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79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34A92E-E260-495F-A1B3-647AA341FDC6}" type="datetimeFigureOut">
              <a:rPr lang="en-GB" smtClean="0"/>
              <a:pPr/>
              <a:t>13/09/2018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875C6C-9115-4738-A6A5-96A6903F2C1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862" y="764704"/>
            <a:ext cx="8880249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NHS NSS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rossla02</dc:creator>
  <cp:lastModifiedBy>jacqub05</cp:lastModifiedBy>
  <cp:revision>2</cp:revision>
  <dcterms:created xsi:type="dcterms:W3CDTF">2018-09-13T12:43:44Z</dcterms:created>
  <dcterms:modified xsi:type="dcterms:W3CDTF">2018-09-13T13:11:24Z</dcterms:modified>
</cp:coreProperties>
</file>