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4.xml" ContentType="application/vnd.openxmlformats-officedocument.theme+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theme/theme5.xml" ContentType="application/vnd.openxmlformats-officedocument.theme+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2.xml" ContentType="application/vnd.openxmlformats-officedocument.drawingml.chart+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9.xml" ContentType="application/vnd.openxmlformats-officedocument.presentationml.notesSlide+xml"/>
  <Override PartName="/ppt/charts/chart3.xml" ContentType="application/vnd.openxmlformats-officedocument.drawingml.chart+xml"/>
  <Override PartName="/ppt/notesSlides/notesSlide10.xml" ContentType="application/vnd.openxmlformats-officedocument.presentationml.notesSlide+xml"/>
  <Override PartName="/ppt/charts/chart4.xml" ContentType="application/vnd.openxmlformats-officedocument.drawingml.chart+xml"/>
  <Override PartName="/ppt/charts/chart5.xml" ContentType="application/vnd.openxmlformats-officedocument.drawingml.chart+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87" r:id="rId2"/>
    <p:sldMasterId id="2147483726" r:id="rId3"/>
    <p:sldMasterId id="2147483739" r:id="rId4"/>
    <p:sldMasterId id="2147483765" r:id="rId5"/>
    <p:sldMasterId id="2147483778" r:id="rId6"/>
  </p:sldMasterIdLst>
  <p:notesMasterIdLst>
    <p:notesMasterId r:id="rId34"/>
  </p:notesMasterIdLst>
  <p:handoutMasterIdLst>
    <p:handoutMasterId r:id="rId35"/>
  </p:handoutMasterIdLst>
  <p:sldIdLst>
    <p:sldId id="294" r:id="rId7"/>
    <p:sldId id="328" r:id="rId8"/>
    <p:sldId id="413" r:id="rId9"/>
    <p:sldId id="299" r:id="rId10"/>
    <p:sldId id="302" r:id="rId11"/>
    <p:sldId id="329" r:id="rId12"/>
    <p:sldId id="408" r:id="rId13"/>
    <p:sldId id="409" r:id="rId14"/>
    <p:sldId id="411" r:id="rId15"/>
    <p:sldId id="416" r:id="rId16"/>
    <p:sldId id="412" r:id="rId17"/>
    <p:sldId id="326" r:id="rId18"/>
    <p:sldId id="381" r:id="rId19"/>
    <p:sldId id="289" r:id="rId20"/>
    <p:sldId id="375" r:id="rId21"/>
    <p:sldId id="376" r:id="rId22"/>
    <p:sldId id="264" r:id="rId23"/>
    <p:sldId id="383" r:id="rId24"/>
    <p:sldId id="379" r:id="rId25"/>
    <p:sldId id="414" r:id="rId26"/>
    <p:sldId id="415" r:id="rId27"/>
    <p:sldId id="345" r:id="rId28"/>
    <p:sldId id="395" r:id="rId29"/>
    <p:sldId id="351" r:id="rId30"/>
    <p:sldId id="354" r:id="rId31"/>
    <p:sldId id="405" r:id="rId32"/>
    <p:sldId id="355" r:id="rId33"/>
  </p:sldIdLst>
  <p:sldSz cx="9144000" cy="6858000" type="screen4x3"/>
  <p:notesSz cx="6858000" cy="9945688"/>
  <p:defaultTextStyle>
    <a:defPPr>
      <a:defRPr lang="id-ID"/>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0" d="100"/>
          <a:sy n="70" d="100"/>
        </p:scale>
        <p:origin x="-1302"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slide" Target="slides/slide15.xml"/><Relationship Id="rId34" Type="http://schemas.openxmlformats.org/officeDocument/2006/relationships/notesMaster" Target="notesMasters/notesMaster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presProps" Target="presProp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handoutMaster" Target="handoutMasters/handoutMaster1.xml"/></Relationships>
</file>

<file path=ppt/charts/_rels/chart1.xml.rels><?xml version="1.0" encoding="UTF-8" standalone="yes"?>
<Relationships xmlns="http://schemas.openxmlformats.org/package/2006/relationships"><Relationship Id="rId2" Type="http://schemas.openxmlformats.org/officeDocument/2006/relationships/oleObject" Target="Book1" TargetMode="External"/><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id-ID"/>
  <c:roundedCorners val="0"/>
  <mc:AlternateContent xmlns:mc="http://schemas.openxmlformats.org/markup-compatibility/2006">
    <mc:Choice xmlns:c14="http://schemas.microsoft.com/office/drawing/2007/8/2/chart" Requires="c14">
      <c14:style val="126"/>
    </mc:Choice>
    <mc:Fallback>
      <c:style val="26"/>
    </mc:Fallback>
  </mc:AlternateContent>
  <c:clrMapOvr bg1="lt1" tx1="dk1" bg2="lt2" tx2="dk2" accent1="accent1" accent2="accent2" accent3="accent3" accent4="accent4" accent5="accent5" accent6="accent6" hlink="hlink" folHlink="folHlink"/>
  <c:chart>
    <c:title>
      <c:tx>
        <c:rich>
          <a:bodyPr/>
          <a:lstStyle/>
          <a:p>
            <a:pPr>
              <a:defRPr lang="en-US" sz="1400"/>
            </a:pPr>
            <a:r>
              <a:rPr lang="id-ID" sz="1400" smtClean="0"/>
              <a:t>Forest land 120.9 mil Ha</a:t>
            </a:r>
            <a:endParaRPr lang="id-ID" sz="1400"/>
          </a:p>
        </c:rich>
      </c:tx>
      <c:layout>
        <c:manualLayout>
          <c:xMode val="edge"/>
          <c:yMode val="edge"/>
          <c:x val="0.75116004687381399"/>
          <c:y val="0.69135963766222575"/>
        </c:manualLayout>
      </c:layout>
      <c:overlay val="0"/>
    </c:title>
    <c:autoTitleDeleted val="0"/>
    <c:view3D>
      <c:rotX val="60"/>
      <c:rotY val="0"/>
      <c:depthPercent val="110"/>
      <c:rAngAx val="0"/>
      <c:perspective val="150"/>
    </c:view3D>
    <c:floor>
      <c:thickness val="0"/>
    </c:floor>
    <c:sideWall>
      <c:thickness val="0"/>
    </c:sideWall>
    <c:backWall>
      <c:thickness val="0"/>
    </c:backWall>
    <c:plotArea>
      <c:layout>
        <c:manualLayout>
          <c:layoutTarget val="inner"/>
          <c:xMode val="edge"/>
          <c:yMode val="edge"/>
          <c:x val="9.3055555555555947E-2"/>
          <c:y val="4.7022420292031575E-2"/>
          <c:w val="0.90694441667033521"/>
          <c:h val="0.85777341990262224"/>
        </c:manualLayout>
      </c:layout>
      <c:pie3DChart>
        <c:varyColors val="1"/>
        <c:ser>
          <c:idx val="0"/>
          <c:order val="0"/>
          <c:explosion val="5"/>
          <c:dPt>
            <c:idx val="1"/>
            <c:bubble3D val="0"/>
            <c:spPr>
              <a:scene3d>
                <a:camera prst="orthographicFront"/>
                <a:lightRig rig="threePt" dir="t">
                  <a:rot lat="0" lon="0" rev="1200000"/>
                </a:lightRig>
              </a:scene3d>
              <a:sp3d>
                <a:bevelT w="63500" h="25400"/>
              </a:sp3d>
            </c:spPr>
          </c:dPt>
          <c:dLbls>
            <c:dLbl>
              <c:idx val="0"/>
              <c:layout>
                <c:manualLayout>
                  <c:x val="5.1743569848779973E-2"/>
                  <c:y val="1.1300891535082852E-2"/>
                </c:manualLayout>
              </c:layout>
              <c:tx>
                <c:rich>
                  <a:bodyPr/>
                  <a:lstStyle/>
                  <a:p>
                    <a:pPr>
                      <a:defRPr lang="en-US" b="1">
                        <a:latin typeface="Arial" pitchFamily="34" charset="0"/>
                        <a:cs typeface="Arial" pitchFamily="34" charset="0"/>
                      </a:defRPr>
                    </a:pPr>
                    <a:r>
                      <a:rPr lang="id-ID" b="1" dirty="0" smtClean="0">
                        <a:latin typeface="Arial" pitchFamily="34" charset="0"/>
                        <a:cs typeface="Arial" pitchFamily="34" charset="0"/>
                      </a:rPr>
                      <a:t>Permanenrt</a:t>
                    </a:r>
                    <a:r>
                      <a:rPr lang="id-ID" b="1" baseline="0" dirty="0" smtClean="0">
                        <a:latin typeface="Arial" pitchFamily="34" charset="0"/>
                        <a:cs typeface="Arial" pitchFamily="34" charset="0"/>
                      </a:rPr>
                      <a:t> </a:t>
                    </a:r>
                    <a:r>
                      <a:rPr lang="en-US" b="1" dirty="0" smtClean="0">
                        <a:latin typeface="Arial" pitchFamily="34" charset="0"/>
                        <a:cs typeface="Arial" pitchFamily="34" charset="0"/>
                      </a:rPr>
                      <a:t>Production Forest</a:t>
                    </a:r>
                    <a:r>
                      <a:rPr lang="id-ID" b="1" dirty="0" smtClean="0">
                        <a:latin typeface="Arial" pitchFamily="34" charset="0"/>
                        <a:cs typeface="Arial" pitchFamily="34" charset="0"/>
                      </a:rPr>
                      <a:t>s</a:t>
                    </a:r>
                    <a:r>
                      <a:rPr lang="en-US" b="1" dirty="0">
                        <a:latin typeface="Arial" pitchFamily="34" charset="0"/>
                        <a:cs typeface="Arial" pitchFamily="34" charset="0"/>
                      </a:rPr>
                      <a:t>
</a:t>
                    </a:r>
                    <a:r>
                      <a:rPr lang="id-ID" b="1" dirty="0" smtClean="0">
                        <a:latin typeface="Arial" pitchFamily="34" charset="0"/>
                        <a:cs typeface="Arial" pitchFamily="34" charset="0"/>
                      </a:rPr>
                      <a:t>56.1 mil</a:t>
                    </a:r>
                    <a:r>
                      <a:rPr lang="id-ID" b="1" baseline="0" dirty="0" smtClean="0">
                        <a:latin typeface="Arial" pitchFamily="34" charset="0"/>
                        <a:cs typeface="Arial" pitchFamily="34" charset="0"/>
                      </a:rPr>
                      <a:t> Ha (</a:t>
                    </a:r>
                    <a:r>
                      <a:rPr lang="en-US" b="1" dirty="0" smtClean="0">
                        <a:latin typeface="Arial" pitchFamily="34" charset="0"/>
                        <a:cs typeface="Arial" pitchFamily="34" charset="0"/>
                      </a:rPr>
                      <a:t>46%</a:t>
                    </a:r>
                    <a:r>
                      <a:rPr lang="id-ID" b="1" dirty="0" smtClean="0">
                        <a:latin typeface="Arial" pitchFamily="34" charset="0"/>
                        <a:cs typeface="Arial" pitchFamily="34" charset="0"/>
                      </a:rPr>
                      <a:t>)</a:t>
                    </a:r>
                    <a:endParaRPr lang="en-US" b="1" dirty="0">
                      <a:latin typeface="Arial" pitchFamily="34" charset="0"/>
                      <a:cs typeface="Arial" pitchFamily="34" charset="0"/>
                    </a:endParaRPr>
                  </a:p>
                </c:rich>
              </c:tx>
              <c:spPr/>
              <c:showLegendKey val="0"/>
              <c:showVal val="0"/>
              <c:showCatName val="1"/>
              <c:showSerName val="0"/>
              <c:showPercent val="1"/>
              <c:showBubbleSize val="0"/>
            </c:dLbl>
            <c:dLbl>
              <c:idx val="1"/>
              <c:layout>
                <c:manualLayout>
                  <c:x val="-5.7515310586176732E-2"/>
                  <c:y val="-8.7266695829688028E-3"/>
                </c:manualLayout>
              </c:layout>
              <c:tx>
                <c:rich>
                  <a:bodyPr/>
                  <a:lstStyle/>
                  <a:p>
                    <a:pPr>
                      <a:defRPr lang="en-US" b="1">
                        <a:latin typeface="Arial" pitchFamily="34" charset="0"/>
                        <a:cs typeface="Arial" pitchFamily="34" charset="0"/>
                      </a:defRPr>
                    </a:pPr>
                    <a:r>
                      <a:rPr lang="en-US" b="1">
                        <a:latin typeface="Arial" pitchFamily="34" charset="0"/>
                        <a:cs typeface="Arial" pitchFamily="34" charset="0"/>
                      </a:rPr>
                      <a:t>Conservation Forest
</a:t>
                    </a:r>
                    <a:r>
                      <a:rPr lang="id-ID" b="1" smtClean="0">
                        <a:latin typeface="Arial" pitchFamily="34" charset="0"/>
                        <a:cs typeface="Arial" pitchFamily="34" charset="0"/>
                      </a:rPr>
                      <a:t>22.1 mil</a:t>
                    </a:r>
                    <a:r>
                      <a:rPr lang="id-ID" b="1" baseline="0" smtClean="0">
                        <a:latin typeface="Arial" pitchFamily="34" charset="0"/>
                        <a:cs typeface="Arial" pitchFamily="34" charset="0"/>
                      </a:rPr>
                      <a:t> Ha (</a:t>
                    </a:r>
                    <a:r>
                      <a:rPr lang="en-US" b="1" smtClean="0">
                        <a:latin typeface="Arial" pitchFamily="34" charset="0"/>
                        <a:cs typeface="Arial" pitchFamily="34" charset="0"/>
                      </a:rPr>
                      <a:t>18%</a:t>
                    </a:r>
                    <a:r>
                      <a:rPr lang="id-ID" b="1" smtClean="0">
                        <a:latin typeface="Arial" pitchFamily="34" charset="0"/>
                        <a:cs typeface="Arial" pitchFamily="34" charset="0"/>
                      </a:rPr>
                      <a:t>)</a:t>
                    </a:r>
                    <a:endParaRPr lang="en-US" b="1">
                      <a:latin typeface="Arial" pitchFamily="34" charset="0"/>
                      <a:cs typeface="Arial" pitchFamily="34" charset="0"/>
                    </a:endParaRPr>
                  </a:p>
                </c:rich>
              </c:tx>
              <c:spPr/>
              <c:showLegendKey val="0"/>
              <c:showVal val="0"/>
              <c:showCatName val="1"/>
              <c:showSerName val="0"/>
              <c:showPercent val="1"/>
              <c:showBubbleSize val="0"/>
            </c:dLbl>
            <c:dLbl>
              <c:idx val="2"/>
              <c:layout>
                <c:manualLayout>
                  <c:x val="-0.10113998285559639"/>
                  <c:y val="0.29206795077581588"/>
                </c:manualLayout>
              </c:layout>
              <c:tx>
                <c:rich>
                  <a:bodyPr/>
                  <a:lstStyle/>
                  <a:p>
                    <a:pPr>
                      <a:defRPr lang="en-US" b="1">
                        <a:latin typeface="Arial" pitchFamily="34" charset="0"/>
                        <a:cs typeface="Arial" pitchFamily="34" charset="0"/>
                      </a:defRPr>
                    </a:pPr>
                    <a:r>
                      <a:rPr lang="en-US" b="1">
                        <a:latin typeface="Arial" pitchFamily="34" charset="0"/>
                        <a:cs typeface="Arial" pitchFamily="34" charset="0"/>
                      </a:rPr>
                      <a:t>Protection Forest
</a:t>
                    </a:r>
                    <a:r>
                      <a:rPr lang="id-ID" b="1" smtClean="0">
                        <a:latin typeface="Arial" pitchFamily="34" charset="0"/>
                        <a:cs typeface="Arial" pitchFamily="34" charset="0"/>
                      </a:rPr>
                      <a:t>29.6 mil</a:t>
                    </a:r>
                    <a:r>
                      <a:rPr lang="id-ID" b="1" baseline="0" smtClean="0">
                        <a:latin typeface="Arial" pitchFamily="34" charset="0"/>
                        <a:cs typeface="Arial" pitchFamily="34" charset="0"/>
                      </a:rPr>
                      <a:t> Ha (</a:t>
                    </a:r>
                    <a:r>
                      <a:rPr lang="en-US" b="1" smtClean="0">
                        <a:latin typeface="Arial" pitchFamily="34" charset="0"/>
                        <a:cs typeface="Arial" pitchFamily="34" charset="0"/>
                      </a:rPr>
                      <a:t>25%</a:t>
                    </a:r>
                    <a:r>
                      <a:rPr lang="id-ID" b="1" smtClean="0">
                        <a:latin typeface="Arial" pitchFamily="34" charset="0"/>
                        <a:cs typeface="Arial" pitchFamily="34" charset="0"/>
                      </a:rPr>
                      <a:t>)</a:t>
                    </a:r>
                    <a:endParaRPr lang="en-US" b="1">
                      <a:latin typeface="Arial" pitchFamily="34" charset="0"/>
                      <a:cs typeface="Arial" pitchFamily="34" charset="0"/>
                    </a:endParaRPr>
                  </a:p>
                </c:rich>
              </c:tx>
              <c:spPr/>
              <c:showLegendKey val="0"/>
              <c:showVal val="0"/>
              <c:showCatName val="1"/>
              <c:showSerName val="0"/>
              <c:showPercent val="1"/>
              <c:showBubbleSize val="0"/>
            </c:dLbl>
            <c:dLbl>
              <c:idx val="3"/>
              <c:layout>
                <c:manualLayout>
                  <c:x val="-0.13719455698514463"/>
                  <c:y val="2.4691415630793806E-3"/>
                </c:manualLayout>
              </c:layout>
              <c:tx>
                <c:rich>
                  <a:bodyPr/>
                  <a:lstStyle/>
                  <a:p>
                    <a:pPr>
                      <a:defRPr lang="en-US" b="1">
                        <a:latin typeface="Arial" pitchFamily="34" charset="0"/>
                        <a:cs typeface="Arial" pitchFamily="34" charset="0"/>
                      </a:defRPr>
                    </a:pPr>
                    <a:r>
                      <a:rPr lang="en-US" dirty="0" smtClean="0"/>
                      <a:t>Convertible </a:t>
                    </a:r>
                    <a:r>
                      <a:rPr lang="id-ID" dirty="0" smtClean="0"/>
                      <a:t>Production </a:t>
                    </a:r>
                    <a:r>
                      <a:rPr lang="en-US" dirty="0" smtClean="0"/>
                      <a:t>Forest</a:t>
                    </a:r>
                    <a:r>
                      <a:rPr lang="id-ID" dirty="0" smtClean="0"/>
                      <a:t>s</a:t>
                    </a:r>
                  </a:p>
                  <a:p>
                    <a:pPr>
                      <a:defRPr lang="en-US" b="1">
                        <a:latin typeface="Arial" pitchFamily="34" charset="0"/>
                        <a:cs typeface="Arial" pitchFamily="34" charset="0"/>
                      </a:defRPr>
                    </a:pPr>
                    <a:r>
                      <a:rPr lang="id-ID" dirty="0" smtClean="0"/>
                      <a:t>13.1</a:t>
                    </a:r>
                    <a:r>
                      <a:rPr lang="id-ID" baseline="0" dirty="0" smtClean="0"/>
                      <a:t> mil Ha (</a:t>
                    </a:r>
                    <a:r>
                      <a:rPr lang="en-US" dirty="0" smtClean="0"/>
                      <a:t>11%</a:t>
                    </a:r>
                    <a:r>
                      <a:rPr lang="id-ID" dirty="0" smtClean="0"/>
                      <a:t>)</a:t>
                    </a:r>
                    <a:endParaRPr lang="en-US" dirty="0"/>
                  </a:p>
                </c:rich>
              </c:tx>
              <c:spPr/>
              <c:showLegendKey val="0"/>
              <c:showVal val="0"/>
              <c:showCatName val="1"/>
              <c:showSerName val="0"/>
              <c:showPercent val="1"/>
              <c:showBubbleSize val="0"/>
            </c:dLbl>
            <c:txPr>
              <a:bodyPr/>
              <a:lstStyle/>
              <a:p>
                <a:pPr>
                  <a:defRPr lang="en-US"/>
                </a:pPr>
                <a:endParaRPr lang="id-ID"/>
              </a:p>
            </c:txPr>
            <c:showLegendKey val="0"/>
            <c:showVal val="0"/>
            <c:showCatName val="1"/>
            <c:showSerName val="0"/>
            <c:showPercent val="1"/>
            <c:showBubbleSize val="0"/>
            <c:showLeaderLines val="1"/>
          </c:dLbls>
          <c:cat>
            <c:strRef>
              <c:f>Sheet1!$C$8:$C$11</c:f>
              <c:strCache>
                <c:ptCount val="4"/>
                <c:pt idx="0">
                  <c:v>Production Forest</c:v>
                </c:pt>
                <c:pt idx="1">
                  <c:v>Conservation Forest</c:v>
                </c:pt>
                <c:pt idx="2">
                  <c:v>Protection Forest</c:v>
                </c:pt>
                <c:pt idx="3">
                  <c:v>Convertible Forest</c:v>
                </c:pt>
              </c:strCache>
            </c:strRef>
          </c:cat>
          <c:val>
            <c:numRef>
              <c:f>Sheet1!$D$8:$D$11</c:f>
              <c:numCache>
                <c:formatCode>General</c:formatCode>
                <c:ptCount val="4"/>
                <c:pt idx="0">
                  <c:v>56.1</c:v>
                </c:pt>
                <c:pt idx="1">
                  <c:v>22.1</c:v>
                </c:pt>
                <c:pt idx="2">
                  <c:v>29.6</c:v>
                </c:pt>
                <c:pt idx="3">
                  <c:v>13.1</c:v>
                </c:pt>
              </c:numCache>
            </c:numRef>
          </c:val>
        </c:ser>
        <c:dLbls>
          <c:showLegendKey val="0"/>
          <c:showVal val="0"/>
          <c:showCatName val="1"/>
          <c:showSerName val="0"/>
          <c:showPercent val="1"/>
          <c:showBubbleSize val="0"/>
          <c:showLeaderLines val="1"/>
        </c:dLbls>
      </c:pie3DChart>
    </c:plotArea>
    <c:plotVisOnly val="1"/>
    <c:dispBlanksAs val="zero"/>
    <c:showDLblsOverMax val="0"/>
  </c:chart>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id-ID"/>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manualLayout>
          <c:layoutTarget val="inner"/>
          <c:xMode val="edge"/>
          <c:yMode val="edge"/>
          <c:x val="1.9437149136500825E-2"/>
          <c:y val="3.910952346291461E-2"/>
          <c:w val="0.96436522658308554"/>
          <c:h val="0.83223162244332582"/>
        </c:manualLayout>
      </c:layout>
      <c:barChart>
        <c:barDir val="col"/>
        <c:grouping val="clustered"/>
        <c:varyColors val="0"/>
        <c:ser>
          <c:idx val="0"/>
          <c:order val="0"/>
          <c:spPr>
            <a:solidFill>
              <a:schemeClr val="accent6">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1197" b="0" i="0" u="none" strike="noStrike" kern="1200" baseline="0">
                    <a:solidFill>
                      <a:schemeClr val="tx1">
                        <a:lumMod val="75000"/>
                        <a:lumOff val="25000"/>
                      </a:schemeClr>
                    </a:solidFill>
                    <a:latin typeface="+mn-lt"/>
                    <a:ea typeface="+mn-ea"/>
                    <a:cs typeface="+mn-cs"/>
                  </a:defRPr>
                </a:pPr>
                <a:endParaRPr lang="id-ID"/>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Sheet1!$B$8:$B$20</c:f>
              <c:strCache>
                <c:ptCount val="13"/>
                <c:pt idx="0">
                  <c:v>2005</c:v>
                </c:pt>
                <c:pt idx="1">
                  <c:v>2006</c:v>
                </c:pt>
                <c:pt idx="2">
                  <c:v>2007</c:v>
                </c:pt>
                <c:pt idx="3">
                  <c:v>2008</c:v>
                </c:pt>
                <c:pt idx="4">
                  <c:v>2009</c:v>
                </c:pt>
                <c:pt idx="5">
                  <c:v>2010</c:v>
                </c:pt>
                <c:pt idx="6">
                  <c:v>2011</c:v>
                </c:pt>
                <c:pt idx="7">
                  <c:v>2012</c:v>
                </c:pt>
                <c:pt idx="8">
                  <c:v>2013</c:v>
                </c:pt>
                <c:pt idx="9">
                  <c:v>2014</c:v>
                </c:pt>
                <c:pt idx="10">
                  <c:v>2015</c:v>
                </c:pt>
                <c:pt idx="11">
                  <c:v>2016</c:v>
                </c:pt>
                <c:pt idx="12">
                  <c:v>2017*</c:v>
                </c:pt>
              </c:strCache>
            </c:strRef>
          </c:cat>
          <c:val>
            <c:numRef>
              <c:f>Sheet1!$C$8:$C$20</c:f>
              <c:numCache>
                <c:formatCode>General</c:formatCode>
                <c:ptCount val="13"/>
                <c:pt idx="0">
                  <c:v>720</c:v>
                </c:pt>
                <c:pt idx="1">
                  <c:v>1705</c:v>
                </c:pt>
                <c:pt idx="2">
                  <c:v>478</c:v>
                </c:pt>
                <c:pt idx="3">
                  <c:v>220</c:v>
                </c:pt>
                <c:pt idx="4">
                  <c:v>151</c:v>
                </c:pt>
                <c:pt idx="5">
                  <c:v>98</c:v>
                </c:pt>
                <c:pt idx="6">
                  <c:v>59</c:v>
                </c:pt>
                <c:pt idx="7">
                  <c:v>75</c:v>
                </c:pt>
                <c:pt idx="8">
                  <c:v>70</c:v>
                </c:pt>
                <c:pt idx="9">
                  <c:v>29</c:v>
                </c:pt>
                <c:pt idx="10">
                  <c:v>43</c:v>
                </c:pt>
                <c:pt idx="11">
                  <c:v>65</c:v>
                </c:pt>
                <c:pt idx="12">
                  <c:v>16</c:v>
                </c:pt>
              </c:numCache>
            </c:numRef>
          </c:val>
        </c:ser>
        <c:dLbls>
          <c:showLegendKey val="0"/>
          <c:showVal val="1"/>
          <c:showCatName val="0"/>
          <c:showSerName val="0"/>
          <c:showPercent val="0"/>
          <c:showBubbleSize val="0"/>
        </c:dLbls>
        <c:gapWidth val="80"/>
        <c:overlap val="25"/>
        <c:axId val="94916992"/>
        <c:axId val="94919680"/>
      </c:barChart>
      <c:catAx>
        <c:axId val="94916992"/>
        <c:scaling>
          <c:orientation val="minMax"/>
        </c:scaling>
        <c:delete val="0"/>
        <c:axPos val="b"/>
        <c:numFmt formatCode="General" sourceLinked="0"/>
        <c:majorTickMark val="none"/>
        <c:minorTickMark val="none"/>
        <c:tickLblPos val="nextTo"/>
        <c:spPr>
          <a:noFill/>
          <a:ln w="15875" cap="flat" cmpd="sng" algn="ctr">
            <a:solidFill>
              <a:schemeClr val="tx1">
                <a:lumMod val="25000"/>
                <a:lumOff val="75000"/>
              </a:schemeClr>
            </a:solidFill>
            <a:round/>
          </a:ln>
          <a:effectLst/>
        </c:spPr>
        <c:txPr>
          <a:bodyPr rot="-60000000" spcFirstLastPara="1" vertOverflow="ellipsis" vert="horz" wrap="square" anchor="ctr" anchorCtr="1"/>
          <a:lstStyle/>
          <a:p>
            <a:pPr>
              <a:defRPr lang="en-US" sz="1197" b="0" i="0" u="none" strike="noStrike" kern="1200" cap="none" spc="20" normalizeH="0" baseline="0">
                <a:solidFill>
                  <a:schemeClr val="tx1">
                    <a:lumMod val="65000"/>
                    <a:lumOff val="35000"/>
                  </a:schemeClr>
                </a:solidFill>
                <a:latin typeface="+mn-lt"/>
                <a:ea typeface="+mn-ea"/>
                <a:cs typeface="+mn-cs"/>
              </a:defRPr>
            </a:pPr>
            <a:endParaRPr lang="id-ID"/>
          </a:p>
        </c:txPr>
        <c:crossAx val="94919680"/>
        <c:crosses val="autoZero"/>
        <c:auto val="1"/>
        <c:lblAlgn val="ctr"/>
        <c:lblOffset val="100"/>
        <c:noMultiLvlLbl val="0"/>
      </c:catAx>
      <c:valAx>
        <c:axId val="94919680"/>
        <c:scaling>
          <c:orientation val="minMax"/>
        </c:scaling>
        <c:delete val="0"/>
        <c:axPos val="l"/>
        <c:majorGridlines>
          <c:spPr>
            <a:ln w="9525" cap="flat" cmpd="sng" algn="ctr">
              <a:solidFill>
                <a:schemeClr val="tx1">
                  <a:lumMod val="5000"/>
                  <a:lumOff val="9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lang="en-US" sz="1197" b="0" i="0" u="none" strike="noStrike" kern="1200" spc="20" baseline="0">
                <a:solidFill>
                  <a:schemeClr val="tx1">
                    <a:lumMod val="65000"/>
                    <a:lumOff val="35000"/>
                  </a:schemeClr>
                </a:solidFill>
                <a:latin typeface="+mn-lt"/>
                <a:ea typeface="+mn-ea"/>
                <a:cs typeface="+mn-cs"/>
              </a:defRPr>
            </a:pPr>
            <a:endParaRPr lang="id-ID"/>
          </a:p>
        </c:txPr>
        <c:crossAx val="9491699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id-ID"/>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id-ID"/>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122"/>
      <c:depthPercent val="100"/>
      <c:rAngAx val="0"/>
      <c:perspective val="3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Sheet1!$B$1</c:f>
              <c:strCache>
                <c:ptCount val="1"/>
                <c:pt idx="0">
                  <c:v>Sales</c:v>
                </c:pt>
              </c:strCache>
            </c:strRef>
          </c:tx>
          <c:explosion val="7"/>
          <c:dPt>
            <c:idx val="0"/>
            <c:bubble3D val="0"/>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1-2BD0-4D07-A975-C1151A1B68F3}"/>
              </c:ext>
            </c:extLst>
          </c:dPt>
          <c:dPt>
            <c:idx val="1"/>
            <c:bubble3D val="0"/>
            <c:spPr>
              <a:solidFill>
                <a:schemeClr val="accent2"/>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2-2BD0-4D07-A975-C1151A1B68F3}"/>
              </c:ext>
            </c:extLst>
          </c:dPt>
          <c:dPt>
            <c:idx val="2"/>
            <c:bubble3D val="0"/>
            <c:spPr>
              <a:solidFill>
                <a:schemeClr val="accent3"/>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3-2BD0-4D07-A975-C1151A1B68F3}"/>
              </c:ext>
            </c:extLst>
          </c:dPt>
          <c:dPt>
            <c:idx val="3"/>
            <c:bubble3D val="0"/>
            <c:spPr>
              <a:solidFill>
                <a:schemeClr val="accent4"/>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4-2BD0-4D07-A975-C1151A1B68F3}"/>
              </c:ext>
            </c:extLst>
          </c:dPt>
          <c:dPt>
            <c:idx val="4"/>
            <c:bubble3D val="0"/>
            <c:spPr>
              <a:solidFill>
                <a:schemeClr val="accent5"/>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5-2BD0-4D07-A975-C1151A1B68F3}"/>
              </c:ext>
            </c:extLst>
          </c:dPt>
          <c:dPt>
            <c:idx val="5"/>
            <c:bubble3D val="0"/>
            <c:spPr>
              <a:solidFill>
                <a:schemeClr val="accent6"/>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6-2BD0-4D07-A975-C1151A1B68F3}"/>
              </c:ext>
            </c:extLst>
          </c:dPt>
          <c:dPt>
            <c:idx val="6"/>
            <c:bubble3D val="0"/>
            <c:spPr>
              <a:solidFill>
                <a:schemeClr val="accent1">
                  <a:lumMod val="6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7-2BD0-4D07-A975-C1151A1B68F3}"/>
              </c:ext>
            </c:extLst>
          </c:dPt>
          <c:dPt>
            <c:idx val="7"/>
            <c:bubble3D val="0"/>
            <c:spPr>
              <a:solidFill>
                <a:schemeClr val="accent2">
                  <a:lumMod val="6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8-2BD0-4D07-A975-C1151A1B68F3}"/>
              </c:ext>
            </c:extLst>
          </c:dPt>
          <c:dPt>
            <c:idx val="8"/>
            <c:bubble3D val="0"/>
            <c:spPr>
              <a:solidFill>
                <a:schemeClr val="accent3">
                  <a:lumMod val="6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9-2BD0-4D07-A975-C1151A1B68F3}"/>
              </c:ext>
            </c:extLst>
          </c:dPt>
          <c:dPt>
            <c:idx val="9"/>
            <c:bubble3D val="0"/>
            <c:spPr>
              <a:solidFill>
                <a:schemeClr val="accent4">
                  <a:lumMod val="6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A-2BD0-4D07-A975-C1151A1B68F3}"/>
              </c:ext>
            </c:extLst>
          </c:dPt>
          <c:dPt>
            <c:idx val="10"/>
            <c:bubble3D val="0"/>
            <c:spPr>
              <a:solidFill>
                <a:schemeClr val="accent5">
                  <a:lumMod val="6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B-2BD0-4D07-A975-C1151A1B68F3}"/>
              </c:ext>
            </c:extLst>
          </c:dPt>
          <c:dLbls>
            <c:dLbl>
              <c:idx val="1"/>
              <c:spPr>
                <a:noFill/>
                <a:ln>
                  <a:noFill/>
                </a:ln>
                <a:effectLst/>
              </c:spPr>
              <c:txPr>
                <a:bodyPr rot="0" spcFirstLastPara="1" vertOverflow="ellipsis" vert="horz" wrap="square" lIns="38100" tIns="19050" rIns="38100" bIns="19050" anchor="ctr" anchorCtr="1">
                  <a:spAutoFit/>
                </a:bodyPr>
                <a:lstStyle/>
                <a:p>
                  <a:pPr>
                    <a:defRPr lang="en-US" sz="900" b="1" i="0" u="none" strike="noStrike" kern="1200" spc="0" baseline="0">
                      <a:solidFill>
                        <a:schemeClr val="accent2"/>
                      </a:solidFill>
                      <a:latin typeface="+mn-lt"/>
                      <a:ea typeface="+mn-ea"/>
                      <a:cs typeface="+mn-cs"/>
                    </a:defRPr>
                  </a:pPr>
                  <a:endParaRPr lang="id-ID"/>
                </a:p>
              </c:txPr>
              <c:dLblPos val="outEnd"/>
              <c:showLegendKey val="0"/>
              <c:showVal val="0"/>
              <c:showCatName val="1"/>
              <c:showSerName val="0"/>
              <c:showPercent val="1"/>
              <c:showBubbleSize val="0"/>
            </c:dLbl>
            <c:dLbl>
              <c:idx val="2"/>
              <c:spPr>
                <a:noFill/>
                <a:ln>
                  <a:noFill/>
                </a:ln>
                <a:effectLst/>
              </c:spPr>
              <c:txPr>
                <a:bodyPr rot="0" spcFirstLastPara="1" vertOverflow="ellipsis" vert="horz" wrap="square" lIns="38100" tIns="19050" rIns="38100" bIns="19050" anchor="ctr" anchorCtr="1">
                  <a:spAutoFit/>
                </a:bodyPr>
                <a:lstStyle/>
                <a:p>
                  <a:pPr>
                    <a:defRPr lang="en-US" sz="900" b="1" i="0" u="none" strike="noStrike" kern="1200" spc="0" baseline="0">
                      <a:solidFill>
                        <a:schemeClr val="accent3"/>
                      </a:solidFill>
                      <a:latin typeface="+mn-lt"/>
                      <a:ea typeface="+mn-ea"/>
                      <a:cs typeface="+mn-cs"/>
                    </a:defRPr>
                  </a:pPr>
                  <a:endParaRPr lang="id-ID"/>
                </a:p>
              </c:txPr>
              <c:dLblPos val="outEnd"/>
              <c:showLegendKey val="0"/>
              <c:showVal val="0"/>
              <c:showCatName val="1"/>
              <c:showSerName val="0"/>
              <c:showPercent val="1"/>
              <c:showBubbleSize val="0"/>
            </c:dLbl>
            <c:dLbl>
              <c:idx val="3"/>
              <c:spPr>
                <a:noFill/>
                <a:ln>
                  <a:noFill/>
                </a:ln>
                <a:effectLst/>
              </c:spPr>
              <c:txPr>
                <a:bodyPr rot="0" spcFirstLastPara="1" vertOverflow="ellipsis" vert="horz" wrap="square" lIns="38100" tIns="19050" rIns="38100" bIns="19050" anchor="ctr" anchorCtr="1">
                  <a:spAutoFit/>
                </a:bodyPr>
                <a:lstStyle/>
                <a:p>
                  <a:pPr>
                    <a:defRPr lang="en-US" sz="900" b="1" i="0" u="none" strike="noStrike" kern="1200" spc="0" baseline="0">
                      <a:solidFill>
                        <a:schemeClr val="accent4"/>
                      </a:solidFill>
                      <a:latin typeface="+mn-lt"/>
                      <a:ea typeface="+mn-ea"/>
                      <a:cs typeface="+mn-cs"/>
                    </a:defRPr>
                  </a:pPr>
                  <a:endParaRPr lang="id-ID"/>
                </a:p>
              </c:txPr>
              <c:dLblPos val="outEnd"/>
              <c:showLegendKey val="0"/>
              <c:showVal val="0"/>
              <c:showCatName val="1"/>
              <c:showSerName val="0"/>
              <c:showPercent val="1"/>
              <c:showBubbleSize val="0"/>
            </c:dLbl>
            <c:dLbl>
              <c:idx val="4"/>
              <c:spPr>
                <a:noFill/>
                <a:ln>
                  <a:noFill/>
                </a:ln>
                <a:effectLst/>
              </c:spPr>
              <c:txPr>
                <a:bodyPr rot="0" spcFirstLastPara="1" vertOverflow="ellipsis" vert="horz" wrap="square" lIns="38100" tIns="19050" rIns="38100" bIns="19050" anchor="ctr" anchorCtr="1">
                  <a:spAutoFit/>
                </a:bodyPr>
                <a:lstStyle/>
                <a:p>
                  <a:pPr>
                    <a:defRPr lang="en-US" sz="900" b="1" i="0" u="none" strike="noStrike" kern="1200" spc="0" baseline="0">
                      <a:solidFill>
                        <a:schemeClr val="accent5"/>
                      </a:solidFill>
                      <a:latin typeface="+mn-lt"/>
                      <a:ea typeface="+mn-ea"/>
                      <a:cs typeface="+mn-cs"/>
                    </a:defRPr>
                  </a:pPr>
                  <a:endParaRPr lang="id-ID"/>
                </a:p>
              </c:txPr>
              <c:dLblPos val="outEnd"/>
              <c:showLegendKey val="0"/>
              <c:showVal val="0"/>
              <c:showCatName val="1"/>
              <c:showSerName val="0"/>
              <c:showPercent val="1"/>
              <c:showBubbleSize val="0"/>
            </c:dLbl>
            <c:dLbl>
              <c:idx val="5"/>
              <c:spPr>
                <a:noFill/>
                <a:ln>
                  <a:noFill/>
                </a:ln>
                <a:effectLst/>
              </c:spPr>
              <c:txPr>
                <a:bodyPr rot="0" spcFirstLastPara="1" vertOverflow="ellipsis" vert="horz" wrap="square" lIns="38100" tIns="19050" rIns="38100" bIns="19050" anchor="ctr" anchorCtr="1">
                  <a:spAutoFit/>
                </a:bodyPr>
                <a:lstStyle/>
                <a:p>
                  <a:pPr>
                    <a:defRPr lang="en-US" sz="900" b="1" i="0" u="none" strike="noStrike" kern="1200" spc="0" baseline="0">
                      <a:solidFill>
                        <a:schemeClr val="accent6"/>
                      </a:solidFill>
                      <a:latin typeface="+mn-lt"/>
                      <a:ea typeface="+mn-ea"/>
                      <a:cs typeface="+mn-cs"/>
                    </a:defRPr>
                  </a:pPr>
                  <a:endParaRPr lang="id-ID"/>
                </a:p>
              </c:txPr>
              <c:dLblPos val="outEnd"/>
              <c:showLegendKey val="0"/>
              <c:showVal val="0"/>
              <c:showCatName val="1"/>
              <c:showSerName val="0"/>
              <c:showPercent val="1"/>
              <c:showBubbleSize val="0"/>
            </c:dLbl>
            <c:dLbl>
              <c:idx val="6"/>
              <c:spPr>
                <a:noFill/>
                <a:ln>
                  <a:noFill/>
                </a:ln>
                <a:effectLst/>
              </c:spPr>
              <c:txPr>
                <a:bodyPr rot="0" spcFirstLastPara="1" vertOverflow="ellipsis" vert="horz" wrap="square" lIns="38100" tIns="19050" rIns="38100" bIns="19050" anchor="ctr" anchorCtr="1">
                  <a:spAutoFit/>
                </a:bodyPr>
                <a:lstStyle/>
                <a:p>
                  <a:pPr>
                    <a:defRPr lang="en-US" sz="900" b="1" i="0" u="none" strike="noStrike" kern="1200" spc="0" baseline="0">
                      <a:solidFill>
                        <a:schemeClr val="accent1">
                          <a:lumMod val="60000"/>
                        </a:schemeClr>
                      </a:solidFill>
                      <a:latin typeface="+mn-lt"/>
                      <a:ea typeface="+mn-ea"/>
                      <a:cs typeface="+mn-cs"/>
                    </a:defRPr>
                  </a:pPr>
                  <a:endParaRPr lang="id-ID"/>
                </a:p>
              </c:txPr>
              <c:dLblPos val="outEnd"/>
              <c:showLegendKey val="0"/>
              <c:showVal val="0"/>
              <c:showCatName val="1"/>
              <c:showSerName val="0"/>
              <c:showPercent val="1"/>
              <c:showBubbleSize val="0"/>
            </c:dLbl>
            <c:dLbl>
              <c:idx val="7"/>
              <c:spPr>
                <a:noFill/>
                <a:ln>
                  <a:noFill/>
                </a:ln>
                <a:effectLst/>
              </c:spPr>
              <c:txPr>
                <a:bodyPr rot="0" spcFirstLastPara="1" vertOverflow="ellipsis" vert="horz" wrap="square" lIns="38100" tIns="19050" rIns="38100" bIns="19050" anchor="ctr" anchorCtr="1">
                  <a:spAutoFit/>
                </a:bodyPr>
                <a:lstStyle/>
                <a:p>
                  <a:pPr>
                    <a:defRPr lang="en-US" sz="900" b="1" i="0" u="none" strike="noStrike" kern="1200" spc="0" baseline="0">
                      <a:solidFill>
                        <a:schemeClr val="accent2">
                          <a:lumMod val="60000"/>
                        </a:schemeClr>
                      </a:solidFill>
                      <a:latin typeface="+mn-lt"/>
                      <a:ea typeface="+mn-ea"/>
                      <a:cs typeface="+mn-cs"/>
                    </a:defRPr>
                  </a:pPr>
                  <a:endParaRPr lang="id-ID"/>
                </a:p>
              </c:txPr>
              <c:dLblPos val="outEnd"/>
              <c:showLegendKey val="0"/>
              <c:showVal val="0"/>
              <c:showCatName val="1"/>
              <c:showSerName val="0"/>
              <c:showPercent val="1"/>
              <c:showBubbleSize val="0"/>
            </c:dLbl>
            <c:dLbl>
              <c:idx val="8"/>
              <c:spPr>
                <a:noFill/>
                <a:ln>
                  <a:noFill/>
                </a:ln>
                <a:effectLst/>
              </c:spPr>
              <c:txPr>
                <a:bodyPr rot="0" spcFirstLastPara="1" vertOverflow="ellipsis" vert="horz" wrap="square" lIns="38100" tIns="19050" rIns="38100" bIns="19050" anchor="ctr" anchorCtr="1">
                  <a:spAutoFit/>
                </a:bodyPr>
                <a:lstStyle/>
                <a:p>
                  <a:pPr>
                    <a:defRPr lang="en-US" sz="900" b="1" i="0" u="none" strike="noStrike" kern="1200" spc="0" baseline="0">
                      <a:solidFill>
                        <a:schemeClr val="accent3">
                          <a:lumMod val="60000"/>
                        </a:schemeClr>
                      </a:solidFill>
                      <a:latin typeface="+mn-lt"/>
                      <a:ea typeface="+mn-ea"/>
                      <a:cs typeface="+mn-cs"/>
                    </a:defRPr>
                  </a:pPr>
                  <a:endParaRPr lang="id-ID"/>
                </a:p>
              </c:txPr>
              <c:dLblPos val="outEnd"/>
              <c:showLegendKey val="0"/>
              <c:showVal val="0"/>
              <c:showCatName val="1"/>
              <c:showSerName val="0"/>
              <c:showPercent val="1"/>
              <c:showBubbleSize val="0"/>
            </c:dLbl>
            <c:dLbl>
              <c:idx val="9"/>
              <c:spPr>
                <a:noFill/>
                <a:ln>
                  <a:noFill/>
                </a:ln>
                <a:effectLst/>
              </c:spPr>
              <c:txPr>
                <a:bodyPr rot="0" spcFirstLastPara="1" vertOverflow="ellipsis" vert="horz" wrap="square" lIns="38100" tIns="19050" rIns="38100" bIns="19050" anchor="ctr" anchorCtr="1">
                  <a:spAutoFit/>
                </a:bodyPr>
                <a:lstStyle/>
                <a:p>
                  <a:pPr>
                    <a:defRPr lang="en-US" sz="900" b="1" i="0" u="none" strike="noStrike" kern="1200" spc="0" baseline="0">
                      <a:solidFill>
                        <a:schemeClr val="accent4">
                          <a:lumMod val="60000"/>
                        </a:schemeClr>
                      </a:solidFill>
                      <a:latin typeface="+mn-lt"/>
                      <a:ea typeface="+mn-ea"/>
                      <a:cs typeface="+mn-cs"/>
                    </a:defRPr>
                  </a:pPr>
                  <a:endParaRPr lang="id-ID"/>
                </a:p>
              </c:txPr>
              <c:dLblPos val="outEnd"/>
              <c:showLegendKey val="0"/>
              <c:showVal val="0"/>
              <c:showCatName val="1"/>
              <c:showSerName val="0"/>
              <c:showPercent val="1"/>
              <c:showBubbleSize val="0"/>
            </c:dLbl>
            <c:dLbl>
              <c:idx val="10"/>
              <c:spPr>
                <a:noFill/>
                <a:ln>
                  <a:noFill/>
                </a:ln>
                <a:effectLst/>
              </c:spPr>
              <c:txPr>
                <a:bodyPr rot="0" spcFirstLastPara="1" vertOverflow="ellipsis" vert="horz" wrap="square" lIns="38100" tIns="19050" rIns="38100" bIns="19050" anchor="ctr" anchorCtr="1">
                  <a:spAutoFit/>
                </a:bodyPr>
                <a:lstStyle/>
                <a:p>
                  <a:pPr>
                    <a:defRPr lang="en-US" sz="900" b="1" i="0" u="none" strike="noStrike" kern="1200" spc="0" baseline="0">
                      <a:solidFill>
                        <a:schemeClr val="accent5">
                          <a:lumMod val="60000"/>
                        </a:schemeClr>
                      </a:solidFill>
                      <a:latin typeface="+mn-lt"/>
                      <a:ea typeface="+mn-ea"/>
                      <a:cs typeface="+mn-cs"/>
                    </a:defRPr>
                  </a:pPr>
                  <a:endParaRPr lang="id-ID"/>
                </a:p>
              </c:txPr>
              <c:dLblPos val="outEnd"/>
              <c:showLegendKey val="0"/>
              <c:showVal val="0"/>
              <c:showCatName val="1"/>
              <c:showSerName val="0"/>
              <c:showPercent val="1"/>
              <c:showBubbleSize val="0"/>
            </c:dLbl>
            <c:spPr>
              <a:noFill/>
              <a:ln>
                <a:noFill/>
              </a:ln>
              <a:effectLst/>
            </c:spPr>
            <c:txPr>
              <a:bodyPr rot="0" spcFirstLastPara="1" vertOverflow="ellipsis" vert="horz" wrap="square" lIns="38100" tIns="19050" rIns="38100" bIns="19050" anchor="ctr" anchorCtr="1">
                <a:spAutoFit/>
              </a:bodyPr>
              <a:lstStyle/>
              <a:p>
                <a:pPr>
                  <a:defRPr lang="en-US" sz="900" b="1" i="0" u="none" strike="noStrike" kern="1200" spc="0" baseline="0">
                    <a:solidFill>
                      <a:schemeClr val="accent1"/>
                    </a:solidFill>
                    <a:latin typeface="+mn-lt"/>
                    <a:ea typeface="+mn-ea"/>
                    <a:cs typeface="+mn-cs"/>
                  </a:defRPr>
                </a:pPr>
                <a:endParaRPr lang="id-ID"/>
              </a:p>
            </c:tx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15:layout/>
              </c:ext>
            </c:extLst>
          </c:dLbls>
          <c:cat>
            <c:strRef>
              <c:f>Sheet1!$A$2:$A$12</c:f>
              <c:strCache>
                <c:ptCount val="11"/>
                <c:pt idx="0">
                  <c:v>CHINA</c:v>
                </c:pt>
                <c:pt idx="1">
                  <c:v>JAPAN</c:v>
                </c:pt>
                <c:pt idx="2">
                  <c:v>EUROPEAN UNION</c:v>
                </c:pt>
                <c:pt idx="3">
                  <c:v>UNITED STATES OF AMERICA</c:v>
                </c:pt>
                <c:pt idx="4">
                  <c:v>REPUBLIC OF KOREA</c:v>
                </c:pt>
                <c:pt idx="5">
                  <c:v>INDIA</c:v>
                </c:pt>
                <c:pt idx="6">
                  <c:v>AUSTRALIA</c:v>
                </c:pt>
                <c:pt idx="7">
                  <c:v>MALAYSIA</c:v>
                </c:pt>
                <c:pt idx="8">
                  <c:v>TAIWAN, REPUBLIC OF CHINA</c:v>
                </c:pt>
                <c:pt idx="9">
                  <c:v>VIETNAM</c:v>
                </c:pt>
                <c:pt idx="10">
                  <c:v>Other</c:v>
                </c:pt>
              </c:strCache>
            </c:strRef>
          </c:cat>
          <c:val>
            <c:numRef>
              <c:f>Sheet1!$B$2:$B$12</c:f>
              <c:numCache>
                <c:formatCode>0.00%</c:formatCode>
                <c:ptCount val="11"/>
                <c:pt idx="0">
                  <c:v>0.21920000000000012</c:v>
                </c:pt>
                <c:pt idx="1">
                  <c:v>0.13842000000000004</c:v>
                </c:pt>
                <c:pt idx="2">
                  <c:v>9.4100000000000045E-2</c:v>
                </c:pt>
                <c:pt idx="3">
                  <c:v>9.0200000000000002E-2</c:v>
                </c:pt>
                <c:pt idx="4">
                  <c:v>5.9400000000000036E-2</c:v>
                </c:pt>
                <c:pt idx="5">
                  <c:v>3.9800000000000002E-2</c:v>
                </c:pt>
                <c:pt idx="6">
                  <c:v>3.6400000000000016E-2</c:v>
                </c:pt>
                <c:pt idx="7">
                  <c:v>3.570000000000001E-2</c:v>
                </c:pt>
                <c:pt idx="8">
                  <c:v>3.2399999999999998E-2</c:v>
                </c:pt>
                <c:pt idx="9">
                  <c:v>2.1200000000000017E-2</c:v>
                </c:pt>
                <c:pt idx="10">
                  <c:v>0.2331</c:v>
                </c:pt>
              </c:numCache>
            </c:numRef>
          </c:val>
          <c:extLst xmlns:c16r2="http://schemas.microsoft.com/office/drawing/2015/06/chart">
            <c:ext xmlns:c16="http://schemas.microsoft.com/office/drawing/2014/chart" uri="{C3380CC4-5D6E-409C-BE32-E72D297353CC}">
              <c16:uniqueId val="{00000000-2BD0-4D07-A975-C1151A1B68F3}"/>
            </c:ext>
          </c:extLst>
        </c:ser>
        <c:dLbls>
          <c:showLegendKey val="0"/>
          <c:showVal val="0"/>
          <c:showCatName val="0"/>
          <c:showSerName val="0"/>
          <c:showPercent val="1"/>
          <c:showBubbleSize val="0"/>
          <c:showLeaderLines val="1"/>
        </c:dLbls>
      </c:pie3DChart>
      <c:spPr>
        <a:noFill/>
        <a:ln>
          <a:noFill/>
        </a:ln>
        <a:effectLst/>
      </c:spPr>
    </c:plotArea>
    <c:plotVisOnly val="1"/>
    <c:dispBlanksAs val="zero"/>
    <c:showDLblsOverMax val="0"/>
  </c:chart>
  <c:spPr>
    <a:noFill/>
    <a:ln>
      <a:noFill/>
    </a:ln>
    <a:effectLst/>
  </c:spPr>
  <c:txPr>
    <a:bodyPr/>
    <a:lstStyle/>
    <a:p>
      <a:pPr>
        <a:defRPr/>
      </a:pPr>
      <a:endParaRPr lang="id-ID"/>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id-ID"/>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EU</c:v>
                </c:pt>
              </c:strCache>
            </c:strRef>
          </c:tx>
          <c:spPr>
            <a:solidFill>
              <a:schemeClr val="accent1">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1197" b="0" i="0" u="none" strike="noStrike" kern="1200" baseline="0">
                    <a:solidFill>
                      <a:schemeClr val="tx1">
                        <a:lumMod val="75000"/>
                        <a:lumOff val="25000"/>
                      </a:schemeClr>
                    </a:solidFill>
                    <a:latin typeface="+mn-lt"/>
                    <a:ea typeface="+mn-ea"/>
                    <a:cs typeface="+mn-cs"/>
                  </a:defRPr>
                </a:pPr>
                <a:endParaRPr lang="id-ID"/>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Sheet1!$A$2:$A$6</c:f>
              <c:strCache>
                <c:ptCount val="5"/>
                <c:pt idx="0">
                  <c:v>2013</c:v>
                </c:pt>
                <c:pt idx="1">
                  <c:v>2014</c:v>
                </c:pt>
                <c:pt idx="2">
                  <c:v>2015</c:v>
                </c:pt>
                <c:pt idx="3">
                  <c:v>2016</c:v>
                </c:pt>
                <c:pt idx="4">
                  <c:v>Jan s.d Mei 2017</c:v>
                </c:pt>
              </c:strCache>
            </c:strRef>
          </c:cat>
          <c:val>
            <c:numRef>
              <c:f>Sheet1!$B$2:$B$6</c:f>
              <c:numCache>
                <c:formatCode>#,##0.00</c:formatCode>
                <c:ptCount val="5"/>
                <c:pt idx="0">
                  <c:v>586168301.10000002</c:v>
                </c:pt>
                <c:pt idx="1">
                  <c:v>641973223.30999899</c:v>
                </c:pt>
                <c:pt idx="2">
                  <c:v>873247810.24000001</c:v>
                </c:pt>
                <c:pt idx="3">
                  <c:v>868850245.73000002</c:v>
                </c:pt>
                <c:pt idx="4">
                  <c:v>437938476.07999974</c:v>
                </c:pt>
              </c:numCache>
            </c:numRef>
          </c:val>
          <c:extLst xmlns:c16r2="http://schemas.microsoft.com/office/drawing/2015/06/chart">
            <c:ext xmlns:c16="http://schemas.microsoft.com/office/drawing/2014/chart" uri="{C3380CC4-5D6E-409C-BE32-E72D297353CC}">
              <c16:uniqueId val="{00000000-446B-46CB-84C5-1449B88B52B0}"/>
            </c:ext>
          </c:extLst>
        </c:ser>
        <c:ser>
          <c:idx val="1"/>
          <c:order val="1"/>
          <c:tx>
            <c:strRef>
              <c:f>Sheet1!$C$1</c:f>
              <c:strCache>
                <c:ptCount val="1"/>
                <c:pt idx="0">
                  <c:v>Non EU</c:v>
                </c:pt>
              </c:strCache>
            </c:strRef>
          </c:tx>
          <c:spPr>
            <a:solidFill>
              <a:schemeClr val="accent2">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1197" b="0" i="0" u="none" strike="noStrike" kern="1200" baseline="0">
                    <a:solidFill>
                      <a:schemeClr val="tx1">
                        <a:lumMod val="75000"/>
                        <a:lumOff val="25000"/>
                      </a:schemeClr>
                    </a:solidFill>
                    <a:latin typeface="+mn-lt"/>
                    <a:ea typeface="+mn-ea"/>
                    <a:cs typeface="+mn-cs"/>
                  </a:defRPr>
                </a:pPr>
                <a:endParaRPr lang="id-ID"/>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Sheet1!$A$2:$A$6</c:f>
              <c:strCache>
                <c:ptCount val="5"/>
                <c:pt idx="0">
                  <c:v>2013</c:v>
                </c:pt>
                <c:pt idx="1">
                  <c:v>2014</c:v>
                </c:pt>
                <c:pt idx="2">
                  <c:v>2015</c:v>
                </c:pt>
                <c:pt idx="3">
                  <c:v>2016</c:v>
                </c:pt>
                <c:pt idx="4">
                  <c:v>Jan s.d Mei 2017</c:v>
                </c:pt>
              </c:strCache>
            </c:strRef>
          </c:cat>
          <c:val>
            <c:numRef>
              <c:f>Sheet1!$C$2:$C$6</c:f>
              <c:numCache>
                <c:formatCode>_(* #,##0.00_);_(* \(#,##0.00\);_(* "-"??_);_(@_)</c:formatCode>
                <c:ptCount val="5"/>
                <c:pt idx="0">
                  <c:v>5467841318.0600004</c:v>
                </c:pt>
                <c:pt idx="1">
                  <c:v>5944438034.1899996</c:v>
                </c:pt>
                <c:pt idx="2">
                  <c:v>8968453824.3499985</c:v>
                </c:pt>
                <c:pt idx="3">
                  <c:v>8396355631.6400003</c:v>
                </c:pt>
                <c:pt idx="4">
                  <c:v>3878149447.3800001</c:v>
                </c:pt>
              </c:numCache>
            </c:numRef>
          </c:val>
          <c:extLst xmlns:c16r2="http://schemas.microsoft.com/office/drawing/2015/06/chart">
            <c:ext xmlns:c16="http://schemas.microsoft.com/office/drawing/2014/chart" uri="{C3380CC4-5D6E-409C-BE32-E72D297353CC}">
              <c16:uniqueId val="{00000001-446B-46CB-84C5-1449B88B52B0}"/>
            </c:ext>
          </c:extLst>
        </c:ser>
        <c:dLbls>
          <c:showLegendKey val="0"/>
          <c:showVal val="1"/>
          <c:showCatName val="0"/>
          <c:showSerName val="0"/>
          <c:showPercent val="0"/>
          <c:showBubbleSize val="0"/>
        </c:dLbls>
        <c:gapWidth val="80"/>
        <c:overlap val="25"/>
        <c:axId val="114162688"/>
        <c:axId val="113970176"/>
      </c:barChart>
      <c:catAx>
        <c:axId val="114162688"/>
        <c:scaling>
          <c:orientation val="minMax"/>
        </c:scaling>
        <c:delete val="0"/>
        <c:axPos val="b"/>
        <c:numFmt formatCode="General" sourceLinked="1"/>
        <c:majorTickMark val="none"/>
        <c:minorTickMark val="none"/>
        <c:tickLblPos val="nextTo"/>
        <c:spPr>
          <a:noFill/>
          <a:ln w="15875" cap="flat" cmpd="sng" algn="ctr">
            <a:solidFill>
              <a:schemeClr val="tx1">
                <a:lumMod val="25000"/>
                <a:lumOff val="75000"/>
              </a:schemeClr>
            </a:solidFill>
            <a:round/>
          </a:ln>
          <a:effectLst/>
        </c:spPr>
        <c:txPr>
          <a:bodyPr rot="-60000000" spcFirstLastPara="1" vertOverflow="ellipsis" vert="horz" wrap="square" anchor="ctr" anchorCtr="1"/>
          <a:lstStyle/>
          <a:p>
            <a:pPr>
              <a:defRPr lang="en-US" sz="1197" b="0" i="0" u="none" strike="noStrike" kern="1200" cap="none" spc="20" normalizeH="0" baseline="0">
                <a:solidFill>
                  <a:schemeClr val="tx1">
                    <a:lumMod val="65000"/>
                    <a:lumOff val="35000"/>
                  </a:schemeClr>
                </a:solidFill>
                <a:latin typeface="+mn-lt"/>
                <a:ea typeface="+mn-ea"/>
                <a:cs typeface="+mn-cs"/>
              </a:defRPr>
            </a:pPr>
            <a:endParaRPr lang="id-ID"/>
          </a:p>
        </c:txPr>
        <c:crossAx val="113970176"/>
        <c:crosses val="autoZero"/>
        <c:auto val="1"/>
        <c:lblAlgn val="ctr"/>
        <c:lblOffset val="100"/>
        <c:noMultiLvlLbl val="0"/>
      </c:catAx>
      <c:valAx>
        <c:axId val="113970176"/>
        <c:scaling>
          <c:orientation val="minMax"/>
        </c:scaling>
        <c:delete val="0"/>
        <c:axPos val="l"/>
        <c:majorGridlines>
          <c:spPr>
            <a:ln w="9525" cap="flat" cmpd="sng" algn="ctr">
              <a:solidFill>
                <a:schemeClr val="tx1">
                  <a:lumMod val="5000"/>
                  <a:lumOff val="9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lang="en-US" sz="1197" b="0" i="0" u="none" strike="noStrike" kern="1200" spc="20" baseline="0">
                <a:solidFill>
                  <a:schemeClr val="tx1">
                    <a:lumMod val="65000"/>
                    <a:lumOff val="35000"/>
                  </a:schemeClr>
                </a:solidFill>
                <a:latin typeface="+mn-lt"/>
                <a:ea typeface="+mn-ea"/>
                <a:cs typeface="+mn-cs"/>
              </a:defRPr>
            </a:pPr>
            <a:endParaRPr lang="id-ID"/>
          </a:p>
        </c:txPr>
        <c:crossAx val="114162688"/>
        <c:crosses val="autoZero"/>
        <c:crossBetween val="between"/>
        <c:dispUnits>
          <c:builtInUnit val="millions"/>
          <c:dispUnitsLbl>
            <c:layout>
              <c:manualLayout>
                <c:xMode val="edge"/>
                <c:yMode val="edge"/>
                <c:x val="8.9057792072124067E-2"/>
                <c:y val="0.76033639544334208"/>
              </c:manualLayout>
            </c:layout>
            <c:spPr>
              <a:noFill/>
              <a:ln>
                <a:noFill/>
              </a:ln>
              <a:effectLst/>
            </c:spPr>
            <c:txPr>
              <a:bodyPr rot="-5400000" spcFirstLastPara="1" vertOverflow="ellipsis" vert="horz" wrap="square" anchor="ctr" anchorCtr="1"/>
              <a:lstStyle/>
              <a:p>
                <a:pPr>
                  <a:defRPr lang="en-US" sz="1197" b="0" i="0" u="none" strike="noStrike" kern="1200" cap="all" baseline="0">
                    <a:solidFill>
                      <a:schemeClr val="tx1">
                        <a:lumMod val="65000"/>
                        <a:lumOff val="35000"/>
                      </a:schemeClr>
                    </a:solidFill>
                    <a:latin typeface="+mn-lt"/>
                    <a:ea typeface="+mn-ea"/>
                    <a:cs typeface="+mn-cs"/>
                  </a:defRPr>
                </a:pPr>
                <a:endParaRPr lang="id-ID"/>
              </a:p>
            </c:txPr>
          </c:dispUnitsLbl>
        </c:dispUnits>
      </c:valAx>
      <c:spPr>
        <a:noFill/>
        <a:ln>
          <a:noFill/>
        </a:ln>
        <a:effectLst/>
      </c:spPr>
    </c:plotArea>
    <c:legend>
      <c:legendPos val="b"/>
      <c:overlay val="0"/>
      <c:spPr>
        <a:noFill/>
        <a:ln>
          <a:noFill/>
        </a:ln>
        <a:effectLst/>
      </c:spPr>
      <c:txPr>
        <a:bodyPr rot="0" spcFirstLastPara="1" vertOverflow="ellipsis" vert="horz" wrap="square" anchor="ctr" anchorCtr="1"/>
        <a:lstStyle/>
        <a:p>
          <a:pPr>
            <a:defRPr lang="en-US" sz="1197" b="0" i="0" u="none" strike="noStrike" kern="1200" baseline="0">
              <a:solidFill>
                <a:schemeClr val="tx1">
                  <a:lumMod val="65000"/>
                  <a:lumOff val="35000"/>
                </a:schemeClr>
              </a:solidFill>
              <a:latin typeface="+mn-lt"/>
              <a:ea typeface="+mn-ea"/>
              <a:cs typeface="+mn-cs"/>
            </a:defRPr>
          </a:pPr>
          <a:endParaRPr lang="id-ID"/>
        </a:p>
      </c:txPr>
    </c:legend>
    <c:plotVisOnly val="1"/>
    <c:dispBlanksAs val="gap"/>
    <c:showDLblsOverMax val="0"/>
  </c:chart>
  <c:spPr>
    <a:noFill/>
    <a:ln>
      <a:noFill/>
    </a:ln>
    <a:effectLst/>
  </c:spPr>
  <c:txPr>
    <a:bodyPr/>
    <a:lstStyle/>
    <a:p>
      <a:pPr>
        <a:defRPr/>
      </a:pPr>
      <a:endParaRPr lang="id-ID"/>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id-ID"/>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15 Nov 2015 s.d 31 Mei 2016</c:v>
                </c:pt>
              </c:strCache>
            </c:strRef>
          </c:tx>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cat>
            <c:strRef>
              <c:f>Sheet1!$A$2:$A$10</c:f>
              <c:strCache>
                <c:ptCount val="9"/>
                <c:pt idx="0">
                  <c:v>Building Prefab</c:v>
                </c:pt>
                <c:pt idx="1">
                  <c:v>Wood Chip</c:v>
                </c:pt>
                <c:pt idx="2">
                  <c:v> Wood Furniture</c:v>
                </c:pt>
                <c:pt idx="3">
                  <c:v>Handy Craft</c:v>
                </c:pt>
                <c:pt idx="4">
                  <c:v>Wood Panel</c:v>
                </c:pt>
                <c:pt idx="5">
                  <c:v>Paper</c:v>
                </c:pt>
                <c:pt idx="6">
                  <c:v>Pulp</c:v>
                </c:pt>
                <c:pt idx="7">
                  <c:v>Veneer</c:v>
                </c:pt>
                <c:pt idx="8">
                  <c:v>Woodworking</c:v>
                </c:pt>
              </c:strCache>
            </c:strRef>
          </c:cat>
          <c:val>
            <c:numRef>
              <c:f>Sheet1!$B$2:$B$10</c:f>
              <c:numCache>
                <c:formatCode>#,##0.00</c:formatCode>
                <c:ptCount val="9"/>
                <c:pt idx="0">
                  <c:v>31432.760000000009</c:v>
                </c:pt>
                <c:pt idx="1">
                  <c:v>1102</c:v>
                </c:pt>
                <c:pt idx="2">
                  <c:v>65050644.379999995</c:v>
                </c:pt>
                <c:pt idx="3">
                  <c:v>6827349.0600000005</c:v>
                </c:pt>
                <c:pt idx="4">
                  <c:v>44067833.960000001</c:v>
                </c:pt>
                <c:pt idx="5">
                  <c:v>54643651.130000003</c:v>
                </c:pt>
                <c:pt idx="6">
                  <c:v>440870.29000000021</c:v>
                </c:pt>
                <c:pt idx="7">
                  <c:v>2906106.3899999997</c:v>
                </c:pt>
                <c:pt idx="8">
                  <c:v>61021226.780000001</c:v>
                </c:pt>
              </c:numCache>
            </c:numRef>
          </c:val>
          <c:extLst xmlns:c16r2="http://schemas.microsoft.com/office/drawing/2015/06/chart">
            <c:ext xmlns:c16="http://schemas.microsoft.com/office/drawing/2014/chart" uri="{C3380CC4-5D6E-409C-BE32-E72D297353CC}">
              <c16:uniqueId val="{00000000-8B43-4A62-9C8B-F6BACD17E254}"/>
            </c:ext>
          </c:extLst>
        </c:ser>
        <c:ser>
          <c:idx val="1"/>
          <c:order val="1"/>
          <c:tx>
            <c:strRef>
              <c:f>Sheet1!$C$1</c:f>
              <c:strCache>
                <c:ptCount val="1"/>
                <c:pt idx="0">
                  <c:v>15 Nov 2016 s.d 31 Mei 2017</c:v>
                </c:pt>
              </c:strCache>
            </c:strRef>
          </c:tx>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cat>
            <c:strRef>
              <c:f>Sheet1!$A$2:$A$10</c:f>
              <c:strCache>
                <c:ptCount val="9"/>
                <c:pt idx="0">
                  <c:v>Building Prefab</c:v>
                </c:pt>
                <c:pt idx="1">
                  <c:v>Wood Chip</c:v>
                </c:pt>
                <c:pt idx="2">
                  <c:v> Wood Furniture</c:v>
                </c:pt>
                <c:pt idx="3">
                  <c:v>Handy Craft</c:v>
                </c:pt>
                <c:pt idx="4">
                  <c:v>Wood Panel</c:v>
                </c:pt>
                <c:pt idx="5">
                  <c:v>Paper</c:v>
                </c:pt>
                <c:pt idx="6">
                  <c:v>Pulp</c:v>
                </c:pt>
                <c:pt idx="7">
                  <c:v>Veneer</c:v>
                </c:pt>
                <c:pt idx="8">
                  <c:v>Woodworking</c:v>
                </c:pt>
              </c:strCache>
            </c:strRef>
          </c:cat>
          <c:val>
            <c:numRef>
              <c:f>Sheet1!$C$2:$C$10</c:f>
              <c:numCache>
                <c:formatCode>#,##0.00</c:formatCode>
                <c:ptCount val="9"/>
                <c:pt idx="0">
                  <c:v>221236.94999999998</c:v>
                </c:pt>
                <c:pt idx="1">
                  <c:v>25008.2</c:v>
                </c:pt>
                <c:pt idx="2">
                  <c:v>200287882.8900001</c:v>
                </c:pt>
                <c:pt idx="3">
                  <c:v>12471096.08</c:v>
                </c:pt>
                <c:pt idx="4">
                  <c:v>121545218.83</c:v>
                </c:pt>
                <c:pt idx="5">
                  <c:v>107202226.06999999</c:v>
                </c:pt>
                <c:pt idx="6">
                  <c:v>508330.7</c:v>
                </c:pt>
                <c:pt idx="7">
                  <c:v>7868656.21</c:v>
                </c:pt>
                <c:pt idx="8">
                  <c:v>113707879.81</c:v>
                </c:pt>
              </c:numCache>
            </c:numRef>
          </c:val>
          <c:extLst xmlns:c16r2="http://schemas.microsoft.com/office/drawing/2015/06/chart">
            <c:ext xmlns:c16="http://schemas.microsoft.com/office/drawing/2014/chart" uri="{C3380CC4-5D6E-409C-BE32-E72D297353CC}">
              <c16:uniqueId val="{00000001-8B43-4A62-9C8B-F6BACD17E254}"/>
            </c:ext>
          </c:extLst>
        </c:ser>
        <c:dLbls>
          <c:showLegendKey val="0"/>
          <c:showVal val="0"/>
          <c:showCatName val="0"/>
          <c:showSerName val="0"/>
          <c:showPercent val="0"/>
          <c:showBubbleSize val="0"/>
        </c:dLbls>
        <c:gapWidth val="100"/>
        <c:overlap val="-24"/>
        <c:axId val="113551616"/>
        <c:axId val="113553408"/>
      </c:barChart>
      <c:catAx>
        <c:axId val="113551616"/>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1197" b="0" i="0" u="none" strike="noStrike" kern="1200" baseline="0">
                <a:solidFill>
                  <a:schemeClr val="tx1">
                    <a:lumMod val="65000"/>
                    <a:lumOff val="35000"/>
                  </a:schemeClr>
                </a:solidFill>
                <a:latin typeface="+mn-lt"/>
                <a:ea typeface="+mn-ea"/>
                <a:cs typeface="+mn-cs"/>
              </a:defRPr>
            </a:pPr>
            <a:endParaRPr lang="id-ID"/>
          </a:p>
        </c:txPr>
        <c:crossAx val="113553408"/>
        <c:crosses val="autoZero"/>
        <c:auto val="1"/>
        <c:lblAlgn val="ctr"/>
        <c:lblOffset val="100"/>
        <c:noMultiLvlLbl val="0"/>
      </c:catAx>
      <c:valAx>
        <c:axId val="11355340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lang="en-US" sz="1197" b="0" i="0" u="none" strike="noStrike" kern="1200" baseline="0">
                <a:solidFill>
                  <a:schemeClr val="tx1">
                    <a:lumMod val="65000"/>
                    <a:lumOff val="35000"/>
                  </a:schemeClr>
                </a:solidFill>
                <a:latin typeface="+mn-lt"/>
                <a:ea typeface="+mn-ea"/>
                <a:cs typeface="+mn-cs"/>
              </a:defRPr>
            </a:pPr>
            <a:endParaRPr lang="id-ID"/>
          </a:p>
        </c:txPr>
        <c:crossAx val="113551616"/>
        <c:crosses val="autoZero"/>
        <c:crossBetween val="between"/>
        <c:dispUnits>
          <c:builtInUnit val="millions"/>
          <c:dispUnitsLbl>
            <c:spPr>
              <a:noFill/>
              <a:ln>
                <a:noFill/>
              </a:ln>
              <a:effectLst/>
            </c:spPr>
            <c:txPr>
              <a:bodyPr rot="-5400000" spcFirstLastPara="1" vertOverflow="ellipsis" vert="horz" wrap="square" anchor="ctr" anchorCtr="1"/>
              <a:lstStyle/>
              <a:p>
                <a:pPr>
                  <a:defRPr lang="en-US" sz="1197" b="0" i="0" u="none" strike="noStrike" kern="1200" baseline="0">
                    <a:solidFill>
                      <a:schemeClr val="tx1">
                        <a:lumMod val="65000"/>
                        <a:lumOff val="35000"/>
                      </a:schemeClr>
                    </a:solidFill>
                    <a:latin typeface="+mn-lt"/>
                    <a:ea typeface="+mn-ea"/>
                    <a:cs typeface="+mn-cs"/>
                  </a:defRPr>
                </a:pPr>
                <a:endParaRPr lang="id-ID"/>
              </a:p>
            </c:txPr>
          </c:dispUnitsLbl>
        </c:dispUnits>
      </c:valAx>
      <c:spPr>
        <a:noFill/>
        <a:ln>
          <a:noFill/>
        </a:ln>
        <a:effectLst/>
      </c:spPr>
    </c:plotArea>
    <c:legend>
      <c:legendPos val="b"/>
      <c:overlay val="0"/>
      <c:spPr>
        <a:noFill/>
        <a:ln>
          <a:noFill/>
        </a:ln>
        <a:effectLst/>
      </c:spPr>
      <c:txPr>
        <a:bodyPr rot="0" spcFirstLastPara="1" vertOverflow="ellipsis" vert="horz" wrap="square" anchor="ctr" anchorCtr="1"/>
        <a:lstStyle/>
        <a:p>
          <a:pPr>
            <a:defRPr lang="en-US" sz="1197" b="0" i="0" u="none" strike="noStrike" kern="1200" baseline="0">
              <a:solidFill>
                <a:schemeClr val="tx1">
                  <a:lumMod val="65000"/>
                  <a:lumOff val="35000"/>
                </a:schemeClr>
              </a:solidFill>
              <a:latin typeface="+mn-lt"/>
              <a:ea typeface="+mn-ea"/>
              <a:cs typeface="+mn-cs"/>
            </a:defRPr>
          </a:pPr>
          <a:endParaRPr lang="id-ID"/>
        </a:p>
      </c:txPr>
    </c:legend>
    <c:plotVisOnly val="1"/>
    <c:dispBlanksAs val="gap"/>
    <c:showDLblsOverMax val="0"/>
  </c:chart>
  <c:spPr>
    <a:noFill/>
    <a:ln>
      <a:noFill/>
    </a:ln>
    <a:effectLst/>
  </c:spPr>
  <c:txPr>
    <a:bodyPr/>
    <a:lstStyle/>
    <a:p>
      <a:pPr>
        <a:defRPr/>
      </a:pPr>
      <a:endParaRPr lang="id-ID"/>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B4EE18B-745B-4A1A-AFEE-7EF95669DC94}" type="doc">
      <dgm:prSet loTypeId="urn:microsoft.com/office/officeart/2005/8/layout/arrow2" loCatId="process" qsTypeId="urn:microsoft.com/office/officeart/2005/8/quickstyle/simple1" qsCatId="simple" csTypeId="urn:microsoft.com/office/officeart/2005/8/colors/colorful1#1" csCatId="colorful" phldr="1"/>
      <dgm:spPr/>
      <dgm:t>
        <a:bodyPr/>
        <a:lstStyle/>
        <a:p>
          <a:endParaRPr lang="id-ID"/>
        </a:p>
      </dgm:t>
    </dgm:pt>
    <dgm:pt modelId="{44FAEF4E-FF17-4A2E-BD2C-9438A1F63CD8}">
      <dgm:prSet phldrT="[Text]" custT="1"/>
      <dgm:spPr/>
      <dgm:t>
        <a:bodyPr/>
        <a:lstStyle/>
        <a:p>
          <a:pPr algn="ctr">
            <a:spcAft>
              <a:spcPts val="0"/>
            </a:spcAft>
          </a:pPr>
          <a:r>
            <a:rPr lang="en-US" sz="1600" b="1" dirty="0">
              <a:solidFill>
                <a:schemeClr val="tx1"/>
              </a:solidFill>
              <a:latin typeface="Cambria" pitchFamily="18" charset="0"/>
            </a:rPr>
            <a:t>2001</a:t>
          </a:r>
        </a:p>
        <a:p>
          <a:pPr algn="ctr">
            <a:spcAft>
              <a:spcPts val="0"/>
            </a:spcAft>
          </a:pPr>
          <a:r>
            <a:rPr lang="en-US" sz="1600" dirty="0">
              <a:solidFill>
                <a:schemeClr val="tx1"/>
              </a:solidFill>
              <a:latin typeface="Cambria" pitchFamily="18" charset="0"/>
            </a:rPr>
            <a:t> </a:t>
          </a:r>
          <a:r>
            <a:rPr lang="en-US" sz="1600" dirty="0">
              <a:solidFill>
                <a:schemeClr val="tx1"/>
              </a:solidFill>
              <a:latin typeface="Cambria" pitchFamily="18" charset="0"/>
              <a:sym typeface="Bernard MT Condensed" pitchFamily="18" charset="0"/>
            </a:rPr>
            <a:t>Bali FLEG </a:t>
          </a:r>
          <a:r>
            <a:rPr lang="id-ID" sz="1600" dirty="0">
              <a:solidFill>
                <a:schemeClr val="tx1"/>
              </a:solidFill>
              <a:latin typeface="Cambria" pitchFamily="18" charset="0"/>
              <a:sym typeface="Bernard MT Condensed" pitchFamily="18" charset="0"/>
            </a:rPr>
            <a:t>Declaration </a:t>
          </a:r>
          <a:endParaRPr lang="en-US" sz="1600" dirty="0">
            <a:solidFill>
              <a:schemeClr val="tx1"/>
            </a:solidFill>
            <a:latin typeface="Cambria" pitchFamily="18" charset="0"/>
          </a:endParaRPr>
        </a:p>
      </dgm:t>
    </dgm:pt>
    <dgm:pt modelId="{86294198-CA0D-49B7-9769-52D034BED01E}" type="parTrans" cxnId="{134B93B5-5018-4929-AC72-3D58BE3CF118}">
      <dgm:prSet/>
      <dgm:spPr/>
      <dgm:t>
        <a:bodyPr/>
        <a:lstStyle/>
        <a:p>
          <a:endParaRPr lang="en-US"/>
        </a:p>
      </dgm:t>
    </dgm:pt>
    <dgm:pt modelId="{607B3348-0F9B-4EA9-8D46-9C781FC086BE}" type="sibTrans" cxnId="{134B93B5-5018-4929-AC72-3D58BE3CF118}">
      <dgm:prSet/>
      <dgm:spPr/>
      <dgm:t>
        <a:bodyPr/>
        <a:lstStyle/>
        <a:p>
          <a:endParaRPr lang="en-US"/>
        </a:p>
      </dgm:t>
    </dgm:pt>
    <dgm:pt modelId="{C0F05657-E58A-478F-AAF9-D70DF5BEE6B3}">
      <dgm:prSet phldrT="[Text]" custT="1"/>
      <dgm:spPr/>
      <dgm:t>
        <a:bodyPr/>
        <a:lstStyle/>
        <a:p>
          <a:pPr algn="ctr">
            <a:spcAft>
              <a:spcPts val="0"/>
            </a:spcAft>
          </a:pPr>
          <a:r>
            <a:rPr lang="en-US" sz="1600" b="1" dirty="0">
              <a:solidFill>
                <a:schemeClr val="tx1"/>
              </a:solidFill>
              <a:latin typeface="Cambria" pitchFamily="18" charset="0"/>
            </a:rPr>
            <a:t>2012</a:t>
          </a:r>
        </a:p>
        <a:p>
          <a:pPr algn="ctr">
            <a:spcAft>
              <a:spcPts val="0"/>
            </a:spcAft>
          </a:pPr>
          <a:r>
            <a:rPr lang="en-US" sz="1600" dirty="0">
              <a:solidFill>
                <a:schemeClr val="tx1"/>
              </a:solidFill>
              <a:latin typeface="Cambria" pitchFamily="18" charset="0"/>
            </a:rPr>
            <a:t>Trade Regulation on SVLK</a:t>
          </a:r>
          <a:r>
            <a:rPr lang="id-ID" sz="1600" dirty="0">
              <a:solidFill>
                <a:schemeClr val="tx1"/>
              </a:solidFill>
              <a:latin typeface="Cambria" pitchFamily="18" charset="0"/>
            </a:rPr>
            <a:t> </a:t>
          </a:r>
          <a:endParaRPr lang="en-US" sz="1600" dirty="0">
            <a:solidFill>
              <a:schemeClr val="tx1"/>
            </a:solidFill>
            <a:latin typeface="Cambria" pitchFamily="18" charset="0"/>
          </a:endParaRPr>
        </a:p>
      </dgm:t>
    </dgm:pt>
    <dgm:pt modelId="{1E1A7CDB-C051-456A-974A-186CE2663CEA}" type="parTrans" cxnId="{AA69DC36-6F50-4E39-ABF7-5519FE1AA1DA}">
      <dgm:prSet/>
      <dgm:spPr/>
      <dgm:t>
        <a:bodyPr/>
        <a:lstStyle/>
        <a:p>
          <a:endParaRPr lang="en-US"/>
        </a:p>
      </dgm:t>
    </dgm:pt>
    <dgm:pt modelId="{74A38E9E-82B7-4617-8BB1-1134093687EE}" type="sibTrans" cxnId="{AA69DC36-6F50-4E39-ABF7-5519FE1AA1DA}">
      <dgm:prSet/>
      <dgm:spPr/>
      <dgm:t>
        <a:bodyPr/>
        <a:lstStyle/>
        <a:p>
          <a:endParaRPr lang="en-US"/>
        </a:p>
      </dgm:t>
    </dgm:pt>
    <dgm:pt modelId="{C44D810C-7BCE-4CFE-B8AC-F5166AE71F8B}">
      <dgm:prSet phldrT="[Text]" custT="1"/>
      <dgm:spPr/>
      <dgm:t>
        <a:bodyPr/>
        <a:lstStyle/>
        <a:p>
          <a:pPr algn="ctr">
            <a:spcAft>
              <a:spcPts val="0"/>
            </a:spcAft>
          </a:pPr>
          <a:r>
            <a:rPr lang="en-US" sz="1600" b="1" dirty="0">
              <a:solidFill>
                <a:schemeClr val="tx1"/>
              </a:solidFill>
              <a:latin typeface="Cambria" pitchFamily="18" charset="0"/>
            </a:rPr>
            <a:t>2013</a:t>
          </a:r>
        </a:p>
        <a:p>
          <a:pPr algn="ctr">
            <a:spcAft>
              <a:spcPts val="0"/>
            </a:spcAft>
          </a:pPr>
          <a:r>
            <a:rPr lang="id-ID" sz="1600" dirty="0">
              <a:solidFill>
                <a:schemeClr val="tx1"/>
              </a:solidFill>
              <a:latin typeface="Cambria" pitchFamily="18" charset="0"/>
            </a:rPr>
            <a:t>SILK online</a:t>
          </a:r>
          <a:endParaRPr lang="en-US" sz="1600" dirty="0">
            <a:solidFill>
              <a:schemeClr val="tx1"/>
            </a:solidFill>
            <a:latin typeface="Cambria" pitchFamily="18" charset="0"/>
          </a:endParaRPr>
        </a:p>
      </dgm:t>
    </dgm:pt>
    <dgm:pt modelId="{D7FE15E2-E689-48F4-A70B-389A3E860DE8}" type="parTrans" cxnId="{59B81A99-515E-44F7-B8D0-DB4A760968D9}">
      <dgm:prSet/>
      <dgm:spPr/>
      <dgm:t>
        <a:bodyPr/>
        <a:lstStyle/>
        <a:p>
          <a:endParaRPr lang="en-US"/>
        </a:p>
      </dgm:t>
    </dgm:pt>
    <dgm:pt modelId="{EA6107E5-7646-4AFE-93BA-0FD39C350A29}" type="sibTrans" cxnId="{59B81A99-515E-44F7-B8D0-DB4A760968D9}">
      <dgm:prSet/>
      <dgm:spPr/>
      <dgm:t>
        <a:bodyPr/>
        <a:lstStyle/>
        <a:p>
          <a:endParaRPr lang="en-US"/>
        </a:p>
      </dgm:t>
    </dgm:pt>
    <dgm:pt modelId="{952B272E-9C7E-4836-B7A9-296DF465FD78}">
      <dgm:prSet phldrT="[Text]" custT="1"/>
      <dgm:spPr/>
      <dgm:t>
        <a:bodyPr/>
        <a:lstStyle/>
        <a:p>
          <a:pPr algn="ctr">
            <a:spcAft>
              <a:spcPts val="0"/>
            </a:spcAft>
          </a:pPr>
          <a:r>
            <a:rPr lang="en-US" sz="1600" b="1" dirty="0">
              <a:solidFill>
                <a:schemeClr val="tx1"/>
              </a:solidFill>
              <a:latin typeface="Cambria" pitchFamily="18" charset="0"/>
            </a:rPr>
            <a:t>20</a:t>
          </a:r>
          <a:r>
            <a:rPr lang="id-ID" sz="1600" b="1" dirty="0">
              <a:solidFill>
                <a:schemeClr val="tx1"/>
              </a:solidFill>
              <a:latin typeface="Cambria" pitchFamily="18" charset="0"/>
            </a:rPr>
            <a:t>09</a:t>
          </a:r>
          <a:endParaRPr lang="en-US" sz="1600" b="1" dirty="0">
            <a:solidFill>
              <a:schemeClr val="tx1"/>
            </a:solidFill>
            <a:latin typeface="Cambria" pitchFamily="18" charset="0"/>
          </a:endParaRPr>
        </a:p>
        <a:p>
          <a:pPr algn="ctr">
            <a:spcAft>
              <a:spcPts val="0"/>
            </a:spcAft>
          </a:pPr>
          <a:r>
            <a:rPr lang="en-US" sz="1600" dirty="0">
              <a:solidFill>
                <a:schemeClr val="tx1"/>
              </a:solidFill>
              <a:latin typeface="Cambria" pitchFamily="18" charset="0"/>
            </a:rPr>
            <a:t>Forestry Regulation on SVLK</a:t>
          </a:r>
        </a:p>
      </dgm:t>
    </dgm:pt>
    <dgm:pt modelId="{D42210B0-CBF2-44B7-97E0-3E32A7F8C2BA}" type="parTrans" cxnId="{B9956C44-17F6-4949-AC29-F58756D7E633}">
      <dgm:prSet/>
      <dgm:spPr/>
      <dgm:t>
        <a:bodyPr/>
        <a:lstStyle/>
        <a:p>
          <a:endParaRPr lang="en-US"/>
        </a:p>
      </dgm:t>
    </dgm:pt>
    <dgm:pt modelId="{C5CAA760-938B-40C2-B845-082B7594720D}" type="sibTrans" cxnId="{B9956C44-17F6-4949-AC29-F58756D7E633}">
      <dgm:prSet/>
      <dgm:spPr/>
      <dgm:t>
        <a:bodyPr/>
        <a:lstStyle/>
        <a:p>
          <a:endParaRPr lang="en-US"/>
        </a:p>
      </dgm:t>
    </dgm:pt>
    <dgm:pt modelId="{671FB33A-907C-44C6-AFA0-BF13812C3508}">
      <dgm:prSet phldrT="[Text]" custT="1"/>
      <dgm:spPr/>
      <dgm:t>
        <a:bodyPr/>
        <a:lstStyle/>
        <a:p>
          <a:pPr algn="ctr">
            <a:spcAft>
              <a:spcPts val="0"/>
            </a:spcAft>
          </a:pPr>
          <a:r>
            <a:rPr lang="en-US" sz="1600" b="1" dirty="0">
              <a:solidFill>
                <a:schemeClr val="tx1"/>
              </a:solidFill>
              <a:latin typeface="Cambria" pitchFamily="18" charset="0"/>
            </a:rPr>
            <a:t>2003-2009</a:t>
          </a:r>
        </a:p>
        <a:p>
          <a:pPr algn="ctr">
            <a:spcAft>
              <a:spcPts val="0"/>
            </a:spcAft>
          </a:pPr>
          <a:r>
            <a:rPr lang="en-US" sz="1600" dirty="0">
              <a:solidFill>
                <a:schemeClr val="tx1"/>
              </a:solidFill>
              <a:latin typeface="Cambria" pitchFamily="18" charset="0"/>
            </a:rPr>
            <a:t>SVLK Dev</a:t>
          </a:r>
          <a:r>
            <a:rPr lang="id-ID" sz="1600" dirty="0">
              <a:solidFill>
                <a:schemeClr val="tx1"/>
              </a:solidFill>
              <a:latin typeface="Cambria" pitchFamily="18" charset="0"/>
            </a:rPr>
            <a:t>elopment</a:t>
          </a:r>
          <a:endParaRPr lang="en-US" sz="1600" dirty="0">
            <a:solidFill>
              <a:schemeClr val="tx1"/>
            </a:solidFill>
            <a:latin typeface="Cambria" pitchFamily="18" charset="0"/>
          </a:endParaRPr>
        </a:p>
      </dgm:t>
    </dgm:pt>
    <dgm:pt modelId="{29994A1F-C580-4EE1-A039-86ED56AF90EB}" type="parTrans" cxnId="{0796178E-FF12-48B1-B44D-F5CF54825819}">
      <dgm:prSet/>
      <dgm:spPr/>
      <dgm:t>
        <a:bodyPr/>
        <a:lstStyle/>
        <a:p>
          <a:endParaRPr lang="en-US"/>
        </a:p>
      </dgm:t>
    </dgm:pt>
    <dgm:pt modelId="{D730831B-93E3-43B6-946A-495D95546DF7}" type="sibTrans" cxnId="{0796178E-FF12-48B1-B44D-F5CF54825819}">
      <dgm:prSet/>
      <dgm:spPr/>
      <dgm:t>
        <a:bodyPr/>
        <a:lstStyle/>
        <a:p>
          <a:endParaRPr lang="en-US"/>
        </a:p>
      </dgm:t>
    </dgm:pt>
    <dgm:pt modelId="{818616C3-68EA-4B2D-BF1C-E5ECB7323559}">
      <dgm:prSet phldrT="[Text]" custScaleX="213484" custScaleY="39065" custLinFactX="-100000" custLinFactNeighborX="-116451" custLinFactNeighborY="-45026"/>
      <dgm:spPr/>
      <dgm:t>
        <a:bodyPr/>
        <a:lstStyle/>
        <a:p>
          <a:endParaRPr lang="id-ID" dirty="0"/>
        </a:p>
      </dgm:t>
    </dgm:pt>
    <dgm:pt modelId="{3AD6672E-4D9C-4EC4-8401-200BEF73F163}" type="parTrans" cxnId="{2F0E4590-32DA-4A70-B759-ACD9A5A6BAC4}">
      <dgm:prSet/>
      <dgm:spPr/>
      <dgm:t>
        <a:bodyPr/>
        <a:lstStyle/>
        <a:p>
          <a:endParaRPr lang="id-ID"/>
        </a:p>
      </dgm:t>
    </dgm:pt>
    <dgm:pt modelId="{8F1F5447-912D-452C-8CD5-FF28404DF8CE}" type="sibTrans" cxnId="{2F0E4590-32DA-4A70-B759-ACD9A5A6BAC4}">
      <dgm:prSet/>
      <dgm:spPr/>
      <dgm:t>
        <a:bodyPr/>
        <a:lstStyle/>
        <a:p>
          <a:endParaRPr lang="id-ID"/>
        </a:p>
      </dgm:t>
    </dgm:pt>
    <dgm:pt modelId="{F9BC1612-98C8-43D6-A8BD-42E5E0630712}">
      <dgm:prSet phldrT="[Text]" custScaleX="213484" custScaleY="39065" custLinFactX="-100000" custLinFactNeighborX="-116451" custLinFactNeighborY="-45026"/>
      <dgm:spPr/>
      <dgm:t>
        <a:bodyPr/>
        <a:lstStyle/>
        <a:p>
          <a:endParaRPr lang="id-ID" dirty="0"/>
        </a:p>
      </dgm:t>
    </dgm:pt>
    <dgm:pt modelId="{347AE2F0-FF70-4F97-B367-C6D6A7CE7F7C}" type="parTrans" cxnId="{61D2A7FE-0155-4D4C-9630-DCC973114BF8}">
      <dgm:prSet/>
      <dgm:spPr/>
      <dgm:t>
        <a:bodyPr/>
        <a:lstStyle/>
        <a:p>
          <a:endParaRPr lang="id-ID"/>
        </a:p>
      </dgm:t>
    </dgm:pt>
    <dgm:pt modelId="{A124D3D8-20A9-4303-B0BE-9F3FDA5AE6AE}" type="sibTrans" cxnId="{61D2A7FE-0155-4D4C-9630-DCC973114BF8}">
      <dgm:prSet/>
      <dgm:spPr/>
      <dgm:t>
        <a:bodyPr/>
        <a:lstStyle/>
        <a:p>
          <a:endParaRPr lang="id-ID"/>
        </a:p>
      </dgm:t>
    </dgm:pt>
    <dgm:pt modelId="{D9F67E5C-8992-4074-B165-4FF8DA3FA2A1}">
      <dgm:prSet phldrT="[Text]" custScaleX="213484" custScaleY="39065" custLinFactX="-100000" custLinFactNeighborX="-116451" custLinFactNeighborY="-45026"/>
      <dgm:spPr/>
      <dgm:t>
        <a:bodyPr/>
        <a:lstStyle/>
        <a:p>
          <a:endParaRPr lang="id-ID" dirty="0"/>
        </a:p>
      </dgm:t>
    </dgm:pt>
    <dgm:pt modelId="{4584E080-6900-4F44-9D56-5D4B1FC69F9B}" type="parTrans" cxnId="{B76441E6-55F9-4AA6-8222-F916C9EB382A}">
      <dgm:prSet/>
      <dgm:spPr/>
      <dgm:t>
        <a:bodyPr/>
        <a:lstStyle/>
        <a:p>
          <a:endParaRPr lang="id-ID"/>
        </a:p>
      </dgm:t>
    </dgm:pt>
    <dgm:pt modelId="{4DE7D6F1-ED97-4649-A674-A65A2F316DE0}" type="sibTrans" cxnId="{B76441E6-55F9-4AA6-8222-F916C9EB382A}">
      <dgm:prSet/>
      <dgm:spPr/>
      <dgm:t>
        <a:bodyPr/>
        <a:lstStyle/>
        <a:p>
          <a:endParaRPr lang="id-ID"/>
        </a:p>
      </dgm:t>
    </dgm:pt>
    <dgm:pt modelId="{019D3BA6-A562-419D-B36A-A9BC6F4C2C87}" type="pres">
      <dgm:prSet presAssocID="{FB4EE18B-745B-4A1A-AFEE-7EF95669DC94}" presName="arrowDiagram" presStyleCnt="0">
        <dgm:presLayoutVars>
          <dgm:chMax val="5"/>
          <dgm:dir/>
          <dgm:resizeHandles val="exact"/>
        </dgm:presLayoutVars>
      </dgm:prSet>
      <dgm:spPr/>
      <dgm:t>
        <a:bodyPr/>
        <a:lstStyle/>
        <a:p>
          <a:endParaRPr lang="en-US"/>
        </a:p>
      </dgm:t>
    </dgm:pt>
    <dgm:pt modelId="{C23DBE6D-73F1-44E2-AD04-6CF387DECEB3}" type="pres">
      <dgm:prSet presAssocID="{FB4EE18B-745B-4A1A-AFEE-7EF95669DC94}" presName="arrow" presStyleLbl="bgShp" presStyleIdx="0" presStyleCnt="1" custScaleX="130000" custLinFactNeighborY="-1818"/>
      <dgm:spPr>
        <a:solidFill>
          <a:srgbClr val="358F37"/>
        </a:solidFill>
      </dgm:spPr>
    </dgm:pt>
    <dgm:pt modelId="{4D4A7D0E-4060-4382-9789-1EFB5C71A2B9}" type="pres">
      <dgm:prSet presAssocID="{FB4EE18B-745B-4A1A-AFEE-7EF95669DC94}" presName="arrowDiagram5" presStyleCnt="0"/>
      <dgm:spPr/>
    </dgm:pt>
    <dgm:pt modelId="{6064FC39-C5C3-4412-AB00-D4DB233F4073}" type="pres">
      <dgm:prSet presAssocID="{44FAEF4E-FF17-4A2E-BD2C-9438A1F63CD8}" presName="bullet5a" presStyleLbl="node1" presStyleIdx="0" presStyleCnt="5" custScaleX="117391" custScaleY="117391" custLinFactX="-110870" custLinFactY="-64130" custLinFactNeighborX="-200000" custLinFactNeighborY="-100000"/>
      <dgm:spPr/>
    </dgm:pt>
    <dgm:pt modelId="{BA58EB53-E433-4AAF-88FC-5448B26C8F67}" type="pres">
      <dgm:prSet presAssocID="{44FAEF4E-FF17-4A2E-BD2C-9438A1F63CD8}" presName="textBox5a" presStyleLbl="revTx" presStyleIdx="0" presStyleCnt="5" custScaleX="174143" custScaleY="49580" custLinFactX="-100000" custLinFactNeighborX="-109112" custLinFactNeighborY="-76470">
        <dgm:presLayoutVars>
          <dgm:bulletEnabled val="1"/>
        </dgm:presLayoutVars>
      </dgm:prSet>
      <dgm:spPr/>
      <dgm:t>
        <a:bodyPr/>
        <a:lstStyle/>
        <a:p>
          <a:endParaRPr lang="en-US"/>
        </a:p>
      </dgm:t>
    </dgm:pt>
    <dgm:pt modelId="{9DECF062-2AA6-4A26-BB84-790812B563D5}" type="pres">
      <dgm:prSet presAssocID="{671FB33A-907C-44C6-AFA0-BF13812C3508}" presName="bullet5b" presStyleLbl="node1" presStyleIdx="1" presStyleCnt="5" custLinFactX="79167" custLinFactY="-60069" custLinFactNeighborX="100000" custLinFactNeighborY="-100000"/>
      <dgm:spPr/>
    </dgm:pt>
    <dgm:pt modelId="{658DBBDA-52D6-4E7A-A6F5-EDD7E5AF571C}" type="pres">
      <dgm:prSet presAssocID="{671FB33A-907C-44C6-AFA0-BF13812C3508}" presName="textBox5b" presStyleLbl="revTx" presStyleIdx="1" presStyleCnt="5" custScaleX="213484" custScaleY="39065" custLinFactX="-88216" custLinFactNeighborX="-100000" custLinFactNeighborY="-71876">
        <dgm:presLayoutVars>
          <dgm:bulletEnabled val="1"/>
        </dgm:presLayoutVars>
      </dgm:prSet>
      <dgm:spPr/>
      <dgm:t>
        <a:bodyPr/>
        <a:lstStyle/>
        <a:p>
          <a:endParaRPr lang="en-US"/>
        </a:p>
      </dgm:t>
    </dgm:pt>
    <dgm:pt modelId="{5FF71FD2-4DEF-424A-A743-777C6AE6E269}" type="pres">
      <dgm:prSet presAssocID="{952B272E-9C7E-4836-B7A9-296DF465FD78}" presName="bullet5c" presStyleLbl="node1" presStyleIdx="2" presStyleCnt="5" custLinFactNeighborX="87500" custLinFactNeighborY="-25521"/>
      <dgm:spPr/>
    </dgm:pt>
    <dgm:pt modelId="{642B3CFC-A181-4E29-A529-5AAEBEB7DD15}" type="pres">
      <dgm:prSet presAssocID="{952B272E-9C7E-4836-B7A9-296DF465FD78}" presName="textBox5c" presStyleLbl="revTx" presStyleIdx="2" presStyleCnt="5" custScaleX="127648" custScaleY="43060" custLinFactX="-37149" custLinFactNeighborX="-100000" custLinFactNeighborY="-73933">
        <dgm:presLayoutVars>
          <dgm:bulletEnabled val="1"/>
        </dgm:presLayoutVars>
      </dgm:prSet>
      <dgm:spPr/>
      <dgm:t>
        <a:bodyPr/>
        <a:lstStyle/>
        <a:p>
          <a:endParaRPr lang="en-US"/>
        </a:p>
      </dgm:t>
    </dgm:pt>
    <dgm:pt modelId="{5CB2AE8A-5851-4592-8004-AF6B8B6398C6}" type="pres">
      <dgm:prSet presAssocID="{C0F05657-E58A-478F-AAF9-D70DF5BEE6B3}" presName="bullet5d" presStyleLbl="node1" presStyleIdx="3" presStyleCnt="5" custLinFactNeighborX="70161" custLinFactNeighborY="-403"/>
      <dgm:spPr/>
    </dgm:pt>
    <dgm:pt modelId="{4D47008E-B3DC-45C9-8069-7ABC410F9903}" type="pres">
      <dgm:prSet presAssocID="{C0F05657-E58A-478F-AAF9-D70DF5BEE6B3}" presName="textBox5d" presStyleLbl="revTx" presStyleIdx="3" presStyleCnt="5" custScaleX="137500" custScaleY="40299" custLinFactX="-37500" custLinFactNeighborX="-100000" custLinFactNeighborY="-70149">
        <dgm:presLayoutVars>
          <dgm:bulletEnabled val="1"/>
        </dgm:presLayoutVars>
      </dgm:prSet>
      <dgm:spPr/>
      <dgm:t>
        <a:bodyPr/>
        <a:lstStyle/>
        <a:p>
          <a:endParaRPr lang="en-US"/>
        </a:p>
      </dgm:t>
    </dgm:pt>
    <dgm:pt modelId="{A5348A9A-F3B0-43B2-AF03-E1C6B0FDFEF1}" type="pres">
      <dgm:prSet presAssocID="{C44D810C-7BCE-4CFE-B8AC-F5166AE71F8B}" presName="bullet5e" presStyleLbl="node1" presStyleIdx="4" presStyleCnt="5" custScaleX="89874" custScaleY="89874" custLinFactNeighborX="76583" custLinFactNeighborY="10127"/>
      <dgm:spPr/>
    </dgm:pt>
    <dgm:pt modelId="{24F3E2CB-622F-4A01-AE42-29E091124E7B}" type="pres">
      <dgm:prSet presAssocID="{C44D810C-7BCE-4CFE-B8AC-F5166AE71F8B}" presName="textBox5e" presStyleLbl="revTx" presStyleIdx="4" presStyleCnt="5" custScaleX="137500" custScaleY="18478" custLinFactX="-37500" custLinFactNeighborX="-100000" custLinFactNeighborY="-76631">
        <dgm:presLayoutVars>
          <dgm:bulletEnabled val="1"/>
        </dgm:presLayoutVars>
      </dgm:prSet>
      <dgm:spPr/>
      <dgm:t>
        <a:bodyPr/>
        <a:lstStyle/>
        <a:p>
          <a:endParaRPr lang="en-US"/>
        </a:p>
      </dgm:t>
    </dgm:pt>
  </dgm:ptLst>
  <dgm:cxnLst>
    <dgm:cxn modelId="{B9956C44-17F6-4949-AC29-F58756D7E633}" srcId="{FB4EE18B-745B-4A1A-AFEE-7EF95669DC94}" destId="{952B272E-9C7E-4836-B7A9-296DF465FD78}" srcOrd="2" destOrd="0" parTransId="{D42210B0-CBF2-44B7-97E0-3E32A7F8C2BA}" sibTransId="{C5CAA760-938B-40C2-B845-082B7594720D}"/>
    <dgm:cxn modelId="{BE38DA68-C9FC-4DF5-ACD4-58102EA34AEE}" type="presOf" srcId="{952B272E-9C7E-4836-B7A9-296DF465FD78}" destId="{642B3CFC-A181-4E29-A529-5AAEBEB7DD15}" srcOrd="0" destOrd="0" presId="urn:microsoft.com/office/officeart/2005/8/layout/arrow2"/>
    <dgm:cxn modelId="{AA69DC36-6F50-4E39-ABF7-5519FE1AA1DA}" srcId="{FB4EE18B-745B-4A1A-AFEE-7EF95669DC94}" destId="{C0F05657-E58A-478F-AAF9-D70DF5BEE6B3}" srcOrd="3" destOrd="0" parTransId="{1E1A7CDB-C051-456A-974A-186CE2663CEA}" sibTransId="{74A38E9E-82B7-4617-8BB1-1134093687EE}"/>
    <dgm:cxn modelId="{C6411DB9-6F9D-45E0-821A-05C61FA6A37C}" type="presOf" srcId="{C0F05657-E58A-478F-AAF9-D70DF5BEE6B3}" destId="{4D47008E-B3DC-45C9-8069-7ABC410F9903}" srcOrd="0" destOrd="0" presId="urn:microsoft.com/office/officeart/2005/8/layout/arrow2"/>
    <dgm:cxn modelId="{D7FBE037-6DC2-4A2D-82FA-FFE7FB74AF94}" type="presOf" srcId="{FB4EE18B-745B-4A1A-AFEE-7EF95669DC94}" destId="{019D3BA6-A562-419D-B36A-A9BC6F4C2C87}" srcOrd="0" destOrd="0" presId="urn:microsoft.com/office/officeart/2005/8/layout/arrow2"/>
    <dgm:cxn modelId="{8E5EFAA4-7CCB-487A-8960-6D857C8960F7}" type="presOf" srcId="{671FB33A-907C-44C6-AFA0-BF13812C3508}" destId="{658DBBDA-52D6-4E7A-A6F5-EDD7E5AF571C}" srcOrd="0" destOrd="0" presId="urn:microsoft.com/office/officeart/2005/8/layout/arrow2"/>
    <dgm:cxn modelId="{B76441E6-55F9-4AA6-8222-F916C9EB382A}" srcId="{FB4EE18B-745B-4A1A-AFEE-7EF95669DC94}" destId="{D9F67E5C-8992-4074-B165-4FF8DA3FA2A1}" srcOrd="7" destOrd="0" parTransId="{4584E080-6900-4F44-9D56-5D4B1FC69F9B}" sibTransId="{4DE7D6F1-ED97-4649-A674-A65A2F316DE0}"/>
    <dgm:cxn modelId="{61D2A7FE-0155-4D4C-9630-DCC973114BF8}" srcId="{FB4EE18B-745B-4A1A-AFEE-7EF95669DC94}" destId="{F9BC1612-98C8-43D6-A8BD-42E5E0630712}" srcOrd="6" destOrd="0" parTransId="{347AE2F0-FF70-4F97-B367-C6D6A7CE7F7C}" sibTransId="{A124D3D8-20A9-4303-B0BE-9F3FDA5AE6AE}"/>
    <dgm:cxn modelId="{2F0E4590-32DA-4A70-B759-ACD9A5A6BAC4}" srcId="{FB4EE18B-745B-4A1A-AFEE-7EF95669DC94}" destId="{818616C3-68EA-4B2D-BF1C-E5ECB7323559}" srcOrd="5" destOrd="0" parTransId="{3AD6672E-4D9C-4EC4-8401-200BEF73F163}" sibTransId="{8F1F5447-912D-452C-8CD5-FF28404DF8CE}"/>
    <dgm:cxn modelId="{668E9264-D2EB-4D16-B83C-BBBC9ACDFBC8}" type="presOf" srcId="{C44D810C-7BCE-4CFE-B8AC-F5166AE71F8B}" destId="{24F3E2CB-622F-4A01-AE42-29E091124E7B}" srcOrd="0" destOrd="0" presId="urn:microsoft.com/office/officeart/2005/8/layout/arrow2"/>
    <dgm:cxn modelId="{134B93B5-5018-4929-AC72-3D58BE3CF118}" srcId="{FB4EE18B-745B-4A1A-AFEE-7EF95669DC94}" destId="{44FAEF4E-FF17-4A2E-BD2C-9438A1F63CD8}" srcOrd="0" destOrd="0" parTransId="{86294198-CA0D-49B7-9769-52D034BED01E}" sibTransId="{607B3348-0F9B-4EA9-8D46-9C781FC086BE}"/>
    <dgm:cxn modelId="{0796178E-FF12-48B1-B44D-F5CF54825819}" srcId="{FB4EE18B-745B-4A1A-AFEE-7EF95669DC94}" destId="{671FB33A-907C-44C6-AFA0-BF13812C3508}" srcOrd="1" destOrd="0" parTransId="{29994A1F-C580-4EE1-A039-86ED56AF90EB}" sibTransId="{D730831B-93E3-43B6-946A-495D95546DF7}"/>
    <dgm:cxn modelId="{59B81A99-515E-44F7-B8D0-DB4A760968D9}" srcId="{FB4EE18B-745B-4A1A-AFEE-7EF95669DC94}" destId="{C44D810C-7BCE-4CFE-B8AC-F5166AE71F8B}" srcOrd="4" destOrd="0" parTransId="{D7FE15E2-E689-48F4-A70B-389A3E860DE8}" sibTransId="{EA6107E5-7646-4AFE-93BA-0FD39C350A29}"/>
    <dgm:cxn modelId="{F0D482A9-1DDC-47E8-8EC9-699625BCDC7B}" type="presOf" srcId="{44FAEF4E-FF17-4A2E-BD2C-9438A1F63CD8}" destId="{BA58EB53-E433-4AAF-88FC-5448B26C8F67}" srcOrd="0" destOrd="0" presId="urn:microsoft.com/office/officeart/2005/8/layout/arrow2"/>
    <dgm:cxn modelId="{96476754-634B-4093-B981-D6DCCE3E0BC4}" type="presParOf" srcId="{019D3BA6-A562-419D-B36A-A9BC6F4C2C87}" destId="{C23DBE6D-73F1-44E2-AD04-6CF387DECEB3}" srcOrd="0" destOrd="0" presId="urn:microsoft.com/office/officeart/2005/8/layout/arrow2"/>
    <dgm:cxn modelId="{45D1FA4A-B407-41E1-948C-6AD267856265}" type="presParOf" srcId="{019D3BA6-A562-419D-B36A-A9BC6F4C2C87}" destId="{4D4A7D0E-4060-4382-9789-1EFB5C71A2B9}" srcOrd="1" destOrd="0" presId="urn:microsoft.com/office/officeart/2005/8/layout/arrow2"/>
    <dgm:cxn modelId="{56B3214B-4181-47DC-9157-AE0C33A6B7FD}" type="presParOf" srcId="{4D4A7D0E-4060-4382-9789-1EFB5C71A2B9}" destId="{6064FC39-C5C3-4412-AB00-D4DB233F4073}" srcOrd="0" destOrd="0" presId="urn:microsoft.com/office/officeart/2005/8/layout/arrow2"/>
    <dgm:cxn modelId="{D55922E1-96DC-4741-9AD2-8EF291990D41}" type="presParOf" srcId="{4D4A7D0E-4060-4382-9789-1EFB5C71A2B9}" destId="{BA58EB53-E433-4AAF-88FC-5448B26C8F67}" srcOrd="1" destOrd="0" presId="urn:microsoft.com/office/officeart/2005/8/layout/arrow2"/>
    <dgm:cxn modelId="{45EB4910-963B-4147-B522-5D867B89492E}" type="presParOf" srcId="{4D4A7D0E-4060-4382-9789-1EFB5C71A2B9}" destId="{9DECF062-2AA6-4A26-BB84-790812B563D5}" srcOrd="2" destOrd="0" presId="urn:microsoft.com/office/officeart/2005/8/layout/arrow2"/>
    <dgm:cxn modelId="{76A7ED40-0C2F-4B28-8961-E88585664DDD}" type="presParOf" srcId="{4D4A7D0E-4060-4382-9789-1EFB5C71A2B9}" destId="{658DBBDA-52D6-4E7A-A6F5-EDD7E5AF571C}" srcOrd="3" destOrd="0" presId="urn:microsoft.com/office/officeart/2005/8/layout/arrow2"/>
    <dgm:cxn modelId="{FB4D93C2-C0D5-450B-A24C-773A3A98F50C}" type="presParOf" srcId="{4D4A7D0E-4060-4382-9789-1EFB5C71A2B9}" destId="{5FF71FD2-4DEF-424A-A743-777C6AE6E269}" srcOrd="4" destOrd="0" presId="urn:microsoft.com/office/officeart/2005/8/layout/arrow2"/>
    <dgm:cxn modelId="{442C92CA-607C-427B-9123-949DEFBC3946}" type="presParOf" srcId="{4D4A7D0E-4060-4382-9789-1EFB5C71A2B9}" destId="{642B3CFC-A181-4E29-A529-5AAEBEB7DD15}" srcOrd="5" destOrd="0" presId="urn:microsoft.com/office/officeart/2005/8/layout/arrow2"/>
    <dgm:cxn modelId="{9B658084-4811-44E8-8C7F-B1C839897A2A}" type="presParOf" srcId="{4D4A7D0E-4060-4382-9789-1EFB5C71A2B9}" destId="{5CB2AE8A-5851-4592-8004-AF6B8B6398C6}" srcOrd="6" destOrd="0" presId="urn:microsoft.com/office/officeart/2005/8/layout/arrow2"/>
    <dgm:cxn modelId="{A83DA70B-58A1-4339-9BC8-BB9094A1E521}" type="presParOf" srcId="{4D4A7D0E-4060-4382-9789-1EFB5C71A2B9}" destId="{4D47008E-B3DC-45C9-8069-7ABC410F9903}" srcOrd="7" destOrd="0" presId="urn:microsoft.com/office/officeart/2005/8/layout/arrow2"/>
    <dgm:cxn modelId="{F494506E-69CF-40AA-BDD8-794D9A50DD61}" type="presParOf" srcId="{4D4A7D0E-4060-4382-9789-1EFB5C71A2B9}" destId="{A5348A9A-F3B0-43B2-AF03-E1C6B0FDFEF1}" srcOrd="8" destOrd="0" presId="urn:microsoft.com/office/officeart/2005/8/layout/arrow2"/>
    <dgm:cxn modelId="{01910AFC-BFF2-44A5-A967-0673ABB61598}" type="presParOf" srcId="{4D4A7D0E-4060-4382-9789-1EFB5C71A2B9}" destId="{24F3E2CB-622F-4A01-AE42-29E091124E7B}" srcOrd="9" destOrd="0" presId="urn:microsoft.com/office/officeart/2005/8/layout/arrow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B4EE18B-745B-4A1A-AFEE-7EF95669DC94}" type="doc">
      <dgm:prSet loTypeId="urn:microsoft.com/office/officeart/2005/8/layout/arrow2" loCatId="process" qsTypeId="urn:microsoft.com/office/officeart/2005/8/quickstyle/simple1" qsCatId="simple" csTypeId="urn:microsoft.com/office/officeart/2005/8/colors/accent3_2" csCatId="accent3" phldr="1"/>
      <dgm:spPr/>
      <dgm:t>
        <a:bodyPr/>
        <a:lstStyle/>
        <a:p>
          <a:endParaRPr lang="id-ID"/>
        </a:p>
      </dgm:t>
    </dgm:pt>
    <dgm:pt modelId="{C0F05657-E58A-478F-AAF9-D70DF5BEE6B3}">
      <dgm:prSet phldrT="[Text]" custT="1"/>
      <dgm:spPr/>
      <dgm:t>
        <a:bodyPr/>
        <a:lstStyle/>
        <a:p>
          <a:pPr algn="ctr">
            <a:spcAft>
              <a:spcPts val="0"/>
            </a:spcAft>
          </a:pPr>
          <a:r>
            <a:rPr lang="en-US" sz="1600" b="1" dirty="0">
              <a:latin typeface="Cambria" pitchFamily="18" charset="0"/>
            </a:rPr>
            <a:t>2011</a:t>
          </a:r>
        </a:p>
        <a:p>
          <a:pPr algn="ctr">
            <a:spcAft>
              <a:spcPts val="0"/>
            </a:spcAft>
          </a:pPr>
          <a:r>
            <a:rPr lang="en-US" sz="1600" dirty="0">
              <a:latin typeface="Cambria" pitchFamily="18" charset="0"/>
            </a:rPr>
            <a:t>Negotiation </a:t>
          </a:r>
          <a:endParaRPr lang="id-ID" sz="1600" dirty="0">
            <a:latin typeface="Cambria" pitchFamily="18" charset="0"/>
          </a:endParaRPr>
        </a:p>
        <a:p>
          <a:pPr algn="ctr">
            <a:spcAft>
              <a:spcPts val="0"/>
            </a:spcAft>
          </a:pPr>
          <a:r>
            <a:rPr lang="en-US" sz="1600" dirty="0">
              <a:latin typeface="Cambria" pitchFamily="18" charset="0"/>
            </a:rPr>
            <a:t>Concluded</a:t>
          </a:r>
        </a:p>
      </dgm:t>
    </dgm:pt>
    <dgm:pt modelId="{1E1A7CDB-C051-456A-974A-186CE2663CEA}" type="parTrans" cxnId="{AA69DC36-6F50-4E39-ABF7-5519FE1AA1DA}">
      <dgm:prSet/>
      <dgm:spPr/>
      <dgm:t>
        <a:bodyPr/>
        <a:lstStyle/>
        <a:p>
          <a:endParaRPr lang="en-US"/>
        </a:p>
      </dgm:t>
    </dgm:pt>
    <dgm:pt modelId="{74A38E9E-82B7-4617-8BB1-1134093687EE}" type="sibTrans" cxnId="{AA69DC36-6F50-4E39-ABF7-5519FE1AA1DA}">
      <dgm:prSet/>
      <dgm:spPr/>
      <dgm:t>
        <a:bodyPr/>
        <a:lstStyle/>
        <a:p>
          <a:endParaRPr lang="en-US"/>
        </a:p>
      </dgm:t>
    </dgm:pt>
    <dgm:pt modelId="{C44D810C-7BCE-4CFE-B8AC-F5166AE71F8B}">
      <dgm:prSet phldrT="[Text]" custT="1"/>
      <dgm:spPr/>
      <dgm:t>
        <a:bodyPr/>
        <a:lstStyle/>
        <a:p>
          <a:pPr algn="ctr">
            <a:spcAft>
              <a:spcPts val="0"/>
            </a:spcAft>
          </a:pPr>
          <a:r>
            <a:rPr lang="en-US" altLang="en-US" sz="1600" b="1" dirty="0">
              <a:latin typeface="Cambria" pitchFamily="18" charset="0"/>
              <a:sym typeface="Bernard MT Condensed" pitchFamily="18" charset="0"/>
            </a:rPr>
            <a:t>2013</a:t>
          </a:r>
        </a:p>
        <a:p>
          <a:pPr algn="ctr">
            <a:spcAft>
              <a:spcPts val="0"/>
            </a:spcAft>
          </a:pPr>
          <a:r>
            <a:rPr lang="en-US" altLang="en-US" sz="1600" dirty="0">
              <a:latin typeface="Cambria" pitchFamily="18" charset="0"/>
              <a:sym typeface="Bernard MT Condensed" pitchFamily="18" charset="0"/>
            </a:rPr>
            <a:t> Signing R</a:t>
          </a:r>
          <a:r>
            <a:rPr lang="id-ID" altLang="en-US" sz="1600" dirty="0">
              <a:latin typeface="Cambria" pitchFamily="18" charset="0"/>
              <a:sym typeface="Bernard MT Condensed" pitchFamily="18" charset="0"/>
            </a:rPr>
            <a:t>I-EU F</a:t>
          </a:r>
          <a:r>
            <a:rPr lang="en-US" sz="1600" dirty="0">
              <a:latin typeface="Cambria" pitchFamily="18" charset="0"/>
              <a:sym typeface="Bernard MT Condensed" pitchFamily="18" charset="0"/>
            </a:rPr>
            <a:t>LEGT-VPA  EUTR Take into Force</a:t>
          </a:r>
          <a:endParaRPr lang="en-US" sz="1600" dirty="0">
            <a:latin typeface="Cambria" pitchFamily="18" charset="0"/>
          </a:endParaRPr>
        </a:p>
      </dgm:t>
    </dgm:pt>
    <dgm:pt modelId="{D7FE15E2-E689-48F4-A70B-389A3E860DE8}" type="parTrans" cxnId="{59B81A99-515E-44F7-B8D0-DB4A760968D9}">
      <dgm:prSet/>
      <dgm:spPr/>
      <dgm:t>
        <a:bodyPr/>
        <a:lstStyle/>
        <a:p>
          <a:endParaRPr lang="en-US"/>
        </a:p>
      </dgm:t>
    </dgm:pt>
    <dgm:pt modelId="{EA6107E5-7646-4AFE-93BA-0FD39C350A29}" type="sibTrans" cxnId="{59B81A99-515E-44F7-B8D0-DB4A760968D9}">
      <dgm:prSet/>
      <dgm:spPr/>
      <dgm:t>
        <a:bodyPr/>
        <a:lstStyle/>
        <a:p>
          <a:endParaRPr lang="en-US"/>
        </a:p>
      </dgm:t>
    </dgm:pt>
    <dgm:pt modelId="{1EB2CA10-F933-4F42-984F-17B5508BFB28}">
      <dgm:prSet phldrT="[Text]" custT="1"/>
      <dgm:spPr/>
      <dgm:t>
        <a:bodyPr/>
        <a:lstStyle/>
        <a:p>
          <a:pPr algn="ctr"/>
          <a:r>
            <a:rPr lang="en-US" altLang="zh-CN" sz="1600" b="1" dirty="0">
              <a:latin typeface="Cambria" pitchFamily="18" charset="0"/>
              <a:sym typeface="Bernard MT Condensed" pitchFamily="18" charset="0"/>
            </a:rPr>
            <a:t>2014 </a:t>
          </a:r>
          <a:endParaRPr lang="id-ID" altLang="zh-CN" sz="1600" b="1" dirty="0">
            <a:latin typeface="Cambria" pitchFamily="18" charset="0"/>
            <a:sym typeface="Bernard MT Condensed" pitchFamily="18" charset="0"/>
          </a:endParaRPr>
        </a:p>
        <a:p>
          <a:pPr algn="ctr"/>
          <a:r>
            <a:rPr lang="id-ID" altLang="zh-CN" sz="1600" dirty="0">
              <a:latin typeface="Cambria" pitchFamily="18" charset="0"/>
              <a:sym typeface="Bernard MT Condensed" pitchFamily="18" charset="0"/>
            </a:rPr>
            <a:t>EU Ratification </a:t>
          </a:r>
          <a:endParaRPr lang="en-US" sz="1600" dirty="0">
            <a:latin typeface="Cambria" pitchFamily="18" charset="0"/>
          </a:endParaRPr>
        </a:p>
      </dgm:t>
    </dgm:pt>
    <dgm:pt modelId="{0BE431CC-E0CD-416E-8E49-511FC7A2D774}" type="parTrans" cxnId="{72490C8E-3E1E-4861-BE55-0EF2B3402E0D}">
      <dgm:prSet/>
      <dgm:spPr/>
      <dgm:t>
        <a:bodyPr/>
        <a:lstStyle/>
        <a:p>
          <a:endParaRPr lang="en-US"/>
        </a:p>
      </dgm:t>
    </dgm:pt>
    <dgm:pt modelId="{F353D419-1EE9-4CB1-AEB8-BD16AB6EB278}" type="sibTrans" cxnId="{72490C8E-3E1E-4861-BE55-0EF2B3402E0D}">
      <dgm:prSet/>
      <dgm:spPr/>
      <dgm:t>
        <a:bodyPr/>
        <a:lstStyle/>
        <a:p>
          <a:endParaRPr lang="en-US"/>
        </a:p>
      </dgm:t>
    </dgm:pt>
    <dgm:pt modelId="{019D3BA6-A562-419D-B36A-A9BC6F4C2C87}" type="pres">
      <dgm:prSet presAssocID="{FB4EE18B-745B-4A1A-AFEE-7EF95669DC94}" presName="arrowDiagram" presStyleCnt="0">
        <dgm:presLayoutVars>
          <dgm:chMax val="5"/>
          <dgm:dir/>
          <dgm:resizeHandles val="exact"/>
        </dgm:presLayoutVars>
      </dgm:prSet>
      <dgm:spPr/>
      <dgm:t>
        <a:bodyPr/>
        <a:lstStyle/>
        <a:p>
          <a:endParaRPr lang="en-US"/>
        </a:p>
      </dgm:t>
    </dgm:pt>
    <dgm:pt modelId="{C23DBE6D-73F1-44E2-AD04-6CF387DECEB3}" type="pres">
      <dgm:prSet presAssocID="{FB4EE18B-745B-4A1A-AFEE-7EF95669DC94}" presName="arrow" presStyleLbl="bgShp" presStyleIdx="0" presStyleCnt="1" custAng="516116" custScaleX="144760" custScaleY="100000" custLinFactNeighborX="4392" custLinFactNeighborY="-8218"/>
      <dgm:spPr>
        <a:solidFill>
          <a:srgbClr val="FFC000"/>
        </a:solidFill>
      </dgm:spPr>
    </dgm:pt>
    <dgm:pt modelId="{501B5D58-F735-4F7D-A2FD-138C084E21D0}" type="pres">
      <dgm:prSet presAssocID="{FB4EE18B-745B-4A1A-AFEE-7EF95669DC94}" presName="arrowDiagram3" presStyleCnt="0"/>
      <dgm:spPr/>
    </dgm:pt>
    <dgm:pt modelId="{386C7319-6CC7-495A-9865-AB16A918331D}" type="pres">
      <dgm:prSet presAssocID="{C0F05657-E58A-478F-AAF9-D70DF5BEE6B3}" presName="bullet3a" presStyleLbl="node1" presStyleIdx="0" presStyleCnt="3" custFlipVert="1" custFlipHor="1" custScaleX="166894" custScaleY="151802" custLinFactX="-275207" custLinFactY="-100000" custLinFactNeighborX="-300000" custLinFactNeighborY="-151021"/>
      <dgm:spPr>
        <a:solidFill>
          <a:srgbClr val="FFFF00"/>
        </a:solidFill>
        <a:ln>
          <a:solidFill>
            <a:schemeClr val="bg1"/>
          </a:solidFill>
          <a:prstDash val="solid"/>
        </a:ln>
      </dgm:spPr>
    </dgm:pt>
    <dgm:pt modelId="{55EB56E5-D51B-4686-82A6-D71CE5CAAA49}" type="pres">
      <dgm:prSet presAssocID="{C0F05657-E58A-478F-AAF9-D70DF5BEE6B3}" presName="textBox3a" presStyleLbl="revTx" presStyleIdx="0" presStyleCnt="3" custScaleX="247333" custScaleY="100000" custLinFactNeighborX="169" custLinFactNeighborY="-47059">
        <dgm:presLayoutVars>
          <dgm:bulletEnabled val="1"/>
        </dgm:presLayoutVars>
      </dgm:prSet>
      <dgm:spPr/>
      <dgm:t>
        <a:bodyPr/>
        <a:lstStyle/>
        <a:p>
          <a:endParaRPr lang="en-US"/>
        </a:p>
      </dgm:t>
    </dgm:pt>
    <dgm:pt modelId="{6083C2B1-2ACA-48B9-9DA6-C6D02BEE9CE0}" type="pres">
      <dgm:prSet presAssocID="{C44D810C-7BCE-4CFE-B8AC-F5166AE71F8B}" presName="bullet3b" presStyleLbl="node1" presStyleIdx="1" presStyleCnt="3" custScaleX="165960" custScaleY="165957" custLinFactX="536172" custLinFactY="-24468" custLinFactNeighborX="600000" custLinFactNeighborY="-100000"/>
      <dgm:spPr/>
    </dgm:pt>
    <dgm:pt modelId="{124F16AF-07B0-4EB5-9EFA-221FDF81A3EB}" type="pres">
      <dgm:prSet presAssocID="{C44D810C-7BCE-4CFE-B8AC-F5166AE71F8B}" presName="textBox3b" presStyleLbl="revTx" presStyleIdx="1" presStyleCnt="3" custScaleX="160193" custScaleY="60610" custLinFactNeighborX="50048" custLinFactNeighborY="-8447">
        <dgm:presLayoutVars>
          <dgm:bulletEnabled val="1"/>
        </dgm:presLayoutVars>
      </dgm:prSet>
      <dgm:spPr/>
      <dgm:t>
        <a:bodyPr/>
        <a:lstStyle/>
        <a:p>
          <a:endParaRPr lang="en-US"/>
        </a:p>
      </dgm:t>
    </dgm:pt>
    <dgm:pt modelId="{AAA4ED00-904A-4D99-BC88-B2234F500259}" type="pres">
      <dgm:prSet presAssocID="{1EB2CA10-F933-4F42-984F-17B5508BFB28}" presName="bullet3c" presStyleLbl="node1" presStyleIdx="2" presStyleCnt="3" custScaleX="92308" custScaleY="99997" custLinFactNeighborX="-71318" custLinFactNeighborY="76566"/>
      <dgm:spPr>
        <a:solidFill>
          <a:schemeClr val="bg2">
            <a:lumMod val="50000"/>
          </a:schemeClr>
        </a:solidFill>
      </dgm:spPr>
    </dgm:pt>
    <dgm:pt modelId="{2F3F12DE-3AF7-4932-830F-18A30A4E5B0D}" type="pres">
      <dgm:prSet presAssocID="{1EB2CA10-F933-4F42-984F-17B5508BFB28}" presName="textBox3c" presStyleLbl="revTx" presStyleIdx="2" presStyleCnt="3" custScaleY="37801" custLinFactNeighborX="61394" custLinFactNeighborY="977">
        <dgm:presLayoutVars>
          <dgm:bulletEnabled val="1"/>
        </dgm:presLayoutVars>
      </dgm:prSet>
      <dgm:spPr/>
      <dgm:t>
        <a:bodyPr/>
        <a:lstStyle/>
        <a:p>
          <a:endParaRPr lang="en-US"/>
        </a:p>
      </dgm:t>
    </dgm:pt>
  </dgm:ptLst>
  <dgm:cxnLst>
    <dgm:cxn modelId="{5202705D-57C2-49C7-8657-D3C9BEB9EF29}" type="presOf" srcId="{1EB2CA10-F933-4F42-984F-17B5508BFB28}" destId="{2F3F12DE-3AF7-4932-830F-18A30A4E5B0D}" srcOrd="0" destOrd="0" presId="urn:microsoft.com/office/officeart/2005/8/layout/arrow2"/>
    <dgm:cxn modelId="{25A0E74B-AFF6-479F-BF21-4043606DF801}" type="presOf" srcId="{C0F05657-E58A-478F-AAF9-D70DF5BEE6B3}" destId="{55EB56E5-D51B-4686-82A6-D71CE5CAAA49}" srcOrd="0" destOrd="0" presId="urn:microsoft.com/office/officeart/2005/8/layout/arrow2"/>
    <dgm:cxn modelId="{72490C8E-3E1E-4861-BE55-0EF2B3402E0D}" srcId="{FB4EE18B-745B-4A1A-AFEE-7EF95669DC94}" destId="{1EB2CA10-F933-4F42-984F-17B5508BFB28}" srcOrd="2" destOrd="0" parTransId="{0BE431CC-E0CD-416E-8E49-511FC7A2D774}" sibTransId="{F353D419-1EE9-4CB1-AEB8-BD16AB6EB278}"/>
    <dgm:cxn modelId="{1B8DEC01-B22D-4F05-B691-0BB793DB0F2A}" type="presOf" srcId="{C44D810C-7BCE-4CFE-B8AC-F5166AE71F8B}" destId="{124F16AF-07B0-4EB5-9EFA-221FDF81A3EB}" srcOrd="0" destOrd="0" presId="urn:microsoft.com/office/officeart/2005/8/layout/arrow2"/>
    <dgm:cxn modelId="{0494CA03-17FA-471A-8DD6-3A461A69B930}" type="presOf" srcId="{FB4EE18B-745B-4A1A-AFEE-7EF95669DC94}" destId="{019D3BA6-A562-419D-B36A-A9BC6F4C2C87}" srcOrd="0" destOrd="0" presId="urn:microsoft.com/office/officeart/2005/8/layout/arrow2"/>
    <dgm:cxn modelId="{AA69DC36-6F50-4E39-ABF7-5519FE1AA1DA}" srcId="{FB4EE18B-745B-4A1A-AFEE-7EF95669DC94}" destId="{C0F05657-E58A-478F-AAF9-D70DF5BEE6B3}" srcOrd="0" destOrd="0" parTransId="{1E1A7CDB-C051-456A-974A-186CE2663CEA}" sibTransId="{74A38E9E-82B7-4617-8BB1-1134093687EE}"/>
    <dgm:cxn modelId="{59B81A99-515E-44F7-B8D0-DB4A760968D9}" srcId="{FB4EE18B-745B-4A1A-AFEE-7EF95669DC94}" destId="{C44D810C-7BCE-4CFE-B8AC-F5166AE71F8B}" srcOrd="1" destOrd="0" parTransId="{D7FE15E2-E689-48F4-A70B-389A3E860DE8}" sibTransId="{EA6107E5-7646-4AFE-93BA-0FD39C350A29}"/>
    <dgm:cxn modelId="{14D8C253-16E4-4B20-B2CD-C863A9A4FA2B}" type="presParOf" srcId="{019D3BA6-A562-419D-B36A-A9BC6F4C2C87}" destId="{C23DBE6D-73F1-44E2-AD04-6CF387DECEB3}" srcOrd="0" destOrd="0" presId="urn:microsoft.com/office/officeart/2005/8/layout/arrow2"/>
    <dgm:cxn modelId="{7B15CD92-E00A-46E4-A339-BB27543DF720}" type="presParOf" srcId="{019D3BA6-A562-419D-B36A-A9BC6F4C2C87}" destId="{501B5D58-F735-4F7D-A2FD-138C084E21D0}" srcOrd="1" destOrd="0" presId="urn:microsoft.com/office/officeart/2005/8/layout/arrow2"/>
    <dgm:cxn modelId="{18DA7585-6087-4C9E-B862-B9F91AC38628}" type="presParOf" srcId="{501B5D58-F735-4F7D-A2FD-138C084E21D0}" destId="{386C7319-6CC7-495A-9865-AB16A918331D}" srcOrd="0" destOrd="0" presId="urn:microsoft.com/office/officeart/2005/8/layout/arrow2"/>
    <dgm:cxn modelId="{FE896867-C99B-4765-9EC9-CEAE0922CF5E}" type="presParOf" srcId="{501B5D58-F735-4F7D-A2FD-138C084E21D0}" destId="{55EB56E5-D51B-4686-82A6-D71CE5CAAA49}" srcOrd="1" destOrd="0" presId="urn:microsoft.com/office/officeart/2005/8/layout/arrow2"/>
    <dgm:cxn modelId="{4F47A3A9-B615-4B27-A738-913C69A55EF4}" type="presParOf" srcId="{501B5D58-F735-4F7D-A2FD-138C084E21D0}" destId="{6083C2B1-2ACA-48B9-9DA6-C6D02BEE9CE0}" srcOrd="2" destOrd="0" presId="urn:microsoft.com/office/officeart/2005/8/layout/arrow2"/>
    <dgm:cxn modelId="{2DB78C9F-3B9B-4AF7-B670-821911461910}" type="presParOf" srcId="{501B5D58-F735-4F7D-A2FD-138C084E21D0}" destId="{124F16AF-07B0-4EB5-9EFA-221FDF81A3EB}" srcOrd="3" destOrd="0" presId="urn:microsoft.com/office/officeart/2005/8/layout/arrow2"/>
    <dgm:cxn modelId="{0E1148CC-CB07-401B-8378-7BB024534AC2}" type="presParOf" srcId="{501B5D58-F735-4F7D-A2FD-138C084E21D0}" destId="{AAA4ED00-904A-4D99-BC88-B2234F500259}" srcOrd="4" destOrd="0" presId="urn:microsoft.com/office/officeart/2005/8/layout/arrow2"/>
    <dgm:cxn modelId="{324AC521-EADD-4821-9DD5-7BD42476DD9C}" type="presParOf" srcId="{501B5D58-F735-4F7D-A2FD-138C084E21D0}" destId="{2F3F12DE-3AF7-4932-830F-18A30A4E5B0D}" srcOrd="5" destOrd="0" presId="urn:microsoft.com/office/officeart/2005/8/layout/arrow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B4EE18B-745B-4A1A-AFEE-7EF95669DC94}" type="doc">
      <dgm:prSet loTypeId="urn:microsoft.com/office/officeart/2005/8/layout/arrow2" loCatId="process" qsTypeId="urn:microsoft.com/office/officeart/2005/8/quickstyle/simple1" qsCatId="simple" csTypeId="urn:microsoft.com/office/officeart/2005/8/colors/colorful1#1" csCatId="colorful" phldr="1"/>
      <dgm:spPr/>
      <dgm:t>
        <a:bodyPr/>
        <a:lstStyle/>
        <a:p>
          <a:endParaRPr lang="id-ID"/>
        </a:p>
      </dgm:t>
    </dgm:pt>
    <dgm:pt modelId="{44FAEF4E-FF17-4A2E-BD2C-9438A1F63CD8}">
      <dgm:prSet phldrT="[Text]" custT="1"/>
      <dgm:spPr/>
      <dgm:t>
        <a:bodyPr/>
        <a:lstStyle/>
        <a:p>
          <a:pPr algn="ctr">
            <a:spcAft>
              <a:spcPts val="0"/>
            </a:spcAft>
          </a:pPr>
          <a:r>
            <a:rPr lang="en-US" sz="1600" b="1">
              <a:solidFill>
                <a:schemeClr val="tx1"/>
              </a:solidFill>
              <a:latin typeface="Cambria" pitchFamily="18" charset="0"/>
            </a:rPr>
            <a:t>2001</a:t>
          </a:r>
        </a:p>
        <a:p>
          <a:pPr algn="ctr">
            <a:spcAft>
              <a:spcPts val="0"/>
            </a:spcAft>
          </a:pPr>
          <a:r>
            <a:rPr lang="en-US" sz="1600">
              <a:solidFill>
                <a:schemeClr val="tx1"/>
              </a:solidFill>
              <a:latin typeface="Cambria" pitchFamily="18" charset="0"/>
            </a:rPr>
            <a:t> </a:t>
          </a:r>
          <a:r>
            <a:rPr lang="en-US" sz="1600">
              <a:solidFill>
                <a:schemeClr val="tx1"/>
              </a:solidFill>
              <a:latin typeface="Cambria" pitchFamily="18" charset="0"/>
              <a:sym typeface="Bernard MT Condensed" pitchFamily="18" charset="0"/>
            </a:rPr>
            <a:t>Bali FLEG </a:t>
          </a:r>
          <a:r>
            <a:rPr lang="id-ID" sz="1600">
              <a:solidFill>
                <a:schemeClr val="tx1"/>
              </a:solidFill>
              <a:latin typeface="Cambria" pitchFamily="18" charset="0"/>
              <a:sym typeface="Bernard MT Condensed" pitchFamily="18" charset="0"/>
            </a:rPr>
            <a:t>Declaration </a:t>
          </a:r>
          <a:endParaRPr lang="en-US" sz="1600" dirty="0">
            <a:solidFill>
              <a:schemeClr val="tx1"/>
            </a:solidFill>
            <a:latin typeface="Cambria" pitchFamily="18" charset="0"/>
          </a:endParaRPr>
        </a:p>
      </dgm:t>
    </dgm:pt>
    <dgm:pt modelId="{86294198-CA0D-49B7-9769-52D034BED01E}" type="parTrans" cxnId="{134B93B5-5018-4929-AC72-3D58BE3CF118}">
      <dgm:prSet/>
      <dgm:spPr/>
      <dgm:t>
        <a:bodyPr/>
        <a:lstStyle/>
        <a:p>
          <a:endParaRPr lang="en-US"/>
        </a:p>
      </dgm:t>
    </dgm:pt>
    <dgm:pt modelId="{607B3348-0F9B-4EA9-8D46-9C781FC086BE}" type="sibTrans" cxnId="{134B93B5-5018-4929-AC72-3D58BE3CF118}">
      <dgm:prSet/>
      <dgm:spPr/>
      <dgm:t>
        <a:bodyPr/>
        <a:lstStyle/>
        <a:p>
          <a:endParaRPr lang="en-US"/>
        </a:p>
      </dgm:t>
    </dgm:pt>
    <dgm:pt modelId="{C0F05657-E58A-478F-AAF9-D70DF5BEE6B3}">
      <dgm:prSet phldrT="[Text]" custT="1"/>
      <dgm:spPr/>
      <dgm:t>
        <a:bodyPr/>
        <a:lstStyle/>
        <a:p>
          <a:pPr algn="ctr">
            <a:spcAft>
              <a:spcPts val="0"/>
            </a:spcAft>
          </a:pPr>
          <a:r>
            <a:rPr lang="en-US" sz="1600" b="1" dirty="0">
              <a:solidFill>
                <a:schemeClr val="tx1"/>
              </a:solidFill>
              <a:latin typeface="Cambria" pitchFamily="18" charset="0"/>
            </a:rPr>
            <a:t>2012</a:t>
          </a:r>
        </a:p>
        <a:p>
          <a:pPr algn="ctr">
            <a:spcAft>
              <a:spcPts val="0"/>
            </a:spcAft>
          </a:pPr>
          <a:r>
            <a:rPr lang="en-US" sz="1600" dirty="0">
              <a:solidFill>
                <a:schemeClr val="tx1"/>
              </a:solidFill>
              <a:latin typeface="Cambria" pitchFamily="18" charset="0"/>
            </a:rPr>
            <a:t>Trade Regulation </a:t>
          </a:r>
          <a:r>
            <a:rPr lang="en-US" sz="1600">
              <a:solidFill>
                <a:schemeClr val="tx1"/>
              </a:solidFill>
              <a:latin typeface="Cambria" pitchFamily="18" charset="0"/>
            </a:rPr>
            <a:t>on SVLK</a:t>
          </a:r>
          <a:r>
            <a:rPr lang="id-ID" sz="1600">
              <a:solidFill>
                <a:schemeClr val="tx1"/>
              </a:solidFill>
              <a:latin typeface="Cambria" pitchFamily="18" charset="0"/>
            </a:rPr>
            <a:t> </a:t>
          </a:r>
          <a:endParaRPr lang="en-US" sz="1600" dirty="0">
            <a:solidFill>
              <a:schemeClr val="tx1"/>
            </a:solidFill>
            <a:latin typeface="Cambria" pitchFamily="18" charset="0"/>
          </a:endParaRPr>
        </a:p>
      </dgm:t>
    </dgm:pt>
    <dgm:pt modelId="{1E1A7CDB-C051-456A-974A-186CE2663CEA}" type="parTrans" cxnId="{AA69DC36-6F50-4E39-ABF7-5519FE1AA1DA}">
      <dgm:prSet/>
      <dgm:spPr/>
      <dgm:t>
        <a:bodyPr/>
        <a:lstStyle/>
        <a:p>
          <a:endParaRPr lang="en-US"/>
        </a:p>
      </dgm:t>
    </dgm:pt>
    <dgm:pt modelId="{74A38E9E-82B7-4617-8BB1-1134093687EE}" type="sibTrans" cxnId="{AA69DC36-6F50-4E39-ABF7-5519FE1AA1DA}">
      <dgm:prSet/>
      <dgm:spPr/>
      <dgm:t>
        <a:bodyPr/>
        <a:lstStyle/>
        <a:p>
          <a:endParaRPr lang="en-US"/>
        </a:p>
      </dgm:t>
    </dgm:pt>
    <dgm:pt modelId="{C44D810C-7BCE-4CFE-B8AC-F5166AE71F8B}">
      <dgm:prSet phldrT="[Text]" custT="1"/>
      <dgm:spPr/>
      <dgm:t>
        <a:bodyPr/>
        <a:lstStyle/>
        <a:p>
          <a:pPr algn="ctr">
            <a:spcAft>
              <a:spcPts val="0"/>
            </a:spcAft>
          </a:pPr>
          <a:r>
            <a:rPr lang="en-US" sz="1600" b="1" dirty="0">
              <a:solidFill>
                <a:schemeClr val="tx1"/>
              </a:solidFill>
              <a:latin typeface="Cambria" pitchFamily="18" charset="0"/>
            </a:rPr>
            <a:t>2013</a:t>
          </a:r>
        </a:p>
        <a:p>
          <a:pPr algn="ctr">
            <a:spcAft>
              <a:spcPts val="0"/>
            </a:spcAft>
          </a:pPr>
          <a:r>
            <a:rPr lang="id-ID" sz="1600" dirty="0">
              <a:solidFill>
                <a:schemeClr val="tx1"/>
              </a:solidFill>
              <a:latin typeface="Cambria" pitchFamily="18" charset="0"/>
            </a:rPr>
            <a:t>SILK online</a:t>
          </a:r>
          <a:endParaRPr lang="en-US" sz="1600" dirty="0">
            <a:solidFill>
              <a:schemeClr val="tx1"/>
            </a:solidFill>
            <a:latin typeface="Cambria" pitchFamily="18" charset="0"/>
          </a:endParaRPr>
        </a:p>
      </dgm:t>
    </dgm:pt>
    <dgm:pt modelId="{D7FE15E2-E689-48F4-A70B-389A3E860DE8}" type="parTrans" cxnId="{59B81A99-515E-44F7-B8D0-DB4A760968D9}">
      <dgm:prSet/>
      <dgm:spPr/>
      <dgm:t>
        <a:bodyPr/>
        <a:lstStyle/>
        <a:p>
          <a:endParaRPr lang="en-US"/>
        </a:p>
      </dgm:t>
    </dgm:pt>
    <dgm:pt modelId="{EA6107E5-7646-4AFE-93BA-0FD39C350A29}" type="sibTrans" cxnId="{59B81A99-515E-44F7-B8D0-DB4A760968D9}">
      <dgm:prSet/>
      <dgm:spPr/>
      <dgm:t>
        <a:bodyPr/>
        <a:lstStyle/>
        <a:p>
          <a:endParaRPr lang="en-US"/>
        </a:p>
      </dgm:t>
    </dgm:pt>
    <dgm:pt modelId="{952B272E-9C7E-4836-B7A9-296DF465FD78}">
      <dgm:prSet phldrT="[Text]" custT="1"/>
      <dgm:spPr/>
      <dgm:t>
        <a:bodyPr/>
        <a:lstStyle/>
        <a:p>
          <a:pPr algn="ctr">
            <a:spcAft>
              <a:spcPts val="0"/>
            </a:spcAft>
          </a:pPr>
          <a:r>
            <a:rPr lang="en-US" sz="1600" b="1">
              <a:solidFill>
                <a:schemeClr val="tx1"/>
              </a:solidFill>
              <a:latin typeface="Cambria" pitchFamily="18" charset="0"/>
            </a:rPr>
            <a:t>20</a:t>
          </a:r>
          <a:r>
            <a:rPr lang="id-ID" sz="1600" b="1">
              <a:solidFill>
                <a:schemeClr val="tx1"/>
              </a:solidFill>
              <a:latin typeface="Cambria" pitchFamily="18" charset="0"/>
            </a:rPr>
            <a:t>09</a:t>
          </a:r>
          <a:endParaRPr lang="en-US" sz="1600" b="1" dirty="0">
            <a:solidFill>
              <a:schemeClr val="tx1"/>
            </a:solidFill>
            <a:latin typeface="Cambria" pitchFamily="18" charset="0"/>
          </a:endParaRPr>
        </a:p>
        <a:p>
          <a:pPr algn="ctr">
            <a:spcAft>
              <a:spcPts val="0"/>
            </a:spcAft>
          </a:pPr>
          <a:r>
            <a:rPr lang="en-US" sz="1600" dirty="0">
              <a:solidFill>
                <a:schemeClr val="tx1"/>
              </a:solidFill>
              <a:latin typeface="Cambria" pitchFamily="18" charset="0"/>
            </a:rPr>
            <a:t>Forestry Regulation on SVLK</a:t>
          </a:r>
        </a:p>
      </dgm:t>
    </dgm:pt>
    <dgm:pt modelId="{D42210B0-CBF2-44B7-97E0-3E32A7F8C2BA}" type="parTrans" cxnId="{B9956C44-17F6-4949-AC29-F58756D7E633}">
      <dgm:prSet/>
      <dgm:spPr/>
      <dgm:t>
        <a:bodyPr/>
        <a:lstStyle/>
        <a:p>
          <a:endParaRPr lang="en-US"/>
        </a:p>
      </dgm:t>
    </dgm:pt>
    <dgm:pt modelId="{C5CAA760-938B-40C2-B845-082B7594720D}" type="sibTrans" cxnId="{B9956C44-17F6-4949-AC29-F58756D7E633}">
      <dgm:prSet/>
      <dgm:spPr/>
      <dgm:t>
        <a:bodyPr/>
        <a:lstStyle/>
        <a:p>
          <a:endParaRPr lang="en-US"/>
        </a:p>
      </dgm:t>
    </dgm:pt>
    <dgm:pt modelId="{671FB33A-907C-44C6-AFA0-BF13812C3508}">
      <dgm:prSet phldrT="[Text]" custT="1"/>
      <dgm:spPr/>
      <dgm:t>
        <a:bodyPr/>
        <a:lstStyle/>
        <a:p>
          <a:pPr algn="ctr">
            <a:spcAft>
              <a:spcPts val="0"/>
            </a:spcAft>
          </a:pPr>
          <a:r>
            <a:rPr lang="en-US" sz="1600" b="1" dirty="0">
              <a:solidFill>
                <a:schemeClr val="tx1"/>
              </a:solidFill>
              <a:latin typeface="Cambria" pitchFamily="18" charset="0"/>
            </a:rPr>
            <a:t>2003-2009</a:t>
          </a:r>
        </a:p>
        <a:p>
          <a:pPr algn="ctr">
            <a:spcAft>
              <a:spcPts val="0"/>
            </a:spcAft>
          </a:pPr>
          <a:r>
            <a:rPr lang="en-US" sz="1600">
              <a:solidFill>
                <a:schemeClr val="tx1"/>
              </a:solidFill>
              <a:latin typeface="Cambria" pitchFamily="18" charset="0"/>
            </a:rPr>
            <a:t>SVLK Dev</a:t>
          </a:r>
          <a:r>
            <a:rPr lang="id-ID" sz="1600">
              <a:solidFill>
                <a:schemeClr val="tx1"/>
              </a:solidFill>
              <a:latin typeface="Cambria" pitchFamily="18" charset="0"/>
            </a:rPr>
            <a:t>elopment</a:t>
          </a:r>
          <a:endParaRPr lang="en-US" sz="1600" dirty="0">
            <a:solidFill>
              <a:schemeClr val="tx1"/>
            </a:solidFill>
            <a:latin typeface="Cambria" pitchFamily="18" charset="0"/>
          </a:endParaRPr>
        </a:p>
      </dgm:t>
    </dgm:pt>
    <dgm:pt modelId="{29994A1F-C580-4EE1-A039-86ED56AF90EB}" type="parTrans" cxnId="{0796178E-FF12-48B1-B44D-F5CF54825819}">
      <dgm:prSet/>
      <dgm:spPr/>
      <dgm:t>
        <a:bodyPr/>
        <a:lstStyle/>
        <a:p>
          <a:endParaRPr lang="en-US"/>
        </a:p>
      </dgm:t>
    </dgm:pt>
    <dgm:pt modelId="{D730831B-93E3-43B6-946A-495D95546DF7}" type="sibTrans" cxnId="{0796178E-FF12-48B1-B44D-F5CF54825819}">
      <dgm:prSet/>
      <dgm:spPr/>
      <dgm:t>
        <a:bodyPr/>
        <a:lstStyle/>
        <a:p>
          <a:endParaRPr lang="en-US"/>
        </a:p>
      </dgm:t>
    </dgm:pt>
    <dgm:pt modelId="{818616C3-68EA-4B2D-BF1C-E5ECB7323559}">
      <dgm:prSet phldrT="[Text]" custScaleX="213484" custScaleY="39065" custLinFactX="-100000" custLinFactNeighborX="-116451" custLinFactNeighborY="-45026"/>
      <dgm:spPr/>
      <dgm:t>
        <a:bodyPr/>
        <a:lstStyle/>
        <a:p>
          <a:endParaRPr lang="id-ID"/>
        </a:p>
      </dgm:t>
    </dgm:pt>
    <dgm:pt modelId="{3AD6672E-4D9C-4EC4-8401-200BEF73F163}" type="parTrans" cxnId="{2F0E4590-32DA-4A70-B759-ACD9A5A6BAC4}">
      <dgm:prSet/>
      <dgm:spPr/>
      <dgm:t>
        <a:bodyPr/>
        <a:lstStyle/>
        <a:p>
          <a:endParaRPr lang="id-ID"/>
        </a:p>
      </dgm:t>
    </dgm:pt>
    <dgm:pt modelId="{8F1F5447-912D-452C-8CD5-FF28404DF8CE}" type="sibTrans" cxnId="{2F0E4590-32DA-4A70-B759-ACD9A5A6BAC4}">
      <dgm:prSet/>
      <dgm:spPr/>
      <dgm:t>
        <a:bodyPr/>
        <a:lstStyle/>
        <a:p>
          <a:endParaRPr lang="id-ID"/>
        </a:p>
      </dgm:t>
    </dgm:pt>
    <dgm:pt modelId="{F9BC1612-98C8-43D6-A8BD-42E5E0630712}">
      <dgm:prSet phldrT="[Text]" custScaleX="213484" custScaleY="39065" custLinFactX="-100000" custLinFactNeighborX="-116451" custLinFactNeighborY="-45026"/>
      <dgm:spPr/>
      <dgm:t>
        <a:bodyPr/>
        <a:lstStyle/>
        <a:p>
          <a:endParaRPr lang="id-ID"/>
        </a:p>
      </dgm:t>
    </dgm:pt>
    <dgm:pt modelId="{347AE2F0-FF70-4F97-B367-C6D6A7CE7F7C}" type="parTrans" cxnId="{61D2A7FE-0155-4D4C-9630-DCC973114BF8}">
      <dgm:prSet/>
      <dgm:spPr/>
      <dgm:t>
        <a:bodyPr/>
        <a:lstStyle/>
        <a:p>
          <a:endParaRPr lang="id-ID"/>
        </a:p>
      </dgm:t>
    </dgm:pt>
    <dgm:pt modelId="{A124D3D8-20A9-4303-B0BE-9F3FDA5AE6AE}" type="sibTrans" cxnId="{61D2A7FE-0155-4D4C-9630-DCC973114BF8}">
      <dgm:prSet/>
      <dgm:spPr/>
      <dgm:t>
        <a:bodyPr/>
        <a:lstStyle/>
        <a:p>
          <a:endParaRPr lang="id-ID"/>
        </a:p>
      </dgm:t>
    </dgm:pt>
    <dgm:pt modelId="{D9F67E5C-8992-4074-B165-4FF8DA3FA2A1}">
      <dgm:prSet phldrT="[Text]" custScaleX="213484" custScaleY="39065" custLinFactX="-100000" custLinFactNeighborX="-116451" custLinFactNeighborY="-45026"/>
      <dgm:spPr/>
      <dgm:t>
        <a:bodyPr/>
        <a:lstStyle/>
        <a:p>
          <a:endParaRPr lang="id-ID"/>
        </a:p>
      </dgm:t>
    </dgm:pt>
    <dgm:pt modelId="{4584E080-6900-4F44-9D56-5D4B1FC69F9B}" type="parTrans" cxnId="{B76441E6-55F9-4AA6-8222-F916C9EB382A}">
      <dgm:prSet/>
      <dgm:spPr/>
      <dgm:t>
        <a:bodyPr/>
        <a:lstStyle/>
        <a:p>
          <a:endParaRPr lang="id-ID"/>
        </a:p>
      </dgm:t>
    </dgm:pt>
    <dgm:pt modelId="{4DE7D6F1-ED97-4649-A674-A65A2F316DE0}" type="sibTrans" cxnId="{B76441E6-55F9-4AA6-8222-F916C9EB382A}">
      <dgm:prSet/>
      <dgm:spPr/>
      <dgm:t>
        <a:bodyPr/>
        <a:lstStyle/>
        <a:p>
          <a:endParaRPr lang="id-ID"/>
        </a:p>
      </dgm:t>
    </dgm:pt>
    <dgm:pt modelId="{019D3BA6-A562-419D-B36A-A9BC6F4C2C87}" type="pres">
      <dgm:prSet presAssocID="{FB4EE18B-745B-4A1A-AFEE-7EF95669DC94}" presName="arrowDiagram" presStyleCnt="0">
        <dgm:presLayoutVars>
          <dgm:chMax val="5"/>
          <dgm:dir/>
          <dgm:resizeHandles val="exact"/>
        </dgm:presLayoutVars>
      </dgm:prSet>
      <dgm:spPr/>
      <dgm:t>
        <a:bodyPr/>
        <a:lstStyle/>
        <a:p>
          <a:endParaRPr lang="en-US"/>
        </a:p>
      </dgm:t>
    </dgm:pt>
    <dgm:pt modelId="{C23DBE6D-73F1-44E2-AD04-6CF387DECEB3}" type="pres">
      <dgm:prSet presAssocID="{FB4EE18B-745B-4A1A-AFEE-7EF95669DC94}" presName="arrow" presStyleLbl="bgShp" presStyleIdx="0" presStyleCnt="1" custScaleX="130000" custLinFactNeighborY="-1818"/>
      <dgm:spPr>
        <a:solidFill>
          <a:srgbClr val="358F37"/>
        </a:solidFill>
      </dgm:spPr>
    </dgm:pt>
    <dgm:pt modelId="{4D4A7D0E-4060-4382-9789-1EFB5C71A2B9}" type="pres">
      <dgm:prSet presAssocID="{FB4EE18B-745B-4A1A-AFEE-7EF95669DC94}" presName="arrowDiagram5" presStyleCnt="0"/>
      <dgm:spPr/>
    </dgm:pt>
    <dgm:pt modelId="{6064FC39-C5C3-4412-AB00-D4DB233F4073}" type="pres">
      <dgm:prSet presAssocID="{44FAEF4E-FF17-4A2E-BD2C-9438A1F63CD8}" presName="bullet5a" presStyleLbl="node1" presStyleIdx="0" presStyleCnt="5" custScaleX="117391" custScaleY="117391" custLinFactX="-110870" custLinFactY="-64130" custLinFactNeighborX="-200000" custLinFactNeighborY="-100000"/>
      <dgm:spPr/>
    </dgm:pt>
    <dgm:pt modelId="{BA58EB53-E433-4AAF-88FC-5448B26C8F67}" type="pres">
      <dgm:prSet presAssocID="{44FAEF4E-FF17-4A2E-BD2C-9438A1F63CD8}" presName="textBox5a" presStyleLbl="revTx" presStyleIdx="0" presStyleCnt="5" custScaleX="174143" custScaleY="49580" custLinFactX="-100000" custLinFactNeighborX="-109112" custLinFactNeighborY="-76470">
        <dgm:presLayoutVars>
          <dgm:bulletEnabled val="1"/>
        </dgm:presLayoutVars>
      </dgm:prSet>
      <dgm:spPr/>
      <dgm:t>
        <a:bodyPr/>
        <a:lstStyle/>
        <a:p>
          <a:endParaRPr lang="en-US"/>
        </a:p>
      </dgm:t>
    </dgm:pt>
    <dgm:pt modelId="{9DECF062-2AA6-4A26-BB84-790812B563D5}" type="pres">
      <dgm:prSet presAssocID="{671FB33A-907C-44C6-AFA0-BF13812C3508}" presName="bullet5b" presStyleLbl="node1" presStyleIdx="1" presStyleCnt="5" custLinFactX="79167" custLinFactY="-60069" custLinFactNeighborX="100000" custLinFactNeighborY="-100000"/>
      <dgm:spPr/>
    </dgm:pt>
    <dgm:pt modelId="{658DBBDA-52D6-4E7A-A6F5-EDD7E5AF571C}" type="pres">
      <dgm:prSet presAssocID="{671FB33A-907C-44C6-AFA0-BF13812C3508}" presName="textBox5b" presStyleLbl="revTx" presStyleIdx="1" presStyleCnt="5" custScaleX="213484" custScaleY="39065" custLinFactX="-88216" custLinFactNeighborX="-100000" custLinFactNeighborY="-71876">
        <dgm:presLayoutVars>
          <dgm:bulletEnabled val="1"/>
        </dgm:presLayoutVars>
      </dgm:prSet>
      <dgm:spPr/>
      <dgm:t>
        <a:bodyPr/>
        <a:lstStyle/>
        <a:p>
          <a:endParaRPr lang="en-US"/>
        </a:p>
      </dgm:t>
    </dgm:pt>
    <dgm:pt modelId="{5FF71FD2-4DEF-424A-A743-777C6AE6E269}" type="pres">
      <dgm:prSet presAssocID="{952B272E-9C7E-4836-B7A9-296DF465FD78}" presName="bullet5c" presStyleLbl="node1" presStyleIdx="2" presStyleCnt="5" custLinFactNeighborX="87500" custLinFactNeighborY="-25521"/>
      <dgm:spPr/>
    </dgm:pt>
    <dgm:pt modelId="{642B3CFC-A181-4E29-A529-5AAEBEB7DD15}" type="pres">
      <dgm:prSet presAssocID="{952B272E-9C7E-4836-B7A9-296DF465FD78}" presName="textBox5c" presStyleLbl="revTx" presStyleIdx="2" presStyleCnt="5" custScaleX="127648" custScaleY="43060" custLinFactX="-37149" custLinFactNeighborX="-100000" custLinFactNeighborY="-73933">
        <dgm:presLayoutVars>
          <dgm:bulletEnabled val="1"/>
        </dgm:presLayoutVars>
      </dgm:prSet>
      <dgm:spPr/>
      <dgm:t>
        <a:bodyPr/>
        <a:lstStyle/>
        <a:p>
          <a:endParaRPr lang="en-US"/>
        </a:p>
      </dgm:t>
    </dgm:pt>
    <dgm:pt modelId="{5CB2AE8A-5851-4592-8004-AF6B8B6398C6}" type="pres">
      <dgm:prSet presAssocID="{C0F05657-E58A-478F-AAF9-D70DF5BEE6B3}" presName="bullet5d" presStyleLbl="node1" presStyleIdx="3" presStyleCnt="5" custLinFactNeighborX="70161" custLinFactNeighborY="-403"/>
      <dgm:spPr/>
    </dgm:pt>
    <dgm:pt modelId="{4D47008E-B3DC-45C9-8069-7ABC410F9903}" type="pres">
      <dgm:prSet presAssocID="{C0F05657-E58A-478F-AAF9-D70DF5BEE6B3}" presName="textBox5d" presStyleLbl="revTx" presStyleIdx="3" presStyleCnt="5" custScaleX="137500" custScaleY="40299" custLinFactX="-37500" custLinFactNeighborX="-100000" custLinFactNeighborY="-70149">
        <dgm:presLayoutVars>
          <dgm:bulletEnabled val="1"/>
        </dgm:presLayoutVars>
      </dgm:prSet>
      <dgm:spPr/>
      <dgm:t>
        <a:bodyPr/>
        <a:lstStyle/>
        <a:p>
          <a:endParaRPr lang="en-US"/>
        </a:p>
      </dgm:t>
    </dgm:pt>
    <dgm:pt modelId="{A5348A9A-F3B0-43B2-AF03-E1C6B0FDFEF1}" type="pres">
      <dgm:prSet presAssocID="{C44D810C-7BCE-4CFE-B8AC-F5166AE71F8B}" presName="bullet5e" presStyleLbl="node1" presStyleIdx="4" presStyleCnt="5" custScaleX="89874" custScaleY="89874" custLinFactNeighborX="76583" custLinFactNeighborY="10127"/>
      <dgm:spPr/>
    </dgm:pt>
    <dgm:pt modelId="{24F3E2CB-622F-4A01-AE42-29E091124E7B}" type="pres">
      <dgm:prSet presAssocID="{C44D810C-7BCE-4CFE-B8AC-F5166AE71F8B}" presName="textBox5e" presStyleLbl="revTx" presStyleIdx="4" presStyleCnt="5" custScaleX="137500" custScaleY="18478" custLinFactX="-37500" custLinFactNeighborX="-100000" custLinFactNeighborY="-76631">
        <dgm:presLayoutVars>
          <dgm:bulletEnabled val="1"/>
        </dgm:presLayoutVars>
      </dgm:prSet>
      <dgm:spPr/>
      <dgm:t>
        <a:bodyPr/>
        <a:lstStyle/>
        <a:p>
          <a:endParaRPr lang="en-US"/>
        </a:p>
      </dgm:t>
    </dgm:pt>
  </dgm:ptLst>
  <dgm:cxnLst>
    <dgm:cxn modelId="{B9956C44-17F6-4949-AC29-F58756D7E633}" srcId="{FB4EE18B-745B-4A1A-AFEE-7EF95669DC94}" destId="{952B272E-9C7E-4836-B7A9-296DF465FD78}" srcOrd="2" destOrd="0" parTransId="{D42210B0-CBF2-44B7-97E0-3E32A7F8C2BA}" sibTransId="{C5CAA760-938B-40C2-B845-082B7594720D}"/>
    <dgm:cxn modelId="{AA69DC36-6F50-4E39-ABF7-5519FE1AA1DA}" srcId="{FB4EE18B-745B-4A1A-AFEE-7EF95669DC94}" destId="{C0F05657-E58A-478F-AAF9-D70DF5BEE6B3}" srcOrd="3" destOrd="0" parTransId="{1E1A7CDB-C051-456A-974A-186CE2663CEA}" sibTransId="{74A38E9E-82B7-4617-8BB1-1134093687EE}"/>
    <dgm:cxn modelId="{347CCB4C-4079-4309-897E-ED1103628548}" type="presOf" srcId="{FB4EE18B-745B-4A1A-AFEE-7EF95669DC94}" destId="{019D3BA6-A562-419D-B36A-A9BC6F4C2C87}" srcOrd="0" destOrd="0" presId="urn:microsoft.com/office/officeart/2005/8/layout/arrow2"/>
    <dgm:cxn modelId="{0933532B-E0E3-40DE-8DA0-3B006297E9BA}" type="presOf" srcId="{44FAEF4E-FF17-4A2E-BD2C-9438A1F63CD8}" destId="{BA58EB53-E433-4AAF-88FC-5448B26C8F67}" srcOrd="0" destOrd="0" presId="urn:microsoft.com/office/officeart/2005/8/layout/arrow2"/>
    <dgm:cxn modelId="{F7C01F7D-37BB-4325-9C66-DEA294F7FA3D}" type="presOf" srcId="{671FB33A-907C-44C6-AFA0-BF13812C3508}" destId="{658DBBDA-52D6-4E7A-A6F5-EDD7E5AF571C}" srcOrd="0" destOrd="0" presId="urn:microsoft.com/office/officeart/2005/8/layout/arrow2"/>
    <dgm:cxn modelId="{D252603D-0603-451C-A47F-B25F198EE9D9}" type="presOf" srcId="{C0F05657-E58A-478F-AAF9-D70DF5BEE6B3}" destId="{4D47008E-B3DC-45C9-8069-7ABC410F9903}" srcOrd="0" destOrd="0" presId="urn:microsoft.com/office/officeart/2005/8/layout/arrow2"/>
    <dgm:cxn modelId="{B3CAE141-77D8-4A09-B4F0-3EBD32CB6A1E}" type="presOf" srcId="{C44D810C-7BCE-4CFE-B8AC-F5166AE71F8B}" destId="{24F3E2CB-622F-4A01-AE42-29E091124E7B}" srcOrd="0" destOrd="0" presId="urn:microsoft.com/office/officeart/2005/8/layout/arrow2"/>
    <dgm:cxn modelId="{AF45D875-F99D-43EF-B848-F7713347E425}" type="presOf" srcId="{952B272E-9C7E-4836-B7A9-296DF465FD78}" destId="{642B3CFC-A181-4E29-A529-5AAEBEB7DD15}" srcOrd="0" destOrd="0" presId="urn:microsoft.com/office/officeart/2005/8/layout/arrow2"/>
    <dgm:cxn modelId="{B76441E6-55F9-4AA6-8222-F916C9EB382A}" srcId="{FB4EE18B-745B-4A1A-AFEE-7EF95669DC94}" destId="{D9F67E5C-8992-4074-B165-4FF8DA3FA2A1}" srcOrd="7" destOrd="0" parTransId="{4584E080-6900-4F44-9D56-5D4B1FC69F9B}" sibTransId="{4DE7D6F1-ED97-4649-A674-A65A2F316DE0}"/>
    <dgm:cxn modelId="{61D2A7FE-0155-4D4C-9630-DCC973114BF8}" srcId="{FB4EE18B-745B-4A1A-AFEE-7EF95669DC94}" destId="{F9BC1612-98C8-43D6-A8BD-42E5E0630712}" srcOrd="6" destOrd="0" parTransId="{347AE2F0-FF70-4F97-B367-C6D6A7CE7F7C}" sibTransId="{A124D3D8-20A9-4303-B0BE-9F3FDA5AE6AE}"/>
    <dgm:cxn modelId="{2F0E4590-32DA-4A70-B759-ACD9A5A6BAC4}" srcId="{FB4EE18B-745B-4A1A-AFEE-7EF95669DC94}" destId="{818616C3-68EA-4B2D-BF1C-E5ECB7323559}" srcOrd="5" destOrd="0" parTransId="{3AD6672E-4D9C-4EC4-8401-200BEF73F163}" sibTransId="{8F1F5447-912D-452C-8CD5-FF28404DF8CE}"/>
    <dgm:cxn modelId="{134B93B5-5018-4929-AC72-3D58BE3CF118}" srcId="{FB4EE18B-745B-4A1A-AFEE-7EF95669DC94}" destId="{44FAEF4E-FF17-4A2E-BD2C-9438A1F63CD8}" srcOrd="0" destOrd="0" parTransId="{86294198-CA0D-49B7-9769-52D034BED01E}" sibTransId="{607B3348-0F9B-4EA9-8D46-9C781FC086BE}"/>
    <dgm:cxn modelId="{0796178E-FF12-48B1-B44D-F5CF54825819}" srcId="{FB4EE18B-745B-4A1A-AFEE-7EF95669DC94}" destId="{671FB33A-907C-44C6-AFA0-BF13812C3508}" srcOrd="1" destOrd="0" parTransId="{29994A1F-C580-4EE1-A039-86ED56AF90EB}" sibTransId="{D730831B-93E3-43B6-946A-495D95546DF7}"/>
    <dgm:cxn modelId="{59B81A99-515E-44F7-B8D0-DB4A760968D9}" srcId="{FB4EE18B-745B-4A1A-AFEE-7EF95669DC94}" destId="{C44D810C-7BCE-4CFE-B8AC-F5166AE71F8B}" srcOrd="4" destOrd="0" parTransId="{D7FE15E2-E689-48F4-A70B-389A3E860DE8}" sibTransId="{EA6107E5-7646-4AFE-93BA-0FD39C350A29}"/>
    <dgm:cxn modelId="{A08AED1F-2914-4A08-8886-AD61059EB295}" type="presParOf" srcId="{019D3BA6-A562-419D-B36A-A9BC6F4C2C87}" destId="{C23DBE6D-73F1-44E2-AD04-6CF387DECEB3}" srcOrd="0" destOrd="0" presId="urn:microsoft.com/office/officeart/2005/8/layout/arrow2"/>
    <dgm:cxn modelId="{6E9E7DC8-A09D-4829-86A8-BB9BBE4F9716}" type="presParOf" srcId="{019D3BA6-A562-419D-B36A-A9BC6F4C2C87}" destId="{4D4A7D0E-4060-4382-9789-1EFB5C71A2B9}" srcOrd="1" destOrd="0" presId="urn:microsoft.com/office/officeart/2005/8/layout/arrow2"/>
    <dgm:cxn modelId="{19E0D43F-B590-4EF4-9952-9F674D8C12C8}" type="presParOf" srcId="{4D4A7D0E-4060-4382-9789-1EFB5C71A2B9}" destId="{6064FC39-C5C3-4412-AB00-D4DB233F4073}" srcOrd="0" destOrd="0" presId="urn:microsoft.com/office/officeart/2005/8/layout/arrow2"/>
    <dgm:cxn modelId="{659040DE-84BB-4158-9D97-3A43E868CD05}" type="presParOf" srcId="{4D4A7D0E-4060-4382-9789-1EFB5C71A2B9}" destId="{BA58EB53-E433-4AAF-88FC-5448B26C8F67}" srcOrd="1" destOrd="0" presId="urn:microsoft.com/office/officeart/2005/8/layout/arrow2"/>
    <dgm:cxn modelId="{2AFDD042-25F4-4B82-810B-C8AEDCB3CCE0}" type="presParOf" srcId="{4D4A7D0E-4060-4382-9789-1EFB5C71A2B9}" destId="{9DECF062-2AA6-4A26-BB84-790812B563D5}" srcOrd="2" destOrd="0" presId="urn:microsoft.com/office/officeart/2005/8/layout/arrow2"/>
    <dgm:cxn modelId="{E5269B54-9EF2-4252-A04D-068AB6E03215}" type="presParOf" srcId="{4D4A7D0E-4060-4382-9789-1EFB5C71A2B9}" destId="{658DBBDA-52D6-4E7A-A6F5-EDD7E5AF571C}" srcOrd="3" destOrd="0" presId="urn:microsoft.com/office/officeart/2005/8/layout/arrow2"/>
    <dgm:cxn modelId="{BF20A14F-379F-4F8B-9DB9-8A4AE62725DF}" type="presParOf" srcId="{4D4A7D0E-4060-4382-9789-1EFB5C71A2B9}" destId="{5FF71FD2-4DEF-424A-A743-777C6AE6E269}" srcOrd="4" destOrd="0" presId="urn:microsoft.com/office/officeart/2005/8/layout/arrow2"/>
    <dgm:cxn modelId="{628D7A7B-5E4F-4B23-9DB9-366A9FFBBB6E}" type="presParOf" srcId="{4D4A7D0E-4060-4382-9789-1EFB5C71A2B9}" destId="{642B3CFC-A181-4E29-A529-5AAEBEB7DD15}" srcOrd="5" destOrd="0" presId="urn:microsoft.com/office/officeart/2005/8/layout/arrow2"/>
    <dgm:cxn modelId="{2CC5F222-1D0A-4FAE-BC24-D98B9AAB642B}" type="presParOf" srcId="{4D4A7D0E-4060-4382-9789-1EFB5C71A2B9}" destId="{5CB2AE8A-5851-4592-8004-AF6B8B6398C6}" srcOrd="6" destOrd="0" presId="urn:microsoft.com/office/officeart/2005/8/layout/arrow2"/>
    <dgm:cxn modelId="{8DDD1D2B-3F3B-4499-9AEF-B88A9FC99A6F}" type="presParOf" srcId="{4D4A7D0E-4060-4382-9789-1EFB5C71A2B9}" destId="{4D47008E-B3DC-45C9-8069-7ABC410F9903}" srcOrd="7" destOrd="0" presId="urn:microsoft.com/office/officeart/2005/8/layout/arrow2"/>
    <dgm:cxn modelId="{99218021-9254-4294-8910-FA1C87B70872}" type="presParOf" srcId="{4D4A7D0E-4060-4382-9789-1EFB5C71A2B9}" destId="{A5348A9A-F3B0-43B2-AF03-E1C6B0FDFEF1}" srcOrd="8" destOrd="0" presId="urn:microsoft.com/office/officeart/2005/8/layout/arrow2"/>
    <dgm:cxn modelId="{E751D2D3-DDF3-40BE-9B9B-BE0A8DD67F20}" type="presParOf" srcId="{4D4A7D0E-4060-4382-9789-1EFB5C71A2B9}" destId="{24F3E2CB-622F-4A01-AE42-29E091124E7B}" srcOrd="9" destOrd="0" presId="urn:microsoft.com/office/officeart/2005/8/layout/arrow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B4EE18B-745B-4A1A-AFEE-7EF95669DC94}" type="doc">
      <dgm:prSet loTypeId="urn:microsoft.com/office/officeart/2005/8/layout/arrow2" loCatId="process" qsTypeId="urn:microsoft.com/office/officeart/2005/8/quickstyle/simple1" qsCatId="simple" csTypeId="urn:microsoft.com/office/officeart/2005/8/colors/accent3_2" csCatId="accent3" phldr="1"/>
      <dgm:spPr/>
      <dgm:t>
        <a:bodyPr/>
        <a:lstStyle/>
        <a:p>
          <a:endParaRPr lang="id-ID"/>
        </a:p>
      </dgm:t>
    </dgm:pt>
    <dgm:pt modelId="{C0F05657-E58A-478F-AAF9-D70DF5BEE6B3}">
      <dgm:prSet phldrT="[Text]" custT="1"/>
      <dgm:spPr/>
      <dgm:t>
        <a:bodyPr/>
        <a:lstStyle/>
        <a:p>
          <a:pPr algn="ctr">
            <a:spcAft>
              <a:spcPts val="0"/>
            </a:spcAft>
          </a:pPr>
          <a:r>
            <a:rPr lang="en-US" sz="1600" b="1" dirty="0">
              <a:latin typeface="Cambria" pitchFamily="18" charset="0"/>
            </a:rPr>
            <a:t>2011</a:t>
          </a:r>
        </a:p>
        <a:p>
          <a:pPr algn="ctr">
            <a:spcAft>
              <a:spcPts val="0"/>
            </a:spcAft>
          </a:pPr>
          <a:r>
            <a:rPr lang="en-US" sz="1600">
              <a:latin typeface="Cambria" pitchFamily="18" charset="0"/>
            </a:rPr>
            <a:t>Negotiation </a:t>
          </a:r>
          <a:endParaRPr lang="id-ID" sz="1600">
            <a:latin typeface="Cambria" pitchFamily="18" charset="0"/>
          </a:endParaRPr>
        </a:p>
        <a:p>
          <a:pPr algn="ctr">
            <a:spcAft>
              <a:spcPts val="0"/>
            </a:spcAft>
          </a:pPr>
          <a:r>
            <a:rPr lang="en-US" sz="1600">
              <a:latin typeface="Cambria" pitchFamily="18" charset="0"/>
            </a:rPr>
            <a:t>Concluded</a:t>
          </a:r>
          <a:endParaRPr lang="en-US" sz="1600" dirty="0">
            <a:latin typeface="Cambria" pitchFamily="18" charset="0"/>
          </a:endParaRPr>
        </a:p>
      </dgm:t>
    </dgm:pt>
    <dgm:pt modelId="{1E1A7CDB-C051-456A-974A-186CE2663CEA}" type="parTrans" cxnId="{AA69DC36-6F50-4E39-ABF7-5519FE1AA1DA}">
      <dgm:prSet/>
      <dgm:spPr/>
      <dgm:t>
        <a:bodyPr/>
        <a:lstStyle/>
        <a:p>
          <a:endParaRPr lang="en-US"/>
        </a:p>
      </dgm:t>
    </dgm:pt>
    <dgm:pt modelId="{74A38E9E-82B7-4617-8BB1-1134093687EE}" type="sibTrans" cxnId="{AA69DC36-6F50-4E39-ABF7-5519FE1AA1DA}">
      <dgm:prSet/>
      <dgm:spPr/>
      <dgm:t>
        <a:bodyPr/>
        <a:lstStyle/>
        <a:p>
          <a:endParaRPr lang="en-US"/>
        </a:p>
      </dgm:t>
    </dgm:pt>
    <dgm:pt modelId="{C44D810C-7BCE-4CFE-B8AC-F5166AE71F8B}">
      <dgm:prSet phldrT="[Text]" custT="1"/>
      <dgm:spPr/>
      <dgm:t>
        <a:bodyPr/>
        <a:lstStyle/>
        <a:p>
          <a:pPr algn="ctr">
            <a:spcAft>
              <a:spcPts val="0"/>
            </a:spcAft>
          </a:pPr>
          <a:r>
            <a:rPr lang="en-US" altLang="en-US" sz="1600" b="1" dirty="0">
              <a:latin typeface="Cambria" pitchFamily="18" charset="0"/>
              <a:sym typeface="Bernard MT Condensed" pitchFamily="18" charset="0"/>
            </a:rPr>
            <a:t>2013</a:t>
          </a:r>
        </a:p>
        <a:p>
          <a:pPr algn="ctr">
            <a:spcAft>
              <a:spcPts val="0"/>
            </a:spcAft>
          </a:pPr>
          <a:r>
            <a:rPr lang="en-US" altLang="en-US" sz="1600" dirty="0">
              <a:latin typeface="Cambria" pitchFamily="18" charset="0"/>
              <a:sym typeface="Bernard MT Condensed" pitchFamily="18" charset="0"/>
            </a:rPr>
            <a:t> Signing R</a:t>
          </a:r>
          <a:r>
            <a:rPr lang="id-ID" altLang="en-US" sz="1600" dirty="0">
              <a:latin typeface="Cambria" pitchFamily="18" charset="0"/>
              <a:sym typeface="Bernard MT Condensed" pitchFamily="18" charset="0"/>
            </a:rPr>
            <a:t>I-EU F</a:t>
          </a:r>
          <a:r>
            <a:rPr lang="en-US" sz="1600" dirty="0">
              <a:latin typeface="Cambria" pitchFamily="18" charset="0"/>
              <a:sym typeface="Bernard MT Condensed" pitchFamily="18" charset="0"/>
            </a:rPr>
            <a:t>LEGT-VPA  EUTR Take into Force</a:t>
          </a:r>
          <a:endParaRPr lang="en-US" sz="1600" dirty="0">
            <a:latin typeface="Cambria" pitchFamily="18" charset="0"/>
          </a:endParaRPr>
        </a:p>
      </dgm:t>
    </dgm:pt>
    <dgm:pt modelId="{D7FE15E2-E689-48F4-A70B-389A3E860DE8}" type="parTrans" cxnId="{59B81A99-515E-44F7-B8D0-DB4A760968D9}">
      <dgm:prSet/>
      <dgm:spPr/>
      <dgm:t>
        <a:bodyPr/>
        <a:lstStyle/>
        <a:p>
          <a:endParaRPr lang="en-US"/>
        </a:p>
      </dgm:t>
    </dgm:pt>
    <dgm:pt modelId="{EA6107E5-7646-4AFE-93BA-0FD39C350A29}" type="sibTrans" cxnId="{59B81A99-515E-44F7-B8D0-DB4A760968D9}">
      <dgm:prSet/>
      <dgm:spPr/>
      <dgm:t>
        <a:bodyPr/>
        <a:lstStyle/>
        <a:p>
          <a:endParaRPr lang="en-US"/>
        </a:p>
      </dgm:t>
    </dgm:pt>
    <dgm:pt modelId="{1EB2CA10-F933-4F42-984F-17B5508BFB28}">
      <dgm:prSet phldrT="[Text]" custT="1"/>
      <dgm:spPr/>
      <dgm:t>
        <a:bodyPr/>
        <a:lstStyle/>
        <a:p>
          <a:pPr algn="ctr"/>
          <a:r>
            <a:rPr lang="en-US" altLang="zh-CN" sz="1600" b="1" dirty="0">
              <a:latin typeface="Cambria" pitchFamily="18" charset="0"/>
              <a:sym typeface="Bernard MT Condensed" pitchFamily="18" charset="0"/>
            </a:rPr>
            <a:t>2014 </a:t>
          </a:r>
          <a:endParaRPr lang="id-ID" altLang="zh-CN" sz="1600" b="1" dirty="0">
            <a:latin typeface="Cambria" pitchFamily="18" charset="0"/>
            <a:sym typeface="Bernard MT Condensed" pitchFamily="18" charset="0"/>
          </a:endParaRPr>
        </a:p>
        <a:p>
          <a:pPr algn="ctr"/>
          <a:r>
            <a:rPr lang="id-ID" altLang="zh-CN" sz="1600" dirty="0">
              <a:latin typeface="Cambria" pitchFamily="18" charset="0"/>
              <a:sym typeface="Bernard MT Condensed" pitchFamily="18" charset="0"/>
            </a:rPr>
            <a:t>EU Ratification </a:t>
          </a:r>
          <a:endParaRPr lang="en-US" sz="1600" dirty="0">
            <a:latin typeface="Cambria" pitchFamily="18" charset="0"/>
          </a:endParaRPr>
        </a:p>
      </dgm:t>
    </dgm:pt>
    <dgm:pt modelId="{0BE431CC-E0CD-416E-8E49-511FC7A2D774}" type="parTrans" cxnId="{72490C8E-3E1E-4861-BE55-0EF2B3402E0D}">
      <dgm:prSet/>
      <dgm:spPr/>
      <dgm:t>
        <a:bodyPr/>
        <a:lstStyle/>
        <a:p>
          <a:endParaRPr lang="en-US"/>
        </a:p>
      </dgm:t>
    </dgm:pt>
    <dgm:pt modelId="{F353D419-1EE9-4CB1-AEB8-BD16AB6EB278}" type="sibTrans" cxnId="{72490C8E-3E1E-4861-BE55-0EF2B3402E0D}">
      <dgm:prSet/>
      <dgm:spPr/>
      <dgm:t>
        <a:bodyPr/>
        <a:lstStyle/>
        <a:p>
          <a:endParaRPr lang="en-US"/>
        </a:p>
      </dgm:t>
    </dgm:pt>
    <dgm:pt modelId="{019D3BA6-A562-419D-B36A-A9BC6F4C2C87}" type="pres">
      <dgm:prSet presAssocID="{FB4EE18B-745B-4A1A-AFEE-7EF95669DC94}" presName="arrowDiagram" presStyleCnt="0">
        <dgm:presLayoutVars>
          <dgm:chMax val="5"/>
          <dgm:dir/>
          <dgm:resizeHandles val="exact"/>
        </dgm:presLayoutVars>
      </dgm:prSet>
      <dgm:spPr/>
      <dgm:t>
        <a:bodyPr/>
        <a:lstStyle/>
        <a:p>
          <a:endParaRPr lang="en-US"/>
        </a:p>
      </dgm:t>
    </dgm:pt>
    <dgm:pt modelId="{C23DBE6D-73F1-44E2-AD04-6CF387DECEB3}" type="pres">
      <dgm:prSet presAssocID="{FB4EE18B-745B-4A1A-AFEE-7EF95669DC94}" presName="arrow" presStyleLbl="bgShp" presStyleIdx="0" presStyleCnt="1" custAng="516116" custScaleX="144760" custScaleY="100000" custLinFactNeighborX="4392" custLinFactNeighborY="-8218"/>
      <dgm:spPr>
        <a:solidFill>
          <a:srgbClr val="FFC000"/>
        </a:solidFill>
      </dgm:spPr>
    </dgm:pt>
    <dgm:pt modelId="{501B5D58-F735-4F7D-A2FD-138C084E21D0}" type="pres">
      <dgm:prSet presAssocID="{FB4EE18B-745B-4A1A-AFEE-7EF95669DC94}" presName="arrowDiagram3" presStyleCnt="0"/>
      <dgm:spPr/>
    </dgm:pt>
    <dgm:pt modelId="{386C7319-6CC7-495A-9865-AB16A918331D}" type="pres">
      <dgm:prSet presAssocID="{C0F05657-E58A-478F-AAF9-D70DF5BEE6B3}" presName="bullet3a" presStyleLbl="node1" presStyleIdx="0" presStyleCnt="3" custFlipVert="1" custFlipHor="1" custScaleX="166894" custScaleY="151802" custLinFactX="-275207" custLinFactY="-100000" custLinFactNeighborX="-300000" custLinFactNeighborY="-151021"/>
      <dgm:spPr>
        <a:solidFill>
          <a:srgbClr val="FFFF00"/>
        </a:solidFill>
        <a:ln>
          <a:solidFill>
            <a:schemeClr val="bg1"/>
          </a:solidFill>
          <a:prstDash val="solid"/>
        </a:ln>
      </dgm:spPr>
    </dgm:pt>
    <dgm:pt modelId="{55EB56E5-D51B-4686-82A6-D71CE5CAAA49}" type="pres">
      <dgm:prSet presAssocID="{C0F05657-E58A-478F-AAF9-D70DF5BEE6B3}" presName="textBox3a" presStyleLbl="revTx" presStyleIdx="0" presStyleCnt="3" custScaleX="247333" custScaleY="100000" custLinFactNeighborX="169" custLinFactNeighborY="-47059">
        <dgm:presLayoutVars>
          <dgm:bulletEnabled val="1"/>
        </dgm:presLayoutVars>
      </dgm:prSet>
      <dgm:spPr/>
      <dgm:t>
        <a:bodyPr/>
        <a:lstStyle/>
        <a:p>
          <a:endParaRPr lang="en-US"/>
        </a:p>
      </dgm:t>
    </dgm:pt>
    <dgm:pt modelId="{6083C2B1-2ACA-48B9-9DA6-C6D02BEE9CE0}" type="pres">
      <dgm:prSet presAssocID="{C44D810C-7BCE-4CFE-B8AC-F5166AE71F8B}" presName="bullet3b" presStyleLbl="node1" presStyleIdx="1" presStyleCnt="3" custScaleX="165960" custScaleY="165957" custLinFactX="536172" custLinFactY="-24468" custLinFactNeighborX="600000" custLinFactNeighborY="-100000"/>
      <dgm:spPr/>
    </dgm:pt>
    <dgm:pt modelId="{124F16AF-07B0-4EB5-9EFA-221FDF81A3EB}" type="pres">
      <dgm:prSet presAssocID="{C44D810C-7BCE-4CFE-B8AC-F5166AE71F8B}" presName="textBox3b" presStyleLbl="revTx" presStyleIdx="1" presStyleCnt="3" custScaleX="160193" custScaleY="60610" custLinFactNeighborX="50048" custLinFactNeighborY="-8447">
        <dgm:presLayoutVars>
          <dgm:bulletEnabled val="1"/>
        </dgm:presLayoutVars>
      </dgm:prSet>
      <dgm:spPr/>
      <dgm:t>
        <a:bodyPr/>
        <a:lstStyle/>
        <a:p>
          <a:endParaRPr lang="en-US"/>
        </a:p>
      </dgm:t>
    </dgm:pt>
    <dgm:pt modelId="{AAA4ED00-904A-4D99-BC88-B2234F500259}" type="pres">
      <dgm:prSet presAssocID="{1EB2CA10-F933-4F42-984F-17B5508BFB28}" presName="bullet3c" presStyleLbl="node1" presStyleIdx="2" presStyleCnt="3" custScaleX="92308" custScaleY="99997" custLinFactNeighborX="-71318" custLinFactNeighborY="76566"/>
      <dgm:spPr>
        <a:solidFill>
          <a:schemeClr val="bg2">
            <a:lumMod val="50000"/>
          </a:schemeClr>
        </a:solidFill>
      </dgm:spPr>
    </dgm:pt>
    <dgm:pt modelId="{2F3F12DE-3AF7-4932-830F-18A30A4E5B0D}" type="pres">
      <dgm:prSet presAssocID="{1EB2CA10-F933-4F42-984F-17B5508BFB28}" presName="textBox3c" presStyleLbl="revTx" presStyleIdx="2" presStyleCnt="3" custScaleY="37801" custLinFactNeighborX="61394" custLinFactNeighborY="977">
        <dgm:presLayoutVars>
          <dgm:bulletEnabled val="1"/>
        </dgm:presLayoutVars>
      </dgm:prSet>
      <dgm:spPr/>
      <dgm:t>
        <a:bodyPr/>
        <a:lstStyle/>
        <a:p>
          <a:endParaRPr lang="en-US"/>
        </a:p>
      </dgm:t>
    </dgm:pt>
  </dgm:ptLst>
  <dgm:cxnLst>
    <dgm:cxn modelId="{4A0C71D8-1CBD-4EA6-9E25-2FCD3B3D8D57}" type="presOf" srcId="{FB4EE18B-745B-4A1A-AFEE-7EF95669DC94}" destId="{019D3BA6-A562-419D-B36A-A9BC6F4C2C87}" srcOrd="0" destOrd="0" presId="urn:microsoft.com/office/officeart/2005/8/layout/arrow2"/>
    <dgm:cxn modelId="{72490C8E-3E1E-4861-BE55-0EF2B3402E0D}" srcId="{FB4EE18B-745B-4A1A-AFEE-7EF95669DC94}" destId="{1EB2CA10-F933-4F42-984F-17B5508BFB28}" srcOrd="2" destOrd="0" parTransId="{0BE431CC-E0CD-416E-8E49-511FC7A2D774}" sibTransId="{F353D419-1EE9-4CB1-AEB8-BD16AB6EB278}"/>
    <dgm:cxn modelId="{F9985DE0-38B6-4994-A454-266B2A39BA76}" type="presOf" srcId="{C44D810C-7BCE-4CFE-B8AC-F5166AE71F8B}" destId="{124F16AF-07B0-4EB5-9EFA-221FDF81A3EB}" srcOrd="0" destOrd="0" presId="urn:microsoft.com/office/officeart/2005/8/layout/arrow2"/>
    <dgm:cxn modelId="{774DC503-E063-4442-82D6-C0D591ECB46A}" type="presOf" srcId="{C0F05657-E58A-478F-AAF9-D70DF5BEE6B3}" destId="{55EB56E5-D51B-4686-82A6-D71CE5CAAA49}" srcOrd="0" destOrd="0" presId="urn:microsoft.com/office/officeart/2005/8/layout/arrow2"/>
    <dgm:cxn modelId="{AA69DC36-6F50-4E39-ABF7-5519FE1AA1DA}" srcId="{FB4EE18B-745B-4A1A-AFEE-7EF95669DC94}" destId="{C0F05657-E58A-478F-AAF9-D70DF5BEE6B3}" srcOrd="0" destOrd="0" parTransId="{1E1A7CDB-C051-456A-974A-186CE2663CEA}" sibTransId="{74A38E9E-82B7-4617-8BB1-1134093687EE}"/>
    <dgm:cxn modelId="{20724EE4-8AA3-482E-842F-05EEA24F3F1A}" type="presOf" srcId="{1EB2CA10-F933-4F42-984F-17B5508BFB28}" destId="{2F3F12DE-3AF7-4932-830F-18A30A4E5B0D}" srcOrd="0" destOrd="0" presId="urn:microsoft.com/office/officeart/2005/8/layout/arrow2"/>
    <dgm:cxn modelId="{59B81A99-515E-44F7-B8D0-DB4A760968D9}" srcId="{FB4EE18B-745B-4A1A-AFEE-7EF95669DC94}" destId="{C44D810C-7BCE-4CFE-B8AC-F5166AE71F8B}" srcOrd="1" destOrd="0" parTransId="{D7FE15E2-E689-48F4-A70B-389A3E860DE8}" sibTransId="{EA6107E5-7646-4AFE-93BA-0FD39C350A29}"/>
    <dgm:cxn modelId="{2B305188-E7C4-42A0-B952-971CA69FF1CF}" type="presParOf" srcId="{019D3BA6-A562-419D-B36A-A9BC6F4C2C87}" destId="{C23DBE6D-73F1-44E2-AD04-6CF387DECEB3}" srcOrd="0" destOrd="0" presId="urn:microsoft.com/office/officeart/2005/8/layout/arrow2"/>
    <dgm:cxn modelId="{A8BDD659-75D8-44B1-AA92-913DBB6BA80E}" type="presParOf" srcId="{019D3BA6-A562-419D-B36A-A9BC6F4C2C87}" destId="{501B5D58-F735-4F7D-A2FD-138C084E21D0}" srcOrd="1" destOrd="0" presId="urn:microsoft.com/office/officeart/2005/8/layout/arrow2"/>
    <dgm:cxn modelId="{EABC3645-9AD7-4E8F-9BB3-D946401A7272}" type="presParOf" srcId="{501B5D58-F735-4F7D-A2FD-138C084E21D0}" destId="{386C7319-6CC7-495A-9865-AB16A918331D}" srcOrd="0" destOrd="0" presId="urn:microsoft.com/office/officeart/2005/8/layout/arrow2"/>
    <dgm:cxn modelId="{924317E1-3F86-4204-9CA2-EA7D97DE9196}" type="presParOf" srcId="{501B5D58-F735-4F7D-A2FD-138C084E21D0}" destId="{55EB56E5-D51B-4686-82A6-D71CE5CAAA49}" srcOrd="1" destOrd="0" presId="urn:microsoft.com/office/officeart/2005/8/layout/arrow2"/>
    <dgm:cxn modelId="{CCBF63B9-B408-40B9-A424-00699BF43617}" type="presParOf" srcId="{501B5D58-F735-4F7D-A2FD-138C084E21D0}" destId="{6083C2B1-2ACA-48B9-9DA6-C6D02BEE9CE0}" srcOrd="2" destOrd="0" presId="urn:microsoft.com/office/officeart/2005/8/layout/arrow2"/>
    <dgm:cxn modelId="{54ADA074-60E6-4A9F-86B8-8E8D94480C5E}" type="presParOf" srcId="{501B5D58-F735-4F7D-A2FD-138C084E21D0}" destId="{124F16AF-07B0-4EB5-9EFA-221FDF81A3EB}" srcOrd="3" destOrd="0" presId="urn:microsoft.com/office/officeart/2005/8/layout/arrow2"/>
    <dgm:cxn modelId="{40B5A6CF-DE6E-49EB-ACAE-57D8E404B301}" type="presParOf" srcId="{501B5D58-F735-4F7D-A2FD-138C084E21D0}" destId="{AAA4ED00-904A-4D99-BC88-B2234F500259}" srcOrd="4" destOrd="0" presId="urn:microsoft.com/office/officeart/2005/8/layout/arrow2"/>
    <dgm:cxn modelId="{89AA0EB3-9EB3-4DC9-913A-AC52A6064AD1}" type="presParOf" srcId="{501B5D58-F735-4F7D-A2FD-138C084E21D0}" destId="{2F3F12DE-3AF7-4932-830F-18A30A4E5B0D}" srcOrd="5" destOrd="0" presId="urn:microsoft.com/office/officeart/2005/8/layout/arrow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3DBE6D-73F1-44E2-AD04-6CF387DECEB3}">
      <dsp:nvSpPr>
        <dsp:cNvPr id="0" name=""/>
        <dsp:cNvSpPr/>
      </dsp:nvSpPr>
      <dsp:spPr>
        <a:xfrm>
          <a:off x="380999" y="0"/>
          <a:ext cx="7924800" cy="3810000"/>
        </a:xfrm>
        <a:prstGeom prst="swooshArrow">
          <a:avLst>
            <a:gd name="adj1" fmla="val 25000"/>
            <a:gd name="adj2" fmla="val 25000"/>
          </a:avLst>
        </a:prstGeom>
        <a:solidFill>
          <a:srgbClr val="358F37"/>
        </a:solidFill>
        <a:ln>
          <a:noFill/>
        </a:ln>
        <a:effectLst/>
      </dsp:spPr>
      <dsp:style>
        <a:lnRef idx="0">
          <a:scrgbClr r="0" g="0" b="0"/>
        </a:lnRef>
        <a:fillRef idx="1">
          <a:scrgbClr r="0" g="0" b="0"/>
        </a:fillRef>
        <a:effectRef idx="0">
          <a:scrgbClr r="0" g="0" b="0"/>
        </a:effectRef>
        <a:fontRef idx="minor"/>
      </dsp:style>
    </dsp:sp>
    <dsp:sp modelId="{6064FC39-C5C3-4412-AB00-D4DB233F4073}">
      <dsp:nvSpPr>
        <dsp:cNvPr id="0" name=""/>
        <dsp:cNvSpPr/>
      </dsp:nvSpPr>
      <dsp:spPr>
        <a:xfrm>
          <a:off x="1447799" y="2590800"/>
          <a:ext cx="164591" cy="164591"/>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A58EB53-E433-4AAF-88FC-5448B26C8F67}">
      <dsp:nvSpPr>
        <dsp:cNvPr id="0" name=""/>
        <dsp:cNvSpPr/>
      </dsp:nvSpPr>
      <dsp:spPr>
        <a:xfrm>
          <a:off x="0" y="2438404"/>
          <a:ext cx="1390664" cy="4495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4293" tIns="0" rIns="0" bIns="0" numCol="1" spcCol="1270" anchor="t" anchorCtr="0">
          <a:noAutofit/>
        </a:bodyPr>
        <a:lstStyle/>
        <a:p>
          <a:pPr lvl="0" algn="ctr" defTabSz="711200">
            <a:lnSpc>
              <a:spcPct val="90000"/>
            </a:lnSpc>
            <a:spcBef>
              <a:spcPct val="0"/>
            </a:spcBef>
            <a:spcAft>
              <a:spcPts val="0"/>
            </a:spcAft>
          </a:pPr>
          <a:r>
            <a:rPr lang="en-US" sz="1600" b="1" kern="1200" dirty="0">
              <a:solidFill>
                <a:schemeClr val="tx1"/>
              </a:solidFill>
              <a:latin typeface="Cambria" pitchFamily="18" charset="0"/>
            </a:rPr>
            <a:t>2001</a:t>
          </a:r>
        </a:p>
        <a:p>
          <a:pPr lvl="0" algn="ctr" defTabSz="711200">
            <a:lnSpc>
              <a:spcPct val="90000"/>
            </a:lnSpc>
            <a:spcBef>
              <a:spcPct val="0"/>
            </a:spcBef>
            <a:spcAft>
              <a:spcPts val="0"/>
            </a:spcAft>
          </a:pPr>
          <a:r>
            <a:rPr lang="en-US" sz="1600" kern="1200" dirty="0">
              <a:solidFill>
                <a:schemeClr val="tx1"/>
              </a:solidFill>
              <a:latin typeface="Cambria" pitchFamily="18" charset="0"/>
            </a:rPr>
            <a:t> </a:t>
          </a:r>
          <a:r>
            <a:rPr lang="en-US" sz="1600" kern="1200" dirty="0">
              <a:solidFill>
                <a:schemeClr val="tx1"/>
              </a:solidFill>
              <a:latin typeface="Cambria" pitchFamily="18" charset="0"/>
              <a:sym typeface="Bernard MT Condensed" pitchFamily="18" charset="0"/>
            </a:rPr>
            <a:t>Bali FLEG </a:t>
          </a:r>
          <a:r>
            <a:rPr lang="id-ID" sz="1600" kern="1200" dirty="0">
              <a:solidFill>
                <a:schemeClr val="tx1"/>
              </a:solidFill>
              <a:latin typeface="Cambria" pitchFamily="18" charset="0"/>
              <a:sym typeface="Bernard MT Condensed" pitchFamily="18" charset="0"/>
            </a:rPr>
            <a:t>Declaration </a:t>
          </a:r>
          <a:endParaRPr lang="en-US" sz="1600" kern="1200" dirty="0">
            <a:solidFill>
              <a:schemeClr val="tx1"/>
            </a:solidFill>
            <a:latin typeface="Cambria" pitchFamily="18" charset="0"/>
          </a:endParaRPr>
        </a:p>
      </dsp:txBody>
      <dsp:txXfrm>
        <a:off x="0" y="2438404"/>
        <a:ext cx="1390664" cy="449581"/>
      </dsp:txXfrm>
    </dsp:sp>
    <dsp:sp modelId="{9DECF062-2AA6-4A26-BB84-790812B563D5}">
      <dsp:nvSpPr>
        <dsp:cNvPr id="0" name=""/>
        <dsp:cNvSpPr/>
      </dsp:nvSpPr>
      <dsp:spPr>
        <a:xfrm>
          <a:off x="3048000" y="1752600"/>
          <a:ext cx="219456" cy="219456"/>
        </a:xfrm>
        <a:prstGeom prst="ellips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58DBBDA-52D6-4E7A-A6F5-EDD7E5AF571C}">
      <dsp:nvSpPr>
        <dsp:cNvPr id="0" name=""/>
        <dsp:cNvSpPr/>
      </dsp:nvSpPr>
      <dsp:spPr>
        <a:xfrm>
          <a:off x="285717" y="1552568"/>
          <a:ext cx="2160321" cy="6236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6285" tIns="0" rIns="0" bIns="0" numCol="1" spcCol="1270" anchor="t" anchorCtr="0">
          <a:noAutofit/>
        </a:bodyPr>
        <a:lstStyle/>
        <a:p>
          <a:pPr lvl="0" algn="ctr" defTabSz="711200">
            <a:lnSpc>
              <a:spcPct val="90000"/>
            </a:lnSpc>
            <a:spcBef>
              <a:spcPct val="0"/>
            </a:spcBef>
            <a:spcAft>
              <a:spcPts val="0"/>
            </a:spcAft>
          </a:pPr>
          <a:r>
            <a:rPr lang="en-US" sz="1600" b="1" kern="1200" dirty="0">
              <a:solidFill>
                <a:schemeClr val="tx1"/>
              </a:solidFill>
              <a:latin typeface="Cambria" pitchFamily="18" charset="0"/>
            </a:rPr>
            <a:t>2003-2009</a:t>
          </a:r>
        </a:p>
        <a:p>
          <a:pPr lvl="0" algn="ctr" defTabSz="711200">
            <a:lnSpc>
              <a:spcPct val="90000"/>
            </a:lnSpc>
            <a:spcBef>
              <a:spcPct val="0"/>
            </a:spcBef>
            <a:spcAft>
              <a:spcPts val="0"/>
            </a:spcAft>
          </a:pPr>
          <a:r>
            <a:rPr lang="en-US" sz="1600" kern="1200" dirty="0">
              <a:solidFill>
                <a:schemeClr val="tx1"/>
              </a:solidFill>
              <a:latin typeface="Cambria" pitchFamily="18" charset="0"/>
            </a:rPr>
            <a:t>SVLK Dev</a:t>
          </a:r>
          <a:r>
            <a:rPr lang="id-ID" sz="1600" kern="1200" dirty="0">
              <a:solidFill>
                <a:schemeClr val="tx1"/>
              </a:solidFill>
              <a:latin typeface="Cambria" pitchFamily="18" charset="0"/>
            </a:rPr>
            <a:t>elopment</a:t>
          </a:r>
          <a:endParaRPr lang="en-US" sz="1600" kern="1200" dirty="0">
            <a:solidFill>
              <a:schemeClr val="tx1"/>
            </a:solidFill>
            <a:latin typeface="Cambria" pitchFamily="18" charset="0"/>
          </a:endParaRPr>
        </a:p>
      </dsp:txBody>
      <dsp:txXfrm>
        <a:off x="285717" y="1552568"/>
        <a:ext cx="2160321" cy="623629"/>
      </dsp:txXfrm>
    </dsp:sp>
    <dsp:sp modelId="{5FF71FD2-4DEF-424A-A743-777C6AE6E269}">
      <dsp:nvSpPr>
        <dsp:cNvPr id="0" name=""/>
        <dsp:cNvSpPr/>
      </dsp:nvSpPr>
      <dsp:spPr>
        <a:xfrm>
          <a:off x="3886200" y="1447799"/>
          <a:ext cx="292608" cy="292608"/>
        </a:xfrm>
        <a:prstGeom prst="ellipse">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42B3CFC-A181-4E29-A529-5AAEBEB7DD15}">
      <dsp:nvSpPr>
        <dsp:cNvPr id="0" name=""/>
        <dsp:cNvSpPr/>
      </dsp:nvSpPr>
      <dsp:spPr>
        <a:xfrm>
          <a:off x="2000232" y="695317"/>
          <a:ext cx="1501814" cy="9220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5047" tIns="0" rIns="0" bIns="0" numCol="1" spcCol="1270" anchor="t" anchorCtr="0">
          <a:noAutofit/>
        </a:bodyPr>
        <a:lstStyle/>
        <a:p>
          <a:pPr lvl="0" algn="ctr" defTabSz="711200">
            <a:lnSpc>
              <a:spcPct val="90000"/>
            </a:lnSpc>
            <a:spcBef>
              <a:spcPct val="0"/>
            </a:spcBef>
            <a:spcAft>
              <a:spcPts val="0"/>
            </a:spcAft>
          </a:pPr>
          <a:r>
            <a:rPr lang="en-US" sz="1600" b="1" kern="1200" dirty="0">
              <a:solidFill>
                <a:schemeClr val="tx1"/>
              </a:solidFill>
              <a:latin typeface="Cambria" pitchFamily="18" charset="0"/>
            </a:rPr>
            <a:t>20</a:t>
          </a:r>
          <a:r>
            <a:rPr lang="id-ID" sz="1600" b="1" kern="1200" dirty="0">
              <a:solidFill>
                <a:schemeClr val="tx1"/>
              </a:solidFill>
              <a:latin typeface="Cambria" pitchFamily="18" charset="0"/>
            </a:rPr>
            <a:t>09</a:t>
          </a:r>
          <a:endParaRPr lang="en-US" sz="1600" b="1" kern="1200" dirty="0">
            <a:solidFill>
              <a:schemeClr val="tx1"/>
            </a:solidFill>
            <a:latin typeface="Cambria" pitchFamily="18" charset="0"/>
          </a:endParaRPr>
        </a:p>
        <a:p>
          <a:pPr lvl="0" algn="ctr" defTabSz="711200">
            <a:lnSpc>
              <a:spcPct val="90000"/>
            </a:lnSpc>
            <a:spcBef>
              <a:spcPct val="0"/>
            </a:spcBef>
            <a:spcAft>
              <a:spcPts val="0"/>
            </a:spcAft>
          </a:pPr>
          <a:r>
            <a:rPr lang="en-US" sz="1600" kern="1200" dirty="0">
              <a:solidFill>
                <a:schemeClr val="tx1"/>
              </a:solidFill>
              <a:latin typeface="Cambria" pitchFamily="18" charset="0"/>
            </a:rPr>
            <a:t>Forestry Regulation on SVLK</a:t>
          </a:r>
        </a:p>
      </dsp:txBody>
      <dsp:txXfrm>
        <a:off x="2000232" y="695317"/>
        <a:ext cx="1501814" cy="922009"/>
      </dsp:txXfrm>
    </dsp:sp>
    <dsp:sp modelId="{5CB2AE8A-5851-4592-8004-AF6B8B6398C6}">
      <dsp:nvSpPr>
        <dsp:cNvPr id="0" name=""/>
        <dsp:cNvSpPr/>
      </dsp:nvSpPr>
      <dsp:spPr>
        <a:xfrm>
          <a:off x="5029198" y="1066800"/>
          <a:ext cx="377952" cy="377952"/>
        </a:xfrm>
        <a:prstGeom prst="ellipse">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D47008E-B3DC-45C9-8069-7ABC410F9903}">
      <dsp:nvSpPr>
        <dsp:cNvPr id="0" name=""/>
        <dsp:cNvSpPr/>
      </dsp:nvSpPr>
      <dsp:spPr>
        <a:xfrm>
          <a:off x="3048000" y="228600"/>
          <a:ext cx="1676400" cy="10287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0269" tIns="0" rIns="0" bIns="0" numCol="1" spcCol="1270" anchor="t" anchorCtr="0">
          <a:noAutofit/>
        </a:bodyPr>
        <a:lstStyle/>
        <a:p>
          <a:pPr lvl="0" algn="ctr" defTabSz="711200">
            <a:lnSpc>
              <a:spcPct val="90000"/>
            </a:lnSpc>
            <a:spcBef>
              <a:spcPct val="0"/>
            </a:spcBef>
            <a:spcAft>
              <a:spcPts val="0"/>
            </a:spcAft>
          </a:pPr>
          <a:r>
            <a:rPr lang="en-US" sz="1600" b="1" kern="1200" dirty="0">
              <a:solidFill>
                <a:schemeClr val="tx1"/>
              </a:solidFill>
              <a:latin typeface="Cambria" pitchFamily="18" charset="0"/>
            </a:rPr>
            <a:t>2012</a:t>
          </a:r>
        </a:p>
        <a:p>
          <a:pPr lvl="0" algn="ctr" defTabSz="711200">
            <a:lnSpc>
              <a:spcPct val="90000"/>
            </a:lnSpc>
            <a:spcBef>
              <a:spcPct val="0"/>
            </a:spcBef>
            <a:spcAft>
              <a:spcPts val="0"/>
            </a:spcAft>
          </a:pPr>
          <a:r>
            <a:rPr lang="en-US" sz="1600" kern="1200" dirty="0">
              <a:solidFill>
                <a:schemeClr val="tx1"/>
              </a:solidFill>
              <a:latin typeface="Cambria" pitchFamily="18" charset="0"/>
            </a:rPr>
            <a:t>Trade Regulation on SVLK</a:t>
          </a:r>
          <a:r>
            <a:rPr lang="id-ID" sz="1600" kern="1200" dirty="0">
              <a:solidFill>
                <a:schemeClr val="tx1"/>
              </a:solidFill>
              <a:latin typeface="Cambria" pitchFamily="18" charset="0"/>
            </a:rPr>
            <a:t> </a:t>
          </a:r>
          <a:endParaRPr lang="en-US" sz="1600" kern="1200" dirty="0">
            <a:solidFill>
              <a:schemeClr val="tx1"/>
            </a:solidFill>
            <a:latin typeface="Cambria" pitchFamily="18" charset="0"/>
          </a:endParaRPr>
        </a:p>
      </dsp:txBody>
      <dsp:txXfrm>
        <a:off x="3048000" y="228600"/>
        <a:ext cx="1676400" cy="1028712"/>
      </dsp:txXfrm>
    </dsp:sp>
    <dsp:sp modelId="{A5348A9A-F3B0-43B2-AF03-E1C6B0FDFEF1}">
      <dsp:nvSpPr>
        <dsp:cNvPr id="0" name=""/>
        <dsp:cNvSpPr/>
      </dsp:nvSpPr>
      <dsp:spPr>
        <a:xfrm>
          <a:off x="6324602" y="838200"/>
          <a:ext cx="432818" cy="432818"/>
        </a:xfrm>
        <a:prstGeom prst="ellipse">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4F3E2CB-622F-4A01-AE42-29E091124E7B}">
      <dsp:nvSpPr>
        <dsp:cNvPr id="0" name=""/>
        <dsp:cNvSpPr/>
      </dsp:nvSpPr>
      <dsp:spPr>
        <a:xfrm>
          <a:off x="4267200" y="0"/>
          <a:ext cx="1676400" cy="5181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5181" tIns="0" rIns="0" bIns="0" numCol="1" spcCol="1270" anchor="t" anchorCtr="0">
          <a:noAutofit/>
        </a:bodyPr>
        <a:lstStyle/>
        <a:p>
          <a:pPr lvl="0" algn="ctr" defTabSz="711200">
            <a:lnSpc>
              <a:spcPct val="90000"/>
            </a:lnSpc>
            <a:spcBef>
              <a:spcPct val="0"/>
            </a:spcBef>
            <a:spcAft>
              <a:spcPts val="0"/>
            </a:spcAft>
          </a:pPr>
          <a:r>
            <a:rPr lang="en-US" sz="1600" b="1" kern="1200" dirty="0">
              <a:solidFill>
                <a:schemeClr val="tx1"/>
              </a:solidFill>
              <a:latin typeface="Cambria" pitchFamily="18" charset="0"/>
            </a:rPr>
            <a:t>2013</a:t>
          </a:r>
        </a:p>
        <a:p>
          <a:pPr lvl="0" algn="ctr" defTabSz="711200">
            <a:lnSpc>
              <a:spcPct val="90000"/>
            </a:lnSpc>
            <a:spcBef>
              <a:spcPct val="0"/>
            </a:spcBef>
            <a:spcAft>
              <a:spcPts val="0"/>
            </a:spcAft>
          </a:pPr>
          <a:r>
            <a:rPr lang="id-ID" sz="1600" kern="1200" dirty="0">
              <a:solidFill>
                <a:schemeClr val="tx1"/>
              </a:solidFill>
              <a:latin typeface="Cambria" pitchFamily="18" charset="0"/>
            </a:rPr>
            <a:t>SILK online</a:t>
          </a:r>
          <a:endParaRPr lang="en-US" sz="1600" kern="1200" dirty="0">
            <a:solidFill>
              <a:schemeClr val="tx1"/>
            </a:solidFill>
            <a:latin typeface="Cambria" pitchFamily="18" charset="0"/>
          </a:endParaRPr>
        </a:p>
      </dsp:txBody>
      <dsp:txXfrm>
        <a:off x="4267200" y="0"/>
        <a:ext cx="1676400" cy="51815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3DBE6D-73F1-44E2-AD04-6CF387DECEB3}">
      <dsp:nvSpPr>
        <dsp:cNvPr id="0" name=""/>
        <dsp:cNvSpPr/>
      </dsp:nvSpPr>
      <dsp:spPr>
        <a:xfrm rot="516116">
          <a:off x="238976" y="0"/>
          <a:ext cx="7278931" cy="3142672"/>
        </a:xfrm>
        <a:prstGeom prst="swooshArrow">
          <a:avLst>
            <a:gd name="adj1" fmla="val 25000"/>
            <a:gd name="adj2" fmla="val 25000"/>
          </a:avLst>
        </a:prstGeom>
        <a:solidFill>
          <a:srgbClr val="FFC000"/>
        </a:solidFill>
        <a:ln>
          <a:noFill/>
        </a:ln>
        <a:effectLst/>
      </dsp:spPr>
      <dsp:style>
        <a:lnRef idx="0">
          <a:scrgbClr r="0" g="0" b="0"/>
        </a:lnRef>
        <a:fillRef idx="1">
          <a:scrgbClr r="0" g="0" b="0"/>
        </a:fillRef>
        <a:effectRef idx="0">
          <a:scrgbClr r="0" g="0" b="0"/>
        </a:effectRef>
        <a:fontRef idx="minor"/>
      </dsp:style>
    </dsp:sp>
    <dsp:sp modelId="{386C7319-6CC7-495A-9865-AB16A918331D}">
      <dsp:nvSpPr>
        <dsp:cNvPr id="0" name=""/>
        <dsp:cNvSpPr/>
      </dsp:nvSpPr>
      <dsp:spPr>
        <a:xfrm flipH="1" flipV="1">
          <a:off x="986328" y="1807037"/>
          <a:ext cx="218189" cy="198458"/>
        </a:xfrm>
        <a:prstGeom prst="ellipse">
          <a:avLst/>
        </a:prstGeom>
        <a:solidFill>
          <a:srgbClr val="FFFF00"/>
        </a:solidFill>
        <a:ln w="25400" cap="flat" cmpd="sng" algn="ctr">
          <a:solidFill>
            <a:schemeClr val="bg1"/>
          </a:solidFill>
          <a:prstDash val="solid"/>
        </a:ln>
        <a:effectLst/>
      </dsp:spPr>
      <dsp:style>
        <a:lnRef idx="2">
          <a:scrgbClr r="0" g="0" b="0"/>
        </a:lnRef>
        <a:fillRef idx="1">
          <a:scrgbClr r="0" g="0" b="0"/>
        </a:fillRef>
        <a:effectRef idx="0">
          <a:scrgbClr r="0" g="0" b="0"/>
        </a:effectRef>
        <a:fontRef idx="minor">
          <a:schemeClr val="lt1"/>
        </a:fontRef>
      </dsp:style>
    </dsp:sp>
    <dsp:sp modelId="{55EB56E5-D51B-4686-82A6-D71CE5CAAA49}">
      <dsp:nvSpPr>
        <dsp:cNvPr id="0" name=""/>
        <dsp:cNvSpPr/>
      </dsp:nvSpPr>
      <dsp:spPr>
        <a:xfrm>
          <a:off x="986332" y="1807034"/>
          <a:ext cx="2897724" cy="9082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9274" tIns="0" rIns="0" bIns="0" numCol="1" spcCol="1270" anchor="t" anchorCtr="0">
          <a:noAutofit/>
        </a:bodyPr>
        <a:lstStyle/>
        <a:p>
          <a:pPr lvl="0" algn="ctr" defTabSz="711200">
            <a:lnSpc>
              <a:spcPct val="90000"/>
            </a:lnSpc>
            <a:spcBef>
              <a:spcPct val="0"/>
            </a:spcBef>
            <a:spcAft>
              <a:spcPts val="0"/>
            </a:spcAft>
          </a:pPr>
          <a:r>
            <a:rPr lang="en-US" sz="1600" b="1" kern="1200" dirty="0">
              <a:latin typeface="Cambria" pitchFamily="18" charset="0"/>
            </a:rPr>
            <a:t>2011</a:t>
          </a:r>
        </a:p>
        <a:p>
          <a:pPr lvl="0" algn="ctr" defTabSz="711200">
            <a:lnSpc>
              <a:spcPct val="90000"/>
            </a:lnSpc>
            <a:spcBef>
              <a:spcPct val="0"/>
            </a:spcBef>
            <a:spcAft>
              <a:spcPts val="0"/>
            </a:spcAft>
          </a:pPr>
          <a:r>
            <a:rPr lang="en-US" sz="1600" kern="1200" dirty="0">
              <a:latin typeface="Cambria" pitchFamily="18" charset="0"/>
            </a:rPr>
            <a:t>Negotiation </a:t>
          </a:r>
          <a:endParaRPr lang="id-ID" sz="1600" kern="1200" dirty="0">
            <a:latin typeface="Cambria" pitchFamily="18" charset="0"/>
          </a:endParaRPr>
        </a:p>
        <a:p>
          <a:pPr lvl="0" algn="ctr" defTabSz="711200">
            <a:lnSpc>
              <a:spcPct val="90000"/>
            </a:lnSpc>
            <a:spcBef>
              <a:spcPct val="0"/>
            </a:spcBef>
            <a:spcAft>
              <a:spcPts val="0"/>
            </a:spcAft>
          </a:pPr>
          <a:r>
            <a:rPr lang="en-US" sz="1600" kern="1200" dirty="0">
              <a:latin typeface="Cambria" pitchFamily="18" charset="0"/>
            </a:rPr>
            <a:t>Concluded</a:t>
          </a:r>
        </a:p>
      </dsp:txBody>
      <dsp:txXfrm>
        <a:off x="986332" y="1807034"/>
        <a:ext cx="2897724" cy="908232"/>
      </dsp:txXfrm>
    </dsp:sp>
    <dsp:sp modelId="{6083C2B1-2ACA-48B9-9DA6-C6D02BEE9CE0}">
      <dsp:nvSpPr>
        <dsp:cNvPr id="0" name=""/>
        <dsp:cNvSpPr/>
      </dsp:nvSpPr>
      <dsp:spPr>
        <a:xfrm>
          <a:off x="5543204" y="942802"/>
          <a:ext cx="392211" cy="392204"/>
        </a:xfrm>
        <a:prstGeom prst="ellips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24F16AF-07B0-4EB5-9EFA-221FDF81A3EB}">
      <dsp:nvSpPr>
        <dsp:cNvPr id="0" name=""/>
        <dsp:cNvSpPr/>
      </dsp:nvSpPr>
      <dsp:spPr>
        <a:xfrm>
          <a:off x="3294978" y="1625355"/>
          <a:ext cx="1933186" cy="10361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226" tIns="0" rIns="0" bIns="0" numCol="1" spcCol="1270" anchor="t" anchorCtr="0">
          <a:noAutofit/>
        </a:bodyPr>
        <a:lstStyle/>
        <a:p>
          <a:pPr lvl="0" algn="ctr" defTabSz="711200">
            <a:lnSpc>
              <a:spcPct val="90000"/>
            </a:lnSpc>
            <a:spcBef>
              <a:spcPct val="0"/>
            </a:spcBef>
            <a:spcAft>
              <a:spcPts val="0"/>
            </a:spcAft>
          </a:pPr>
          <a:r>
            <a:rPr lang="en-US" altLang="en-US" sz="1600" b="1" kern="1200" dirty="0">
              <a:latin typeface="Cambria" pitchFamily="18" charset="0"/>
              <a:sym typeface="Bernard MT Condensed" pitchFamily="18" charset="0"/>
            </a:rPr>
            <a:t>2013</a:t>
          </a:r>
        </a:p>
        <a:p>
          <a:pPr lvl="0" algn="ctr" defTabSz="711200">
            <a:lnSpc>
              <a:spcPct val="90000"/>
            </a:lnSpc>
            <a:spcBef>
              <a:spcPct val="0"/>
            </a:spcBef>
            <a:spcAft>
              <a:spcPts val="0"/>
            </a:spcAft>
          </a:pPr>
          <a:r>
            <a:rPr lang="en-US" altLang="en-US" sz="1600" kern="1200" dirty="0">
              <a:latin typeface="Cambria" pitchFamily="18" charset="0"/>
              <a:sym typeface="Bernard MT Condensed" pitchFamily="18" charset="0"/>
            </a:rPr>
            <a:t> Signing R</a:t>
          </a:r>
          <a:r>
            <a:rPr lang="id-ID" altLang="en-US" sz="1600" kern="1200" dirty="0">
              <a:latin typeface="Cambria" pitchFamily="18" charset="0"/>
              <a:sym typeface="Bernard MT Condensed" pitchFamily="18" charset="0"/>
            </a:rPr>
            <a:t>I-EU F</a:t>
          </a:r>
          <a:r>
            <a:rPr lang="en-US" sz="1600" kern="1200" dirty="0">
              <a:latin typeface="Cambria" pitchFamily="18" charset="0"/>
              <a:sym typeface="Bernard MT Condensed" pitchFamily="18" charset="0"/>
            </a:rPr>
            <a:t>LEGT-VPA  EUTR Take into Force</a:t>
          </a:r>
          <a:endParaRPr lang="en-US" sz="1600" kern="1200" dirty="0">
            <a:latin typeface="Cambria" pitchFamily="18" charset="0"/>
          </a:endParaRPr>
        </a:p>
      </dsp:txBody>
      <dsp:txXfrm>
        <a:off x="3294978" y="1625355"/>
        <a:ext cx="1933186" cy="1036196"/>
      </dsp:txXfrm>
    </dsp:sp>
    <dsp:sp modelId="{AAA4ED00-904A-4D99-BC88-B2234F500259}">
      <dsp:nvSpPr>
        <dsp:cNvPr id="0" name=""/>
        <dsp:cNvSpPr/>
      </dsp:nvSpPr>
      <dsp:spPr>
        <a:xfrm>
          <a:off x="4103322" y="1045347"/>
          <a:ext cx="301697" cy="326828"/>
        </a:xfrm>
        <a:prstGeom prst="ellipse">
          <a:avLst/>
        </a:prstGeom>
        <a:solidFill>
          <a:schemeClr val="bg2">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F3F12DE-3AF7-4932-830F-18A30A4E5B0D}">
      <dsp:nvSpPr>
        <dsp:cNvPr id="0" name=""/>
        <dsp:cNvSpPr/>
      </dsp:nvSpPr>
      <dsp:spPr>
        <a:xfrm>
          <a:off x="5228159" y="1659116"/>
          <a:ext cx="1206786" cy="8256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3185" tIns="0" rIns="0" bIns="0" numCol="1" spcCol="1270" anchor="t" anchorCtr="0">
          <a:noAutofit/>
        </a:bodyPr>
        <a:lstStyle/>
        <a:p>
          <a:pPr lvl="0" algn="ctr" defTabSz="711200">
            <a:lnSpc>
              <a:spcPct val="90000"/>
            </a:lnSpc>
            <a:spcBef>
              <a:spcPct val="0"/>
            </a:spcBef>
            <a:spcAft>
              <a:spcPct val="35000"/>
            </a:spcAft>
          </a:pPr>
          <a:r>
            <a:rPr lang="en-US" altLang="zh-CN" sz="1600" b="1" kern="1200" dirty="0">
              <a:latin typeface="Cambria" pitchFamily="18" charset="0"/>
              <a:sym typeface="Bernard MT Condensed" pitchFamily="18" charset="0"/>
            </a:rPr>
            <a:t>2014 </a:t>
          </a:r>
          <a:endParaRPr lang="id-ID" altLang="zh-CN" sz="1600" b="1" kern="1200" dirty="0">
            <a:latin typeface="Cambria" pitchFamily="18" charset="0"/>
            <a:sym typeface="Bernard MT Condensed" pitchFamily="18" charset="0"/>
          </a:endParaRPr>
        </a:p>
        <a:p>
          <a:pPr lvl="0" algn="ctr" defTabSz="711200">
            <a:lnSpc>
              <a:spcPct val="90000"/>
            </a:lnSpc>
            <a:spcBef>
              <a:spcPct val="0"/>
            </a:spcBef>
            <a:spcAft>
              <a:spcPct val="35000"/>
            </a:spcAft>
          </a:pPr>
          <a:r>
            <a:rPr lang="id-ID" altLang="zh-CN" sz="1600" kern="1200" dirty="0">
              <a:latin typeface="Cambria" pitchFamily="18" charset="0"/>
              <a:sym typeface="Bernard MT Condensed" pitchFamily="18" charset="0"/>
            </a:rPr>
            <a:t>EU Ratification </a:t>
          </a:r>
          <a:endParaRPr lang="en-US" sz="1600" kern="1200" dirty="0">
            <a:latin typeface="Cambria" pitchFamily="18" charset="0"/>
          </a:endParaRPr>
        </a:p>
      </dsp:txBody>
      <dsp:txXfrm>
        <a:off x="5228159" y="1659116"/>
        <a:ext cx="1206786" cy="82563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3DBE6D-73F1-44E2-AD04-6CF387DECEB3}">
      <dsp:nvSpPr>
        <dsp:cNvPr id="0" name=""/>
        <dsp:cNvSpPr/>
      </dsp:nvSpPr>
      <dsp:spPr>
        <a:xfrm>
          <a:off x="380999" y="0"/>
          <a:ext cx="7924800" cy="3809999"/>
        </a:xfrm>
        <a:prstGeom prst="swooshArrow">
          <a:avLst>
            <a:gd name="adj1" fmla="val 25000"/>
            <a:gd name="adj2" fmla="val 25000"/>
          </a:avLst>
        </a:prstGeom>
        <a:solidFill>
          <a:srgbClr val="358F37"/>
        </a:solidFill>
        <a:ln>
          <a:noFill/>
        </a:ln>
        <a:effectLst/>
      </dsp:spPr>
      <dsp:style>
        <a:lnRef idx="0">
          <a:scrgbClr r="0" g="0" b="0"/>
        </a:lnRef>
        <a:fillRef idx="1">
          <a:scrgbClr r="0" g="0" b="0"/>
        </a:fillRef>
        <a:effectRef idx="0">
          <a:scrgbClr r="0" g="0" b="0"/>
        </a:effectRef>
        <a:fontRef idx="minor"/>
      </dsp:style>
    </dsp:sp>
    <dsp:sp modelId="{6064FC39-C5C3-4412-AB00-D4DB233F4073}">
      <dsp:nvSpPr>
        <dsp:cNvPr id="0" name=""/>
        <dsp:cNvSpPr/>
      </dsp:nvSpPr>
      <dsp:spPr>
        <a:xfrm>
          <a:off x="1447799" y="2590800"/>
          <a:ext cx="164591" cy="164591"/>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A58EB53-E433-4AAF-88FC-5448B26C8F67}">
      <dsp:nvSpPr>
        <dsp:cNvPr id="0" name=""/>
        <dsp:cNvSpPr/>
      </dsp:nvSpPr>
      <dsp:spPr>
        <a:xfrm>
          <a:off x="0" y="2438404"/>
          <a:ext cx="1390664" cy="4495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4293" tIns="0" rIns="0" bIns="0" numCol="1" spcCol="1270" anchor="t" anchorCtr="0">
          <a:noAutofit/>
        </a:bodyPr>
        <a:lstStyle/>
        <a:p>
          <a:pPr lvl="0" algn="ctr" defTabSz="711200">
            <a:lnSpc>
              <a:spcPct val="90000"/>
            </a:lnSpc>
            <a:spcBef>
              <a:spcPct val="0"/>
            </a:spcBef>
            <a:spcAft>
              <a:spcPts val="0"/>
            </a:spcAft>
          </a:pPr>
          <a:r>
            <a:rPr lang="en-US" sz="1600" b="1" kern="1200">
              <a:solidFill>
                <a:schemeClr val="tx1"/>
              </a:solidFill>
              <a:latin typeface="Cambria" pitchFamily="18" charset="0"/>
            </a:rPr>
            <a:t>2001</a:t>
          </a:r>
        </a:p>
        <a:p>
          <a:pPr lvl="0" algn="ctr" defTabSz="711200">
            <a:lnSpc>
              <a:spcPct val="90000"/>
            </a:lnSpc>
            <a:spcBef>
              <a:spcPct val="0"/>
            </a:spcBef>
            <a:spcAft>
              <a:spcPts val="0"/>
            </a:spcAft>
          </a:pPr>
          <a:r>
            <a:rPr lang="en-US" sz="1600" kern="1200">
              <a:solidFill>
                <a:schemeClr val="tx1"/>
              </a:solidFill>
              <a:latin typeface="Cambria" pitchFamily="18" charset="0"/>
            </a:rPr>
            <a:t> </a:t>
          </a:r>
          <a:r>
            <a:rPr lang="en-US" sz="1600" kern="1200">
              <a:solidFill>
                <a:schemeClr val="tx1"/>
              </a:solidFill>
              <a:latin typeface="Cambria" pitchFamily="18" charset="0"/>
              <a:sym typeface="Bernard MT Condensed" pitchFamily="18" charset="0"/>
            </a:rPr>
            <a:t>Bali FLEG </a:t>
          </a:r>
          <a:r>
            <a:rPr lang="id-ID" sz="1600" kern="1200">
              <a:solidFill>
                <a:schemeClr val="tx1"/>
              </a:solidFill>
              <a:latin typeface="Cambria" pitchFamily="18" charset="0"/>
              <a:sym typeface="Bernard MT Condensed" pitchFamily="18" charset="0"/>
            </a:rPr>
            <a:t>Declaration </a:t>
          </a:r>
          <a:endParaRPr lang="en-US" sz="1600" kern="1200" dirty="0">
            <a:solidFill>
              <a:schemeClr val="tx1"/>
            </a:solidFill>
            <a:latin typeface="Cambria" pitchFamily="18" charset="0"/>
          </a:endParaRPr>
        </a:p>
      </dsp:txBody>
      <dsp:txXfrm>
        <a:off x="0" y="2438404"/>
        <a:ext cx="1390664" cy="449581"/>
      </dsp:txXfrm>
    </dsp:sp>
    <dsp:sp modelId="{9DECF062-2AA6-4A26-BB84-790812B563D5}">
      <dsp:nvSpPr>
        <dsp:cNvPr id="0" name=""/>
        <dsp:cNvSpPr/>
      </dsp:nvSpPr>
      <dsp:spPr>
        <a:xfrm>
          <a:off x="3048000" y="1752600"/>
          <a:ext cx="219456" cy="219456"/>
        </a:xfrm>
        <a:prstGeom prst="ellips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58DBBDA-52D6-4E7A-A6F5-EDD7E5AF571C}">
      <dsp:nvSpPr>
        <dsp:cNvPr id="0" name=""/>
        <dsp:cNvSpPr/>
      </dsp:nvSpPr>
      <dsp:spPr>
        <a:xfrm>
          <a:off x="285717" y="1552568"/>
          <a:ext cx="2160321" cy="6236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6285" tIns="0" rIns="0" bIns="0" numCol="1" spcCol="1270" anchor="t" anchorCtr="0">
          <a:noAutofit/>
        </a:bodyPr>
        <a:lstStyle/>
        <a:p>
          <a:pPr lvl="0" algn="ctr" defTabSz="711200">
            <a:lnSpc>
              <a:spcPct val="90000"/>
            </a:lnSpc>
            <a:spcBef>
              <a:spcPct val="0"/>
            </a:spcBef>
            <a:spcAft>
              <a:spcPts val="0"/>
            </a:spcAft>
          </a:pPr>
          <a:r>
            <a:rPr lang="en-US" sz="1600" b="1" kern="1200" dirty="0">
              <a:solidFill>
                <a:schemeClr val="tx1"/>
              </a:solidFill>
              <a:latin typeface="Cambria" pitchFamily="18" charset="0"/>
            </a:rPr>
            <a:t>2003-2009</a:t>
          </a:r>
        </a:p>
        <a:p>
          <a:pPr lvl="0" algn="ctr" defTabSz="711200">
            <a:lnSpc>
              <a:spcPct val="90000"/>
            </a:lnSpc>
            <a:spcBef>
              <a:spcPct val="0"/>
            </a:spcBef>
            <a:spcAft>
              <a:spcPts val="0"/>
            </a:spcAft>
          </a:pPr>
          <a:r>
            <a:rPr lang="en-US" sz="1600" kern="1200">
              <a:solidFill>
                <a:schemeClr val="tx1"/>
              </a:solidFill>
              <a:latin typeface="Cambria" pitchFamily="18" charset="0"/>
            </a:rPr>
            <a:t>SVLK Dev</a:t>
          </a:r>
          <a:r>
            <a:rPr lang="id-ID" sz="1600" kern="1200">
              <a:solidFill>
                <a:schemeClr val="tx1"/>
              </a:solidFill>
              <a:latin typeface="Cambria" pitchFamily="18" charset="0"/>
            </a:rPr>
            <a:t>elopment</a:t>
          </a:r>
          <a:endParaRPr lang="en-US" sz="1600" kern="1200" dirty="0">
            <a:solidFill>
              <a:schemeClr val="tx1"/>
            </a:solidFill>
            <a:latin typeface="Cambria" pitchFamily="18" charset="0"/>
          </a:endParaRPr>
        </a:p>
      </dsp:txBody>
      <dsp:txXfrm>
        <a:off x="285717" y="1552568"/>
        <a:ext cx="2160321" cy="623629"/>
      </dsp:txXfrm>
    </dsp:sp>
    <dsp:sp modelId="{5FF71FD2-4DEF-424A-A743-777C6AE6E269}">
      <dsp:nvSpPr>
        <dsp:cNvPr id="0" name=""/>
        <dsp:cNvSpPr/>
      </dsp:nvSpPr>
      <dsp:spPr>
        <a:xfrm>
          <a:off x="3886200" y="1447799"/>
          <a:ext cx="292608" cy="292608"/>
        </a:xfrm>
        <a:prstGeom prst="ellipse">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42B3CFC-A181-4E29-A529-5AAEBEB7DD15}">
      <dsp:nvSpPr>
        <dsp:cNvPr id="0" name=""/>
        <dsp:cNvSpPr/>
      </dsp:nvSpPr>
      <dsp:spPr>
        <a:xfrm>
          <a:off x="2000232" y="695317"/>
          <a:ext cx="1501814" cy="9220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5047" tIns="0" rIns="0" bIns="0" numCol="1" spcCol="1270" anchor="t" anchorCtr="0">
          <a:noAutofit/>
        </a:bodyPr>
        <a:lstStyle/>
        <a:p>
          <a:pPr lvl="0" algn="ctr" defTabSz="711200">
            <a:lnSpc>
              <a:spcPct val="90000"/>
            </a:lnSpc>
            <a:spcBef>
              <a:spcPct val="0"/>
            </a:spcBef>
            <a:spcAft>
              <a:spcPts val="0"/>
            </a:spcAft>
          </a:pPr>
          <a:r>
            <a:rPr lang="en-US" sz="1600" b="1" kern="1200">
              <a:solidFill>
                <a:schemeClr val="tx1"/>
              </a:solidFill>
              <a:latin typeface="Cambria" pitchFamily="18" charset="0"/>
            </a:rPr>
            <a:t>20</a:t>
          </a:r>
          <a:r>
            <a:rPr lang="id-ID" sz="1600" b="1" kern="1200">
              <a:solidFill>
                <a:schemeClr val="tx1"/>
              </a:solidFill>
              <a:latin typeface="Cambria" pitchFamily="18" charset="0"/>
            </a:rPr>
            <a:t>09</a:t>
          </a:r>
          <a:endParaRPr lang="en-US" sz="1600" b="1" kern="1200" dirty="0">
            <a:solidFill>
              <a:schemeClr val="tx1"/>
            </a:solidFill>
            <a:latin typeface="Cambria" pitchFamily="18" charset="0"/>
          </a:endParaRPr>
        </a:p>
        <a:p>
          <a:pPr lvl="0" algn="ctr" defTabSz="711200">
            <a:lnSpc>
              <a:spcPct val="90000"/>
            </a:lnSpc>
            <a:spcBef>
              <a:spcPct val="0"/>
            </a:spcBef>
            <a:spcAft>
              <a:spcPts val="0"/>
            </a:spcAft>
          </a:pPr>
          <a:r>
            <a:rPr lang="en-US" sz="1600" kern="1200" dirty="0">
              <a:solidFill>
                <a:schemeClr val="tx1"/>
              </a:solidFill>
              <a:latin typeface="Cambria" pitchFamily="18" charset="0"/>
            </a:rPr>
            <a:t>Forestry Regulation on SVLK</a:t>
          </a:r>
        </a:p>
      </dsp:txBody>
      <dsp:txXfrm>
        <a:off x="2000232" y="695317"/>
        <a:ext cx="1501814" cy="922009"/>
      </dsp:txXfrm>
    </dsp:sp>
    <dsp:sp modelId="{5CB2AE8A-5851-4592-8004-AF6B8B6398C6}">
      <dsp:nvSpPr>
        <dsp:cNvPr id="0" name=""/>
        <dsp:cNvSpPr/>
      </dsp:nvSpPr>
      <dsp:spPr>
        <a:xfrm>
          <a:off x="5029198" y="1066800"/>
          <a:ext cx="377952" cy="377952"/>
        </a:xfrm>
        <a:prstGeom prst="ellipse">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D47008E-B3DC-45C9-8069-7ABC410F9903}">
      <dsp:nvSpPr>
        <dsp:cNvPr id="0" name=""/>
        <dsp:cNvSpPr/>
      </dsp:nvSpPr>
      <dsp:spPr>
        <a:xfrm>
          <a:off x="3048000" y="228600"/>
          <a:ext cx="1676400" cy="10287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0269" tIns="0" rIns="0" bIns="0" numCol="1" spcCol="1270" anchor="t" anchorCtr="0">
          <a:noAutofit/>
        </a:bodyPr>
        <a:lstStyle/>
        <a:p>
          <a:pPr lvl="0" algn="ctr" defTabSz="711200">
            <a:lnSpc>
              <a:spcPct val="90000"/>
            </a:lnSpc>
            <a:spcBef>
              <a:spcPct val="0"/>
            </a:spcBef>
            <a:spcAft>
              <a:spcPts val="0"/>
            </a:spcAft>
          </a:pPr>
          <a:r>
            <a:rPr lang="en-US" sz="1600" b="1" kern="1200" dirty="0">
              <a:solidFill>
                <a:schemeClr val="tx1"/>
              </a:solidFill>
              <a:latin typeface="Cambria" pitchFamily="18" charset="0"/>
            </a:rPr>
            <a:t>2012</a:t>
          </a:r>
        </a:p>
        <a:p>
          <a:pPr lvl="0" algn="ctr" defTabSz="711200">
            <a:lnSpc>
              <a:spcPct val="90000"/>
            </a:lnSpc>
            <a:spcBef>
              <a:spcPct val="0"/>
            </a:spcBef>
            <a:spcAft>
              <a:spcPts val="0"/>
            </a:spcAft>
          </a:pPr>
          <a:r>
            <a:rPr lang="en-US" sz="1600" kern="1200" dirty="0">
              <a:solidFill>
                <a:schemeClr val="tx1"/>
              </a:solidFill>
              <a:latin typeface="Cambria" pitchFamily="18" charset="0"/>
            </a:rPr>
            <a:t>Trade Regulation </a:t>
          </a:r>
          <a:r>
            <a:rPr lang="en-US" sz="1600" kern="1200">
              <a:solidFill>
                <a:schemeClr val="tx1"/>
              </a:solidFill>
              <a:latin typeface="Cambria" pitchFamily="18" charset="0"/>
            </a:rPr>
            <a:t>on SVLK</a:t>
          </a:r>
          <a:r>
            <a:rPr lang="id-ID" sz="1600" kern="1200">
              <a:solidFill>
                <a:schemeClr val="tx1"/>
              </a:solidFill>
              <a:latin typeface="Cambria" pitchFamily="18" charset="0"/>
            </a:rPr>
            <a:t> </a:t>
          </a:r>
          <a:endParaRPr lang="en-US" sz="1600" kern="1200" dirty="0">
            <a:solidFill>
              <a:schemeClr val="tx1"/>
            </a:solidFill>
            <a:latin typeface="Cambria" pitchFamily="18" charset="0"/>
          </a:endParaRPr>
        </a:p>
      </dsp:txBody>
      <dsp:txXfrm>
        <a:off x="3048000" y="228600"/>
        <a:ext cx="1676400" cy="1028712"/>
      </dsp:txXfrm>
    </dsp:sp>
    <dsp:sp modelId="{A5348A9A-F3B0-43B2-AF03-E1C6B0FDFEF1}">
      <dsp:nvSpPr>
        <dsp:cNvPr id="0" name=""/>
        <dsp:cNvSpPr/>
      </dsp:nvSpPr>
      <dsp:spPr>
        <a:xfrm>
          <a:off x="6324602" y="838200"/>
          <a:ext cx="432818" cy="432818"/>
        </a:xfrm>
        <a:prstGeom prst="ellipse">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4F3E2CB-622F-4A01-AE42-29E091124E7B}">
      <dsp:nvSpPr>
        <dsp:cNvPr id="0" name=""/>
        <dsp:cNvSpPr/>
      </dsp:nvSpPr>
      <dsp:spPr>
        <a:xfrm>
          <a:off x="4267200" y="0"/>
          <a:ext cx="1676400" cy="5181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5181" tIns="0" rIns="0" bIns="0" numCol="1" spcCol="1270" anchor="t" anchorCtr="0">
          <a:noAutofit/>
        </a:bodyPr>
        <a:lstStyle/>
        <a:p>
          <a:pPr lvl="0" algn="ctr" defTabSz="711200">
            <a:lnSpc>
              <a:spcPct val="90000"/>
            </a:lnSpc>
            <a:spcBef>
              <a:spcPct val="0"/>
            </a:spcBef>
            <a:spcAft>
              <a:spcPts val="0"/>
            </a:spcAft>
          </a:pPr>
          <a:r>
            <a:rPr lang="en-US" sz="1600" b="1" kern="1200" dirty="0">
              <a:solidFill>
                <a:schemeClr val="tx1"/>
              </a:solidFill>
              <a:latin typeface="Cambria" pitchFamily="18" charset="0"/>
            </a:rPr>
            <a:t>2013</a:t>
          </a:r>
        </a:p>
        <a:p>
          <a:pPr lvl="0" algn="ctr" defTabSz="711200">
            <a:lnSpc>
              <a:spcPct val="90000"/>
            </a:lnSpc>
            <a:spcBef>
              <a:spcPct val="0"/>
            </a:spcBef>
            <a:spcAft>
              <a:spcPts val="0"/>
            </a:spcAft>
          </a:pPr>
          <a:r>
            <a:rPr lang="id-ID" sz="1600" kern="1200" dirty="0">
              <a:solidFill>
                <a:schemeClr val="tx1"/>
              </a:solidFill>
              <a:latin typeface="Cambria" pitchFamily="18" charset="0"/>
            </a:rPr>
            <a:t>SILK online</a:t>
          </a:r>
          <a:endParaRPr lang="en-US" sz="1600" kern="1200" dirty="0">
            <a:solidFill>
              <a:schemeClr val="tx1"/>
            </a:solidFill>
            <a:latin typeface="Cambria" pitchFamily="18" charset="0"/>
          </a:endParaRPr>
        </a:p>
      </dsp:txBody>
      <dsp:txXfrm>
        <a:off x="4267200" y="0"/>
        <a:ext cx="1676400" cy="51815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3DBE6D-73F1-44E2-AD04-6CF387DECEB3}">
      <dsp:nvSpPr>
        <dsp:cNvPr id="0" name=""/>
        <dsp:cNvSpPr/>
      </dsp:nvSpPr>
      <dsp:spPr>
        <a:xfrm rot="516116">
          <a:off x="238976" y="0"/>
          <a:ext cx="7278931" cy="3142672"/>
        </a:xfrm>
        <a:prstGeom prst="swooshArrow">
          <a:avLst>
            <a:gd name="adj1" fmla="val 25000"/>
            <a:gd name="adj2" fmla="val 25000"/>
          </a:avLst>
        </a:prstGeom>
        <a:solidFill>
          <a:srgbClr val="FFC000"/>
        </a:solidFill>
        <a:ln>
          <a:noFill/>
        </a:ln>
        <a:effectLst/>
      </dsp:spPr>
      <dsp:style>
        <a:lnRef idx="0">
          <a:scrgbClr r="0" g="0" b="0"/>
        </a:lnRef>
        <a:fillRef idx="1">
          <a:scrgbClr r="0" g="0" b="0"/>
        </a:fillRef>
        <a:effectRef idx="0">
          <a:scrgbClr r="0" g="0" b="0"/>
        </a:effectRef>
        <a:fontRef idx="minor"/>
      </dsp:style>
    </dsp:sp>
    <dsp:sp modelId="{386C7319-6CC7-495A-9865-AB16A918331D}">
      <dsp:nvSpPr>
        <dsp:cNvPr id="0" name=""/>
        <dsp:cNvSpPr/>
      </dsp:nvSpPr>
      <dsp:spPr>
        <a:xfrm flipH="1" flipV="1">
          <a:off x="986328" y="1807037"/>
          <a:ext cx="218189" cy="198458"/>
        </a:xfrm>
        <a:prstGeom prst="ellipse">
          <a:avLst/>
        </a:prstGeom>
        <a:solidFill>
          <a:srgbClr val="FFFF00"/>
        </a:solidFill>
        <a:ln w="25400" cap="flat" cmpd="sng" algn="ctr">
          <a:solidFill>
            <a:schemeClr val="bg1"/>
          </a:solidFill>
          <a:prstDash val="solid"/>
        </a:ln>
        <a:effectLst/>
      </dsp:spPr>
      <dsp:style>
        <a:lnRef idx="2">
          <a:scrgbClr r="0" g="0" b="0"/>
        </a:lnRef>
        <a:fillRef idx="1">
          <a:scrgbClr r="0" g="0" b="0"/>
        </a:fillRef>
        <a:effectRef idx="0">
          <a:scrgbClr r="0" g="0" b="0"/>
        </a:effectRef>
        <a:fontRef idx="minor">
          <a:schemeClr val="lt1"/>
        </a:fontRef>
      </dsp:style>
    </dsp:sp>
    <dsp:sp modelId="{55EB56E5-D51B-4686-82A6-D71CE5CAAA49}">
      <dsp:nvSpPr>
        <dsp:cNvPr id="0" name=""/>
        <dsp:cNvSpPr/>
      </dsp:nvSpPr>
      <dsp:spPr>
        <a:xfrm>
          <a:off x="986332" y="1807034"/>
          <a:ext cx="2897724" cy="9082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9274" tIns="0" rIns="0" bIns="0" numCol="1" spcCol="1270" anchor="t" anchorCtr="0">
          <a:noAutofit/>
        </a:bodyPr>
        <a:lstStyle/>
        <a:p>
          <a:pPr lvl="0" algn="ctr" defTabSz="711200">
            <a:lnSpc>
              <a:spcPct val="90000"/>
            </a:lnSpc>
            <a:spcBef>
              <a:spcPct val="0"/>
            </a:spcBef>
            <a:spcAft>
              <a:spcPts val="0"/>
            </a:spcAft>
          </a:pPr>
          <a:r>
            <a:rPr lang="en-US" sz="1600" b="1" kern="1200" dirty="0">
              <a:latin typeface="Cambria" pitchFamily="18" charset="0"/>
            </a:rPr>
            <a:t>2011</a:t>
          </a:r>
        </a:p>
        <a:p>
          <a:pPr lvl="0" algn="ctr" defTabSz="711200">
            <a:lnSpc>
              <a:spcPct val="90000"/>
            </a:lnSpc>
            <a:spcBef>
              <a:spcPct val="0"/>
            </a:spcBef>
            <a:spcAft>
              <a:spcPts val="0"/>
            </a:spcAft>
          </a:pPr>
          <a:r>
            <a:rPr lang="en-US" sz="1600" kern="1200">
              <a:latin typeface="Cambria" pitchFamily="18" charset="0"/>
            </a:rPr>
            <a:t>Negotiation </a:t>
          </a:r>
          <a:endParaRPr lang="id-ID" sz="1600" kern="1200">
            <a:latin typeface="Cambria" pitchFamily="18" charset="0"/>
          </a:endParaRPr>
        </a:p>
        <a:p>
          <a:pPr lvl="0" algn="ctr" defTabSz="711200">
            <a:lnSpc>
              <a:spcPct val="90000"/>
            </a:lnSpc>
            <a:spcBef>
              <a:spcPct val="0"/>
            </a:spcBef>
            <a:spcAft>
              <a:spcPts val="0"/>
            </a:spcAft>
          </a:pPr>
          <a:r>
            <a:rPr lang="en-US" sz="1600" kern="1200">
              <a:latin typeface="Cambria" pitchFamily="18" charset="0"/>
            </a:rPr>
            <a:t>Concluded</a:t>
          </a:r>
          <a:endParaRPr lang="en-US" sz="1600" kern="1200" dirty="0">
            <a:latin typeface="Cambria" pitchFamily="18" charset="0"/>
          </a:endParaRPr>
        </a:p>
      </dsp:txBody>
      <dsp:txXfrm>
        <a:off x="986332" y="1807034"/>
        <a:ext cx="2897724" cy="908232"/>
      </dsp:txXfrm>
    </dsp:sp>
    <dsp:sp modelId="{6083C2B1-2ACA-48B9-9DA6-C6D02BEE9CE0}">
      <dsp:nvSpPr>
        <dsp:cNvPr id="0" name=""/>
        <dsp:cNvSpPr/>
      </dsp:nvSpPr>
      <dsp:spPr>
        <a:xfrm>
          <a:off x="5543204" y="942802"/>
          <a:ext cx="392211" cy="392204"/>
        </a:xfrm>
        <a:prstGeom prst="ellips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24F16AF-07B0-4EB5-9EFA-221FDF81A3EB}">
      <dsp:nvSpPr>
        <dsp:cNvPr id="0" name=""/>
        <dsp:cNvSpPr/>
      </dsp:nvSpPr>
      <dsp:spPr>
        <a:xfrm>
          <a:off x="3294978" y="1625355"/>
          <a:ext cx="1933186" cy="10361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226" tIns="0" rIns="0" bIns="0" numCol="1" spcCol="1270" anchor="t" anchorCtr="0">
          <a:noAutofit/>
        </a:bodyPr>
        <a:lstStyle/>
        <a:p>
          <a:pPr lvl="0" algn="ctr" defTabSz="711200">
            <a:lnSpc>
              <a:spcPct val="90000"/>
            </a:lnSpc>
            <a:spcBef>
              <a:spcPct val="0"/>
            </a:spcBef>
            <a:spcAft>
              <a:spcPts val="0"/>
            </a:spcAft>
          </a:pPr>
          <a:r>
            <a:rPr lang="en-US" altLang="en-US" sz="1600" b="1" kern="1200" dirty="0">
              <a:latin typeface="Cambria" pitchFamily="18" charset="0"/>
              <a:sym typeface="Bernard MT Condensed" pitchFamily="18" charset="0"/>
            </a:rPr>
            <a:t>2013</a:t>
          </a:r>
        </a:p>
        <a:p>
          <a:pPr lvl="0" algn="ctr" defTabSz="711200">
            <a:lnSpc>
              <a:spcPct val="90000"/>
            </a:lnSpc>
            <a:spcBef>
              <a:spcPct val="0"/>
            </a:spcBef>
            <a:spcAft>
              <a:spcPts val="0"/>
            </a:spcAft>
          </a:pPr>
          <a:r>
            <a:rPr lang="en-US" altLang="en-US" sz="1600" kern="1200" dirty="0">
              <a:latin typeface="Cambria" pitchFamily="18" charset="0"/>
              <a:sym typeface="Bernard MT Condensed" pitchFamily="18" charset="0"/>
            </a:rPr>
            <a:t> Signing R</a:t>
          </a:r>
          <a:r>
            <a:rPr lang="id-ID" altLang="en-US" sz="1600" kern="1200" dirty="0">
              <a:latin typeface="Cambria" pitchFamily="18" charset="0"/>
              <a:sym typeface="Bernard MT Condensed" pitchFamily="18" charset="0"/>
            </a:rPr>
            <a:t>I-EU F</a:t>
          </a:r>
          <a:r>
            <a:rPr lang="en-US" sz="1600" kern="1200" dirty="0">
              <a:latin typeface="Cambria" pitchFamily="18" charset="0"/>
              <a:sym typeface="Bernard MT Condensed" pitchFamily="18" charset="0"/>
            </a:rPr>
            <a:t>LEGT-VPA  EUTR Take into Force</a:t>
          </a:r>
          <a:endParaRPr lang="en-US" sz="1600" kern="1200" dirty="0">
            <a:latin typeface="Cambria" pitchFamily="18" charset="0"/>
          </a:endParaRPr>
        </a:p>
      </dsp:txBody>
      <dsp:txXfrm>
        <a:off x="3294978" y="1625355"/>
        <a:ext cx="1933186" cy="1036196"/>
      </dsp:txXfrm>
    </dsp:sp>
    <dsp:sp modelId="{AAA4ED00-904A-4D99-BC88-B2234F500259}">
      <dsp:nvSpPr>
        <dsp:cNvPr id="0" name=""/>
        <dsp:cNvSpPr/>
      </dsp:nvSpPr>
      <dsp:spPr>
        <a:xfrm>
          <a:off x="4103322" y="1045347"/>
          <a:ext cx="301697" cy="326828"/>
        </a:xfrm>
        <a:prstGeom prst="ellipse">
          <a:avLst/>
        </a:prstGeom>
        <a:solidFill>
          <a:schemeClr val="bg2">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F3F12DE-3AF7-4932-830F-18A30A4E5B0D}">
      <dsp:nvSpPr>
        <dsp:cNvPr id="0" name=""/>
        <dsp:cNvSpPr/>
      </dsp:nvSpPr>
      <dsp:spPr>
        <a:xfrm>
          <a:off x="5228159" y="1659116"/>
          <a:ext cx="1206786" cy="8256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3185" tIns="0" rIns="0" bIns="0" numCol="1" spcCol="1270" anchor="t" anchorCtr="0">
          <a:noAutofit/>
        </a:bodyPr>
        <a:lstStyle/>
        <a:p>
          <a:pPr lvl="0" algn="ctr" defTabSz="711200">
            <a:lnSpc>
              <a:spcPct val="90000"/>
            </a:lnSpc>
            <a:spcBef>
              <a:spcPct val="0"/>
            </a:spcBef>
            <a:spcAft>
              <a:spcPct val="35000"/>
            </a:spcAft>
          </a:pPr>
          <a:r>
            <a:rPr lang="en-US" altLang="zh-CN" sz="1600" b="1" kern="1200" dirty="0">
              <a:latin typeface="Cambria" pitchFamily="18" charset="0"/>
              <a:sym typeface="Bernard MT Condensed" pitchFamily="18" charset="0"/>
            </a:rPr>
            <a:t>2014 </a:t>
          </a:r>
          <a:endParaRPr lang="id-ID" altLang="zh-CN" sz="1600" b="1" kern="1200" dirty="0">
            <a:latin typeface="Cambria" pitchFamily="18" charset="0"/>
            <a:sym typeface="Bernard MT Condensed" pitchFamily="18" charset="0"/>
          </a:endParaRPr>
        </a:p>
        <a:p>
          <a:pPr lvl="0" algn="ctr" defTabSz="711200">
            <a:lnSpc>
              <a:spcPct val="90000"/>
            </a:lnSpc>
            <a:spcBef>
              <a:spcPct val="0"/>
            </a:spcBef>
            <a:spcAft>
              <a:spcPct val="35000"/>
            </a:spcAft>
          </a:pPr>
          <a:r>
            <a:rPr lang="id-ID" altLang="zh-CN" sz="1600" kern="1200" dirty="0">
              <a:latin typeface="Cambria" pitchFamily="18" charset="0"/>
              <a:sym typeface="Bernard MT Condensed" pitchFamily="18" charset="0"/>
            </a:rPr>
            <a:t>EU Ratification </a:t>
          </a:r>
          <a:endParaRPr lang="en-US" sz="1600" kern="1200" dirty="0">
            <a:latin typeface="Cambria" pitchFamily="18" charset="0"/>
          </a:endParaRPr>
        </a:p>
      </dsp:txBody>
      <dsp:txXfrm>
        <a:off x="5228159" y="1659116"/>
        <a:ext cx="1206786" cy="825633"/>
      </dsp:txXfrm>
    </dsp:sp>
  </dsp:spTree>
</dsp:drawing>
</file>

<file path=ppt/diagrams/layout1.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2.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3.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4.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96888"/>
          </a:xfrm>
          <a:prstGeom prst="rect">
            <a:avLst/>
          </a:prstGeom>
        </p:spPr>
        <p:txBody>
          <a:bodyPr vert="horz" lIns="91440" tIns="45720" rIns="91440" bIns="45720" rtlCol="0"/>
          <a:lstStyle>
            <a:lvl1pPr algn="l">
              <a:defRPr sz="1200" smtClean="0"/>
            </a:lvl1pPr>
          </a:lstStyle>
          <a:p>
            <a:pPr>
              <a:defRPr/>
            </a:pPr>
            <a:endParaRPr lang="id-ID"/>
          </a:p>
        </p:txBody>
      </p:sp>
      <p:sp>
        <p:nvSpPr>
          <p:cNvPr id="3" name="Date Placeholder 2"/>
          <p:cNvSpPr>
            <a:spLocks noGrp="1"/>
          </p:cNvSpPr>
          <p:nvPr>
            <p:ph type="dt" sz="quarter" idx="1"/>
          </p:nvPr>
        </p:nvSpPr>
        <p:spPr>
          <a:xfrm>
            <a:off x="3884613" y="0"/>
            <a:ext cx="2971800" cy="496888"/>
          </a:xfrm>
          <a:prstGeom prst="rect">
            <a:avLst/>
          </a:prstGeom>
        </p:spPr>
        <p:txBody>
          <a:bodyPr vert="horz" lIns="91440" tIns="45720" rIns="91440" bIns="45720" rtlCol="0"/>
          <a:lstStyle>
            <a:lvl1pPr algn="r">
              <a:defRPr sz="1200" smtClean="0"/>
            </a:lvl1pPr>
          </a:lstStyle>
          <a:p>
            <a:pPr>
              <a:defRPr/>
            </a:pPr>
            <a:fld id="{F64B700A-C1A6-47C3-958D-A984BB53B495}" type="datetimeFigureOut">
              <a:rPr lang="id-ID"/>
              <a:pPr>
                <a:defRPr/>
              </a:pPr>
              <a:t>14/09/2018</a:t>
            </a:fld>
            <a:endParaRPr lang="id-ID"/>
          </a:p>
        </p:txBody>
      </p:sp>
      <p:sp>
        <p:nvSpPr>
          <p:cNvPr id="4" name="Footer Placeholder 3"/>
          <p:cNvSpPr>
            <a:spLocks noGrp="1"/>
          </p:cNvSpPr>
          <p:nvPr>
            <p:ph type="ftr" sz="quarter" idx="2"/>
          </p:nvPr>
        </p:nvSpPr>
        <p:spPr>
          <a:xfrm>
            <a:off x="0" y="9447213"/>
            <a:ext cx="2971800" cy="496887"/>
          </a:xfrm>
          <a:prstGeom prst="rect">
            <a:avLst/>
          </a:prstGeom>
        </p:spPr>
        <p:txBody>
          <a:bodyPr vert="horz" lIns="91440" tIns="45720" rIns="91440" bIns="45720" rtlCol="0" anchor="b"/>
          <a:lstStyle>
            <a:lvl1pPr algn="l">
              <a:defRPr sz="1200" smtClean="0"/>
            </a:lvl1pPr>
          </a:lstStyle>
          <a:p>
            <a:pPr>
              <a:defRPr/>
            </a:pPr>
            <a:endParaRPr lang="id-ID"/>
          </a:p>
        </p:txBody>
      </p:sp>
      <p:sp>
        <p:nvSpPr>
          <p:cNvPr id="5" name="Slide Number Placeholder 4"/>
          <p:cNvSpPr>
            <a:spLocks noGrp="1"/>
          </p:cNvSpPr>
          <p:nvPr>
            <p:ph type="sldNum" sz="quarter" idx="3"/>
          </p:nvPr>
        </p:nvSpPr>
        <p:spPr>
          <a:xfrm>
            <a:off x="3884613" y="9447213"/>
            <a:ext cx="2971800" cy="496887"/>
          </a:xfrm>
          <a:prstGeom prst="rect">
            <a:avLst/>
          </a:prstGeom>
        </p:spPr>
        <p:txBody>
          <a:bodyPr vert="horz" lIns="91440" tIns="45720" rIns="91440" bIns="45720" rtlCol="0" anchor="b"/>
          <a:lstStyle>
            <a:lvl1pPr algn="r">
              <a:defRPr sz="1200" smtClean="0"/>
            </a:lvl1pPr>
          </a:lstStyle>
          <a:p>
            <a:pPr>
              <a:defRPr/>
            </a:pPr>
            <a:fld id="{A622444A-475D-4FF7-90D7-51A21A1E9ED2}" type="slidenum">
              <a:rPr lang="id-ID"/>
              <a:pPr>
                <a:defRPr/>
              </a:pPr>
              <a:t>‹#›</a:t>
            </a:fld>
            <a:endParaRPr lang="id-ID"/>
          </a:p>
        </p:txBody>
      </p:sp>
    </p:spTree>
    <p:extLst>
      <p:ext uri="{BB962C8B-B14F-4D97-AF65-F5344CB8AC3E}">
        <p14:creationId xmlns:p14="http://schemas.microsoft.com/office/powerpoint/2010/main" val="387663846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96888"/>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id-ID"/>
          </a:p>
        </p:txBody>
      </p:sp>
      <p:sp>
        <p:nvSpPr>
          <p:cNvPr id="3" name="Date Placeholder 2"/>
          <p:cNvSpPr>
            <a:spLocks noGrp="1"/>
          </p:cNvSpPr>
          <p:nvPr>
            <p:ph type="dt" idx="1"/>
          </p:nvPr>
        </p:nvSpPr>
        <p:spPr>
          <a:xfrm>
            <a:off x="3884613" y="0"/>
            <a:ext cx="2971800" cy="496888"/>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5DA8016D-169B-45FA-8423-43379D144277}" type="datetimeFigureOut">
              <a:rPr lang="id-ID"/>
              <a:pPr>
                <a:defRPr/>
              </a:pPr>
              <a:t>14/09/2018</a:t>
            </a:fld>
            <a:endParaRPr lang="id-ID"/>
          </a:p>
        </p:txBody>
      </p:sp>
      <p:sp>
        <p:nvSpPr>
          <p:cNvPr id="4" name="Slide Image Placeholder 3"/>
          <p:cNvSpPr>
            <a:spLocks noGrp="1" noRot="1" noChangeAspect="1"/>
          </p:cNvSpPr>
          <p:nvPr>
            <p:ph type="sldImg" idx="2"/>
          </p:nvPr>
        </p:nvSpPr>
        <p:spPr>
          <a:xfrm>
            <a:off x="942975" y="746125"/>
            <a:ext cx="4972050" cy="3729038"/>
          </a:xfrm>
          <a:prstGeom prst="rect">
            <a:avLst/>
          </a:prstGeom>
          <a:noFill/>
          <a:ln w="12700">
            <a:solidFill>
              <a:prstClr val="black"/>
            </a:solidFill>
          </a:ln>
        </p:spPr>
        <p:txBody>
          <a:bodyPr vert="horz" lIns="91440" tIns="45720" rIns="91440" bIns="45720" rtlCol="0" anchor="ctr"/>
          <a:lstStyle/>
          <a:p>
            <a:pPr lvl="0"/>
            <a:endParaRPr lang="id-ID" noProof="0"/>
          </a:p>
        </p:txBody>
      </p:sp>
      <p:sp>
        <p:nvSpPr>
          <p:cNvPr id="5" name="Notes Placeholder 4"/>
          <p:cNvSpPr>
            <a:spLocks noGrp="1"/>
          </p:cNvSpPr>
          <p:nvPr>
            <p:ph type="body" sz="quarter" idx="3"/>
          </p:nvPr>
        </p:nvSpPr>
        <p:spPr>
          <a:xfrm>
            <a:off x="685800" y="4724400"/>
            <a:ext cx="5486400" cy="4475163"/>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id-ID" noProof="0"/>
          </a:p>
        </p:txBody>
      </p:sp>
      <p:sp>
        <p:nvSpPr>
          <p:cNvPr id="6" name="Footer Placeholder 5"/>
          <p:cNvSpPr>
            <a:spLocks noGrp="1"/>
          </p:cNvSpPr>
          <p:nvPr>
            <p:ph type="ftr" sz="quarter" idx="4"/>
          </p:nvPr>
        </p:nvSpPr>
        <p:spPr>
          <a:xfrm>
            <a:off x="0" y="9447213"/>
            <a:ext cx="2971800" cy="496887"/>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id-ID"/>
          </a:p>
        </p:txBody>
      </p:sp>
      <p:sp>
        <p:nvSpPr>
          <p:cNvPr id="7" name="Slide Number Placeholder 6"/>
          <p:cNvSpPr>
            <a:spLocks noGrp="1"/>
          </p:cNvSpPr>
          <p:nvPr>
            <p:ph type="sldNum" sz="quarter" idx="5"/>
          </p:nvPr>
        </p:nvSpPr>
        <p:spPr>
          <a:xfrm>
            <a:off x="3884613" y="9447213"/>
            <a:ext cx="2971800" cy="496887"/>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FA839FDA-2FBD-4A40-837B-363D58AF97EE}" type="slidenum">
              <a:rPr lang="id-ID"/>
              <a:pPr>
                <a:defRPr/>
              </a:pPr>
              <a:t>‹#›</a:t>
            </a:fld>
            <a:endParaRPr lang="id-ID"/>
          </a:p>
        </p:txBody>
      </p:sp>
    </p:spTree>
    <p:extLst>
      <p:ext uri="{BB962C8B-B14F-4D97-AF65-F5344CB8AC3E}">
        <p14:creationId xmlns:p14="http://schemas.microsoft.com/office/powerpoint/2010/main" val="369443948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bwMode="auto">
          <a:noFill/>
          <a:ln>
            <a:solidFill>
              <a:srgbClr val="000000"/>
            </a:solidFill>
            <a:miter lim="800000"/>
            <a:headEnd/>
            <a:tailEnd/>
          </a:ln>
        </p:spPr>
      </p:sp>
      <p:sp>
        <p:nvSpPr>
          <p:cNvPr id="5222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5222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A2BB3E6-DA7D-4B6E-99F1-89C5B7C77D06}" type="slidenum">
              <a:rPr lang="id-ID" smtClean="0"/>
              <a:pPr fontAlgn="base">
                <a:spcBef>
                  <a:spcPct val="0"/>
                </a:spcBef>
                <a:spcAft>
                  <a:spcPct val="0"/>
                </a:spcAft>
                <a:defRPr/>
              </a:pPr>
              <a:t>1</a:t>
            </a:fld>
            <a:endParaRPr lang="id-ID"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bwMode="auto">
          <a:noFill/>
          <a:ln>
            <a:solidFill>
              <a:srgbClr val="000000"/>
            </a:solidFill>
            <a:miter lim="800000"/>
            <a:headEnd/>
            <a:tailEnd/>
          </a:ln>
        </p:spPr>
      </p:sp>
      <p:sp>
        <p:nvSpPr>
          <p:cNvPr id="3277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AU" smtClean="0"/>
          </a:p>
        </p:txBody>
      </p:sp>
      <p:sp>
        <p:nvSpPr>
          <p:cNvPr id="6" name="Slide Number Placeholder 5"/>
          <p:cNvSpPr>
            <a:spLocks noGrp="1"/>
          </p:cNvSpPr>
          <p:nvPr>
            <p:ph type="sldNum" sz="quarter" idx="5"/>
          </p:nvPr>
        </p:nvSpPr>
        <p:spPr/>
        <p:txBody>
          <a:bodyPr/>
          <a:lstStyle/>
          <a:p>
            <a:pPr>
              <a:defRPr/>
            </a:pPr>
            <a:fld id="{1A18B0F1-41F0-428F-9B0C-87A71ED17AF9}" type="slidenum">
              <a:rPr lang="en-GB" smtClean="0"/>
              <a:pPr>
                <a:defRPr/>
              </a:pPr>
              <a:t>21</a:t>
            </a:fld>
            <a:endParaRPr lang="en-GB"/>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A839FDA-2FBD-4A40-837B-363D58AF97EE}" type="slidenum">
              <a:rPr lang="id-ID" smtClean="0"/>
              <a:pPr>
                <a:defRPr/>
              </a:pPr>
              <a:t>26</a:t>
            </a:fld>
            <a:endParaRPr lang="id-ID"/>
          </a:p>
        </p:txBody>
      </p:sp>
    </p:spTree>
    <p:extLst>
      <p:ext uri="{BB962C8B-B14F-4D97-AF65-F5344CB8AC3E}">
        <p14:creationId xmlns:p14="http://schemas.microsoft.com/office/powerpoint/2010/main" val="6998968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bwMode="auto">
          <a:noFill/>
          <a:ln>
            <a:solidFill>
              <a:srgbClr val="000000"/>
            </a:solidFill>
            <a:miter lim="800000"/>
            <a:headEnd/>
            <a:tailEnd/>
          </a:ln>
        </p:spPr>
      </p:sp>
      <p:sp>
        <p:nvSpPr>
          <p:cNvPr id="5427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d-ID" dirty="0" smtClean="0"/>
          </a:p>
        </p:txBody>
      </p:sp>
      <p:sp>
        <p:nvSpPr>
          <p:cNvPr id="5427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3F2E792-CCC2-4034-BF52-60DEEC09146E}" type="slidenum">
              <a:rPr lang="id-ID" smtClean="0">
                <a:solidFill>
                  <a:srgbClr val="000000"/>
                </a:solidFill>
              </a:rPr>
              <a:pPr fontAlgn="base">
                <a:spcBef>
                  <a:spcPct val="0"/>
                </a:spcBef>
                <a:spcAft>
                  <a:spcPct val="0"/>
                </a:spcAft>
                <a:defRPr/>
              </a:pPr>
              <a:t>3</a:t>
            </a:fld>
            <a:endParaRPr lang="id-ID" smtClean="0">
              <a:solidFill>
                <a:srgbClr val="000000"/>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noFill/>
          <a:ln>
            <a:solidFill>
              <a:srgbClr val="000000"/>
            </a:solidFill>
            <a:miter lim="800000"/>
            <a:headEnd/>
            <a:tailEnd/>
          </a:ln>
        </p:spPr>
      </p:sp>
      <p:sp>
        <p:nvSpPr>
          <p:cNvPr id="5837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5837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6A8CE1B-F5C2-44FE-BDA1-586E89C38624}" type="slidenum">
              <a:rPr lang="id-ID" smtClean="0">
                <a:solidFill>
                  <a:srgbClr val="000000"/>
                </a:solidFill>
              </a:rPr>
              <a:pPr fontAlgn="base">
                <a:spcBef>
                  <a:spcPct val="0"/>
                </a:spcBef>
                <a:spcAft>
                  <a:spcPct val="0"/>
                </a:spcAft>
                <a:defRPr/>
              </a:pPr>
              <a:t>4</a:t>
            </a:fld>
            <a:endParaRPr lang="id-ID" smtClean="0">
              <a:solidFill>
                <a:srgbClr val="000000"/>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p:spPr>
      </p:sp>
      <p:sp>
        <p:nvSpPr>
          <p:cNvPr id="27651"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id-ID" baseline="0" dirty="0" smtClean="0"/>
          </a:p>
        </p:txBody>
      </p:sp>
      <p:sp>
        <p:nvSpPr>
          <p:cNvPr id="276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C1A5199-2530-407E-9E47-09AFF3A4EABF}" type="slidenum">
              <a:rPr lang="en-SG"/>
              <a:pPr fontAlgn="base">
                <a:spcBef>
                  <a:spcPct val="0"/>
                </a:spcBef>
                <a:spcAft>
                  <a:spcPct val="0"/>
                </a:spcAft>
              </a:pPr>
              <a:t>5</a:t>
            </a:fld>
            <a:endParaRPr lang="en-SG"/>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B4BC4AD3-6BBB-4F3E-BEA7-7AB6B930A232}" type="slidenum">
              <a:rPr lang="id-ID" smtClean="0"/>
              <a:pPr/>
              <a:t>8</a:t>
            </a:fld>
            <a:endParaRPr lang="id-ID"/>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AD9E04-39AF-4537-B658-8C39175BF73A}" type="slidenum">
              <a:rPr lang="en-US" smtClean="0"/>
              <a:pPr/>
              <a:t>10</a:t>
            </a:fld>
            <a:endParaRPr lang="en-US"/>
          </a:p>
        </p:txBody>
      </p:sp>
    </p:spTree>
    <p:extLst>
      <p:ext uri="{BB962C8B-B14F-4D97-AF65-F5344CB8AC3E}">
        <p14:creationId xmlns:p14="http://schemas.microsoft.com/office/powerpoint/2010/main" val="30177440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p:spPr>
      </p:sp>
      <p:sp>
        <p:nvSpPr>
          <p:cNvPr id="5734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SG" dirty="0" smtClean="0"/>
          </a:p>
        </p:txBody>
      </p:sp>
      <p:sp>
        <p:nvSpPr>
          <p:cNvPr id="5734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6464CCE-327D-4089-A17C-07B0AC340B1E}" type="slidenum">
              <a:rPr lang="en-SG" smtClean="0"/>
              <a:pPr fontAlgn="base">
                <a:spcBef>
                  <a:spcPct val="0"/>
                </a:spcBef>
                <a:spcAft>
                  <a:spcPct val="0"/>
                </a:spcAft>
                <a:defRPr/>
              </a:pPr>
              <a:t>12</a:t>
            </a:fld>
            <a:endParaRPr lang="en-SG"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noFill/>
          <a:ln>
            <a:solidFill>
              <a:srgbClr val="000000"/>
            </a:solidFill>
            <a:miter lim="800000"/>
            <a:headEnd/>
            <a:tailEnd/>
          </a:ln>
        </p:spPr>
      </p:sp>
      <p:sp>
        <p:nvSpPr>
          <p:cNvPr id="5837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5837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6A8CE1B-F5C2-44FE-BDA1-586E89C38624}" type="slidenum">
              <a:rPr lang="id-ID" smtClean="0">
                <a:solidFill>
                  <a:srgbClr val="000000"/>
                </a:solidFill>
              </a:rPr>
              <a:pPr fontAlgn="base">
                <a:spcBef>
                  <a:spcPct val="0"/>
                </a:spcBef>
                <a:spcAft>
                  <a:spcPct val="0"/>
                </a:spcAft>
                <a:defRPr/>
              </a:pPr>
              <a:t>14</a:t>
            </a:fld>
            <a:endParaRPr lang="id-ID" smtClean="0">
              <a:solidFill>
                <a:srgbClr val="000000"/>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dirty="0" smtClean="0"/>
          </a:p>
        </p:txBody>
      </p:sp>
      <p:sp>
        <p:nvSpPr>
          <p:cNvPr id="4" name="Slide Number Placeholder 3"/>
          <p:cNvSpPr>
            <a:spLocks noGrp="1"/>
          </p:cNvSpPr>
          <p:nvPr>
            <p:ph type="sldNum" sz="quarter" idx="10"/>
          </p:nvPr>
        </p:nvSpPr>
        <p:spPr/>
        <p:txBody>
          <a:bodyPr/>
          <a:lstStyle/>
          <a:p>
            <a:fld id="{C6A42CE8-FC96-49E0-8678-2746AFA00A7E}" type="slidenum">
              <a:rPr lang="id-ID" smtClean="0"/>
              <a:pPr/>
              <a:t>18</a:t>
            </a:fld>
            <a:endParaRPr lang="id-ID"/>
          </a:p>
        </p:txBody>
      </p:sp>
    </p:spTree>
    <p:extLst>
      <p:ext uri="{BB962C8B-B14F-4D97-AF65-F5344CB8AC3E}">
        <p14:creationId xmlns:p14="http://schemas.microsoft.com/office/powerpoint/2010/main" val="320242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id-ID"/>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id-ID"/>
          </a:p>
        </p:txBody>
      </p:sp>
      <p:sp>
        <p:nvSpPr>
          <p:cNvPr id="4" name="Date Placeholder 3"/>
          <p:cNvSpPr>
            <a:spLocks noGrp="1"/>
          </p:cNvSpPr>
          <p:nvPr>
            <p:ph type="dt" sz="half" idx="10"/>
          </p:nvPr>
        </p:nvSpPr>
        <p:spPr/>
        <p:txBody>
          <a:bodyPr/>
          <a:lstStyle>
            <a:lvl1pPr>
              <a:defRPr/>
            </a:lvl1pPr>
          </a:lstStyle>
          <a:p>
            <a:pPr>
              <a:defRPr/>
            </a:pPr>
            <a:fld id="{AABCAB47-910D-4784-89A1-E93251930073}" type="datetimeFigureOut">
              <a:rPr lang="id-ID"/>
              <a:pPr>
                <a:defRPr/>
              </a:pPr>
              <a:t>14/09/2018</a:t>
            </a:fld>
            <a:endParaRPr lang="id-ID"/>
          </a:p>
        </p:txBody>
      </p:sp>
      <p:sp>
        <p:nvSpPr>
          <p:cNvPr id="5" name="Footer Placeholder 4"/>
          <p:cNvSpPr>
            <a:spLocks noGrp="1"/>
          </p:cNvSpPr>
          <p:nvPr>
            <p:ph type="ftr" sz="quarter" idx="11"/>
          </p:nvPr>
        </p:nvSpPr>
        <p:spPr/>
        <p:txBody>
          <a:bodyPr/>
          <a:lstStyle>
            <a:lvl1pPr>
              <a:defRPr/>
            </a:lvl1pPr>
          </a:lstStyle>
          <a:p>
            <a:pPr>
              <a:defRPr/>
            </a:pPr>
            <a:endParaRPr lang="id-ID"/>
          </a:p>
        </p:txBody>
      </p:sp>
      <p:sp>
        <p:nvSpPr>
          <p:cNvPr id="6" name="Slide Number Placeholder 5"/>
          <p:cNvSpPr>
            <a:spLocks noGrp="1"/>
          </p:cNvSpPr>
          <p:nvPr>
            <p:ph type="sldNum" sz="quarter" idx="12"/>
          </p:nvPr>
        </p:nvSpPr>
        <p:spPr/>
        <p:txBody>
          <a:bodyPr/>
          <a:lstStyle>
            <a:lvl1pPr>
              <a:defRPr/>
            </a:lvl1pPr>
          </a:lstStyle>
          <a:p>
            <a:pPr>
              <a:defRPr/>
            </a:pPr>
            <a:fld id="{3BD2E379-700D-4B7B-8505-50BBE0A8F60D}" type="slidenum">
              <a:rPr lang="id-ID"/>
              <a:pPr>
                <a:defRPr/>
              </a:pPr>
              <a:t>‹#›</a:t>
            </a:fld>
            <a:endParaRPr lang="id-I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lvl1pPr>
              <a:defRPr/>
            </a:lvl1pPr>
          </a:lstStyle>
          <a:p>
            <a:pPr>
              <a:defRPr/>
            </a:pPr>
            <a:fld id="{06462864-4734-47E3-9FC8-8295E808EDA0}" type="datetimeFigureOut">
              <a:rPr lang="id-ID"/>
              <a:pPr>
                <a:defRPr/>
              </a:pPr>
              <a:t>14/09/2018</a:t>
            </a:fld>
            <a:endParaRPr lang="id-ID"/>
          </a:p>
        </p:txBody>
      </p:sp>
      <p:sp>
        <p:nvSpPr>
          <p:cNvPr id="5" name="Footer Placeholder 4"/>
          <p:cNvSpPr>
            <a:spLocks noGrp="1"/>
          </p:cNvSpPr>
          <p:nvPr>
            <p:ph type="ftr" sz="quarter" idx="11"/>
          </p:nvPr>
        </p:nvSpPr>
        <p:spPr/>
        <p:txBody>
          <a:bodyPr/>
          <a:lstStyle>
            <a:lvl1pPr>
              <a:defRPr/>
            </a:lvl1pPr>
          </a:lstStyle>
          <a:p>
            <a:pPr>
              <a:defRPr/>
            </a:pPr>
            <a:endParaRPr lang="id-ID"/>
          </a:p>
        </p:txBody>
      </p:sp>
      <p:sp>
        <p:nvSpPr>
          <p:cNvPr id="6" name="Slide Number Placeholder 5"/>
          <p:cNvSpPr>
            <a:spLocks noGrp="1"/>
          </p:cNvSpPr>
          <p:nvPr>
            <p:ph type="sldNum" sz="quarter" idx="12"/>
          </p:nvPr>
        </p:nvSpPr>
        <p:spPr/>
        <p:txBody>
          <a:bodyPr/>
          <a:lstStyle>
            <a:lvl1pPr>
              <a:defRPr/>
            </a:lvl1pPr>
          </a:lstStyle>
          <a:p>
            <a:pPr>
              <a:defRPr/>
            </a:pPr>
            <a:fld id="{079230CB-A921-4CBE-99E4-741217E6BC49}" type="slidenum">
              <a:rPr lang="id-ID"/>
              <a:pPr>
                <a:defRPr/>
              </a:pPr>
              <a:t>‹#›</a:t>
            </a:fld>
            <a:endParaRPr lang="id-I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id-ID"/>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lvl1pPr>
              <a:defRPr/>
            </a:lvl1pPr>
          </a:lstStyle>
          <a:p>
            <a:pPr>
              <a:defRPr/>
            </a:pPr>
            <a:fld id="{B9DDDC29-4D90-45E7-983B-70D8F705CA01}" type="datetimeFigureOut">
              <a:rPr lang="id-ID"/>
              <a:pPr>
                <a:defRPr/>
              </a:pPr>
              <a:t>14/09/2018</a:t>
            </a:fld>
            <a:endParaRPr lang="id-ID"/>
          </a:p>
        </p:txBody>
      </p:sp>
      <p:sp>
        <p:nvSpPr>
          <p:cNvPr id="5" name="Footer Placeholder 4"/>
          <p:cNvSpPr>
            <a:spLocks noGrp="1"/>
          </p:cNvSpPr>
          <p:nvPr>
            <p:ph type="ftr" sz="quarter" idx="11"/>
          </p:nvPr>
        </p:nvSpPr>
        <p:spPr/>
        <p:txBody>
          <a:bodyPr/>
          <a:lstStyle>
            <a:lvl1pPr>
              <a:defRPr/>
            </a:lvl1pPr>
          </a:lstStyle>
          <a:p>
            <a:pPr>
              <a:defRPr/>
            </a:pPr>
            <a:endParaRPr lang="id-ID"/>
          </a:p>
        </p:txBody>
      </p:sp>
      <p:sp>
        <p:nvSpPr>
          <p:cNvPr id="6" name="Slide Number Placeholder 5"/>
          <p:cNvSpPr>
            <a:spLocks noGrp="1"/>
          </p:cNvSpPr>
          <p:nvPr>
            <p:ph type="sldNum" sz="quarter" idx="12"/>
          </p:nvPr>
        </p:nvSpPr>
        <p:spPr/>
        <p:txBody>
          <a:bodyPr/>
          <a:lstStyle>
            <a:lvl1pPr>
              <a:defRPr/>
            </a:lvl1pPr>
          </a:lstStyle>
          <a:p>
            <a:pPr>
              <a:defRPr/>
            </a:pPr>
            <a:fld id="{E525F84A-C18C-4D48-9FFD-C4B15C4C939C}" type="slidenum">
              <a:rPr lang="id-ID"/>
              <a:pPr>
                <a:defRPr/>
              </a:pPr>
              <a:t>‹#›</a:t>
            </a:fld>
            <a:endParaRPr lang="id-ID"/>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pic>
        <p:nvPicPr>
          <p:cNvPr id="2" name="Picture 6"/>
          <p:cNvPicPr>
            <a:picLocks noChangeAspect="1"/>
          </p:cNvPicPr>
          <p:nvPr userDrawn="1"/>
        </p:nvPicPr>
        <p:blipFill>
          <a:blip r:embed="rId2"/>
          <a:srcRect b="97037"/>
          <a:stretch>
            <a:fillRect/>
          </a:stretch>
        </p:blipFill>
        <p:spPr bwMode="auto">
          <a:xfrm>
            <a:off x="-157163" y="0"/>
            <a:ext cx="9701213" cy="203200"/>
          </a:xfrm>
          <a:prstGeom prst="rect">
            <a:avLst/>
          </a:prstGeom>
          <a:noFill/>
          <a:ln w="9525">
            <a:noFill/>
            <a:miter lim="800000"/>
            <a:headEnd/>
            <a:tailEnd/>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pic>
        <p:nvPicPr>
          <p:cNvPr id="2" name="Picture 6"/>
          <p:cNvPicPr>
            <a:picLocks noChangeAspect="1"/>
          </p:cNvPicPr>
          <p:nvPr userDrawn="1"/>
        </p:nvPicPr>
        <p:blipFill>
          <a:blip r:embed="rId2"/>
          <a:srcRect t="17778"/>
          <a:stretch>
            <a:fillRect/>
          </a:stretch>
        </p:blipFill>
        <p:spPr bwMode="auto">
          <a:xfrm>
            <a:off x="0" y="1600200"/>
            <a:ext cx="9175750" cy="5257800"/>
          </a:xfrm>
          <a:prstGeom prst="rect">
            <a:avLst/>
          </a:prstGeom>
          <a:noFill/>
          <a:ln w="9525">
            <a:noFill/>
            <a:miter lim="800000"/>
            <a:headEnd/>
            <a:tailEnd/>
          </a:ln>
        </p:spPr>
      </p:pic>
      <p:pic>
        <p:nvPicPr>
          <p:cNvPr id="3" name="Picture 7"/>
          <p:cNvPicPr>
            <a:picLocks noChangeAspect="1"/>
          </p:cNvPicPr>
          <p:nvPr userDrawn="1"/>
        </p:nvPicPr>
        <p:blipFill>
          <a:blip r:embed="rId3"/>
          <a:srcRect b="97037"/>
          <a:stretch>
            <a:fillRect/>
          </a:stretch>
        </p:blipFill>
        <p:spPr bwMode="auto">
          <a:xfrm>
            <a:off x="0" y="0"/>
            <a:ext cx="9175750" cy="192088"/>
          </a:xfrm>
          <a:prstGeom prst="rect">
            <a:avLst/>
          </a:prstGeom>
          <a:noFill/>
          <a:ln w="9525">
            <a:noFill/>
            <a:miter lim="800000"/>
            <a:headEnd/>
            <a:tailEnd/>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170" name="Title 7169"/>
          <p:cNvSpPr>
            <a:spLocks noGrp="1"/>
          </p:cNvSpPr>
          <p:nvPr>
            <p:ph type="title" idx="4294967295"/>
          </p:nvPr>
        </p:nvSpPr>
        <p:spPr>
          <a:xfrm>
            <a:off x="628650" y="365125"/>
            <a:ext cx="7886700" cy="1325563"/>
          </a:xfrm>
          <a:prstGeom prst="rect">
            <a:avLst/>
          </a:prstGeom>
          <a:noFill/>
          <a:ln>
            <a:noFill/>
          </a:ln>
        </p:spPr>
        <p:txBody>
          <a:bodyPr/>
          <a:lstStyle/>
          <a:p>
            <a:pPr lvl="0"/>
            <a:r>
              <a:rPr lang="en-US" altLang="en-US" dirty="0"/>
              <a:t>Click to edit Master title style</a:t>
            </a:r>
          </a:p>
        </p:txBody>
      </p:sp>
      <p:sp>
        <p:nvSpPr>
          <p:cNvPr id="7171" name="Text Placeholder 7170"/>
          <p:cNvSpPr>
            <a:spLocks noGrp="1"/>
          </p:cNvSpPr>
          <p:nvPr>
            <p:ph type="body" idx="1"/>
          </p:nvPr>
        </p:nvSpPr>
        <p:spPr>
          <a:xfrm>
            <a:off x="628650" y="1825625"/>
            <a:ext cx="7886700" cy="4351338"/>
          </a:xfrm>
          <a:prstGeom prst="rect">
            <a:avLst/>
          </a:prstGeom>
          <a:noFill/>
          <a:ln>
            <a:noFill/>
          </a:ln>
        </p:spPr>
        <p:txBody>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4" name="Date Placeholder 7171"/>
          <p:cNvSpPr>
            <a:spLocks noGrp="1"/>
          </p:cNvSpPr>
          <p:nvPr>
            <p:ph type="dt" sz="half" idx="10"/>
          </p:nvPr>
        </p:nvSpPr>
        <p:spPr/>
        <p:txBody>
          <a:bodyPr/>
          <a:lstStyle>
            <a:lvl1pPr>
              <a:defRPr>
                <a:solidFill>
                  <a:srgbClr val="898989"/>
                </a:solidFill>
              </a:defRPr>
            </a:lvl1pPr>
          </a:lstStyle>
          <a:p>
            <a:pPr>
              <a:defRPr/>
            </a:pPr>
            <a:fld id="{D1D1837B-F9E3-443C-B6BF-91D6CF17F251}" type="datetimeFigureOut">
              <a:rPr lang="en-US" altLang="en-US"/>
              <a:pPr>
                <a:defRPr/>
              </a:pPr>
              <a:t>9/14/2018</a:t>
            </a:fld>
            <a:endParaRPr lang="en-US" altLang="en-US"/>
          </a:p>
        </p:txBody>
      </p:sp>
      <p:sp>
        <p:nvSpPr>
          <p:cNvPr id="5" name="Footer Placeholder 7172"/>
          <p:cNvSpPr>
            <a:spLocks noGrp="1"/>
          </p:cNvSpPr>
          <p:nvPr>
            <p:ph type="ftr" sz="quarter" idx="11"/>
          </p:nvPr>
        </p:nvSpPr>
        <p:spPr/>
        <p:txBody>
          <a:bodyPr/>
          <a:lstStyle>
            <a:lvl1pPr>
              <a:defRPr>
                <a:solidFill>
                  <a:srgbClr val="898989"/>
                </a:solidFill>
              </a:defRPr>
            </a:lvl1pPr>
          </a:lstStyle>
          <a:p>
            <a:pPr>
              <a:defRPr/>
            </a:pPr>
            <a:endParaRPr lang="en-US" altLang="en-US"/>
          </a:p>
        </p:txBody>
      </p:sp>
      <p:sp>
        <p:nvSpPr>
          <p:cNvPr id="6" name="Slide Number Placeholder 7173"/>
          <p:cNvSpPr>
            <a:spLocks noGrp="1"/>
          </p:cNvSpPr>
          <p:nvPr>
            <p:ph type="sldNum" sz="quarter" idx="12"/>
          </p:nvPr>
        </p:nvSpPr>
        <p:spPr/>
        <p:txBody>
          <a:bodyPr/>
          <a:lstStyle>
            <a:lvl1pPr>
              <a:defRPr>
                <a:solidFill>
                  <a:srgbClr val="898989"/>
                </a:solidFill>
              </a:defRPr>
            </a:lvl1pPr>
          </a:lstStyle>
          <a:p>
            <a:pPr>
              <a:defRPr/>
            </a:pPr>
            <a:fld id="{DAF95130-1228-4457-B023-59C8BAE30E51}" type="slidenum">
              <a:rPr lang="en-US" altLang="en-US"/>
              <a:pPr>
                <a:defRPr/>
              </a:pPr>
              <a:t>‹#›</a:t>
            </a:fld>
            <a:endParaRPr lang="en-US" altLang="en-US"/>
          </a:p>
        </p:txBody>
      </p:sp>
    </p:spTree>
    <p:extLst>
      <p:ext uri="{BB962C8B-B14F-4D97-AF65-F5344CB8AC3E}">
        <p14:creationId xmlns:p14="http://schemas.microsoft.com/office/powerpoint/2010/main" val="4543081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1143000"/>
          </a:xfrm>
        </p:spPr>
        <p:txBody>
          <a:bodyPr/>
          <a:lstStyle/>
          <a:p>
            <a:r>
              <a:rPr lang="en-US" smtClean="0"/>
              <a:t>Click to edit Master title style</a:t>
            </a:r>
            <a:endParaRPr lang="id-ID"/>
          </a:p>
        </p:txBody>
      </p:sp>
      <p:sp>
        <p:nvSpPr>
          <p:cNvPr id="3" name="Date Placeholder 2"/>
          <p:cNvSpPr>
            <a:spLocks noGrp="1"/>
          </p:cNvSpPr>
          <p:nvPr>
            <p:ph type="dt" sz="half" idx="10"/>
          </p:nvPr>
        </p:nvSpPr>
        <p:spPr/>
        <p:txBody>
          <a:bodyPr/>
          <a:lstStyle>
            <a:lvl1pPr>
              <a:defRPr/>
            </a:lvl1pPr>
          </a:lstStyle>
          <a:p>
            <a:pPr>
              <a:defRPr/>
            </a:pPr>
            <a:fld id="{3449F31E-16FC-43D7-A739-F16510614030}" type="datetime1">
              <a:rPr lang="en-US" altLang="en-US"/>
              <a:pPr>
                <a:defRPr/>
              </a:pPr>
              <a:t>9/14/2018</a:t>
            </a:fld>
            <a:endParaRPr lang="en-US" sz="1800">
              <a:solidFill>
                <a:schemeClr val="tx1"/>
              </a:solidFill>
            </a:endParaRPr>
          </a:p>
        </p:txBody>
      </p:sp>
      <p:sp>
        <p:nvSpPr>
          <p:cNvPr id="4" name="Footer Placeholder 3"/>
          <p:cNvSpPr>
            <a:spLocks noGrp="1"/>
          </p:cNvSpPr>
          <p:nvPr>
            <p:ph type="ftr" sz="quarter" idx="11"/>
          </p:nvPr>
        </p:nvSpPr>
        <p:spPr/>
        <p:txBody>
          <a:bodyPr/>
          <a:lstStyle>
            <a:lvl1pPr>
              <a:defRPr/>
            </a:lvl1pPr>
          </a:lstStyle>
          <a:p>
            <a:pPr>
              <a:defRPr/>
            </a:pPr>
            <a:endParaRPr lang="id-ID"/>
          </a:p>
        </p:txBody>
      </p:sp>
      <p:sp>
        <p:nvSpPr>
          <p:cNvPr id="5" name="Slide Number Placeholder 4"/>
          <p:cNvSpPr>
            <a:spLocks noGrp="1"/>
          </p:cNvSpPr>
          <p:nvPr>
            <p:ph type="sldNum" sz="quarter" idx="12"/>
          </p:nvPr>
        </p:nvSpPr>
        <p:spPr/>
        <p:txBody>
          <a:bodyPr/>
          <a:lstStyle>
            <a:lvl1pPr>
              <a:defRPr/>
            </a:lvl1pPr>
          </a:lstStyle>
          <a:p>
            <a:pPr>
              <a:defRPr/>
            </a:pPr>
            <a:fld id="{AD944EF0-E57C-4E0E-A403-E3CE57A59D4C}" type="slidenum">
              <a:rPr lang="id-ID" altLang="en-US"/>
              <a:pPr>
                <a:defRPr/>
              </a:pPr>
              <a:t>‹#›</a:t>
            </a:fld>
            <a:endParaRPr lang="en-US" sz="1800">
              <a:solidFill>
                <a:schemeClr val="tx1"/>
              </a:solidFill>
              <a:sym typeface="Arial" pitchFamily="34" charset="0"/>
            </a:endParaRPr>
          </a:p>
        </p:txBody>
      </p:sp>
    </p:spTree>
    <p:extLst>
      <p:ext uri="{BB962C8B-B14F-4D97-AF65-F5344CB8AC3E}">
        <p14:creationId xmlns:p14="http://schemas.microsoft.com/office/powerpoint/2010/main" val="1013519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id-ID"/>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id-ID"/>
          </a:p>
        </p:txBody>
      </p:sp>
      <p:sp>
        <p:nvSpPr>
          <p:cNvPr id="4" name="Date Placeholder 3"/>
          <p:cNvSpPr>
            <a:spLocks noGrp="1"/>
          </p:cNvSpPr>
          <p:nvPr>
            <p:ph type="dt" sz="half" idx="10"/>
          </p:nvPr>
        </p:nvSpPr>
        <p:spPr/>
        <p:txBody>
          <a:bodyPr/>
          <a:lstStyle>
            <a:lvl1pPr>
              <a:defRPr/>
            </a:lvl1pPr>
          </a:lstStyle>
          <a:p>
            <a:pPr>
              <a:defRPr/>
            </a:pPr>
            <a:fld id="{811AB0AC-84A9-40BC-BF7A-E05E7371738A}" type="datetimeFigureOut">
              <a:rPr lang="id-ID"/>
              <a:pPr>
                <a:defRPr/>
              </a:pPr>
              <a:t>14/09/2018</a:t>
            </a:fld>
            <a:endParaRPr lang="id-ID"/>
          </a:p>
        </p:txBody>
      </p:sp>
      <p:sp>
        <p:nvSpPr>
          <p:cNvPr id="5" name="Footer Placeholder 4"/>
          <p:cNvSpPr>
            <a:spLocks noGrp="1"/>
          </p:cNvSpPr>
          <p:nvPr>
            <p:ph type="ftr" sz="quarter" idx="11"/>
          </p:nvPr>
        </p:nvSpPr>
        <p:spPr/>
        <p:txBody>
          <a:bodyPr/>
          <a:lstStyle>
            <a:lvl1pPr>
              <a:defRPr/>
            </a:lvl1pPr>
          </a:lstStyle>
          <a:p>
            <a:pPr>
              <a:defRPr/>
            </a:pPr>
            <a:endParaRPr lang="id-ID"/>
          </a:p>
        </p:txBody>
      </p:sp>
      <p:sp>
        <p:nvSpPr>
          <p:cNvPr id="6" name="Slide Number Placeholder 5"/>
          <p:cNvSpPr>
            <a:spLocks noGrp="1"/>
          </p:cNvSpPr>
          <p:nvPr>
            <p:ph type="sldNum" sz="quarter" idx="12"/>
          </p:nvPr>
        </p:nvSpPr>
        <p:spPr/>
        <p:txBody>
          <a:bodyPr/>
          <a:lstStyle>
            <a:lvl1pPr>
              <a:defRPr/>
            </a:lvl1pPr>
          </a:lstStyle>
          <a:p>
            <a:pPr>
              <a:defRPr/>
            </a:pPr>
            <a:fld id="{BCED09BF-FB9D-4994-BD85-76025D8C23B4}" type="slidenum">
              <a:rPr lang="id-ID"/>
              <a:pPr>
                <a:defRPr/>
              </a:pPr>
              <a:t>‹#›</a:t>
            </a:fld>
            <a:endParaRPr lang="id-ID"/>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id-ID"/>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Date Placeholder 3"/>
          <p:cNvSpPr>
            <a:spLocks noGrp="1"/>
          </p:cNvSpPr>
          <p:nvPr>
            <p:ph type="dt" sz="half" idx="10"/>
          </p:nvPr>
        </p:nvSpPr>
        <p:spPr/>
        <p:txBody>
          <a:bodyPr/>
          <a:lstStyle>
            <a:lvl1pPr>
              <a:defRPr/>
            </a:lvl1pPr>
          </a:lstStyle>
          <a:p>
            <a:pPr>
              <a:defRPr/>
            </a:pPr>
            <a:fld id="{1010FB4E-2492-4386-AF4C-AF456C141DE1}" type="datetimeFigureOut">
              <a:rPr lang="id-ID"/>
              <a:pPr>
                <a:defRPr/>
              </a:pPr>
              <a:t>14/09/2018</a:t>
            </a:fld>
            <a:endParaRPr lang="id-ID"/>
          </a:p>
        </p:txBody>
      </p:sp>
      <p:sp>
        <p:nvSpPr>
          <p:cNvPr id="5" name="Footer Placeholder 4"/>
          <p:cNvSpPr>
            <a:spLocks noGrp="1"/>
          </p:cNvSpPr>
          <p:nvPr>
            <p:ph type="ftr" sz="quarter" idx="11"/>
          </p:nvPr>
        </p:nvSpPr>
        <p:spPr/>
        <p:txBody>
          <a:bodyPr/>
          <a:lstStyle>
            <a:lvl1pPr>
              <a:defRPr/>
            </a:lvl1pPr>
          </a:lstStyle>
          <a:p>
            <a:pPr>
              <a:defRPr/>
            </a:pPr>
            <a:endParaRPr lang="id-ID"/>
          </a:p>
        </p:txBody>
      </p:sp>
      <p:sp>
        <p:nvSpPr>
          <p:cNvPr id="6" name="Slide Number Placeholder 5"/>
          <p:cNvSpPr>
            <a:spLocks noGrp="1"/>
          </p:cNvSpPr>
          <p:nvPr>
            <p:ph type="sldNum" sz="quarter" idx="12"/>
          </p:nvPr>
        </p:nvSpPr>
        <p:spPr/>
        <p:txBody>
          <a:bodyPr/>
          <a:lstStyle>
            <a:lvl1pPr>
              <a:defRPr/>
            </a:lvl1pPr>
          </a:lstStyle>
          <a:p>
            <a:pPr>
              <a:defRPr/>
            </a:pPr>
            <a:fld id="{E0B5F391-8A1F-46A6-A707-DF9F5F790694}" type="slidenum">
              <a:rPr lang="id-ID"/>
              <a:pPr>
                <a:defRPr/>
              </a:pPr>
              <a:t>‹#›</a:t>
            </a:fld>
            <a:endParaRPr lang="id-ID"/>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id-ID"/>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B8545595-3E40-4671-8727-12FBA1E56D3A}" type="datetimeFigureOut">
              <a:rPr lang="id-ID"/>
              <a:pPr>
                <a:defRPr/>
              </a:pPr>
              <a:t>14/09/2018</a:t>
            </a:fld>
            <a:endParaRPr lang="id-ID"/>
          </a:p>
        </p:txBody>
      </p:sp>
      <p:sp>
        <p:nvSpPr>
          <p:cNvPr id="5" name="Footer Placeholder 4"/>
          <p:cNvSpPr>
            <a:spLocks noGrp="1"/>
          </p:cNvSpPr>
          <p:nvPr>
            <p:ph type="ftr" sz="quarter" idx="11"/>
          </p:nvPr>
        </p:nvSpPr>
        <p:spPr/>
        <p:txBody>
          <a:bodyPr/>
          <a:lstStyle>
            <a:lvl1pPr>
              <a:defRPr/>
            </a:lvl1pPr>
          </a:lstStyle>
          <a:p>
            <a:pPr>
              <a:defRPr/>
            </a:pPr>
            <a:endParaRPr lang="id-ID"/>
          </a:p>
        </p:txBody>
      </p:sp>
      <p:sp>
        <p:nvSpPr>
          <p:cNvPr id="6" name="Slide Number Placeholder 5"/>
          <p:cNvSpPr>
            <a:spLocks noGrp="1"/>
          </p:cNvSpPr>
          <p:nvPr>
            <p:ph type="sldNum" sz="quarter" idx="12"/>
          </p:nvPr>
        </p:nvSpPr>
        <p:spPr/>
        <p:txBody>
          <a:bodyPr/>
          <a:lstStyle>
            <a:lvl1pPr>
              <a:defRPr/>
            </a:lvl1pPr>
          </a:lstStyle>
          <a:p>
            <a:pPr>
              <a:defRPr/>
            </a:pPr>
            <a:fld id="{10521ECC-91B9-4CC5-A007-020437DF42A1}" type="slidenum">
              <a:rPr lang="id-ID"/>
              <a:pPr>
                <a:defRPr/>
              </a:pPr>
              <a:t>‹#›</a:t>
            </a:fld>
            <a:endParaRPr lang="id-ID"/>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id-ID"/>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5" name="Date Placeholder 3"/>
          <p:cNvSpPr>
            <a:spLocks noGrp="1"/>
          </p:cNvSpPr>
          <p:nvPr>
            <p:ph type="dt" sz="half" idx="10"/>
          </p:nvPr>
        </p:nvSpPr>
        <p:spPr/>
        <p:txBody>
          <a:bodyPr/>
          <a:lstStyle>
            <a:lvl1pPr>
              <a:defRPr/>
            </a:lvl1pPr>
          </a:lstStyle>
          <a:p>
            <a:pPr>
              <a:defRPr/>
            </a:pPr>
            <a:fld id="{B6DE39B3-3659-4E18-877E-79430BD63A99}" type="datetimeFigureOut">
              <a:rPr lang="id-ID"/>
              <a:pPr>
                <a:defRPr/>
              </a:pPr>
              <a:t>14/09/2018</a:t>
            </a:fld>
            <a:endParaRPr lang="id-ID"/>
          </a:p>
        </p:txBody>
      </p:sp>
      <p:sp>
        <p:nvSpPr>
          <p:cNvPr id="6" name="Footer Placeholder 4"/>
          <p:cNvSpPr>
            <a:spLocks noGrp="1"/>
          </p:cNvSpPr>
          <p:nvPr>
            <p:ph type="ftr" sz="quarter" idx="11"/>
          </p:nvPr>
        </p:nvSpPr>
        <p:spPr/>
        <p:txBody>
          <a:bodyPr/>
          <a:lstStyle>
            <a:lvl1pPr>
              <a:defRPr/>
            </a:lvl1pPr>
          </a:lstStyle>
          <a:p>
            <a:pPr>
              <a:defRPr/>
            </a:pPr>
            <a:endParaRPr lang="id-ID"/>
          </a:p>
        </p:txBody>
      </p:sp>
      <p:sp>
        <p:nvSpPr>
          <p:cNvPr id="7" name="Slide Number Placeholder 5"/>
          <p:cNvSpPr>
            <a:spLocks noGrp="1"/>
          </p:cNvSpPr>
          <p:nvPr>
            <p:ph type="sldNum" sz="quarter" idx="12"/>
          </p:nvPr>
        </p:nvSpPr>
        <p:spPr/>
        <p:txBody>
          <a:bodyPr/>
          <a:lstStyle>
            <a:lvl1pPr>
              <a:defRPr/>
            </a:lvl1pPr>
          </a:lstStyle>
          <a:p>
            <a:pPr>
              <a:defRPr/>
            </a:pPr>
            <a:fld id="{43AB9C56-C9D6-4050-8B99-11C8BBE7E99C}" type="slidenum">
              <a:rPr lang="id-ID"/>
              <a:pPr>
                <a:defRPr/>
              </a:pPr>
              <a:t>‹#›</a:t>
            </a:fld>
            <a:endParaRPr lang="id-I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lvl1pPr>
              <a:defRPr/>
            </a:lvl1pPr>
          </a:lstStyle>
          <a:p>
            <a:pPr>
              <a:defRPr/>
            </a:pPr>
            <a:fld id="{1BBF3AC8-43E5-4315-B3A0-A0DA487BAB55}" type="datetimeFigureOut">
              <a:rPr lang="id-ID"/>
              <a:pPr>
                <a:defRPr/>
              </a:pPr>
              <a:t>14/09/2018</a:t>
            </a:fld>
            <a:endParaRPr lang="id-ID"/>
          </a:p>
        </p:txBody>
      </p:sp>
      <p:sp>
        <p:nvSpPr>
          <p:cNvPr id="5" name="Footer Placeholder 4"/>
          <p:cNvSpPr>
            <a:spLocks noGrp="1"/>
          </p:cNvSpPr>
          <p:nvPr>
            <p:ph type="ftr" sz="quarter" idx="11"/>
          </p:nvPr>
        </p:nvSpPr>
        <p:spPr/>
        <p:txBody>
          <a:bodyPr/>
          <a:lstStyle>
            <a:lvl1pPr>
              <a:defRPr/>
            </a:lvl1pPr>
          </a:lstStyle>
          <a:p>
            <a:pPr>
              <a:defRPr/>
            </a:pPr>
            <a:endParaRPr lang="id-ID"/>
          </a:p>
        </p:txBody>
      </p:sp>
      <p:sp>
        <p:nvSpPr>
          <p:cNvPr id="6" name="Slide Number Placeholder 5"/>
          <p:cNvSpPr>
            <a:spLocks noGrp="1"/>
          </p:cNvSpPr>
          <p:nvPr>
            <p:ph type="sldNum" sz="quarter" idx="12"/>
          </p:nvPr>
        </p:nvSpPr>
        <p:spPr/>
        <p:txBody>
          <a:bodyPr/>
          <a:lstStyle>
            <a:lvl1pPr>
              <a:defRPr/>
            </a:lvl1pPr>
          </a:lstStyle>
          <a:p>
            <a:pPr>
              <a:defRPr/>
            </a:pPr>
            <a:fld id="{889A8CF0-A2A6-4BE9-B52F-D32F4F32E63D}" type="slidenum">
              <a:rPr lang="id-ID"/>
              <a:pPr>
                <a:defRPr/>
              </a:pPr>
              <a:t>‹#›</a:t>
            </a:fld>
            <a:endParaRPr lang="id-ID"/>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id-ID"/>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7" name="Date Placeholder 3"/>
          <p:cNvSpPr>
            <a:spLocks noGrp="1"/>
          </p:cNvSpPr>
          <p:nvPr>
            <p:ph type="dt" sz="half" idx="10"/>
          </p:nvPr>
        </p:nvSpPr>
        <p:spPr/>
        <p:txBody>
          <a:bodyPr/>
          <a:lstStyle>
            <a:lvl1pPr>
              <a:defRPr/>
            </a:lvl1pPr>
          </a:lstStyle>
          <a:p>
            <a:pPr>
              <a:defRPr/>
            </a:pPr>
            <a:fld id="{B19F0344-9231-4EEB-8160-A2F73D299A5A}" type="datetimeFigureOut">
              <a:rPr lang="id-ID"/>
              <a:pPr>
                <a:defRPr/>
              </a:pPr>
              <a:t>14/09/2018</a:t>
            </a:fld>
            <a:endParaRPr lang="id-ID"/>
          </a:p>
        </p:txBody>
      </p:sp>
      <p:sp>
        <p:nvSpPr>
          <p:cNvPr id="8" name="Footer Placeholder 4"/>
          <p:cNvSpPr>
            <a:spLocks noGrp="1"/>
          </p:cNvSpPr>
          <p:nvPr>
            <p:ph type="ftr" sz="quarter" idx="11"/>
          </p:nvPr>
        </p:nvSpPr>
        <p:spPr/>
        <p:txBody>
          <a:bodyPr/>
          <a:lstStyle>
            <a:lvl1pPr>
              <a:defRPr/>
            </a:lvl1pPr>
          </a:lstStyle>
          <a:p>
            <a:pPr>
              <a:defRPr/>
            </a:pPr>
            <a:endParaRPr lang="id-ID"/>
          </a:p>
        </p:txBody>
      </p:sp>
      <p:sp>
        <p:nvSpPr>
          <p:cNvPr id="9" name="Slide Number Placeholder 5"/>
          <p:cNvSpPr>
            <a:spLocks noGrp="1"/>
          </p:cNvSpPr>
          <p:nvPr>
            <p:ph type="sldNum" sz="quarter" idx="12"/>
          </p:nvPr>
        </p:nvSpPr>
        <p:spPr/>
        <p:txBody>
          <a:bodyPr/>
          <a:lstStyle>
            <a:lvl1pPr>
              <a:defRPr/>
            </a:lvl1pPr>
          </a:lstStyle>
          <a:p>
            <a:pPr>
              <a:defRPr/>
            </a:pPr>
            <a:fld id="{9803AFB3-F6AA-43AB-AFA9-89BFD6E0A758}" type="slidenum">
              <a:rPr lang="id-ID"/>
              <a:pPr>
                <a:defRPr/>
              </a:pPr>
              <a:t>‹#›</a:t>
            </a:fld>
            <a:endParaRPr lang="id-ID"/>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id-ID"/>
          </a:p>
        </p:txBody>
      </p:sp>
      <p:sp>
        <p:nvSpPr>
          <p:cNvPr id="3" name="Date Placeholder 3"/>
          <p:cNvSpPr>
            <a:spLocks noGrp="1"/>
          </p:cNvSpPr>
          <p:nvPr>
            <p:ph type="dt" sz="half" idx="10"/>
          </p:nvPr>
        </p:nvSpPr>
        <p:spPr/>
        <p:txBody>
          <a:bodyPr/>
          <a:lstStyle>
            <a:lvl1pPr>
              <a:defRPr/>
            </a:lvl1pPr>
          </a:lstStyle>
          <a:p>
            <a:pPr>
              <a:defRPr/>
            </a:pPr>
            <a:fld id="{E41BB318-08E9-43D6-B8F3-BFE837CD991A}" type="datetimeFigureOut">
              <a:rPr lang="id-ID"/>
              <a:pPr>
                <a:defRPr/>
              </a:pPr>
              <a:t>14/09/2018</a:t>
            </a:fld>
            <a:endParaRPr lang="id-ID"/>
          </a:p>
        </p:txBody>
      </p:sp>
      <p:sp>
        <p:nvSpPr>
          <p:cNvPr id="4" name="Footer Placeholder 4"/>
          <p:cNvSpPr>
            <a:spLocks noGrp="1"/>
          </p:cNvSpPr>
          <p:nvPr>
            <p:ph type="ftr" sz="quarter" idx="11"/>
          </p:nvPr>
        </p:nvSpPr>
        <p:spPr/>
        <p:txBody>
          <a:bodyPr/>
          <a:lstStyle>
            <a:lvl1pPr>
              <a:defRPr/>
            </a:lvl1pPr>
          </a:lstStyle>
          <a:p>
            <a:pPr>
              <a:defRPr/>
            </a:pPr>
            <a:endParaRPr lang="id-ID"/>
          </a:p>
        </p:txBody>
      </p:sp>
      <p:sp>
        <p:nvSpPr>
          <p:cNvPr id="5" name="Slide Number Placeholder 5"/>
          <p:cNvSpPr>
            <a:spLocks noGrp="1"/>
          </p:cNvSpPr>
          <p:nvPr>
            <p:ph type="sldNum" sz="quarter" idx="12"/>
          </p:nvPr>
        </p:nvSpPr>
        <p:spPr/>
        <p:txBody>
          <a:bodyPr/>
          <a:lstStyle>
            <a:lvl1pPr>
              <a:defRPr/>
            </a:lvl1pPr>
          </a:lstStyle>
          <a:p>
            <a:pPr>
              <a:defRPr/>
            </a:pPr>
            <a:fld id="{A8CCD139-7E05-4AF7-BD00-D43D19AE2CCB}" type="slidenum">
              <a:rPr lang="id-ID"/>
              <a:pPr>
                <a:defRPr/>
              </a:pPr>
              <a:t>‹#›</a:t>
            </a:fld>
            <a:endParaRPr lang="id-ID"/>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957A1D7A-095F-4D2B-BD69-482911EB426E}" type="datetimeFigureOut">
              <a:rPr lang="id-ID"/>
              <a:pPr>
                <a:defRPr/>
              </a:pPr>
              <a:t>14/09/2018</a:t>
            </a:fld>
            <a:endParaRPr lang="id-ID"/>
          </a:p>
        </p:txBody>
      </p:sp>
      <p:sp>
        <p:nvSpPr>
          <p:cNvPr id="3" name="Footer Placeholder 4"/>
          <p:cNvSpPr>
            <a:spLocks noGrp="1"/>
          </p:cNvSpPr>
          <p:nvPr>
            <p:ph type="ftr" sz="quarter" idx="11"/>
          </p:nvPr>
        </p:nvSpPr>
        <p:spPr/>
        <p:txBody>
          <a:bodyPr/>
          <a:lstStyle>
            <a:lvl1pPr>
              <a:defRPr/>
            </a:lvl1pPr>
          </a:lstStyle>
          <a:p>
            <a:pPr>
              <a:defRPr/>
            </a:pPr>
            <a:endParaRPr lang="id-ID"/>
          </a:p>
        </p:txBody>
      </p:sp>
      <p:sp>
        <p:nvSpPr>
          <p:cNvPr id="4" name="Slide Number Placeholder 5"/>
          <p:cNvSpPr>
            <a:spLocks noGrp="1"/>
          </p:cNvSpPr>
          <p:nvPr>
            <p:ph type="sldNum" sz="quarter" idx="12"/>
          </p:nvPr>
        </p:nvSpPr>
        <p:spPr/>
        <p:txBody>
          <a:bodyPr/>
          <a:lstStyle>
            <a:lvl1pPr>
              <a:defRPr/>
            </a:lvl1pPr>
          </a:lstStyle>
          <a:p>
            <a:pPr>
              <a:defRPr/>
            </a:pPr>
            <a:fld id="{5E0C49A9-48EE-439E-96B7-BBDF10EB2BA0}" type="slidenum">
              <a:rPr lang="id-ID"/>
              <a:pPr>
                <a:defRPr/>
              </a:pPr>
              <a:t>‹#›</a:t>
            </a:fld>
            <a:endParaRPr lang="id-ID"/>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id-ID"/>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524BCF42-088E-4879-8A6E-6672618EAB3C}" type="datetimeFigureOut">
              <a:rPr lang="id-ID"/>
              <a:pPr>
                <a:defRPr/>
              </a:pPr>
              <a:t>14/09/2018</a:t>
            </a:fld>
            <a:endParaRPr lang="id-ID"/>
          </a:p>
        </p:txBody>
      </p:sp>
      <p:sp>
        <p:nvSpPr>
          <p:cNvPr id="6" name="Footer Placeholder 4"/>
          <p:cNvSpPr>
            <a:spLocks noGrp="1"/>
          </p:cNvSpPr>
          <p:nvPr>
            <p:ph type="ftr" sz="quarter" idx="11"/>
          </p:nvPr>
        </p:nvSpPr>
        <p:spPr/>
        <p:txBody>
          <a:bodyPr/>
          <a:lstStyle>
            <a:lvl1pPr>
              <a:defRPr/>
            </a:lvl1pPr>
          </a:lstStyle>
          <a:p>
            <a:pPr>
              <a:defRPr/>
            </a:pPr>
            <a:endParaRPr lang="id-ID"/>
          </a:p>
        </p:txBody>
      </p:sp>
      <p:sp>
        <p:nvSpPr>
          <p:cNvPr id="7" name="Slide Number Placeholder 5"/>
          <p:cNvSpPr>
            <a:spLocks noGrp="1"/>
          </p:cNvSpPr>
          <p:nvPr>
            <p:ph type="sldNum" sz="quarter" idx="12"/>
          </p:nvPr>
        </p:nvSpPr>
        <p:spPr/>
        <p:txBody>
          <a:bodyPr/>
          <a:lstStyle>
            <a:lvl1pPr>
              <a:defRPr/>
            </a:lvl1pPr>
          </a:lstStyle>
          <a:p>
            <a:pPr>
              <a:defRPr/>
            </a:pPr>
            <a:fld id="{7C007868-3AD5-4691-BDEC-7491C43785CB}" type="slidenum">
              <a:rPr lang="id-ID"/>
              <a:pPr>
                <a:defRPr/>
              </a:pPr>
              <a:t>‹#›</a:t>
            </a:fld>
            <a:endParaRPr lang="id-ID"/>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id-ID"/>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d-ID"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65EB0C3E-FB5D-4B41-971C-AF77681FEACB}" type="datetimeFigureOut">
              <a:rPr lang="id-ID"/>
              <a:pPr>
                <a:defRPr/>
              </a:pPr>
              <a:t>14/09/2018</a:t>
            </a:fld>
            <a:endParaRPr lang="id-ID"/>
          </a:p>
        </p:txBody>
      </p:sp>
      <p:sp>
        <p:nvSpPr>
          <p:cNvPr id="6" name="Footer Placeholder 4"/>
          <p:cNvSpPr>
            <a:spLocks noGrp="1"/>
          </p:cNvSpPr>
          <p:nvPr>
            <p:ph type="ftr" sz="quarter" idx="11"/>
          </p:nvPr>
        </p:nvSpPr>
        <p:spPr/>
        <p:txBody>
          <a:bodyPr/>
          <a:lstStyle>
            <a:lvl1pPr>
              <a:defRPr/>
            </a:lvl1pPr>
          </a:lstStyle>
          <a:p>
            <a:pPr>
              <a:defRPr/>
            </a:pPr>
            <a:endParaRPr lang="id-ID"/>
          </a:p>
        </p:txBody>
      </p:sp>
      <p:sp>
        <p:nvSpPr>
          <p:cNvPr id="7" name="Slide Number Placeholder 5"/>
          <p:cNvSpPr>
            <a:spLocks noGrp="1"/>
          </p:cNvSpPr>
          <p:nvPr>
            <p:ph type="sldNum" sz="quarter" idx="12"/>
          </p:nvPr>
        </p:nvSpPr>
        <p:spPr/>
        <p:txBody>
          <a:bodyPr/>
          <a:lstStyle>
            <a:lvl1pPr>
              <a:defRPr/>
            </a:lvl1pPr>
          </a:lstStyle>
          <a:p>
            <a:pPr>
              <a:defRPr/>
            </a:pPr>
            <a:fld id="{06B8B7AC-3563-4552-AE2E-4F57A0605CB0}" type="slidenum">
              <a:rPr lang="id-ID"/>
              <a:pPr>
                <a:defRPr/>
              </a:pPr>
              <a:t>‹#›</a:t>
            </a:fld>
            <a:endParaRPr lang="id-ID"/>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id-ID"/>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Date Placeholder 3"/>
          <p:cNvSpPr>
            <a:spLocks noGrp="1"/>
          </p:cNvSpPr>
          <p:nvPr>
            <p:ph type="dt" sz="half" idx="10"/>
          </p:nvPr>
        </p:nvSpPr>
        <p:spPr/>
        <p:txBody>
          <a:bodyPr/>
          <a:lstStyle>
            <a:lvl1pPr>
              <a:defRPr/>
            </a:lvl1pPr>
          </a:lstStyle>
          <a:p>
            <a:pPr>
              <a:defRPr/>
            </a:pPr>
            <a:fld id="{893874DA-B370-4E33-9112-E16C9CD89666}" type="datetimeFigureOut">
              <a:rPr lang="id-ID"/>
              <a:pPr>
                <a:defRPr/>
              </a:pPr>
              <a:t>14/09/2018</a:t>
            </a:fld>
            <a:endParaRPr lang="id-ID"/>
          </a:p>
        </p:txBody>
      </p:sp>
      <p:sp>
        <p:nvSpPr>
          <p:cNvPr id="5" name="Footer Placeholder 4"/>
          <p:cNvSpPr>
            <a:spLocks noGrp="1"/>
          </p:cNvSpPr>
          <p:nvPr>
            <p:ph type="ftr" sz="quarter" idx="11"/>
          </p:nvPr>
        </p:nvSpPr>
        <p:spPr/>
        <p:txBody>
          <a:bodyPr/>
          <a:lstStyle>
            <a:lvl1pPr>
              <a:defRPr/>
            </a:lvl1pPr>
          </a:lstStyle>
          <a:p>
            <a:pPr>
              <a:defRPr/>
            </a:pPr>
            <a:endParaRPr lang="id-ID"/>
          </a:p>
        </p:txBody>
      </p:sp>
      <p:sp>
        <p:nvSpPr>
          <p:cNvPr id="6" name="Slide Number Placeholder 5"/>
          <p:cNvSpPr>
            <a:spLocks noGrp="1"/>
          </p:cNvSpPr>
          <p:nvPr>
            <p:ph type="sldNum" sz="quarter" idx="12"/>
          </p:nvPr>
        </p:nvSpPr>
        <p:spPr/>
        <p:txBody>
          <a:bodyPr/>
          <a:lstStyle>
            <a:lvl1pPr>
              <a:defRPr/>
            </a:lvl1pPr>
          </a:lstStyle>
          <a:p>
            <a:pPr>
              <a:defRPr/>
            </a:pPr>
            <a:fld id="{B37424E6-AFF9-4620-B339-031801178DF6}" type="slidenum">
              <a:rPr lang="id-ID"/>
              <a:pPr>
                <a:defRPr/>
              </a:pPr>
              <a:t>‹#›</a:t>
            </a:fld>
            <a:endParaRPr lang="id-ID"/>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id-ID"/>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Date Placeholder 3"/>
          <p:cNvSpPr>
            <a:spLocks noGrp="1"/>
          </p:cNvSpPr>
          <p:nvPr>
            <p:ph type="dt" sz="half" idx="10"/>
          </p:nvPr>
        </p:nvSpPr>
        <p:spPr/>
        <p:txBody>
          <a:bodyPr/>
          <a:lstStyle>
            <a:lvl1pPr>
              <a:defRPr/>
            </a:lvl1pPr>
          </a:lstStyle>
          <a:p>
            <a:pPr>
              <a:defRPr/>
            </a:pPr>
            <a:fld id="{DE277449-D876-4752-8904-F14A40CC1B5C}" type="datetimeFigureOut">
              <a:rPr lang="id-ID"/>
              <a:pPr>
                <a:defRPr/>
              </a:pPr>
              <a:t>14/09/2018</a:t>
            </a:fld>
            <a:endParaRPr lang="id-ID"/>
          </a:p>
        </p:txBody>
      </p:sp>
      <p:sp>
        <p:nvSpPr>
          <p:cNvPr id="5" name="Footer Placeholder 4"/>
          <p:cNvSpPr>
            <a:spLocks noGrp="1"/>
          </p:cNvSpPr>
          <p:nvPr>
            <p:ph type="ftr" sz="quarter" idx="11"/>
          </p:nvPr>
        </p:nvSpPr>
        <p:spPr/>
        <p:txBody>
          <a:bodyPr/>
          <a:lstStyle>
            <a:lvl1pPr>
              <a:defRPr/>
            </a:lvl1pPr>
          </a:lstStyle>
          <a:p>
            <a:pPr>
              <a:defRPr/>
            </a:pPr>
            <a:endParaRPr lang="id-ID"/>
          </a:p>
        </p:txBody>
      </p:sp>
      <p:sp>
        <p:nvSpPr>
          <p:cNvPr id="6" name="Slide Number Placeholder 5"/>
          <p:cNvSpPr>
            <a:spLocks noGrp="1"/>
          </p:cNvSpPr>
          <p:nvPr>
            <p:ph type="sldNum" sz="quarter" idx="12"/>
          </p:nvPr>
        </p:nvSpPr>
        <p:spPr/>
        <p:txBody>
          <a:bodyPr/>
          <a:lstStyle>
            <a:lvl1pPr>
              <a:defRPr/>
            </a:lvl1pPr>
          </a:lstStyle>
          <a:p>
            <a:pPr>
              <a:defRPr/>
            </a:pPr>
            <a:fld id="{49E7A576-2F5E-43D4-BC8D-4E4B78BE409A}" type="slidenum">
              <a:rPr lang="id-ID"/>
              <a:pPr>
                <a:defRPr/>
              </a:pPr>
              <a:t>‹#›</a:t>
            </a:fld>
            <a:endParaRPr lang="id-ID"/>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id-ID"/>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id-ID"/>
          </a:p>
        </p:txBody>
      </p:sp>
      <p:sp>
        <p:nvSpPr>
          <p:cNvPr id="4" name="Date Placeholder 3"/>
          <p:cNvSpPr>
            <a:spLocks noGrp="1"/>
          </p:cNvSpPr>
          <p:nvPr>
            <p:ph type="dt" sz="half" idx="10"/>
          </p:nvPr>
        </p:nvSpPr>
        <p:spPr/>
        <p:txBody>
          <a:bodyPr/>
          <a:lstStyle>
            <a:lvl1pPr>
              <a:defRPr/>
            </a:lvl1pPr>
          </a:lstStyle>
          <a:p>
            <a:pPr>
              <a:defRPr/>
            </a:pPr>
            <a:fld id="{3234F499-1CC7-44B1-AE34-27D8801539B6}" type="datetimeFigureOut">
              <a:rPr lang="id-ID"/>
              <a:pPr>
                <a:defRPr/>
              </a:pPr>
              <a:t>14/09/2018</a:t>
            </a:fld>
            <a:endParaRPr lang="id-ID"/>
          </a:p>
        </p:txBody>
      </p:sp>
      <p:sp>
        <p:nvSpPr>
          <p:cNvPr id="5" name="Footer Placeholder 4"/>
          <p:cNvSpPr>
            <a:spLocks noGrp="1"/>
          </p:cNvSpPr>
          <p:nvPr>
            <p:ph type="ftr" sz="quarter" idx="11"/>
          </p:nvPr>
        </p:nvSpPr>
        <p:spPr/>
        <p:txBody>
          <a:bodyPr/>
          <a:lstStyle>
            <a:lvl1pPr>
              <a:defRPr/>
            </a:lvl1pPr>
          </a:lstStyle>
          <a:p>
            <a:pPr>
              <a:defRPr/>
            </a:pPr>
            <a:endParaRPr lang="id-ID"/>
          </a:p>
        </p:txBody>
      </p:sp>
      <p:sp>
        <p:nvSpPr>
          <p:cNvPr id="6" name="Slide Number Placeholder 5"/>
          <p:cNvSpPr>
            <a:spLocks noGrp="1"/>
          </p:cNvSpPr>
          <p:nvPr>
            <p:ph type="sldNum" sz="quarter" idx="12"/>
          </p:nvPr>
        </p:nvSpPr>
        <p:spPr/>
        <p:txBody>
          <a:bodyPr/>
          <a:lstStyle>
            <a:lvl1pPr>
              <a:defRPr/>
            </a:lvl1pPr>
          </a:lstStyle>
          <a:p>
            <a:pPr>
              <a:defRPr/>
            </a:pPr>
            <a:fld id="{368996C9-3AFE-4230-98B1-EA67FE1050E3}" type="slidenum">
              <a:rPr lang="id-ID"/>
              <a:pPr>
                <a:defRPr/>
              </a:pPr>
              <a:t>‹#›</a:t>
            </a:fld>
            <a:endParaRPr lang="id-ID"/>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id-ID"/>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Date Placeholder 3"/>
          <p:cNvSpPr>
            <a:spLocks noGrp="1"/>
          </p:cNvSpPr>
          <p:nvPr>
            <p:ph type="dt" sz="half" idx="10"/>
          </p:nvPr>
        </p:nvSpPr>
        <p:spPr/>
        <p:txBody>
          <a:bodyPr/>
          <a:lstStyle>
            <a:lvl1pPr>
              <a:defRPr/>
            </a:lvl1pPr>
          </a:lstStyle>
          <a:p>
            <a:pPr>
              <a:defRPr/>
            </a:pPr>
            <a:fld id="{69EFCA53-F2DA-4291-863E-641F611EE0ED}" type="datetimeFigureOut">
              <a:rPr lang="id-ID"/>
              <a:pPr>
                <a:defRPr/>
              </a:pPr>
              <a:t>14/09/2018</a:t>
            </a:fld>
            <a:endParaRPr lang="id-ID"/>
          </a:p>
        </p:txBody>
      </p:sp>
      <p:sp>
        <p:nvSpPr>
          <p:cNvPr id="5" name="Footer Placeholder 4"/>
          <p:cNvSpPr>
            <a:spLocks noGrp="1"/>
          </p:cNvSpPr>
          <p:nvPr>
            <p:ph type="ftr" sz="quarter" idx="11"/>
          </p:nvPr>
        </p:nvSpPr>
        <p:spPr/>
        <p:txBody>
          <a:bodyPr/>
          <a:lstStyle>
            <a:lvl1pPr>
              <a:defRPr/>
            </a:lvl1pPr>
          </a:lstStyle>
          <a:p>
            <a:pPr>
              <a:defRPr/>
            </a:pPr>
            <a:endParaRPr lang="id-ID"/>
          </a:p>
        </p:txBody>
      </p:sp>
      <p:sp>
        <p:nvSpPr>
          <p:cNvPr id="6" name="Slide Number Placeholder 5"/>
          <p:cNvSpPr>
            <a:spLocks noGrp="1"/>
          </p:cNvSpPr>
          <p:nvPr>
            <p:ph type="sldNum" sz="quarter" idx="12"/>
          </p:nvPr>
        </p:nvSpPr>
        <p:spPr/>
        <p:txBody>
          <a:bodyPr/>
          <a:lstStyle>
            <a:lvl1pPr>
              <a:defRPr/>
            </a:lvl1pPr>
          </a:lstStyle>
          <a:p>
            <a:pPr>
              <a:defRPr/>
            </a:pPr>
            <a:fld id="{2EA8B5B2-1B13-49CE-8680-D5012984113B}" type="slidenum">
              <a:rPr lang="id-ID"/>
              <a:pPr>
                <a:defRPr/>
              </a:pPr>
              <a:t>‹#›</a:t>
            </a:fld>
            <a:endParaRPr lang="id-I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id-ID"/>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C116E3CA-478B-4E77-893C-9A11FAC8475F}" type="datetimeFigureOut">
              <a:rPr lang="id-ID"/>
              <a:pPr>
                <a:defRPr/>
              </a:pPr>
              <a:t>14/09/2018</a:t>
            </a:fld>
            <a:endParaRPr lang="id-ID"/>
          </a:p>
        </p:txBody>
      </p:sp>
      <p:sp>
        <p:nvSpPr>
          <p:cNvPr id="5" name="Footer Placeholder 4"/>
          <p:cNvSpPr>
            <a:spLocks noGrp="1"/>
          </p:cNvSpPr>
          <p:nvPr>
            <p:ph type="ftr" sz="quarter" idx="11"/>
          </p:nvPr>
        </p:nvSpPr>
        <p:spPr/>
        <p:txBody>
          <a:bodyPr/>
          <a:lstStyle>
            <a:lvl1pPr>
              <a:defRPr/>
            </a:lvl1pPr>
          </a:lstStyle>
          <a:p>
            <a:pPr>
              <a:defRPr/>
            </a:pPr>
            <a:endParaRPr lang="id-ID"/>
          </a:p>
        </p:txBody>
      </p:sp>
      <p:sp>
        <p:nvSpPr>
          <p:cNvPr id="6" name="Slide Number Placeholder 5"/>
          <p:cNvSpPr>
            <a:spLocks noGrp="1"/>
          </p:cNvSpPr>
          <p:nvPr>
            <p:ph type="sldNum" sz="quarter" idx="12"/>
          </p:nvPr>
        </p:nvSpPr>
        <p:spPr/>
        <p:txBody>
          <a:bodyPr/>
          <a:lstStyle>
            <a:lvl1pPr>
              <a:defRPr/>
            </a:lvl1pPr>
          </a:lstStyle>
          <a:p>
            <a:pPr>
              <a:defRPr/>
            </a:pPr>
            <a:fld id="{5B55A6EE-485A-42E8-A59C-32858F80A910}" type="slidenum">
              <a:rPr lang="id-ID"/>
              <a:pPr>
                <a:defRPr/>
              </a:pPr>
              <a:t>‹#›</a:t>
            </a:fld>
            <a:endParaRPr lang="id-ID"/>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id-ID"/>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7D85A38E-E826-48C2-BE20-8D113F9800FA}" type="datetimeFigureOut">
              <a:rPr lang="id-ID"/>
              <a:pPr>
                <a:defRPr/>
              </a:pPr>
              <a:t>14/09/2018</a:t>
            </a:fld>
            <a:endParaRPr lang="id-ID"/>
          </a:p>
        </p:txBody>
      </p:sp>
      <p:sp>
        <p:nvSpPr>
          <p:cNvPr id="5" name="Footer Placeholder 4"/>
          <p:cNvSpPr>
            <a:spLocks noGrp="1"/>
          </p:cNvSpPr>
          <p:nvPr>
            <p:ph type="ftr" sz="quarter" idx="11"/>
          </p:nvPr>
        </p:nvSpPr>
        <p:spPr/>
        <p:txBody>
          <a:bodyPr/>
          <a:lstStyle>
            <a:lvl1pPr>
              <a:defRPr/>
            </a:lvl1pPr>
          </a:lstStyle>
          <a:p>
            <a:pPr>
              <a:defRPr/>
            </a:pPr>
            <a:endParaRPr lang="id-ID"/>
          </a:p>
        </p:txBody>
      </p:sp>
      <p:sp>
        <p:nvSpPr>
          <p:cNvPr id="6" name="Slide Number Placeholder 5"/>
          <p:cNvSpPr>
            <a:spLocks noGrp="1"/>
          </p:cNvSpPr>
          <p:nvPr>
            <p:ph type="sldNum" sz="quarter" idx="12"/>
          </p:nvPr>
        </p:nvSpPr>
        <p:spPr/>
        <p:txBody>
          <a:bodyPr/>
          <a:lstStyle>
            <a:lvl1pPr>
              <a:defRPr/>
            </a:lvl1pPr>
          </a:lstStyle>
          <a:p>
            <a:pPr>
              <a:defRPr/>
            </a:pPr>
            <a:fld id="{0EF7F291-80FE-4357-96B1-087A7DAAEC2B}" type="slidenum">
              <a:rPr lang="id-ID"/>
              <a:pPr>
                <a:defRPr/>
              </a:pPr>
              <a:t>‹#›</a:t>
            </a:fld>
            <a:endParaRPr lang="id-ID"/>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id-ID"/>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5" name="Date Placeholder 3"/>
          <p:cNvSpPr>
            <a:spLocks noGrp="1"/>
          </p:cNvSpPr>
          <p:nvPr>
            <p:ph type="dt" sz="half" idx="10"/>
          </p:nvPr>
        </p:nvSpPr>
        <p:spPr/>
        <p:txBody>
          <a:bodyPr/>
          <a:lstStyle>
            <a:lvl1pPr>
              <a:defRPr/>
            </a:lvl1pPr>
          </a:lstStyle>
          <a:p>
            <a:pPr>
              <a:defRPr/>
            </a:pPr>
            <a:fld id="{F9DBF834-5DCF-41F6-B626-BE778B9C6335}" type="datetimeFigureOut">
              <a:rPr lang="id-ID"/>
              <a:pPr>
                <a:defRPr/>
              </a:pPr>
              <a:t>14/09/2018</a:t>
            </a:fld>
            <a:endParaRPr lang="id-ID"/>
          </a:p>
        </p:txBody>
      </p:sp>
      <p:sp>
        <p:nvSpPr>
          <p:cNvPr id="6" name="Footer Placeholder 4"/>
          <p:cNvSpPr>
            <a:spLocks noGrp="1"/>
          </p:cNvSpPr>
          <p:nvPr>
            <p:ph type="ftr" sz="quarter" idx="11"/>
          </p:nvPr>
        </p:nvSpPr>
        <p:spPr/>
        <p:txBody>
          <a:bodyPr/>
          <a:lstStyle>
            <a:lvl1pPr>
              <a:defRPr/>
            </a:lvl1pPr>
          </a:lstStyle>
          <a:p>
            <a:pPr>
              <a:defRPr/>
            </a:pPr>
            <a:endParaRPr lang="id-ID"/>
          </a:p>
        </p:txBody>
      </p:sp>
      <p:sp>
        <p:nvSpPr>
          <p:cNvPr id="7" name="Slide Number Placeholder 5"/>
          <p:cNvSpPr>
            <a:spLocks noGrp="1"/>
          </p:cNvSpPr>
          <p:nvPr>
            <p:ph type="sldNum" sz="quarter" idx="12"/>
          </p:nvPr>
        </p:nvSpPr>
        <p:spPr/>
        <p:txBody>
          <a:bodyPr/>
          <a:lstStyle>
            <a:lvl1pPr>
              <a:defRPr/>
            </a:lvl1pPr>
          </a:lstStyle>
          <a:p>
            <a:pPr>
              <a:defRPr/>
            </a:pPr>
            <a:fld id="{62D818F1-F54B-4FBB-BE0A-3E02CC9BDDCE}" type="slidenum">
              <a:rPr lang="id-ID"/>
              <a:pPr>
                <a:defRPr/>
              </a:pPr>
              <a:t>‹#›</a:t>
            </a:fld>
            <a:endParaRPr lang="id-ID"/>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id-ID"/>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7" name="Date Placeholder 3"/>
          <p:cNvSpPr>
            <a:spLocks noGrp="1"/>
          </p:cNvSpPr>
          <p:nvPr>
            <p:ph type="dt" sz="half" idx="10"/>
          </p:nvPr>
        </p:nvSpPr>
        <p:spPr/>
        <p:txBody>
          <a:bodyPr/>
          <a:lstStyle>
            <a:lvl1pPr>
              <a:defRPr/>
            </a:lvl1pPr>
          </a:lstStyle>
          <a:p>
            <a:pPr>
              <a:defRPr/>
            </a:pPr>
            <a:fld id="{0D03EBCD-1092-479C-8329-D8E545BB23D3}" type="datetimeFigureOut">
              <a:rPr lang="id-ID"/>
              <a:pPr>
                <a:defRPr/>
              </a:pPr>
              <a:t>14/09/2018</a:t>
            </a:fld>
            <a:endParaRPr lang="id-ID"/>
          </a:p>
        </p:txBody>
      </p:sp>
      <p:sp>
        <p:nvSpPr>
          <p:cNvPr id="8" name="Footer Placeholder 4"/>
          <p:cNvSpPr>
            <a:spLocks noGrp="1"/>
          </p:cNvSpPr>
          <p:nvPr>
            <p:ph type="ftr" sz="quarter" idx="11"/>
          </p:nvPr>
        </p:nvSpPr>
        <p:spPr/>
        <p:txBody>
          <a:bodyPr/>
          <a:lstStyle>
            <a:lvl1pPr>
              <a:defRPr/>
            </a:lvl1pPr>
          </a:lstStyle>
          <a:p>
            <a:pPr>
              <a:defRPr/>
            </a:pPr>
            <a:endParaRPr lang="id-ID"/>
          </a:p>
        </p:txBody>
      </p:sp>
      <p:sp>
        <p:nvSpPr>
          <p:cNvPr id="9" name="Slide Number Placeholder 5"/>
          <p:cNvSpPr>
            <a:spLocks noGrp="1"/>
          </p:cNvSpPr>
          <p:nvPr>
            <p:ph type="sldNum" sz="quarter" idx="12"/>
          </p:nvPr>
        </p:nvSpPr>
        <p:spPr/>
        <p:txBody>
          <a:bodyPr/>
          <a:lstStyle>
            <a:lvl1pPr>
              <a:defRPr/>
            </a:lvl1pPr>
          </a:lstStyle>
          <a:p>
            <a:pPr>
              <a:defRPr/>
            </a:pPr>
            <a:fld id="{002C0FAB-EB52-4454-B0C4-47542A7D2975}" type="slidenum">
              <a:rPr lang="id-ID"/>
              <a:pPr>
                <a:defRPr/>
              </a:pPr>
              <a:t>‹#›</a:t>
            </a:fld>
            <a:endParaRPr lang="id-ID"/>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id-ID"/>
          </a:p>
        </p:txBody>
      </p:sp>
      <p:sp>
        <p:nvSpPr>
          <p:cNvPr id="3" name="Date Placeholder 3"/>
          <p:cNvSpPr>
            <a:spLocks noGrp="1"/>
          </p:cNvSpPr>
          <p:nvPr>
            <p:ph type="dt" sz="half" idx="10"/>
          </p:nvPr>
        </p:nvSpPr>
        <p:spPr/>
        <p:txBody>
          <a:bodyPr/>
          <a:lstStyle>
            <a:lvl1pPr>
              <a:defRPr/>
            </a:lvl1pPr>
          </a:lstStyle>
          <a:p>
            <a:pPr>
              <a:defRPr/>
            </a:pPr>
            <a:fld id="{080406D6-44A5-4A26-857B-62C8F0FCF434}" type="datetimeFigureOut">
              <a:rPr lang="id-ID"/>
              <a:pPr>
                <a:defRPr/>
              </a:pPr>
              <a:t>14/09/2018</a:t>
            </a:fld>
            <a:endParaRPr lang="id-ID"/>
          </a:p>
        </p:txBody>
      </p:sp>
      <p:sp>
        <p:nvSpPr>
          <p:cNvPr id="4" name="Footer Placeholder 4"/>
          <p:cNvSpPr>
            <a:spLocks noGrp="1"/>
          </p:cNvSpPr>
          <p:nvPr>
            <p:ph type="ftr" sz="quarter" idx="11"/>
          </p:nvPr>
        </p:nvSpPr>
        <p:spPr/>
        <p:txBody>
          <a:bodyPr/>
          <a:lstStyle>
            <a:lvl1pPr>
              <a:defRPr/>
            </a:lvl1pPr>
          </a:lstStyle>
          <a:p>
            <a:pPr>
              <a:defRPr/>
            </a:pPr>
            <a:endParaRPr lang="id-ID"/>
          </a:p>
        </p:txBody>
      </p:sp>
      <p:sp>
        <p:nvSpPr>
          <p:cNvPr id="5" name="Slide Number Placeholder 5"/>
          <p:cNvSpPr>
            <a:spLocks noGrp="1"/>
          </p:cNvSpPr>
          <p:nvPr>
            <p:ph type="sldNum" sz="quarter" idx="12"/>
          </p:nvPr>
        </p:nvSpPr>
        <p:spPr/>
        <p:txBody>
          <a:bodyPr/>
          <a:lstStyle>
            <a:lvl1pPr>
              <a:defRPr/>
            </a:lvl1pPr>
          </a:lstStyle>
          <a:p>
            <a:pPr>
              <a:defRPr/>
            </a:pPr>
            <a:fld id="{DBEEA540-6004-4457-92BD-1BA9BDC81183}" type="slidenum">
              <a:rPr lang="id-ID"/>
              <a:pPr>
                <a:defRPr/>
              </a:pPr>
              <a:t>‹#›</a:t>
            </a:fld>
            <a:endParaRPr lang="id-ID"/>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F1B3FDF5-507D-4AD1-A54C-61B7639097F8}" type="datetimeFigureOut">
              <a:rPr lang="id-ID"/>
              <a:pPr>
                <a:defRPr/>
              </a:pPr>
              <a:t>14/09/2018</a:t>
            </a:fld>
            <a:endParaRPr lang="id-ID"/>
          </a:p>
        </p:txBody>
      </p:sp>
      <p:sp>
        <p:nvSpPr>
          <p:cNvPr id="3" name="Footer Placeholder 4"/>
          <p:cNvSpPr>
            <a:spLocks noGrp="1"/>
          </p:cNvSpPr>
          <p:nvPr>
            <p:ph type="ftr" sz="quarter" idx="11"/>
          </p:nvPr>
        </p:nvSpPr>
        <p:spPr/>
        <p:txBody>
          <a:bodyPr/>
          <a:lstStyle>
            <a:lvl1pPr>
              <a:defRPr/>
            </a:lvl1pPr>
          </a:lstStyle>
          <a:p>
            <a:pPr>
              <a:defRPr/>
            </a:pPr>
            <a:endParaRPr lang="id-ID"/>
          </a:p>
        </p:txBody>
      </p:sp>
      <p:sp>
        <p:nvSpPr>
          <p:cNvPr id="4" name="Slide Number Placeholder 5"/>
          <p:cNvSpPr>
            <a:spLocks noGrp="1"/>
          </p:cNvSpPr>
          <p:nvPr>
            <p:ph type="sldNum" sz="quarter" idx="12"/>
          </p:nvPr>
        </p:nvSpPr>
        <p:spPr/>
        <p:txBody>
          <a:bodyPr/>
          <a:lstStyle>
            <a:lvl1pPr>
              <a:defRPr/>
            </a:lvl1pPr>
          </a:lstStyle>
          <a:p>
            <a:pPr>
              <a:defRPr/>
            </a:pPr>
            <a:fld id="{FE87FE26-85FE-4562-A1F9-BA91EFB765CC}" type="slidenum">
              <a:rPr lang="id-ID"/>
              <a:pPr>
                <a:defRPr/>
              </a:pPr>
              <a:t>‹#›</a:t>
            </a:fld>
            <a:endParaRPr lang="id-ID"/>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id-ID"/>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54945B68-97E9-4F99-9551-85E5DD2B8F30}" type="datetimeFigureOut">
              <a:rPr lang="id-ID"/>
              <a:pPr>
                <a:defRPr/>
              </a:pPr>
              <a:t>14/09/2018</a:t>
            </a:fld>
            <a:endParaRPr lang="id-ID"/>
          </a:p>
        </p:txBody>
      </p:sp>
      <p:sp>
        <p:nvSpPr>
          <p:cNvPr id="6" name="Footer Placeholder 4"/>
          <p:cNvSpPr>
            <a:spLocks noGrp="1"/>
          </p:cNvSpPr>
          <p:nvPr>
            <p:ph type="ftr" sz="quarter" idx="11"/>
          </p:nvPr>
        </p:nvSpPr>
        <p:spPr/>
        <p:txBody>
          <a:bodyPr/>
          <a:lstStyle>
            <a:lvl1pPr>
              <a:defRPr/>
            </a:lvl1pPr>
          </a:lstStyle>
          <a:p>
            <a:pPr>
              <a:defRPr/>
            </a:pPr>
            <a:endParaRPr lang="id-ID"/>
          </a:p>
        </p:txBody>
      </p:sp>
      <p:sp>
        <p:nvSpPr>
          <p:cNvPr id="7" name="Slide Number Placeholder 5"/>
          <p:cNvSpPr>
            <a:spLocks noGrp="1"/>
          </p:cNvSpPr>
          <p:nvPr>
            <p:ph type="sldNum" sz="quarter" idx="12"/>
          </p:nvPr>
        </p:nvSpPr>
        <p:spPr/>
        <p:txBody>
          <a:bodyPr/>
          <a:lstStyle>
            <a:lvl1pPr>
              <a:defRPr/>
            </a:lvl1pPr>
          </a:lstStyle>
          <a:p>
            <a:pPr>
              <a:defRPr/>
            </a:pPr>
            <a:fld id="{97CFE46B-0958-44CD-9F69-6BA04878117B}" type="slidenum">
              <a:rPr lang="id-ID"/>
              <a:pPr>
                <a:defRPr/>
              </a:pPr>
              <a:t>‹#›</a:t>
            </a:fld>
            <a:endParaRPr lang="id-ID"/>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id-ID"/>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d-ID"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FC4C283B-5EAB-4666-BE9F-3E3FD2E60C9D}" type="datetimeFigureOut">
              <a:rPr lang="id-ID"/>
              <a:pPr>
                <a:defRPr/>
              </a:pPr>
              <a:t>14/09/2018</a:t>
            </a:fld>
            <a:endParaRPr lang="id-ID"/>
          </a:p>
        </p:txBody>
      </p:sp>
      <p:sp>
        <p:nvSpPr>
          <p:cNvPr id="6" name="Footer Placeholder 4"/>
          <p:cNvSpPr>
            <a:spLocks noGrp="1"/>
          </p:cNvSpPr>
          <p:nvPr>
            <p:ph type="ftr" sz="quarter" idx="11"/>
          </p:nvPr>
        </p:nvSpPr>
        <p:spPr/>
        <p:txBody>
          <a:bodyPr/>
          <a:lstStyle>
            <a:lvl1pPr>
              <a:defRPr/>
            </a:lvl1pPr>
          </a:lstStyle>
          <a:p>
            <a:pPr>
              <a:defRPr/>
            </a:pPr>
            <a:endParaRPr lang="id-ID"/>
          </a:p>
        </p:txBody>
      </p:sp>
      <p:sp>
        <p:nvSpPr>
          <p:cNvPr id="7" name="Slide Number Placeholder 5"/>
          <p:cNvSpPr>
            <a:spLocks noGrp="1"/>
          </p:cNvSpPr>
          <p:nvPr>
            <p:ph type="sldNum" sz="quarter" idx="12"/>
          </p:nvPr>
        </p:nvSpPr>
        <p:spPr/>
        <p:txBody>
          <a:bodyPr/>
          <a:lstStyle>
            <a:lvl1pPr>
              <a:defRPr/>
            </a:lvl1pPr>
          </a:lstStyle>
          <a:p>
            <a:pPr>
              <a:defRPr/>
            </a:pPr>
            <a:fld id="{A868258E-FD44-43E3-A60F-223DB4590B8C}" type="slidenum">
              <a:rPr lang="id-ID"/>
              <a:pPr>
                <a:defRPr/>
              </a:pPr>
              <a:t>‹#›</a:t>
            </a:fld>
            <a:endParaRPr lang="id-ID"/>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id-ID"/>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Date Placeholder 3"/>
          <p:cNvSpPr>
            <a:spLocks noGrp="1"/>
          </p:cNvSpPr>
          <p:nvPr>
            <p:ph type="dt" sz="half" idx="10"/>
          </p:nvPr>
        </p:nvSpPr>
        <p:spPr/>
        <p:txBody>
          <a:bodyPr/>
          <a:lstStyle>
            <a:lvl1pPr>
              <a:defRPr/>
            </a:lvl1pPr>
          </a:lstStyle>
          <a:p>
            <a:pPr>
              <a:defRPr/>
            </a:pPr>
            <a:fld id="{03889D68-0EEB-4AC3-B007-E95D7715E406}" type="datetimeFigureOut">
              <a:rPr lang="id-ID"/>
              <a:pPr>
                <a:defRPr/>
              </a:pPr>
              <a:t>14/09/2018</a:t>
            </a:fld>
            <a:endParaRPr lang="id-ID"/>
          </a:p>
        </p:txBody>
      </p:sp>
      <p:sp>
        <p:nvSpPr>
          <p:cNvPr id="5" name="Footer Placeholder 4"/>
          <p:cNvSpPr>
            <a:spLocks noGrp="1"/>
          </p:cNvSpPr>
          <p:nvPr>
            <p:ph type="ftr" sz="quarter" idx="11"/>
          </p:nvPr>
        </p:nvSpPr>
        <p:spPr/>
        <p:txBody>
          <a:bodyPr/>
          <a:lstStyle>
            <a:lvl1pPr>
              <a:defRPr/>
            </a:lvl1pPr>
          </a:lstStyle>
          <a:p>
            <a:pPr>
              <a:defRPr/>
            </a:pPr>
            <a:endParaRPr lang="id-ID"/>
          </a:p>
        </p:txBody>
      </p:sp>
      <p:sp>
        <p:nvSpPr>
          <p:cNvPr id="6" name="Slide Number Placeholder 5"/>
          <p:cNvSpPr>
            <a:spLocks noGrp="1"/>
          </p:cNvSpPr>
          <p:nvPr>
            <p:ph type="sldNum" sz="quarter" idx="12"/>
          </p:nvPr>
        </p:nvSpPr>
        <p:spPr/>
        <p:txBody>
          <a:bodyPr/>
          <a:lstStyle>
            <a:lvl1pPr>
              <a:defRPr/>
            </a:lvl1pPr>
          </a:lstStyle>
          <a:p>
            <a:pPr>
              <a:defRPr/>
            </a:pPr>
            <a:fld id="{44D5E7A3-639F-4F29-B011-0B2AFC0B9ABB}" type="slidenum">
              <a:rPr lang="id-ID"/>
              <a:pPr>
                <a:defRPr/>
              </a:pPr>
              <a:t>‹#›</a:t>
            </a:fld>
            <a:endParaRPr lang="id-ID"/>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id-ID"/>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Date Placeholder 3"/>
          <p:cNvSpPr>
            <a:spLocks noGrp="1"/>
          </p:cNvSpPr>
          <p:nvPr>
            <p:ph type="dt" sz="half" idx="10"/>
          </p:nvPr>
        </p:nvSpPr>
        <p:spPr/>
        <p:txBody>
          <a:bodyPr/>
          <a:lstStyle>
            <a:lvl1pPr>
              <a:defRPr/>
            </a:lvl1pPr>
          </a:lstStyle>
          <a:p>
            <a:pPr>
              <a:defRPr/>
            </a:pPr>
            <a:fld id="{DBBE0399-8196-4F6E-AB79-AD6322DC1D1E}" type="datetimeFigureOut">
              <a:rPr lang="id-ID"/>
              <a:pPr>
                <a:defRPr/>
              </a:pPr>
              <a:t>14/09/2018</a:t>
            </a:fld>
            <a:endParaRPr lang="id-ID"/>
          </a:p>
        </p:txBody>
      </p:sp>
      <p:sp>
        <p:nvSpPr>
          <p:cNvPr id="5" name="Footer Placeholder 4"/>
          <p:cNvSpPr>
            <a:spLocks noGrp="1"/>
          </p:cNvSpPr>
          <p:nvPr>
            <p:ph type="ftr" sz="quarter" idx="11"/>
          </p:nvPr>
        </p:nvSpPr>
        <p:spPr/>
        <p:txBody>
          <a:bodyPr/>
          <a:lstStyle>
            <a:lvl1pPr>
              <a:defRPr/>
            </a:lvl1pPr>
          </a:lstStyle>
          <a:p>
            <a:pPr>
              <a:defRPr/>
            </a:pPr>
            <a:endParaRPr lang="id-ID"/>
          </a:p>
        </p:txBody>
      </p:sp>
      <p:sp>
        <p:nvSpPr>
          <p:cNvPr id="6" name="Slide Number Placeholder 5"/>
          <p:cNvSpPr>
            <a:spLocks noGrp="1"/>
          </p:cNvSpPr>
          <p:nvPr>
            <p:ph type="sldNum" sz="quarter" idx="12"/>
          </p:nvPr>
        </p:nvSpPr>
        <p:spPr/>
        <p:txBody>
          <a:bodyPr/>
          <a:lstStyle>
            <a:lvl1pPr>
              <a:defRPr/>
            </a:lvl1pPr>
          </a:lstStyle>
          <a:p>
            <a:pPr>
              <a:defRPr/>
            </a:pPr>
            <a:fld id="{56D1510C-C1FA-4210-8303-E5B46817B1F3}" type="slidenum">
              <a:rPr lang="id-ID"/>
              <a:pPr>
                <a:defRPr/>
              </a:pPr>
              <a:t>‹#›</a:t>
            </a:fld>
            <a:endParaRPr lang="id-ID"/>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Date Placeholder 3"/>
          <p:cNvSpPr>
            <a:spLocks noGrp="1"/>
          </p:cNvSpPr>
          <p:nvPr>
            <p:ph type="dt" sz="half" idx="10"/>
          </p:nvPr>
        </p:nvSpPr>
        <p:spPr/>
        <p:txBody>
          <a:bodyPr/>
          <a:lstStyle>
            <a:lvl1pPr>
              <a:defRPr/>
            </a:lvl1pPr>
          </a:lstStyle>
          <a:p>
            <a:pPr>
              <a:defRPr/>
            </a:pPr>
            <a:fld id="{ABCF9691-02BF-459D-8E8B-04B53CD9F85C}" type="datetimeFigureOut">
              <a:rPr lang="id-ID"/>
              <a:pPr>
                <a:defRPr/>
              </a:pPr>
              <a:t>14/09/2018</a:t>
            </a:fld>
            <a:endParaRPr lang="id-ID"/>
          </a:p>
        </p:txBody>
      </p:sp>
      <p:sp>
        <p:nvSpPr>
          <p:cNvPr id="6" name="Footer Placeholder 4"/>
          <p:cNvSpPr>
            <a:spLocks noGrp="1"/>
          </p:cNvSpPr>
          <p:nvPr>
            <p:ph type="ftr" sz="quarter" idx="11"/>
          </p:nvPr>
        </p:nvSpPr>
        <p:spPr/>
        <p:txBody>
          <a:bodyPr/>
          <a:lstStyle>
            <a:lvl1pPr>
              <a:defRPr/>
            </a:lvl1pPr>
          </a:lstStyle>
          <a:p>
            <a:pPr>
              <a:defRPr/>
            </a:pPr>
            <a:endParaRPr lang="id-ID"/>
          </a:p>
        </p:txBody>
      </p:sp>
      <p:sp>
        <p:nvSpPr>
          <p:cNvPr id="7" name="Slide Number Placeholder 5"/>
          <p:cNvSpPr>
            <a:spLocks noGrp="1"/>
          </p:cNvSpPr>
          <p:nvPr>
            <p:ph type="sldNum" sz="quarter" idx="12"/>
          </p:nvPr>
        </p:nvSpPr>
        <p:spPr/>
        <p:txBody>
          <a:bodyPr/>
          <a:lstStyle>
            <a:lvl1pPr>
              <a:defRPr/>
            </a:lvl1pPr>
          </a:lstStyle>
          <a:p>
            <a:pPr>
              <a:defRPr/>
            </a:pPr>
            <a:fld id="{32039ADB-8440-4EA7-8304-ACF667F8C97B}" type="slidenum">
              <a:rPr lang="id-ID"/>
              <a:pPr>
                <a:defRPr/>
              </a:pPr>
              <a:t>‹#›</a:t>
            </a:fld>
            <a:endParaRPr lang="id-ID"/>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id-ID"/>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id-ID"/>
          </a:p>
        </p:txBody>
      </p:sp>
      <p:sp>
        <p:nvSpPr>
          <p:cNvPr id="4" name="Date Placeholder 3"/>
          <p:cNvSpPr>
            <a:spLocks noGrp="1"/>
          </p:cNvSpPr>
          <p:nvPr>
            <p:ph type="dt" sz="half" idx="10"/>
          </p:nvPr>
        </p:nvSpPr>
        <p:spPr/>
        <p:txBody>
          <a:bodyPr/>
          <a:lstStyle>
            <a:lvl1pPr>
              <a:defRPr/>
            </a:lvl1pPr>
          </a:lstStyle>
          <a:p>
            <a:pPr>
              <a:defRPr/>
            </a:pPr>
            <a:fld id="{A350C46E-FBCA-4B8E-AB88-192573A133EB}" type="datetimeFigureOut">
              <a:rPr lang="id-ID"/>
              <a:pPr>
                <a:defRPr/>
              </a:pPr>
              <a:t>14/09/2018</a:t>
            </a:fld>
            <a:endParaRPr lang="id-ID"/>
          </a:p>
        </p:txBody>
      </p:sp>
      <p:sp>
        <p:nvSpPr>
          <p:cNvPr id="5" name="Footer Placeholder 4"/>
          <p:cNvSpPr>
            <a:spLocks noGrp="1"/>
          </p:cNvSpPr>
          <p:nvPr>
            <p:ph type="ftr" sz="quarter" idx="11"/>
          </p:nvPr>
        </p:nvSpPr>
        <p:spPr/>
        <p:txBody>
          <a:bodyPr/>
          <a:lstStyle>
            <a:lvl1pPr>
              <a:defRPr/>
            </a:lvl1pPr>
          </a:lstStyle>
          <a:p>
            <a:pPr>
              <a:defRPr/>
            </a:pPr>
            <a:endParaRPr lang="id-ID"/>
          </a:p>
        </p:txBody>
      </p:sp>
      <p:sp>
        <p:nvSpPr>
          <p:cNvPr id="6" name="Slide Number Placeholder 5"/>
          <p:cNvSpPr>
            <a:spLocks noGrp="1"/>
          </p:cNvSpPr>
          <p:nvPr>
            <p:ph type="sldNum" sz="quarter" idx="12"/>
          </p:nvPr>
        </p:nvSpPr>
        <p:spPr/>
        <p:txBody>
          <a:bodyPr/>
          <a:lstStyle>
            <a:lvl1pPr>
              <a:defRPr/>
            </a:lvl1pPr>
          </a:lstStyle>
          <a:p>
            <a:pPr>
              <a:defRPr/>
            </a:pPr>
            <a:fld id="{82C37101-1B53-4D8F-A92F-FF0B946C37FD}" type="slidenum">
              <a:rPr lang="id-ID"/>
              <a:pPr>
                <a:defRPr/>
              </a:pPr>
              <a:t>‹#›</a:t>
            </a:fld>
            <a:endParaRPr lang="id-ID"/>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id-ID"/>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Date Placeholder 3"/>
          <p:cNvSpPr>
            <a:spLocks noGrp="1"/>
          </p:cNvSpPr>
          <p:nvPr>
            <p:ph type="dt" sz="half" idx="10"/>
          </p:nvPr>
        </p:nvSpPr>
        <p:spPr/>
        <p:txBody>
          <a:bodyPr/>
          <a:lstStyle>
            <a:lvl1pPr>
              <a:defRPr/>
            </a:lvl1pPr>
          </a:lstStyle>
          <a:p>
            <a:pPr>
              <a:defRPr/>
            </a:pPr>
            <a:fld id="{7D430BC8-CD42-438D-B115-676052EF0F38}" type="datetimeFigureOut">
              <a:rPr lang="id-ID"/>
              <a:pPr>
                <a:defRPr/>
              </a:pPr>
              <a:t>14/09/2018</a:t>
            </a:fld>
            <a:endParaRPr lang="id-ID"/>
          </a:p>
        </p:txBody>
      </p:sp>
      <p:sp>
        <p:nvSpPr>
          <p:cNvPr id="5" name="Footer Placeholder 4"/>
          <p:cNvSpPr>
            <a:spLocks noGrp="1"/>
          </p:cNvSpPr>
          <p:nvPr>
            <p:ph type="ftr" sz="quarter" idx="11"/>
          </p:nvPr>
        </p:nvSpPr>
        <p:spPr/>
        <p:txBody>
          <a:bodyPr/>
          <a:lstStyle>
            <a:lvl1pPr>
              <a:defRPr/>
            </a:lvl1pPr>
          </a:lstStyle>
          <a:p>
            <a:pPr>
              <a:defRPr/>
            </a:pPr>
            <a:endParaRPr lang="id-ID"/>
          </a:p>
        </p:txBody>
      </p:sp>
      <p:sp>
        <p:nvSpPr>
          <p:cNvPr id="6" name="Slide Number Placeholder 5"/>
          <p:cNvSpPr>
            <a:spLocks noGrp="1"/>
          </p:cNvSpPr>
          <p:nvPr>
            <p:ph type="sldNum" sz="quarter" idx="12"/>
          </p:nvPr>
        </p:nvSpPr>
        <p:spPr/>
        <p:txBody>
          <a:bodyPr/>
          <a:lstStyle>
            <a:lvl1pPr>
              <a:defRPr/>
            </a:lvl1pPr>
          </a:lstStyle>
          <a:p>
            <a:pPr>
              <a:defRPr/>
            </a:pPr>
            <a:fld id="{4577228A-0D62-4E10-B26A-1E260B7B1CC8}" type="slidenum">
              <a:rPr lang="id-ID"/>
              <a:pPr>
                <a:defRPr/>
              </a:pPr>
              <a:t>‹#›</a:t>
            </a:fld>
            <a:endParaRPr lang="id-ID"/>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id-ID"/>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613290D0-F9EB-437A-8CC2-022F0E3910B6}" type="datetimeFigureOut">
              <a:rPr lang="id-ID"/>
              <a:pPr>
                <a:defRPr/>
              </a:pPr>
              <a:t>14/09/2018</a:t>
            </a:fld>
            <a:endParaRPr lang="id-ID"/>
          </a:p>
        </p:txBody>
      </p:sp>
      <p:sp>
        <p:nvSpPr>
          <p:cNvPr id="5" name="Footer Placeholder 4"/>
          <p:cNvSpPr>
            <a:spLocks noGrp="1"/>
          </p:cNvSpPr>
          <p:nvPr>
            <p:ph type="ftr" sz="quarter" idx="11"/>
          </p:nvPr>
        </p:nvSpPr>
        <p:spPr/>
        <p:txBody>
          <a:bodyPr/>
          <a:lstStyle>
            <a:lvl1pPr>
              <a:defRPr/>
            </a:lvl1pPr>
          </a:lstStyle>
          <a:p>
            <a:pPr>
              <a:defRPr/>
            </a:pPr>
            <a:endParaRPr lang="id-ID"/>
          </a:p>
        </p:txBody>
      </p:sp>
      <p:sp>
        <p:nvSpPr>
          <p:cNvPr id="6" name="Slide Number Placeholder 5"/>
          <p:cNvSpPr>
            <a:spLocks noGrp="1"/>
          </p:cNvSpPr>
          <p:nvPr>
            <p:ph type="sldNum" sz="quarter" idx="12"/>
          </p:nvPr>
        </p:nvSpPr>
        <p:spPr/>
        <p:txBody>
          <a:bodyPr/>
          <a:lstStyle>
            <a:lvl1pPr>
              <a:defRPr/>
            </a:lvl1pPr>
          </a:lstStyle>
          <a:p>
            <a:pPr>
              <a:defRPr/>
            </a:pPr>
            <a:fld id="{69E27329-8A0B-4712-B617-3022CD32E985}" type="slidenum">
              <a:rPr lang="id-ID"/>
              <a:pPr>
                <a:defRPr/>
              </a:pPr>
              <a:t>‹#›</a:t>
            </a:fld>
            <a:endParaRPr lang="id-ID"/>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id-ID"/>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5" name="Date Placeholder 3"/>
          <p:cNvSpPr>
            <a:spLocks noGrp="1"/>
          </p:cNvSpPr>
          <p:nvPr>
            <p:ph type="dt" sz="half" idx="10"/>
          </p:nvPr>
        </p:nvSpPr>
        <p:spPr/>
        <p:txBody>
          <a:bodyPr/>
          <a:lstStyle>
            <a:lvl1pPr>
              <a:defRPr/>
            </a:lvl1pPr>
          </a:lstStyle>
          <a:p>
            <a:pPr>
              <a:defRPr/>
            </a:pPr>
            <a:fld id="{FA53C956-4306-44C0-84D2-C77F94364E02}" type="datetimeFigureOut">
              <a:rPr lang="id-ID"/>
              <a:pPr>
                <a:defRPr/>
              </a:pPr>
              <a:t>14/09/2018</a:t>
            </a:fld>
            <a:endParaRPr lang="id-ID"/>
          </a:p>
        </p:txBody>
      </p:sp>
      <p:sp>
        <p:nvSpPr>
          <p:cNvPr id="6" name="Footer Placeholder 4"/>
          <p:cNvSpPr>
            <a:spLocks noGrp="1"/>
          </p:cNvSpPr>
          <p:nvPr>
            <p:ph type="ftr" sz="quarter" idx="11"/>
          </p:nvPr>
        </p:nvSpPr>
        <p:spPr/>
        <p:txBody>
          <a:bodyPr/>
          <a:lstStyle>
            <a:lvl1pPr>
              <a:defRPr/>
            </a:lvl1pPr>
          </a:lstStyle>
          <a:p>
            <a:pPr>
              <a:defRPr/>
            </a:pPr>
            <a:endParaRPr lang="id-ID"/>
          </a:p>
        </p:txBody>
      </p:sp>
      <p:sp>
        <p:nvSpPr>
          <p:cNvPr id="7" name="Slide Number Placeholder 5"/>
          <p:cNvSpPr>
            <a:spLocks noGrp="1"/>
          </p:cNvSpPr>
          <p:nvPr>
            <p:ph type="sldNum" sz="quarter" idx="12"/>
          </p:nvPr>
        </p:nvSpPr>
        <p:spPr/>
        <p:txBody>
          <a:bodyPr/>
          <a:lstStyle>
            <a:lvl1pPr>
              <a:defRPr/>
            </a:lvl1pPr>
          </a:lstStyle>
          <a:p>
            <a:pPr>
              <a:defRPr/>
            </a:pPr>
            <a:fld id="{F0694382-4403-4A28-BE0A-F2C5A8BAC732}" type="slidenum">
              <a:rPr lang="id-ID"/>
              <a:pPr>
                <a:defRPr/>
              </a:pPr>
              <a:t>‹#›</a:t>
            </a:fld>
            <a:endParaRPr lang="id-ID"/>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id-ID"/>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7" name="Date Placeholder 3"/>
          <p:cNvSpPr>
            <a:spLocks noGrp="1"/>
          </p:cNvSpPr>
          <p:nvPr>
            <p:ph type="dt" sz="half" idx="10"/>
          </p:nvPr>
        </p:nvSpPr>
        <p:spPr/>
        <p:txBody>
          <a:bodyPr/>
          <a:lstStyle>
            <a:lvl1pPr>
              <a:defRPr/>
            </a:lvl1pPr>
          </a:lstStyle>
          <a:p>
            <a:pPr>
              <a:defRPr/>
            </a:pPr>
            <a:fld id="{21C4E152-B7E6-4920-A35A-12BDFE3A17B3}" type="datetimeFigureOut">
              <a:rPr lang="id-ID"/>
              <a:pPr>
                <a:defRPr/>
              </a:pPr>
              <a:t>14/09/2018</a:t>
            </a:fld>
            <a:endParaRPr lang="id-ID"/>
          </a:p>
        </p:txBody>
      </p:sp>
      <p:sp>
        <p:nvSpPr>
          <p:cNvPr id="8" name="Footer Placeholder 4"/>
          <p:cNvSpPr>
            <a:spLocks noGrp="1"/>
          </p:cNvSpPr>
          <p:nvPr>
            <p:ph type="ftr" sz="quarter" idx="11"/>
          </p:nvPr>
        </p:nvSpPr>
        <p:spPr/>
        <p:txBody>
          <a:bodyPr/>
          <a:lstStyle>
            <a:lvl1pPr>
              <a:defRPr/>
            </a:lvl1pPr>
          </a:lstStyle>
          <a:p>
            <a:pPr>
              <a:defRPr/>
            </a:pPr>
            <a:endParaRPr lang="id-ID"/>
          </a:p>
        </p:txBody>
      </p:sp>
      <p:sp>
        <p:nvSpPr>
          <p:cNvPr id="9" name="Slide Number Placeholder 5"/>
          <p:cNvSpPr>
            <a:spLocks noGrp="1"/>
          </p:cNvSpPr>
          <p:nvPr>
            <p:ph type="sldNum" sz="quarter" idx="12"/>
          </p:nvPr>
        </p:nvSpPr>
        <p:spPr/>
        <p:txBody>
          <a:bodyPr/>
          <a:lstStyle>
            <a:lvl1pPr>
              <a:defRPr/>
            </a:lvl1pPr>
          </a:lstStyle>
          <a:p>
            <a:pPr>
              <a:defRPr/>
            </a:pPr>
            <a:fld id="{84FB49B6-BDDC-42BF-B927-D8265501AF45}" type="slidenum">
              <a:rPr lang="id-ID"/>
              <a:pPr>
                <a:defRPr/>
              </a:pPr>
              <a:t>‹#›</a:t>
            </a:fld>
            <a:endParaRPr lang="id-ID"/>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id-ID"/>
          </a:p>
        </p:txBody>
      </p:sp>
      <p:sp>
        <p:nvSpPr>
          <p:cNvPr id="3" name="Date Placeholder 3"/>
          <p:cNvSpPr>
            <a:spLocks noGrp="1"/>
          </p:cNvSpPr>
          <p:nvPr>
            <p:ph type="dt" sz="half" idx="10"/>
          </p:nvPr>
        </p:nvSpPr>
        <p:spPr/>
        <p:txBody>
          <a:bodyPr/>
          <a:lstStyle>
            <a:lvl1pPr>
              <a:defRPr/>
            </a:lvl1pPr>
          </a:lstStyle>
          <a:p>
            <a:pPr>
              <a:defRPr/>
            </a:pPr>
            <a:fld id="{8B75CFFF-B562-496D-946F-0D5D98E60A97}" type="datetimeFigureOut">
              <a:rPr lang="id-ID"/>
              <a:pPr>
                <a:defRPr/>
              </a:pPr>
              <a:t>14/09/2018</a:t>
            </a:fld>
            <a:endParaRPr lang="id-ID"/>
          </a:p>
        </p:txBody>
      </p:sp>
      <p:sp>
        <p:nvSpPr>
          <p:cNvPr id="4" name="Footer Placeholder 4"/>
          <p:cNvSpPr>
            <a:spLocks noGrp="1"/>
          </p:cNvSpPr>
          <p:nvPr>
            <p:ph type="ftr" sz="quarter" idx="11"/>
          </p:nvPr>
        </p:nvSpPr>
        <p:spPr/>
        <p:txBody>
          <a:bodyPr/>
          <a:lstStyle>
            <a:lvl1pPr>
              <a:defRPr/>
            </a:lvl1pPr>
          </a:lstStyle>
          <a:p>
            <a:pPr>
              <a:defRPr/>
            </a:pPr>
            <a:endParaRPr lang="id-ID"/>
          </a:p>
        </p:txBody>
      </p:sp>
      <p:sp>
        <p:nvSpPr>
          <p:cNvPr id="5" name="Slide Number Placeholder 5"/>
          <p:cNvSpPr>
            <a:spLocks noGrp="1"/>
          </p:cNvSpPr>
          <p:nvPr>
            <p:ph type="sldNum" sz="quarter" idx="12"/>
          </p:nvPr>
        </p:nvSpPr>
        <p:spPr/>
        <p:txBody>
          <a:bodyPr/>
          <a:lstStyle>
            <a:lvl1pPr>
              <a:defRPr/>
            </a:lvl1pPr>
          </a:lstStyle>
          <a:p>
            <a:pPr>
              <a:defRPr/>
            </a:pPr>
            <a:fld id="{00613B18-1F54-4593-ABBD-2C6B76E50D34}" type="slidenum">
              <a:rPr lang="id-ID"/>
              <a:pPr>
                <a:defRPr/>
              </a:pPr>
              <a:t>‹#›</a:t>
            </a:fld>
            <a:endParaRPr lang="id-ID"/>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538AB8F2-F6E4-4904-B843-A09180F85D50}" type="datetimeFigureOut">
              <a:rPr lang="id-ID"/>
              <a:pPr>
                <a:defRPr/>
              </a:pPr>
              <a:t>14/09/2018</a:t>
            </a:fld>
            <a:endParaRPr lang="id-ID"/>
          </a:p>
        </p:txBody>
      </p:sp>
      <p:sp>
        <p:nvSpPr>
          <p:cNvPr id="3" name="Footer Placeholder 4"/>
          <p:cNvSpPr>
            <a:spLocks noGrp="1"/>
          </p:cNvSpPr>
          <p:nvPr>
            <p:ph type="ftr" sz="quarter" idx="11"/>
          </p:nvPr>
        </p:nvSpPr>
        <p:spPr/>
        <p:txBody>
          <a:bodyPr/>
          <a:lstStyle>
            <a:lvl1pPr>
              <a:defRPr/>
            </a:lvl1pPr>
          </a:lstStyle>
          <a:p>
            <a:pPr>
              <a:defRPr/>
            </a:pPr>
            <a:endParaRPr lang="id-ID"/>
          </a:p>
        </p:txBody>
      </p:sp>
      <p:sp>
        <p:nvSpPr>
          <p:cNvPr id="4" name="Slide Number Placeholder 5"/>
          <p:cNvSpPr>
            <a:spLocks noGrp="1"/>
          </p:cNvSpPr>
          <p:nvPr>
            <p:ph type="sldNum" sz="quarter" idx="12"/>
          </p:nvPr>
        </p:nvSpPr>
        <p:spPr/>
        <p:txBody>
          <a:bodyPr/>
          <a:lstStyle>
            <a:lvl1pPr>
              <a:defRPr/>
            </a:lvl1pPr>
          </a:lstStyle>
          <a:p>
            <a:pPr>
              <a:defRPr/>
            </a:pPr>
            <a:fld id="{9028ECD5-E7E9-4CC9-ACA5-08272A25E001}" type="slidenum">
              <a:rPr lang="id-ID"/>
              <a:pPr>
                <a:defRPr/>
              </a:pPr>
              <a:t>‹#›</a:t>
            </a:fld>
            <a:endParaRPr lang="id-ID"/>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id-ID"/>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315CB50A-08DD-45E8-B327-EEE561595B76}" type="datetimeFigureOut">
              <a:rPr lang="id-ID"/>
              <a:pPr>
                <a:defRPr/>
              </a:pPr>
              <a:t>14/09/2018</a:t>
            </a:fld>
            <a:endParaRPr lang="id-ID"/>
          </a:p>
        </p:txBody>
      </p:sp>
      <p:sp>
        <p:nvSpPr>
          <p:cNvPr id="6" name="Footer Placeholder 4"/>
          <p:cNvSpPr>
            <a:spLocks noGrp="1"/>
          </p:cNvSpPr>
          <p:nvPr>
            <p:ph type="ftr" sz="quarter" idx="11"/>
          </p:nvPr>
        </p:nvSpPr>
        <p:spPr/>
        <p:txBody>
          <a:bodyPr/>
          <a:lstStyle>
            <a:lvl1pPr>
              <a:defRPr/>
            </a:lvl1pPr>
          </a:lstStyle>
          <a:p>
            <a:pPr>
              <a:defRPr/>
            </a:pPr>
            <a:endParaRPr lang="id-ID"/>
          </a:p>
        </p:txBody>
      </p:sp>
      <p:sp>
        <p:nvSpPr>
          <p:cNvPr id="7" name="Slide Number Placeholder 5"/>
          <p:cNvSpPr>
            <a:spLocks noGrp="1"/>
          </p:cNvSpPr>
          <p:nvPr>
            <p:ph type="sldNum" sz="quarter" idx="12"/>
          </p:nvPr>
        </p:nvSpPr>
        <p:spPr/>
        <p:txBody>
          <a:bodyPr/>
          <a:lstStyle>
            <a:lvl1pPr>
              <a:defRPr/>
            </a:lvl1pPr>
          </a:lstStyle>
          <a:p>
            <a:pPr>
              <a:defRPr/>
            </a:pPr>
            <a:fld id="{E5D72090-1314-4FBF-9FED-85DB5C6450D3}" type="slidenum">
              <a:rPr lang="id-ID"/>
              <a:pPr>
                <a:defRPr/>
              </a:pPr>
              <a:t>‹#›</a:t>
            </a:fld>
            <a:endParaRPr lang="id-ID"/>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id-ID"/>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d-ID"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E4EE71E7-0128-434C-A158-E7119EB6C451}" type="datetimeFigureOut">
              <a:rPr lang="id-ID"/>
              <a:pPr>
                <a:defRPr/>
              </a:pPr>
              <a:t>14/09/2018</a:t>
            </a:fld>
            <a:endParaRPr lang="id-ID"/>
          </a:p>
        </p:txBody>
      </p:sp>
      <p:sp>
        <p:nvSpPr>
          <p:cNvPr id="6" name="Footer Placeholder 4"/>
          <p:cNvSpPr>
            <a:spLocks noGrp="1"/>
          </p:cNvSpPr>
          <p:nvPr>
            <p:ph type="ftr" sz="quarter" idx="11"/>
          </p:nvPr>
        </p:nvSpPr>
        <p:spPr/>
        <p:txBody>
          <a:bodyPr/>
          <a:lstStyle>
            <a:lvl1pPr>
              <a:defRPr/>
            </a:lvl1pPr>
          </a:lstStyle>
          <a:p>
            <a:pPr>
              <a:defRPr/>
            </a:pPr>
            <a:endParaRPr lang="id-ID"/>
          </a:p>
        </p:txBody>
      </p:sp>
      <p:sp>
        <p:nvSpPr>
          <p:cNvPr id="7" name="Slide Number Placeholder 5"/>
          <p:cNvSpPr>
            <a:spLocks noGrp="1"/>
          </p:cNvSpPr>
          <p:nvPr>
            <p:ph type="sldNum" sz="quarter" idx="12"/>
          </p:nvPr>
        </p:nvSpPr>
        <p:spPr/>
        <p:txBody>
          <a:bodyPr/>
          <a:lstStyle>
            <a:lvl1pPr>
              <a:defRPr/>
            </a:lvl1pPr>
          </a:lstStyle>
          <a:p>
            <a:pPr>
              <a:defRPr/>
            </a:pPr>
            <a:fld id="{6E30DDD6-7A8E-4E9A-8021-7630A1A109C4}" type="slidenum">
              <a:rPr lang="id-ID"/>
              <a:pPr>
                <a:defRPr/>
              </a:pPr>
              <a:t>‹#›</a:t>
            </a:fld>
            <a:endParaRPr lang="id-ID"/>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id-ID"/>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Date Placeholder 3"/>
          <p:cNvSpPr>
            <a:spLocks noGrp="1"/>
          </p:cNvSpPr>
          <p:nvPr>
            <p:ph type="dt" sz="half" idx="10"/>
          </p:nvPr>
        </p:nvSpPr>
        <p:spPr/>
        <p:txBody>
          <a:bodyPr/>
          <a:lstStyle>
            <a:lvl1pPr>
              <a:defRPr/>
            </a:lvl1pPr>
          </a:lstStyle>
          <a:p>
            <a:pPr>
              <a:defRPr/>
            </a:pPr>
            <a:fld id="{B09D1D49-FFEC-4A36-99E7-B8B3DF11FBAA}" type="datetimeFigureOut">
              <a:rPr lang="id-ID"/>
              <a:pPr>
                <a:defRPr/>
              </a:pPr>
              <a:t>14/09/2018</a:t>
            </a:fld>
            <a:endParaRPr lang="id-ID"/>
          </a:p>
        </p:txBody>
      </p:sp>
      <p:sp>
        <p:nvSpPr>
          <p:cNvPr id="5" name="Footer Placeholder 4"/>
          <p:cNvSpPr>
            <a:spLocks noGrp="1"/>
          </p:cNvSpPr>
          <p:nvPr>
            <p:ph type="ftr" sz="quarter" idx="11"/>
          </p:nvPr>
        </p:nvSpPr>
        <p:spPr/>
        <p:txBody>
          <a:bodyPr/>
          <a:lstStyle>
            <a:lvl1pPr>
              <a:defRPr/>
            </a:lvl1pPr>
          </a:lstStyle>
          <a:p>
            <a:pPr>
              <a:defRPr/>
            </a:pPr>
            <a:endParaRPr lang="id-ID"/>
          </a:p>
        </p:txBody>
      </p:sp>
      <p:sp>
        <p:nvSpPr>
          <p:cNvPr id="6" name="Slide Number Placeholder 5"/>
          <p:cNvSpPr>
            <a:spLocks noGrp="1"/>
          </p:cNvSpPr>
          <p:nvPr>
            <p:ph type="sldNum" sz="quarter" idx="12"/>
          </p:nvPr>
        </p:nvSpPr>
        <p:spPr/>
        <p:txBody>
          <a:bodyPr/>
          <a:lstStyle>
            <a:lvl1pPr>
              <a:defRPr/>
            </a:lvl1pPr>
          </a:lstStyle>
          <a:p>
            <a:pPr>
              <a:defRPr/>
            </a:pPr>
            <a:fld id="{4F4C16B7-B2EC-40C5-9415-44DC59EA9C6A}" type="slidenum">
              <a:rPr lang="id-ID"/>
              <a:pPr>
                <a:defRPr/>
              </a:pPr>
              <a:t>‹#›</a:t>
            </a:fld>
            <a:endParaRPr lang="id-I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id-ID"/>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7" name="Date Placeholder 3"/>
          <p:cNvSpPr>
            <a:spLocks noGrp="1"/>
          </p:cNvSpPr>
          <p:nvPr>
            <p:ph type="dt" sz="half" idx="10"/>
          </p:nvPr>
        </p:nvSpPr>
        <p:spPr/>
        <p:txBody>
          <a:bodyPr/>
          <a:lstStyle>
            <a:lvl1pPr>
              <a:defRPr/>
            </a:lvl1pPr>
          </a:lstStyle>
          <a:p>
            <a:pPr>
              <a:defRPr/>
            </a:pPr>
            <a:fld id="{F1C68315-3A18-46AB-8982-399B51683204}" type="datetimeFigureOut">
              <a:rPr lang="id-ID"/>
              <a:pPr>
                <a:defRPr/>
              </a:pPr>
              <a:t>14/09/2018</a:t>
            </a:fld>
            <a:endParaRPr lang="id-ID"/>
          </a:p>
        </p:txBody>
      </p:sp>
      <p:sp>
        <p:nvSpPr>
          <p:cNvPr id="8" name="Footer Placeholder 4"/>
          <p:cNvSpPr>
            <a:spLocks noGrp="1"/>
          </p:cNvSpPr>
          <p:nvPr>
            <p:ph type="ftr" sz="quarter" idx="11"/>
          </p:nvPr>
        </p:nvSpPr>
        <p:spPr/>
        <p:txBody>
          <a:bodyPr/>
          <a:lstStyle>
            <a:lvl1pPr>
              <a:defRPr/>
            </a:lvl1pPr>
          </a:lstStyle>
          <a:p>
            <a:pPr>
              <a:defRPr/>
            </a:pPr>
            <a:endParaRPr lang="id-ID"/>
          </a:p>
        </p:txBody>
      </p:sp>
      <p:sp>
        <p:nvSpPr>
          <p:cNvPr id="9" name="Slide Number Placeholder 5"/>
          <p:cNvSpPr>
            <a:spLocks noGrp="1"/>
          </p:cNvSpPr>
          <p:nvPr>
            <p:ph type="sldNum" sz="quarter" idx="12"/>
          </p:nvPr>
        </p:nvSpPr>
        <p:spPr/>
        <p:txBody>
          <a:bodyPr/>
          <a:lstStyle>
            <a:lvl1pPr>
              <a:defRPr/>
            </a:lvl1pPr>
          </a:lstStyle>
          <a:p>
            <a:pPr>
              <a:defRPr/>
            </a:pPr>
            <a:fld id="{E16E8701-BC60-471D-8246-7588AF9A7921}" type="slidenum">
              <a:rPr lang="id-ID"/>
              <a:pPr>
                <a:defRPr/>
              </a:pPr>
              <a:t>‹#›</a:t>
            </a:fld>
            <a:endParaRPr lang="id-ID"/>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id-ID"/>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Date Placeholder 3"/>
          <p:cNvSpPr>
            <a:spLocks noGrp="1"/>
          </p:cNvSpPr>
          <p:nvPr>
            <p:ph type="dt" sz="half" idx="10"/>
          </p:nvPr>
        </p:nvSpPr>
        <p:spPr/>
        <p:txBody>
          <a:bodyPr/>
          <a:lstStyle>
            <a:lvl1pPr>
              <a:defRPr/>
            </a:lvl1pPr>
          </a:lstStyle>
          <a:p>
            <a:pPr>
              <a:defRPr/>
            </a:pPr>
            <a:fld id="{B8E96385-BF76-4791-8C8D-881A0D414EAE}" type="datetimeFigureOut">
              <a:rPr lang="id-ID"/>
              <a:pPr>
                <a:defRPr/>
              </a:pPr>
              <a:t>14/09/2018</a:t>
            </a:fld>
            <a:endParaRPr lang="id-ID"/>
          </a:p>
        </p:txBody>
      </p:sp>
      <p:sp>
        <p:nvSpPr>
          <p:cNvPr id="5" name="Footer Placeholder 4"/>
          <p:cNvSpPr>
            <a:spLocks noGrp="1"/>
          </p:cNvSpPr>
          <p:nvPr>
            <p:ph type="ftr" sz="quarter" idx="11"/>
          </p:nvPr>
        </p:nvSpPr>
        <p:spPr/>
        <p:txBody>
          <a:bodyPr/>
          <a:lstStyle>
            <a:lvl1pPr>
              <a:defRPr/>
            </a:lvl1pPr>
          </a:lstStyle>
          <a:p>
            <a:pPr>
              <a:defRPr/>
            </a:pPr>
            <a:endParaRPr lang="id-ID"/>
          </a:p>
        </p:txBody>
      </p:sp>
      <p:sp>
        <p:nvSpPr>
          <p:cNvPr id="6" name="Slide Number Placeholder 5"/>
          <p:cNvSpPr>
            <a:spLocks noGrp="1"/>
          </p:cNvSpPr>
          <p:nvPr>
            <p:ph type="sldNum" sz="quarter" idx="12"/>
          </p:nvPr>
        </p:nvSpPr>
        <p:spPr/>
        <p:txBody>
          <a:bodyPr/>
          <a:lstStyle>
            <a:lvl1pPr>
              <a:defRPr/>
            </a:lvl1pPr>
          </a:lstStyle>
          <a:p>
            <a:pPr>
              <a:defRPr/>
            </a:pPr>
            <a:fld id="{EFABAB6B-6D2B-4BED-977D-E92F461D975E}" type="slidenum">
              <a:rPr lang="id-ID"/>
              <a:pPr>
                <a:defRPr/>
              </a:pPr>
              <a:t>‹#›</a:t>
            </a:fld>
            <a:endParaRPr lang="id-ID"/>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id-ID"/>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id-ID"/>
          </a:p>
        </p:txBody>
      </p:sp>
      <p:sp>
        <p:nvSpPr>
          <p:cNvPr id="4" name="Date Placeholder 3"/>
          <p:cNvSpPr>
            <a:spLocks noGrp="1"/>
          </p:cNvSpPr>
          <p:nvPr>
            <p:ph type="dt" sz="half" idx="10"/>
          </p:nvPr>
        </p:nvSpPr>
        <p:spPr/>
        <p:txBody>
          <a:bodyPr/>
          <a:lstStyle>
            <a:lvl1pPr>
              <a:defRPr/>
            </a:lvl1pPr>
          </a:lstStyle>
          <a:p>
            <a:pPr>
              <a:defRPr/>
            </a:pPr>
            <a:fld id="{2645A9B1-23BD-41D2-AD3A-60FB5067C162}" type="datetimeFigureOut">
              <a:rPr lang="id-ID"/>
              <a:pPr>
                <a:defRPr/>
              </a:pPr>
              <a:t>14/09/2018</a:t>
            </a:fld>
            <a:endParaRPr lang="id-ID"/>
          </a:p>
        </p:txBody>
      </p:sp>
      <p:sp>
        <p:nvSpPr>
          <p:cNvPr id="5" name="Footer Placeholder 4"/>
          <p:cNvSpPr>
            <a:spLocks noGrp="1"/>
          </p:cNvSpPr>
          <p:nvPr>
            <p:ph type="ftr" sz="quarter" idx="11"/>
          </p:nvPr>
        </p:nvSpPr>
        <p:spPr/>
        <p:txBody>
          <a:bodyPr/>
          <a:lstStyle>
            <a:lvl1pPr>
              <a:defRPr/>
            </a:lvl1pPr>
          </a:lstStyle>
          <a:p>
            <a:pPr>
              <a:defRPr/>
            </a:pPr>
            <a:endParaRPr lang="id-ID"/>
          </a:p>
        </p:txBody>
      </p:sp>
      <p:sp>
        <p:nvSpPr>
          <p:cNvPr id="6" name="Slide Number Placeholder 5"/>
          <p:cNvSpPr>
            <a:spLocks noGrp="1"/>
          </p:cNvSpPr>
          <p:nvPr>
            <p:ph type="sldNum" sz="quarter" idx="12"/>
          </p:nvPr>
        </p:nvSpPr>
        <p:spPr/>
        <p:txBody>
          <a:bodyPr/>
          <a:lstStyle>
            <a:lvl1pPr>
              <a:defRPr/>
            </a:lvl1pPr>
          </a:lstStyle>
          <a:p>
            <a:pPr>
              <a:defRPr/>
            </a:pPr>
            <a:fld id="{021FCB86-0D45-484C-9C4D-1DF120E5BE5A}" type="slidenum">
              <a:rPr lang="id-ID"/>
              <a:pPr>
                <a:defRPr/>
              </a:pPr>
              <a:t>‹#›</a:t>
            </a:fld>
            <a:endParaRPr lang="id-ID"/>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id-ID"/>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Date Placeholder 3"/>
          <p:cNvSpPr>
            <a:spLocks noGrp="1"/>
          </p:cNvSpPr>
          <p:nvPr>
            <p:ph type="dt" sz="half" idx="10"/>
          </p:nvPr>
        </p:nvSpPr>
        <p:spPr/>
        <p:txBody>
          <a:bodyPr/>
          <a:lstStyle>
            <a:lvl1pPr>
              <a:defRPr/>
            </a:lvl1pPr>
          </a:lstStyle>
          <a:p>
            <a:pPr>
              <a:defRPr/>
            </a:pPr>
            <a:fld id="{5A4E1970-BFC3-4EA9-9916-F03173C354AE}" type="datetimeFigureOut">
              <a:rPr lang="id-ID"/>
              <a:pPr>
                <a:defRPr/>
              </a:pPr>
              <a:t>14/09/2018</a:t>
            </a:fld>
            <a:endParaRPr lang="id-ID"/>
          </a:p>
        </p:txBody>
      </p:sp>
      <p:sp>
        <p:nvSpPr>
          <p:cNvPr id="5" name="Footer Placeholder 4"/>
          <p:cNvSpPr>
            <a:spLocks noGrp="1"/>
          </p:cNvSpPr>
          <p:nvPr>
            <p:ph type="ftr" sz="quarter" idx="11"/>
          </p:nvPr>
        </p:nvSpPr>
        <p:spPr/>
        <p:txBody>
          <a:bodyPr/>
          <a:lstStyle>
            <a:lvl1pPr>
              <a:defRPr/>
            </a:lvl1pPr>
          </a:lstStyle>
          <a:p>
            <a:pPr>
              <a:defRPr/>
            </a:pPr>
            <a:endParaRPr lang="id-ID"/>
          </a:p>
        </p:txBody>
      </p:sp>
      <p:sp>
        <p:nvSpPr>
          <p:cNvPr id="6" name="Slide Number Placeholder 5"/>
          <p:cNvSpPr>
            <a:spLocks noGrp="1"/>
          </p:cNvSpPr>
          <p:nvPr>
            <p:ph type="sldNum" sz="quarter" idx="12"/>
          </p:nvPr>
        </p:nvSpPr>
        <p:spPr/>
        <p:txBody>
          <a:bodyPr/>
          <a:lstStyle>
            <a:lvl1pPr>
              <a:defRPr/>
            </a:lvl1pPr>
          </a:lstStyle>
          <a:p>
            <a:pPr>
              <a:defRPr/>
            </a:pPr>
            <a:fld id="{DC7EC5D3-6BC4-4763-853D-C5434EBEE6EF}" type="slidenum">
              <a:rPr lang="id-ID"/>
              <a:pPr>
                <a:defRPr/>
              </a:pPr>
              <a:t>‹#›</a:t>
            </a:fld>
            <a:endParaRPr lang="id-ID"/>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id-ID"/>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8D428C44-3055-4F36-96F0-3506AD50F92F}" type="datetimeFigureOut">
              <a:rPr lang="id-ID"/>
              <a:pPr>
                <a:defRPr/>
              </a:pPr>
              <a:t>14/09/2018</a:t>
            </a:fld>
            <a:endParaRPr lang="id-ID"/>
          </a:p>
        </p:txBody>
      </p:sp>
      <p:sp>
        <p:nvSpPr>
          <p:cNvPr id="5" name="Footer Placeholder 4"/>
          <p:cNvSpPr>
            <a:spLocks noGrp="1"/>
          </p:cNvSpPr>
          <p:nvPr>
            <p:ph type="ftr" sz="quarter" idx="11"/>
          </p:nvPr>
        </p:nvSpPr>
        <p:spPr/>
        <p:txBody>
          <a:bodyPr/>
          <a:lstStyle>
            <a:lvl1pPr>
              <a:defRPr/>
            </a:lvl1pPr>
          </a:lstStyle>
          <a:p>
            <a:pPr>
              <a:defRPr/>
            </a:pPr>
            <a:endParaRPr lang="id-ID"/>
          </a:p>
        </p:txBody>
      </p:sp>
      <p:sp>
        <p:nvSpPr>
          <p:cNvPr id="6" name="Slide Number Placeholder 5"/>
          <p:cNvSpPr>
            <a:spLocks noGrp="1"/>
          </p:cNvSpPr>
          <p:nvPr>
            <p:ph type="sldNum" sz="quarter" idx="12"/>
          </p:nvPr>
        </p:nvSpPr>
        <p:spPr/>
        <p:txBody>
          <a:bodyPr/>
          <a:lstStyle>
            <a:lvl1pPr>
              <a:defRPr/>
            </a:lvl1pPr>
          </a:lstStyle>
          <a:p>
            <a:pPr>
              <a:defRPr/>
            </a:pPr>
            <a:fld id="{AE20C299-A739-4579-948F-829F7C49D4DE}" type="slidenum">
              <a:rPr lang="id-ID"/>
              <a:pPr>
                <a:defRPr/>
              </a:pPr>
              <a:t>‹#›</a:t>
            </a:fld>
            <a:endParaRPr lang="id-ID"/>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id-ID"/>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5" name="Date Placeholder 3"/>
          <p:cNvSpPr>
            <a:spLocks noGrp="1"/>
          </p:cNvSpPr>
          <p:nvPr>
            <p:ph type="dt" sz="half" idx="10"/>
          </p:nvPr>
        </p:nvSpPr>
        <p:spPr/>
        <p:txBody>
          <a:bodyPr/>
          <a:lstStyle>
            <a:lvl1pPr>
              <a:defRPr/>
            </a:lvl1pPr>
          </a:lstStyle>
          <a:p>
            <a:pPr>
              <a:defRPr/>
            </a:pPr>
            <a:fld id="{9056CE9F-5238-4ABB-9BFE-005F66213223}" type="datetimeFigureOut">
              <a:rPr lang="id-ID"/>
              <a:pPr>
                <a:defRPr/>
              </a:pPr>
              <a:t>14/09/2018</a:t>
            </a:fld>
            <a:endParaRPr lang="id-ID"/>
          </a:p>
        </p:txBody>
      </p:sp>
      <p:sp>
        <p:nvSpPr>
          <p:cNvPr id="6" name="Footer Placeholder 4"/>
          <p:cNvSpPr>
            <a:spLocks noGrp="1"/>
          </p:cNvSpPr>
          <p:nvPr>
            <p:ph type="ftr" sz="quarter" idx="11"/>
          </p:nvPr>
        </p:nvSpPr>
        <p:spPr/>
        <p:txBody>
          <a:bodyPr/>
          <a:lstStyle>
            <a:lvl1pPr>
              <a:defRPr/>
            </a:lvl1pPr>
          </a:lstStyle>
          <a:p>
            <a:pPr>
              <a:defRPr/>
            </a:pPr>
            <a:endParaRPr lang="id-ID"/>
          </a:p>
        </p:txBody>
      </p:sp>
      <p:sp>
        <p:nvSpPr>
          <p:cNvPr id="7" name="Slide Number Placeholder 5"/>
          <p:cNvSpPr>
            <a:spLocks noGrp="1"/>
          </p:cNvSpPr>
          <p:nvPr>
            <p:ph type="sldNum" sz="quarter" idx="12"/>
          </p:nvPr>
        </p:nvSpPr>
        <p:spPr/>
        <p:txBody>
          <a:bodyPr/>
          <a:lstStyle>
            <a:lvl1pPr>
              <a:defRPr/>
            </a:lvl1pPr>
          </a:lstStyle>
          <a:p>
            <a:pPr>
              <a:defRPr/>
            </a:pPr>
            <a:fld id="{6030496C-D195-43BB-A83C-8025BEC4B5E1}" type="slidenum">
              <a:rPr lang="id-ID"/>
              <a:pPr>
                <a:defRPr/>
              </a:pPr>
              <a:t>‹#›</a:t>
            </a:fld>
            <a:endParaRPr lang="id-ID"/>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id-ID"/>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7" name="Date Placeholder 3"/>
          <p:cNvSpPr>
            <a:spLocks noGrp="1"/>
          </p:cNvSpPr>
          <p:nvPr>
            <p:ph type="dt" sz="half" idx="10"/>
          </p:nvPr>
        </p:nvSpPr>
        <p:spPr/>
        <p:txBody>
          <a:bodyPr/>
          <a:lstStyle>
            <a:lvl1pPr>
              <a:defRPr/>
            </a:lvl1pPr>
          </a:lstStyle>
          <a:p>
            <a:pPr>
              <a:defRPr/>
            </a:pPr>
            <a:fld id="{617D80D8-FC1B-4F3A-B8F1-B90DF12476D6}" type="datetimeFigureOut">
              <a:rPr lang="id-ID"/>
              <a:pPr>
                <a:defRPr/>
              </a:pPr>
              <a:t>14/09/2018</a:t>
            </a:fld>
            <a:endParaRPr lang="id-ID"/>
          </a:p>
        </p:txBody>
      </p:sp>
      <p:sp>
        <p:nvSpPr>
          <p:cNvPr id="8" name="Footer Placeholder 4"/>
          <p:cNvSpPr>
            <a:spLocks noGrp="1"/>
          </p:cNvSpPr>
          <p:nvPr>
            <p:ph type="ftr" sz="quarter" idx="11"/>
          </p:nvPr>
        </p:nvSpPr>
        <p:spPr/>
        <p:txBody>
          <a:bodyPr/>
          <a:lstStyle>
            <a:lvl1pPr>
              <a:defRPr/>
            </a:lvl1pPr>
          </a:lstStyle>
          <a:p>
            <a:pPr>
              <a:defRPr/>
            </a:pPr>
            <a:endParaRPr lang="id-ID"/>
          </a:p>
        </p:txBody>
      </p:sp>
      <p:sp>
        <p:nvSpPr>
          <p:cNvPr id="9" name="Slide Number Placeholder 5"/>
          <p:cNvSpPr>
            <a:spLocks noGrp="1"/>
          </p:cNvSpPr>
          <p:nvPr>
            <p:ph type="sldNum" sz="quarter" idx="12"/>
          </p:nvPr>
        </p:nvSpPr>
        <p:spPr/>
        <p:txBody>
          <a:bodyPr/>
          <a:lstStyle>
            <a:lvl1pPr>
              <a:defRPr/>
            </a:lvl1pPr>
          </a:lstStyle>
          <a:p>
            <a:pPr>
              <a:defRPr/>
            </a:pPr>
            <a:fld id="{ADF4123E-D765-4526-AE35-A186D021B146}" type="slidenum">
              <a:rPr lang="id-ID"/>
              <a:pPr>
                <a:defRPr/>
              </a:pPr>
              <a:t>‹#›</a:t>
            </a:fld>
            <a:endParaRPr lang="id-ID"/>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id-ID"/>
          </a:p>
        </p:txBody>
      </p:sp>
      <p:sp>
        <p:nvSpPr>
          <p:cNvPr id="3" name="Date Placeholder 3"/>
          <p:cNvSpPr>
            <a:spLocks noGrp="1"/>
          </p:cNvSpPr>
          <p:nvPr>
            <p:ph type="dt" sz="half" idx="10"/>
          </p:nvPr>
        </p:nvSpPr>
        <p:spPr/>
        <p:txBody>
          <a:bodyPr/>
          <a:lstStyle>
            <a:lvl1pPr>
              <a:defRPr/>
            </a:lvl1pPr>
          </a:lstStyle>
          <a:p>
            <a:pPr>
              <a:defRPr/>
            </a:pPr>
            <a:fld id="{011C1103-F629-4D1B-99FB-BD6BFC4213CC}" type="datetimeFigureOut">
              <a:rPr lang="id-ID"/>
              <a:pPr>
                <a:defRPr/>
              </a:pPr>
              <a:t>14/09/2018</a:t>
            </a:fld>
            <a:endParaRPr lang="id-ID"/>
          </a:p>
        </p:txBody>
      </p:sp>
      <p:sp>
        <p:nvSpPr>
          <p:cNvPr id="4" name="Footer Placeholder 4"/>
          <p:cNvSpPr>
            <a:spLocks noGrp="1"/>
          </p:cNvSpPr>
          <p:nvPr>
            <p:ph type="ftr" sz="quarter" idx="11"/>
          </p:nvPr>
        </p:nvSpPr>
        <p:spPr/>
        <p:txBody>
          <a:bodyPr/>
          <a:lstStyle>
            <a:lvl1pPr>
              <a:defRPr/>
            </a:lvl1pPr>
          </a:lstStyle>
          <a:p>
            <a:pPr>
              <a:defRPr/>
            </a:pPr>
            <a:endParaRPr lang="id-ID"/>
          </a:p>
        </p:txBody>
      </p:sp>
      <p:sp>
        <p:nvSpPr>
          <p:cNvPr id="5" name="Slide Number Placeholder 5"/>
          <p:cNvSpPr>
            <a:spLocks noGrp="1"/>
          </p:cNvSpPr>
          <p:nvPr>
            <p:ph type="sldNum" sz="quarter" idx="12"/>
          </p:nvPr>
        </p:nvSpPr>
        <p:spPr/>
        <p:txBody>
          <a:bodyPr/>
          <a:lstStyle>
            <a:lvl1pPr>
              <a:defRPr/>
            </a:lvl1pPr>
          </a:lstStyle>
          <a:p>
            <a:pPr>
              <a:defRPr/>
            </a:pPr>
            <a:fld id="{265A212F-D6EC-40A0-B5FE-98C5C0BDB99C}" type="slidenum">
              <a:rPr lang="id-ID"/>
              <a:pPr>
                <a:defRPr/>
              </a:pPr>
              <a:t>‹#›</a:t>
            </a:fld>
            <a:endParaRPr lang="id-ID"/>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FA3E8E66-0831-40BF-84B2-DB51F9C7DFA7}" type="datetimeFigureOut">
              <a:rPr lang="id-ID"/>
              <a:pPr>
                <a:defRPr/>
              </a:pPr>
              <a:t>14/09/2018</a:t>
            </a:fld>
            <a:endParaRPr lang="id-ID"/>
          </a:p>
        </p:txBody>
      </p:sp>
      <p:sp>
        <p:nvSpPr>
          <p:cNvPr id="3" name="Footer Placeholder 4"/>
          <p:cNvSpPr>
            <a:spLocks noGrp="1"/>
          </p:cNvSpPr>
          <p:nvPr>
            <p:ph type="ftr" sz="quarter" idx="11"/>
          </p:nvPr>
        </p:nvSpPr>
        <p:spPr/>
        <p:txBody>
          <a:bodyPr/>
          <a:lstStyle>
            <a:lvl1pPr>
              <a:defRPr/>
            </a:lvl1pPr>
          </a:lstStyle>
          <a:p>
            <a:pPr>
              <a:defRPr/>
            </a:pPr>
            <a:endParaRPr lang="id-ID"/>
          </a:p>
        </p:txBody>
      </p:sp>
      <p:sp>
        <p:nvSpPr>
          <p:cNvPr id="4" name="Slide Number Placeholder 5"/>
          <p:cNvSpPr>
            <a:spLocks noGrp="1"/>
          </p:cNvSpPr>
          <p:nvPr>
            <p:ph type="sldNum" sz="quarter" idx="12"/>
          </p:nvPr>
        </p:nvSpPr>
        <p:spPr/>
        <p:txBody>
          <a:bodyPr/>
          <a:lstStyle>
            <a:lvl1pPr>
              <a:defRPr/>
            </a:lvl1pPr>
          </a:lstStyle>
          <a:p>
            <a:pPr>
              <a:defRPr/>
            </a:pPr>
            <a:fld id="{08A96520-DE7C-4CD6-80C0-9DF53F099438}" type="slidenum">
              <a:rPr lang="id-ID"/>
              <a:pPr>
                <a:defRPr/>
              </a:pPr>
              <a:t>‹#›</a:t>
            </a:fld>
            <a:endParaRPr lang="id-ID"/>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id-ID"/>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4E49E1DA-A33A-4C76-81B8-7E5BC67FE0CC}" type="datetimeFigureOut">
              <a:rPr lang="id-ID"/>
              <a:pPr>
                <a:defRPr/>
              </a:pPr>
              <a:t>14/09/2018</a:t>
            </a:fld>
            <a:endParaRPr lang="id-ID"/>
          </a:p>
        </p:txBody>
      </p:sp>
      <p:sp>
        <p:nvSpPr>
          <p:cNvPr id="6" name="Footer Placeholder 4"/>
          <p:cNvSpPr>
            <a:spLocks noGrp="1"/>
          </p:cNvSpPr>
          <p:nvPr>
            <p:ph type="ftr" sz="quarter" idx="11"/>
          </p:nvPr>
        </p:nvSpPr>
        <p:spPr/>
        <p:txBody>
          <a:bodyPr/>
          <a:lstStyle>
            <a:lvl1pPr>
              <a:defRPr/>
            </a:lvl1pPr>
          </a:lstStyle>
          <a:p>
            <a:pPr>
              <a:defRPr/>
            </a:pPr>
            <a:endParaRPr lang="id-ID"/>
          </a:p>
        </p:txBody>
      </p:sp>
      <p:sp>
        <p:nvSpPr>
          <p:cNvPr id="7" name="Slide Number Placeholder 5"/>
          <p:cNvSpPr>
            <a:spLocks noGrp="1"/>
          </p:cNvSpPr>
          <p:nvPr>
            <p:ph type="sldNum" sz="quarter" idx="12"/>
          </p:nvPr>
        </p:nvSpPr>
        <p:spPr/>
        <p:txBody>
          <a:bodyPr/>
          <a:lstStyle>
            <a:lvl1pPr>
              <a:defRPr/>
            </a:lvl1pPr>
          </a:lstStyle>
          <a:p>
            <a:pPr>
              <a:defRPr/>
            </a:pPr>
            <a:fld id="{1004B525-099C-4C2A-847B-69D6C87861DB}" type="slidenum">
              <a:rPr lang="id-ID"/>
              <a:pPr>
                <a:defRPr/>
              </a:pPr>
              <a:t>‹#›</a:t>
            </a:fld>
            <a:endParaRPr lang="id-I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Date Placeholder 3"/>
          <p:cNvSpPr>
            <a:spLocks noGrp="1"/>
          </p:cNvSpPr>
          <p:nvPr>
            <p:ph type="dt" sz="half" idx="10"/>
          </p:nvPr>
        </p:nvSpPr>
        <p:spPr/>
        <p:txBody>
          <a:bodyPr/>
          <a:lstStyle>
            <a:lvl1pPr>
              <a:defRPr/>
            </a:lvl1pPr>
          </a:lstStyle>
          <a:p>
            <a:pPr>
              <a:defRPr/>
            </a:pPr>
            <a:fld id="{49C15FD3-DDDF-4D97-AEBC-1BE7602C2AF6}" type="datetimeFigureOut">
              <a:rPr lang="id-ID"/>
              <a:pPr>
                <a:defRPr/>
              </a:pPr>
              <a:t>14/09/2018</a:t>
            </a:fld>
            <a:endParaRPr lang="id-ID"/>
          </a:p>
        </p:txBody>
      </p:sp>
      <p:sp>
        <p:nvSpPr>
          <p:cNvPr id="4" name="Footer Placeholder 4"/>
          <p:cNvSpPr>
            <a:spLocks noGrp="1"/>
          </p:cNvSpPr>
          <p:nvPr>
            <p:ph type="ftr" sz="quarter" idx="11"/>
          </p:nvPr>
        </p:nvSpPr>
        <p:spPr/>
        <p:txBody>
          <a:bodyPr/>
          <a:lstStyle>
            <a:lvl1pPr>
              <a:defRPr/>
            </a:lvl1pPr>
          </a:lstStyle>
          <a:p>
            <a:pPr>
              <a:defRPr/>
            </a:pPr>
            <a:endParaRPr lang="id-ID"/>
          </a:p>
        </p:txBody>
      </p:sp>
      <p:sp>
        <p:nvSpPr>
          <p:cNvPr id="5" name="Slide Number Placeholder 5"/>
          <p:cNvSpPr>
            <a:spLocks noGrp="1"/>
          </p:cNvSpPr>
          <p:nvPr>
            <p:ph type="sldNum" sz="quarter" idx="12"/>
          </p:nvPr>
        </p:nvSpPr>
        <p:spPr/>
        <p:txBody>
          <a:bodyPr/>
          <a:lstStyle>
            <a:lvl1pPr>
              <a:defRPr/>
            </a:lvl1pPr>
          </a:lstStyle>
          <a:p>
            <a:pPr>
              <a:defRPr/>
            </a:pPr>
            <a:fld id="{B926001C-07E4-430E-B20E-8A5D7858408D}" type="slidenum">
              <a:rPr lang="id-ID"/>
              <a:pPr>
                <a:defRPr/>
              </a:pPr>
              <a:t>‹#›</a:t>
            </a:fld>
            <a:endParaRPr lang="id-ID"/>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id-ID"/>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d-ID"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3516005A-F228-4C69-A3C8-3A9D7DB0FC1F}" type="datetimeFigureOut">
              <a:rPr lang="id-ID"/>
              <a:pPr>
                <a:defRPr/>
              </a:pPr>
              <a:t>14/09/2018</a:t>
            </a:fld>
            <a:endParaRPr lang="id-ID"/>
          </a:p>
        </p:txBody>
      </p:sp>
      <p:sp>
        <p:nvSpPr>
          <p:cNvPr id="6" name="Footer Placeholder 4"/>
          <p:cNvSpPr>
            <a:spLocks noGrp="1"/>
          </p:cNvSpPr>
          <p:nvPr>
            <p:ph type="ftr" sz="quarter" idx="11"/>
          </p:nvPr>
        </p:nvSpPr>
        <p:spPr/>
        <p:txBody>
          <a:bodyPr/>
          <a:lstStyle>
            <a:lvl1pPr>
              <a:defRPr/>
            </a:lvl1pPr>
          </a:lstStyle>
          <a:p>
            <a:pPr>
              <a:defRPr/>
            </a:pPr>
            <a:endParaRPr lang="id-ID"/>
          </a:p>
        </p:txBody>
      </p:sp>
      <p:sp>
        <p:nvSpPr>
          <p:cNvPr id="7" name="Slide Number Placeholder 5"/>
          <p:cNvSpPr>
            <a:spLocks noGrp="1"/>
          </p:cNvSpPr>
          <p:nvPr>
            <p:ph type="sldNum" sz="quarter" idx="12"/>
          </p:nvPr>
        </p:nvSpPr>
        <p:spPr/>
        <p:txBody>
          <a:bodyPr/>
          <a:lstStyle>
            <a:lvl1pPr>
              <a:defRPr/>
            </a:lvl1pPr>
          </a:lstStyle>
          <a:p>
            <a:pPr>
              <a:defRPr/>
            </a:pPr>
            <a:fld id="{C208C96F-19C5-4515-957A-E83C6E67E791}" type="slidenum">
              <a:rPr lang="id-ID"/>
              <a:pPr>
                <a:defRPr/>
              </a:pPr>
              <a:t>‹#›</a:t>
            </a:fld>
            <a:endParaRPr lang="id-ID"/>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id-ID"/>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Date Placeholder 3"/>
          <p:cNvSpPr>
            <a:spLocks noGrp="1"/>
          </p:cNvSpPr>
          <p:nvPr>
            <p:ph type="dt" sz="half" idx="10"/>
          </p:nvPr>
        </p:nvSpPr>
        <p:spPr/>
        <p:txBody>
          <a:bodyPr/>
          <a:lstStyle>
            <a:lvl1pPr>
              <a:defRPr/>
            </a:lvl1pPr>
          </a:lstStyle>
          <a:p>
            <a:pPr>
              <a:defRPr/>
            </a:pPr>
            <a:fld id="{6178327C-0EB7-407D-9A7A-2E4137E39A92}" type="datetimeFigureOut">
              <a:rPr lang="id-ID"/>
              <a:pPr>
                <a:defRPr/>
              </a:pPr>
              <a:t>14/09/2018</a:t>
            </a:fld>
            <a:endParaRPr lang="id-ID"/>
          </a:p>
        </p:txBody>
      </p:sp>
      <p:sp>
        <p:nvSpPr>
          <p:cNvPr id="5" name="Footer Placeholder 4"/>
          <p:cNvSpPr>
            <a:spLocks noGrp="1"/>
          </p:cNvSpPr>
          <p:nvPr>
            <p:ph type="ftr" sz="quarter" idx="11"/>
          </p:nvPr>
        </p:nvSpPr>
        <p:spPr/>
        <p:txBody>
          <a:bodyPr/>
          <a:lstStyle>
            <a:lvl1pPr>
              <a:defRPr/>
            </a:lvl1pPr>
          </a:lstStyle>
          <a:p>
            <a:pPr>
              <a:defRPr/>
            </a:pPr>
            <a:endParaRPr lang="id-ID"/>
          </a:p>
        </p:txBody>
      </p:sp>
      <p:sp>
        <p:nvSpPr>
          <p:cNvPr id="6" name="Slide Number Placeholder 5"/>
          <p:cNvSpPr>
            <a:spLocks noGrp="1"/>
          </p:cNvSpPr>
          <p:nvPr>
            <p:ph type="sldNum" sz="quarter" idx="12"/>
          </p:nvPr>
        </p:nvSpPr>
        <p:spPr/>
        <p:txBody>
          <a:bodyPr/>
          <a:lstStyle>
            <a:lvl1pPr>
              <a:defRPr/>
            </a:lvl1pPr>
          </a:lstStyle>
          <a:p>
            <a:pPr>
              <a:defRPr/>
            </a:pPr>
            <a:fld id="{41E962FF-1968-4A97-B465-21F0CA1A60B2}" type="slidenum">
              <a:rPr lang="id-ID"/>
              <a:pPr>
                <a:defRPr/>
              </a:pPr>
              <a:t>‹#›</a:t>
            </a:fld>
            <a:endParaRPr lang="id-ID"/>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id-ID"/>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Date Placeholder 3"/>
          <p:cNvSpPr>
            <a:spLocks noGrp="1"/>
          </p:cNvSpPr>
          <p:nvPr>
            <p:ph type="dt" sz="half" idx="10"/>
          </p:nvPr>
        </p:nvSpPr>
        <p:spPr/>
        <p:txBody>
          <a:bodyPr/>
          <a:lstStyle>
            <a:lvl1pPr>
              <a:defRPr/>
            </a:lvl1pPr>
          </a:lstStyle>
          <a:p>
            <a:pPr>
              <a:defRPr/>
            </a:pPr>
            <a:fld id="{F067CE3A-379F-4804-B780-C4F12457494B}" type="datetimeFigureOut">
              <a:rPr lang="id-ID"/>
              <a:pPr>
                <a:defRPr/>
              </a:pPr>
              <a:t>14/09/2018</a:t>
            </a:fld>
            <a:endParaRPr lang="id-ID"/>
          </a:p>
        </p:txBody>
      </p:sp>
      <p:sp>
        <p:nvSpPr>
          <p:cNvPr id="5" name="Footer Placeholder 4"/>
          <p:cNvSpPr>
            <a:spLocks noGrp="1"/>
          </p:cNvSpPr>
          <p:nvPr>
            <p:ph type="ftr" sz="quarter" idx="11"/>
          </p:nvPr>
        </p:nvSpPr>
        <p:spPr/>
        <p:txBody>
          <a:bodyPr/>
          <a:lstStyle>
            <a:lvl1pPr>
              <a:defRPr/>
            </a:lvl1pPr>
          </a:lstStyle>
          <a:p>
            <a:pPr>
              <a:defRPr/>
            </a:pPr>
            <a:endParaRPr lang="id-ID"/>
          </a:p>
        </p:txBody>
      </p:sp>
      <p:sp>
        <p:nvSpPr>
          <p:cNvPr id="6" name="Slide Number Placeholder 5"/>
          <p:cNvSpPr>
            <a:spLocks noGrp="1"/>
          </p:cNvSpPr>
          <p:nvPr>
            <p:ph type="sldNum" sz="quarter" idx="12"/>
          </p:nvPr>
        </p:nvSpPr>
        <p:spPr/>
        <p:txBody>
          <a:bodyPr/>
          <a:lstStyle>
            <a:lvl1pPr>
              <a:defRPr/>
            </a:lvl1pPr>
          </a:lstStyle>
          <a:p>
            <a:pPr>
              <a:defRPr/>
            </a:pPr>
            <a:fld id="{E6396111-54D0-49F4-A051-A9C98A4BB1C4}" type="slidenum">
              <a:rPr lang="id-ID"/>
              <a:pPr>
                <a:defRPr/>
              </a:pPr>
              <a:t>‹#›</a:t>
            </a:fld>
            <a:endParaRPr lang="id-ID"/>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id-ID"/>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id-ID"/>
          </a:p>
        </p:txBody>
      </p:sp>
      <p:sp>
        <p:nvSpPr>
          <p:cNvPr id="4" name="Date Placeholder 3"/>
          <p:cNvSpPr>
            <a:spLocks noGrp="1"/>
          </p:cNvSpPr>
          <p:nvPr>
            <p:ph type="dt" sz="half" idx="10"/>
          </p:nvPr>
        </p:nvSpPr>
        <p:spPr/>
        <p:txBody>
          <a:bodyPr/>
          <a:lstStyle>
            <a:lvl1pPr>
              <a:defRPr/>
            </a:lvl1pPr>
          </a:lstStyle>
          <a:p>
            <a:pPr>
              <a:defRPr/>
            </a:pPr>
            <a:fld id="{8FC84BBC-545A-4C39-B86C-BB0B4F7D7702}" type="datetimeFigureOut">
              <a:rPr lang="id-ID"/>
              <a:pPr>
                <a:defRPr/>
              </a:pPr>
              <a:t>14/09/2018</a:t>
            </a:fld>
            <a:endParaRPr lang="id-ID"/>
          </a:p>
        </p:txBody>
      </p:sp>
      <p:sp>
        <p:nvSpPr>
          <p:cNvPr id="5" name="Footer Placeholder 4"/>
          <p:cNvSpPr>
            <a:spLocks noGrp="1"/>
          </p:cNvSpPr>
          <p:nvPr>
            <p:ph type="ftr" sz="quarter" idx="11"/>
          </p:nvPr>
        </p:nvSpPr>
        <p:spPr/>
        <p:txBody>
          <a:bodyPr/>
          <a:lstStyle>
            <a:lvl1pPr>
              <a:defRPr/>
            </a:lvl1pPr>
          </a:lstStyle>
          <a:p>
            <a:pPr>
              <a:defRPr/>
            </a:pPr>
            <a:endParaRPr lang="id-ID"/>
          </a:p>
        </p:txBody>
      </p:sp>
      <p:sp>
        <p:nvSpPr>
          <p:cNvPr id="6" name="Slide Number Placeholder 5"/>
          <p:cNvSpPr>
            <a:spLocks noGrp="1"/>
          </p:cNvSpPr>
          <p:nvPr>
            <p:ph type="sldNum" sz="quarter" idx="12"/>
          </p:nvPr>
        </p:nvSpPr>
        <p:spPr/>
        <p:txBody>
          <a:bodyPr/>
          <a:lstStyle>
            <a:lvl1pPr>
              <a:defRPr/>
            </a:lvl1pPr>
          </a:lstStyle>
          <a:p>
            <a:pPr>
              <a:defRPr/>
            </a:pPr>
            <a:fld id="{9BF6D795-6BB9-407B-9964-644B5F754A54}" type="slidenum">
              <a:rPr lang="id-ID"/>
              <a:pPr>
                <a:defRPr/>
              </a:pPr>
              <a:t>‹#›</a:t>
            </a:fld>
            <a:endParaRPr lang="id-ID"/>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id-ID"/>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Date Placeholder 3"/>
          <p:cNvSpPr>
            <a:spLocks noGrp="1"/>
          </p:cNvSpPr>
          <p:nvPr>
            <p:ph type="dt" sz="half" idx="10"/>
          </p:nvPr>
        </p:nvSpPr>
        <p:spPr/>
        <p:txBody>
          <a:bodyPr/>
          <a:lstStyle>
            <a:lvl1pPr>
              <a:defRPr/>
            </a:lvl1pPr>
          </a:lstStyle>
          <a:p>
            <a:pPr>
              <a:defRPr/>
            </a:pPr>
            <a:fld id="{29FABA64-1066-49DF-BBC8-623546217FD2}" type="datetimeFigureOut">
              <a:rPr lang="id-ID"/>
              <a:pPr>
                <a:defRPr/>
              </a:pPr>
              <a:t>14/09/2018</a:t>
            </a:fld>
            <a:endParaRPr lang="id-ID"/>
          </a:p>
        </p:txBody>
      </p:sp>
      <p:sp>
        <p:nvSpPr>
          <p:cNvPr id="5" name="Footer Placeholder 4"/>
          <p:cNvSpPr>
            <a:spLocks noGrp="1"/>
          </p:cNvSpPr>
          <p:nvPr>
            <p:ph type="ftr" sz="quarter" idx="11"/>
          </p:nvPr>
        </p:nvSpPr>
        <p:spPr/>
        <p:txBody>
          <a:bodyPr/>
          <a:lstStyle>
            <a:lvl1pPr>
              <a:defRPr/>
            </a:lvl1pPr>
          </a:lstStyle>
          <a:p>
            <a:pPr>
              <a:defRPr/>
            </a:pPr>
            <a:endParaRPr lang="id-ID"/>
          </a:p>
        </p:txBody>
      </p:sp>
      <p:sp>
        <p:nvSpPr>
          <p:cNvPr id="6" name="Slide Number Placeholder 5"/>
          <p:cNvSpPr>
            <a:spLocks noGrp="1"/>
          </p:cNvSpPr>
          <p:nvPr>
            <p:ph type="sldNum" sz="quarter" idx="12"/>
          </p:nvPr>
        </p:nvSpPr>
        <p:spPr/>
        <p:txBody>
          <a:bodyPr/>
          <a:lstStyle>
            <a:lvl1pPr>
              <a:defRPr/>
            </a:lvl1pPr>
          </a:lstStyle>
          <a:p>
            <a:pPr>
              <a:defRPr/>
            </a:pPr>
            <a:fld id="{FBE93E97-7548-400A-B4AC-33ABA18A8D52}" type="slidenum">
              <a:rPr lang="id-ID"/>
              <a:pPr>
                <a:defRPr/>
              </a:pPr>
              <a:t>‹#›</a:t>
            </a:fld>
            <a:endParaRPr lang="id-ID"/>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id-ID"/>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652D8004-EC4E-4627-9646-3958DDECCB91}" type="datetimeFigureOut">
              <a:rPr lang="id-ID"/>
              <a:pPr>
                <a:defRPr/>
              </a:pPr>
              <a:t>14/09/2018</a:t>
            </a:fld>
            <a:endParaRPr lang="id-ID"/>
          </a:p>
        </p:txBody>
      </p:sp>
      <p:sp>
        <p:nvSpPr>
          <p:cNvPr id="5" name="Footer Placeholder 4"/>
          <p:cNvSpPr>
            <a:spLocks noGrp="1"/>
          </p:cNvSpPr>
          <p:nvPr>
            <p:ph type="ftr" sz="quarter" idx="11"/>
          </p:nvPr>
        </p:nvSpPr>
        <p:spPr/>
        <p:txBody>
          <a:bodyPr/>
          <a:lstStyle>
            <a:lvl1pPr>
              <a:defRPr/>
            </a:lvl1pPr>
          </a:lstStyle>
          <a:p>
            <a:pPr>
              <a:defRPr/>
            </a:pPr>
            <a:endParaRPr lang="id-ID"/>
          </a:p>
        </p:txBody>
      </p:sp>
      <p:sp>
        <p:nvSpPr>
          <p:cNvPr id="6" name="Slide Number Placeholder 5"/>
          <p:cNvSpPr>
            <a:spLocks noGrp="1"/>
          </p:cNvSpPr>
          <p:nvPr>
            <p:ph type="sldNum" sz="quarter" idx="12"/>
          </p:nvPr>
        </p:nvSpPr>
        <p:spPr/>
        <p:txBody>
          <a:bodyPr/>
          <a:lstStyle>
            <a:lvl1pPr>
              <a:defRPr/>
            </a:lvl1pPr>
          </a:lstStyle>
          <a:p>
            <a:pPr>
              <a:defRPr/>
            </a:pPr>
            <a:fld id="{9E446FDC-A6BB-4EA5-9FAE-9449C0CDB096}" type="slidenum">
              <a:rPr lang="id-ID"/>
              <a:pPr>
                <a:defRPr/>
              </a:pPr>
              <a:t>‹#›</a:t>
            </a:fld>
            <a:endParaRPr lang="id-ID"/>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id-ID"/>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5" name="Date Placeholder 3"/>
          <p:cNvSpPr>
            <a:spLocks noGrp="1"/>
          </p:cNvSpPr>
          <p:nvPr>
            <p:ph type="dt" sz="half" idx="10"/>
          </p:nvPr>
        </p:nvSpPr>
        <p:spPr/>
        <p:txBody>
          <a:bodyPr/>
          <a:lstStyle>
            <a:lvl1pPr>
              <a:defRPr/>
            </a:lvl1pPr>
          </a:lstStyle>
          <a:p>
            <a:pPr>
              <a:defRPr/>
            </a:pPr>
            <a:fld id="{1CE2FEC4-E619-467B-ADB7-46FCD65FC1BE}" type="datetimeFigureOut">
              <a:rPr lang="id-ID"/>
              <a:pPr>
                <a:defRPr/>
              </a:pPr>
              <a:t>14/09/2018</a:t>
            </a:fld>
            <a:endParaRPr lang="id-ID"/>
          </a:p>
        </p:txBody>
      </p:sp>
      <p:sp>
        <p:nvSpPr>
          <p:cNvPr id="6" name="Footer Placeholder 4"/>
          <p:cNvSpPr>
            <a:spLocks noGrp="1"/>
          </p:cNvSpPr>
          <p:nvPr>
            <p:ph type="ftr" sz="quarter" idx="11"/>
          </p:nvPr>
        </p:nvSpPr>
        <p:spPr/>
        <p:txBody>
          <a:bodyPr/>
          <a:lstStyle>
            <a:lvl1pPr>
              <a:defRPr/>
            </a:lvl1pPr>
          </a:lstStyle>
          <a:p>
            <a:pPr>
              <a:defRPr/>
            </a:pPr>
            <a:endParaRPr lang="id-ID"/>
          </a:p>
        </p:txBody>
      </p:sp>
      <p:sp>
        <p:nvSpPr>
          <p:cNvPr id="7" name="Slide Number Placeholder 5"/>
          <p:cNvSpPr>
            <a:spLocks noGrp="1"/>
          </p:cNvSpPr>
          <p:nvPr>
            <p:ph type="sldNum" sz="quarter" idx="12"/>
          </p:nvPr>
        </p:nvSpPr>
        <p:spPr/>
        <p:txBody>
          <a:bodyPr/>
          <a:lstStyle>
            <a:lvl1pPr>
              <a:defRPr/>
            </a:lvl1pPr>
          </a:lstStyle>
          <a:p>
            <a:pPr>
              <a:defRPr/>
            </a:pPr>
            <a:fld id="{996501F3-7EAB-41A9-BC98-361663B64DE9}" type="slidenum">
              <a:rPr lang="id-ID"/>
              <a:pPr>
                <a:defRPr/>
              </a:pPr>
              <a:t>‹#›</a:t>
            </a:fld>
            <a:endParaRPr lang="id-ID"/>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id-ID"/>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7" name="Date Placeholder 3"/>
          <p:cNvSpPr>
            <a:spLocks noGrp="1"/>
          </p:cNvSpPr>
          <p:nvPr>
            <p:ph type="dt" sz="half" idx="10"/>
          </p:nvPr>
        </p:nvSpPr>
        <p:spPr/>
        <p:txBody>
          <a:bodyPr/>
          <a:lstStyle>
            <a:lvl1pPr>
              <a:defRPr/>
            </a:lvl1pPr>
          </a:lstStyle>
          <a:p>
            <a:pPr>
              <a:defRPr/>
            </a:pPr>
            <a:fld id="{73D8D9B7-FDA0-4BE9-BB98-85EF09349574}" type="datetimeFigureOut">
              <a:rPr lang="id-ID"/>
              <a:pPr>
                <a:defRPr/>
              </a:pPr>
              <a:t>14/09/2018</a:t>
            </a:fld>
            <a:endParaRPr lang="id-ID"/>
          </a:p>
        </p:txBody>
      </p:sp>
      <p:sp>
        <p:nvSpPr>
          <p:cNvPr id="8" name="Footer Placeholder 4"/>
          <p:cNvSpPr>
            <a:spLocks noGrp="1"/>
          </p:cNvSpPr>
          <p:nvPr>
            <p:ph type="ftr" sz="quarter" idx="11"/>
          </p:nvPr>
        </p:nvSpPr>
        <p:spPr/>
        <p:txBody>
          <a:bodyPr/>
          <a:lstStyle>
            <a:lvl1pPr>
              <a:defRPr/>
            </a:lvl1pPr>
          </a:lstStyle>
          <a:p>
            <a:pPr>
              <a:defRPr/>
            </a:pPr>
            <a:endParaRPr lang="id-ID"/>
          </a:p>
        </p:txBody>
      </p:sp>
      <p:sp>
        <p:nvSpPr>
          <p:cNvPr id="9" name="Slide Number Placeholder 5"/>
          <p:cNvSpPr>
            <a:spLocks noGrp="1"/>
          </p:cNvSpPr>
          <p:nvPr>
            <p:ph type="sldNum" sz="quarter" idx="12"/>
          </p:nvPr>
        </p:nvSpPr>
        <p:spPr/>
        <p:txBody>
          <a:bodyPr/>
          <a:lstStyle>
            <a:lvl1pPr>
              <a:defRPr/>
            </a:lvl1pPr>
          </a:lstStyle>
          <a:p>
            <a:pPr>
              <a:defRPr/>
            </a:pPr>
            <a:fld id="{76852982-4579-49AB-BD82-DFC62EB92B21}" type="slidenum">
              <a:rPr lang="id-ID"/>
              <a:pPr>
                <a:defRPr/>
              </a:pPr>
              <a:t>‹#›</a:t>
            </a:fld>
            <a:endParaRPr lang="id-ID"/>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id-ID"/>
          </a:p>
        </p:txBody>
      </p:sp>
      <p:sp>
        <p:nvSpPr>
          <p:cNvPr id="3" name="Date Placeholder 3"/>
          <p:cNvSpPr>
            <a:spLocks noGrp="1"/>
          </p:cNvSpPr>
          <p:nvPr>
            <p:ph type="dt" sz="half" idx="10"/>
          </p:nvPr>
        </p:nvSpPr>
        <p:spPr/>
        <p:txBody>
          <a:bodyPr/>
          <a:lstStyle>
            <a:lvl1pPr>
              <a:defRPr/>
            </a:lvl1pPr>
          </a:lstStyle>
          <a:p>
            <a:pPr>
              <a:defRPr/>
            </a:pPr>
            <a:fld id="{DE2DEA27-E6ED-411A-A50E-658E85CFA25E}" type="datetimeFigureOut">
              <a:rPr lang="id-ID"/>
              <a:pPr>
                <a:defRPr/>
              </a:pPr>
              <a:t>14/09/2018</a:t>
            </a:fld>
            <a:endParaRPr lang="id-ID"/>
          </a:p>
        </p:txBody>
      </p:sp>
      <p:sp>
        <p:nvSpPr>
          <p:cNvPr id="4" name="Footer Placeholder 4"/>
          <p:cNvSpPr>
            <a:spLocks noGrp="1"/>
          </p:cNvSpPr>
          <p:nvPr>
            <p:ph type="ftr" sz="quarter" idx="11"/>
          </p:nvPr>
        </p:nvSpPr>
        <p:spPr/>
        <p:txBody>
          <a:bodyPr/>
          <a:lstStyle>
            <a:lvl1pPr>
              <a:defRPr/>
            </a:lvl1pPr>
          </a:lstStyle>
          <a:p>
            <a:pPr>
              <a:defRPr/>
            </a:pPr>
            <a:endParaRPr lang="id-ID"/>
          </a:p>
        </p:txBody>
      </p:sp>
      <p:sp>
        <p:nvSpPr>
          <p:cNvPr id="5" name="Slide Number Placeholder 5"/>
          <p:cNvSpPr>
            <a:spLocks noGrp="1"/>
          </p:cNvSpPr>
          <p:nvPr>
            <p:ph type="sldNum" sz="quarter" idx="12"/>
          </p:nvPr>
        </p:nvSpPr>
        <p:spPr/>
        <p:txBody>
          <a:bodyPr/>
          <a:lstStyle>
            <a:lvl1pPr>
              <a:defRPr/>
            </a:lvl1pPr>
          </a:lstStyle>
          <a:p>
            <a:pPr>
              <a:defRPr/>
            </a:pPr>
            <a:fld id="{E03122D7-8761-4FA1-B6F7-D8D8BDBCC080}" type="slidenum">
              <a:rPr lang="id-ID"/>
              <a:pPr>
                <a:defRPr/>
              </a:pPr>
              <a:t>‹#›</a:t>
            </a:fld>
            <a:endParaRPr lang="id-I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21BC5E2C-482D-4B02-B09F-C6ACF348FDD4}" type="datetimeFigureOut">
              <a:rPr lang="id-ID"/>
              <a:pPr>
                <a:defRPr/>
              </a:pPr>
              <a:t>14/09/2018</a:t>
            </a:fld>
            <a:endParaRPr lang="id-ID"/>
          </a:p>
        </p:txBody>
      </p:sp>
      <p:sp>
        <p:nvSpPr>
          <p:cNvPr id="3" name="Footer Placeholder 4"/>
          <p:cNvSpPr>
            <a:spLocks noGrp="1"/>
          </p:cNvSpPr>
          <p:nvPr>
            <p:ph type="ftr" sz="quarter" idx="11"/>
          </p:nvPr>
        </p:nvSpPr>
        <p:spPr/>
        <p:txBody>
          <a:bodyPr/>
          <a:lstStyle>
            <a:lvl1pPr>
              <a:defRPr/>
            </a:lvl1pPr>
          </a:lstStyle>
          <a:p>
            <a:pPr>
              <a:defRPr/>
            </a:pPr>
            <a:endParaRPr lang="id-ID"/>
          </a:p>
        </p:txBody>
      </p:sp>
      <p:sp>
        <p:nvSpPr>
          <p:cNvPr id="4" name="Slide Number Placeholder 5"/>
          <p:cNvSpPr>
            <a:spLocks noGrp="1"/>
          </p:cNvSpPr>
          <p:nvPr>
            <p:ph type="sldNum" sz="quarter" idx="12"/>
          </p:nvPr>
        </p:nvSpPr>
        <p:spPr/>
        <p:txBody>
          <a:bodyPr/>
          <a:lstStyle>
            <a:lvl1pPr>
              <a:defRPr/>
            </a:lvl1pPr>
          </a:lstStyle>
          <a:p>
            <a:pPr>
              <a:defRPr/>
            </a:pPr>
            <a:fld id="{7F21A8DC-03D7-4586-AB6D-6D77E6C7A5DE}" type="slidenum">
              <a:rPr lang="id-ID"/>
              <a:pPr>
                <a:defRPr/>
              </a:pPr>
              <a:t>‹#›</a:t>
            </a:fld>
            <a:endParaRPr lang="id-ID"/>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A05BACA9-1E53-4958-B311-115B3ACCA95A}" type="datetimeFigureOut">
              <a:rPr lang="id-ID"/>
              <a:pPr>
                <a:defRPr/>
              </a:pPr>
              <a:t>14/09/2018</a:t>
            </a:fld>
            <a:endParaRPr lang="id-ID"/>
          </a:p>
        </p:txBody>
      </p:sp>
      <p:sp>
        <p:nvSpPr>
          <p:cNvPr id="3" name="Footer Placeholder 4"/>
          <p:cNvSpPr>
            <a:spLocks noGrp="1"/>
          </p:cNvSpPr>
          <p:nvPr>
            <p:ph type="ftr" sz="quarter" idx="11"/>
          </p:nvPr>
        </p:nvSpPr>
        <p:spPr/>
        <p:txBody>
          <a:bodyPr/>
          <a:lstStyle>
            <a:lvl1pPr>
              <a:defRPr/>
            </a:lvl1pPr>
          </a:lstStyle>
          <a:p>
            <a:pPr>
              <a:defRPr/>
            </a:pPr>
            <a:endParaRPr lang="id-ID"/>
          </a:p>
        </p:txBody>
      </p:sp>
      <p:sp>
        <p:nvSpPr>
          <p:cNvPr id="4" name="Slide Number Placeholder 5"/>
          <p:cNvSpPr>
            <a:spLocks noGrp="1"/>
          </p:cNvSpPr>
          <p:nvPr>
            <p:ph type="sldNum" sz="quarter" idx="12"/>
          </p:nvPr>
        </p:nvSpPr>
        <p:spPr/>
        <p:txBody>
          <a:bodyPr/>
          <a:lstStyle>
            <a:lvl1pPr>
              <a:defRPr/>
            </a:lvl1pPr>
          </a:lstStyle>
          <a:p>
            <a:pPr>
              <a:defRPr/>
            </a:pPr>
            <a:fld id="{3650AF4F-08C4-4FB7-8561-AB0B3328E7A5}" type="slidenum">
              <a:rPr lang="id-ID"/>
              <a:pPr>
                <a:defRPr/>
              </a:pPr>
              <a:t>‹#›</a:t>
            </a:fld>
            <a:endParaRPr lang="id-ID"/>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id-ID"/>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92644043-9167-44C6-8365-52108028C1F4}" type="datetimeFigureOut">
              <a:rPr lang="id-ID"/>
              <a:pPr>
                <a:defRPr/>
              </a:pPr>
              <a:t>14/09/2018</a:t>
            </a:fld>
            <a:endParaRPr lang="id-ID"/>
          </a:p>
        </p:txBody>
      </p:sp>
      <p:sp>
        <p:nvSpPr>
          <p:cNvPr id="6" name="Footer Placeholder 4"/>
          <p:cNvSpPr>
            <a:spLocks noGrp="1"/>
          </p:cNvSpPr>
          <p:nvPr>
            <p:ph type="ftr" sz="quarter" idx="11"/>
          </p:nvPr>
        </p:nvSpPr>
        <p:spPr/>
        <p:txBody>
          <a:bodyPr/>
          <a:lstStyle>
            <a:lvl1pPr>
              <a:defRPr/>
            </a:lvl1pPr>
          </a:lstStyle>
          <a:p>
            <a:pPr>
              <a:defRPr/>
            </a:pPr>
            <a:endParaRPr lang="id-ID"/>
          </a:p>
        </p:txBody>
      </p:sp>
      <p:sp>
        <p:nvSpPr>
          <p:cNvPr id="7" name="Slide Number Placeholder 5"/>
          <p:cNvSpPr>
            <a:spLocks noGrp="1"/>
          </p:cNvSpPr>
          <p:nvPr>
            <p:ph type="sldNum" sz="quarter" idx="12"/>
          </p:nvPr>
        </p:nvSpPr>
        <p:spPr/>
        <p:txBody>
          <a:bodyPr/>
          <a:lstStyle>
            <a:lvl1pPr>
              <a:defRPr/>
            </a:lvl1pPr>
          </a:lstStyle>
          <a:p>
            <a:pPr>
              <a:defRPr/>
            </a:pPr>
            <a:fld id="{6B6514CC-567F-4883-AD67-9DBA847CD206}" type="slidenum">
              <a:rPr lang="id-ID"/>
              <a:pPr>
                <a:defRPr/>
              </a:pPr>
              <a:t>‹#›</a:t>
            </a:fld>
            <a:endParaRPr lang="id-ID"/>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id-ID"/>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d-ID"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58370DDF-7F08-4D4C-A751-88799DE3E756}" type="datetimeFigureOut">
              <a:rPr lang="id-ID"/>
              <a:pPr>
                <a:defRPr/>
              </a:pPr>
              <a:t>14/09/2018</a:t>
            </a:fld>
            <a:endParaRPr lang="id-ID"/>
          </a:p>
        </p:txBody>
      </p:sp>
      <p:sp>
        <p:nvSpPr>
          <p:cNvPr id="6" name="Footer Placeholder 4"/>
          <p:cNvSpPr>
            <a:spLocks noGrp="1"/>
          </p:cNvSpPr>
          <p:nvPr>
            <p:ph type="ftr" sz="quarter" idx="11"/>
          </p:nvPr>
        </p:nvSpPr>
        <p:spPr/>
        <p:txBody>
          <a:bodyPr/>
          <a:lstStyle>
            <a:lvl1pPr>
              <a:defRPr/>
            </a:lvl1pPr>
          </a:lstStyle>
          <a:p>
            <a:pPr>
              <a:defRPr/>
            </a:pPr>
            <a:endParaRPr lang="id-ID"/>
          </a:p>
        </p:txBody>
      </p:sp>
      <p:sp>
        <p:nvSpPr>
          <p:cNvPr id="7" name="Slide Number Placeholder 5"/>
          <p:cNvSpPr>
            <a:spLocks noGrp="1"/>
          </p:cNvSpPr>
          <p:nvPr>
            <p:ph type="sldNum" sz="quarter" idx="12"/>
          </p:nvPr>
        </p:nvSpPr>
        <p:spPr/>
        <p:txBody>
          <a:bodyPr/>
          <a:lstStyle>
            <a:lvl1pPr>
              <a:defRPr/>
            </a:lvl1pPr>
          </a:lstStyle>
          <a:p>
            <a:pPr>
              <a:defRPr/>
            </a:pPr>
            <a:fld id="{98C42CD5-4D0E-4C33-BD8F-6E1833D3F02C}" type="slidenum">
              <a:rPr lang="id-ID"/>
              <a:pPr>
                <a:defRPr/>
              </a:pPr>
              <a:t>‹#›</a:t>
            </a:fld>
            <a:endParaRPr lang="id-ID"/>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id-ID"/>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Date Placeholder 3"/>
          <p:cNvSpPr>
            <a:spLocks noGrp="1"/>
          </p:cNvSpPr>
          <p:nvPr>
            <p:ph type="dt" sz="half" idx="10"/>
          </p:nvPr>
        </p:nvSpPr>
        <p:spPr/>
        <p:txBody>
          <a:bodyPr/>
          <a:lstStyle>
            <a:lvl1pPr>
              <a:defRPr/>
            </a:lvl1pPr>
          </a:lstStyle>
          <a:p>
            <a:pPr>
              <a:defRPr/>
            </a:pPr>
            <a:fld id="{84AC8F89-9152-4512-B667-DCCD9C5DCE90}" type="datetimeFigureOut">
              <a:rPr lang="id-ID"/>
              <a:pPr>
                <a:defRPr/>
              </a:pPr>
              <a:t>14/09/2018</a:t>
            </a:fld>
            <a:endParaRPr lang="id-ID"/>
          </a:p>
        </p:txBody>
      </p:sp>
      <p:sp>
        <p:nvSpPr>
          <p:cNvPr id="5" name="Footer Placeholder 4"/>
          <p:cNvSpPr>
            <a:spLocks noGrp="1"/>
          </p:cNvSpPr>
          <p:nvPr>
            <p:ph type="ftr" sz="quarter" idx="11"/>
          </p:nvPr>
        </p:nvSpPr>
        <p:spPr/>
        <p:txBody>
          <a:bodyPr/>
          <a:lstStyle>
            <a:lvl1pPr>
              <a:defRPr/>
            </a:lvl1pPr>
          </a:lstStyle>
          <a:p>
            <a:pPr>
              <a:defRPr/>
            </a:pPr>
            <a:endParaRPr lang="id-ID"/>
          </a:p>
        </p:txBody>
      </p:sp>
      <p:sp>
        <p:nvSpPr>
          <p:cNvPr id="6" name="Slide Number Placeholder 5"/>
          <p:cNvSpPr>
            <a:spLocks noGrp="1"/>
          </p:cNvSpPr>
          <p:nvPr>
            <p:ph type="sldNum" sz="quarter" idx="12"/>
          </p:nvPr>
        </p:nvSpPr>
        <p:spPr/>
        <p:txBody>
          <a:bodyPr/>
          <a:lstStyle>
            <a:lvl1pPr>
              <a:defRPr/>
            </a:lvl1pPr>
          </a:lstStyle>
          <a:p>
            <a:pPr>
              <a:defRPr/>
            </a:pPr>
            <a:fld id="{13007294-6B58-4988-A23C-C3D9F837143F}" type="slidenum">
              <a:rPr lang="id-ID"/>
              <a:pPr>
                <a:defRPr/>
              </a:pPr>
              <a:t>‹#›</a:t>
            </a:fld>
            <a:endParaRPr lang="id-ID"/>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id-ID"/>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Date Placeholder 3"/>
          <p:cNvSpPr>
            <a:spLocks noGrp="1"/>
          </p:cNvSpPr>
          <p:nvPr>
            <p:ph type="dt" sz="half" idx="10"/>
          </p:nvPr>
        </p:nvSpPr>
        <p:spPr/>
        <p:txBody>
          <a:bodyPr/>
          <a:lstStyle>
            <a:lvl1pPr>
              <a:defRPr/>
            </a:lvl1pPr>
          </a:lstStyle>
          <a:p>
            <a:pPr>
              <a:defRPr/>
            </a:pPr>
            <a:fld id="{C403AC90-4595-4B0F-9A1D-8462EC06566F}" type="datetimeFigureOut">
              <a:rPr lang="id-ID"/>
              <a:pPr>
                <a:defRPr/>
              </a:pPr>
              <a:t>14/09/2018</a:t>
            </a:fld>
            <a:endParaRPr lang="id-ID"/>
          </a:p>
        </p:txBody>
      </p:sp>
      <p:sp>
        <p:nvSpPr>
          <p:cNvPr id="5" name="Footer Placeholder 4"/>
          <p:cNvSpPr>
            <a:spLocks noGrp="1"/>
          </p:cNvSpPr>
          <p:nvPr>
            <p:ph type="ftr" sz="quarter" idx="11"/>
          </p:nvPr>
        </p:nvSpPr>
        <p:spPr/>
        <p:txBody>
          <a:bodyPr/>
          <a:lstStyle>
            <a:lvl1pPr>
              <a:defRPr/>
            </a:lvl1pPr>
          </a:lstStyle>
          <a:p>
            <a:pPr>
              <a:defRPr/>
            </a:pPr>
            <a:endParaRPr lang="id-ID"/>
          </a:p>
        </p:txBody>
      </p:sp>
      <p:sp>
        <p:nvSpPr>
          <p:cNvPr id="6" name="Slide Number Placeholder 5"/>
          <p:cNvSpPr>
            <a:spLocks noGrp="1"/>
          </p:cNvSpPr>
          <p:nvPr>
            <p:ph type="sldNum" sz="quarter" idx="12"/>
          </p:nvPr>
        </p:nvSpPr>
        <p:spPr/>
        <p:txBody>
          <a:bodyPr/>
          <a:lstStyle>
            <a:lvl1pPr>
              <a:defRPr/>
            </a:lvl1pPr>
          </a:lstStyle>
          <a:p>
            <a:pPr>
              <a:defRPr/>
            </a:pPr>
            <a:fld id="{BF394377-3062-406F-9DEB-4F5E09B85E3F}" type="slidenum">
              <a:rPr lang="id-ID"/>
              <a:pPr>
                <a:defRPr/>
              </a:pPr>
              <a:t>‹#›</a:t>
            </a:fld>
            <a:endParaRPr lang="id-ID"/>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id-ID"/>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9A4193B1-2088-4A1F-9FE7-08BC3CC16703}" type="datetimeFigureOut">
              <a:rPr lang="id-ID"/>
              <a:pPr>
                <a:defRPr/>
              </a:pPr>
              <a:t>14/09/2018</a:t>
            </a:fld>
            <a:endParaRPr lang="id-ID"/>
          </a:p>
        </p:txBody>
      </p:sp>
      <p:sp>
        <p:nvSpPr>
          <p:cNvPr id="6" name="Footer Placeholder 4"/>
          <p:cNvSpPr>
            <a:spLocks noGrp="1"/>
          </p:cNvSpPr>
          <p:nvPr>
            <p:ph type="ftr" sz="quarter" idx="11"/>
          </p:nvPr>
        </p:nvSpPr>
        <p:spPr/>
        <p:txBody>
          <a:bodyPr/>
          <a:lstStyle>
            <a:lvl1pPr>
              <a:defRPr/>
            </a:lvl1pPr>
          </a:lstStyle>
          <a:p>
            <a:pPr>
              <a:defRPr/>
            </a:pPr>
            <a:endParaRPr lang="id-ID"/>
          </a:p>
        </p:txBody>
      </p:sp>
      <p:sp>
        <p:nvSpPr>
          <p:cNvPr id="7" name="Slide Number Placeholder 5"/>
          <p:cNvSpPr>
            <a:spLocks noGrp="1"/>
          </p:cNvSpPr>
          <p:nvPr>
            <p:ph type="sldNum" sz="quarter" idx="12"/>
          </p:nvPr>
        </p:nvSpPr>
        <p:spPr/>
        <p:txBody>
          <a:bodyPr/>
          <a:lstStyle>
            <a:lvl1pPr>
              <a:defRPr/>
            </a:lvl1pPr>
          </a:lstStyle>
          <a:p>
            <a:pPr>
              <a:defRPr/>
            </a:pPr>
            <a:fld id="{B6907827-9486-45D6-9483-492051758199}" type="slidenum">
              <a:rPr lang="id-ID"/>
              <a:pPr>
                <a:defRPr/>
              </a:pPr>
              <a:t>‹#›</a:t>
            </a:fld>
            <a:endParaRPr lang="id-I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id-ID"/>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d-ID"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24AD81FC-8C8A-4B00-B74F-B59B5C40B113}" type="datetimeFigureOut">
              <a:rPr lang="id-ID"/>
              <a:pPr>
                <a:defRPr/>
              </a:pPr>
              <a:t>14/09/2018</a:t>
            </a:fld>
            <a:endParaRPr lang="id-ID"/>
          </a:p>
        </p:txBody>
      </p:sp>
      <p:sp>
        <p:nvSpPr>
          <p:cNvPr id="6" name="Footer Placeholder 4"/>
          <p:cNvSpPr>
            <a:spLocks noGrp="1"/>
          </p:cNvSpPr>
          <p:nvPr>
            <p:ph type="ftr" sz="quarter" idx="11"/>
          </p:nvPr>
        </p:nvSpPr>
        <p:spPr/>
        <p:txBody>
          <a:bodyPr/>
          <a:lstStyle>
            <a:lvl1pPr>
              <a:defRPr/>
            </a:lvl1pPr>
          </a:lstStyle>
          <a:p>
            <a:pPr>
              <a:defRPr/>
            </a:pPr>
            <a:endParaRPr lang="id-ID"/>
          </a:p>
        </p:txBody>
      </p:sp>
      <p:sp>
        <p:nvSpPr>
          <p:cNvPr id="7" name="Slide Number Placeholder 5"/>
          <p:cNvSpPr>
            <a:spLocks noGrp="1"/>
          </p:cNvSpPr>
          <p:nvPr>
            <p:ph type="sldNum" sz="quarter" idx="12"/>
          </p:nvPr>
        </p:nvSpPr>
        <p:spPr/>
        <p:txBody>
          <a:bodyPr/>
          <a:lstStyle>
            <a:lvl1pPr>
              <a:defRPr/>
            </a:lvl1pPr>
          </a:lstStyle>
          <a:p>
            <a:pPr>
              <a:defRPr/>
            </a:pPr>
            <a:fld id="{868B83E0-37B0-4F92-A0D5-7DD279E841D2}" type="slidenum">
              <a:rPr lang="id-ID"/>
              <a:pPr>
                <a:defRPr/>
              </a:pPr>
              <a:t>‹#›</a:t>
            </a:fld>
            <a:endParaRPr lang="id-ID"/>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theme" Target="../theme/theme2.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image" Target="../media/image5.emf"/><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image" Target="../media/image4.emf"/></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theme" Target="../theme/theme3.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slideLayout" Target="../slideLayouts/slideLayout39.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5" Type="http://schemas.openxmlformats.org/officeDocument/2006/relationships/image" Target="../media/image5.emf"/><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image" Target="../media/image4.emf"/></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7.xml"/><Relationship Id="rId13" Type="http://schemas.openxmlformats.org/officeDocument/2006/relationships/theme" Target="../theme/theme4.xml"/><Relationship Id="rId3" Type="http://schemas.openxmlformats.org/officeDocument/2006/relationships/slideLayout" Target="../slideLayouts/slideLayout42.xml"/><Relationship Id="rId7" Type="http://schemas.openxmlformats.org/officeDocument/2006/relationships/slideLayout" Target="../slideLayouts/slideLayout46.xml"/><Relationship Id="rId12" Type="http://schemas.openxmlformats.org/officeDocument/2006/relationships/slideLayout" Target="../slideLayouts/slideLayout51.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5" Type="http://schemas.openxmlformats.org/officeDocument/2006/relationships/slideLayout" Target="../slideLayouts/slideLayout44.xml"/><Relationship Id="rId15" Type="http://schemas.openxmlformats.org/officeDocument/2006/relationships/image" Target="../media/image5.emf"/><Relationship Id="rId10" Type="http://schemas.openxmlformats.org/officeDocument/2006/relationships/slideLayout" Target="../slideLayouts/slideLayout49.xml"/><Relationship Id="rId4" Type="http://schemas.openxmlformats.org/officeDocument/2006/relationships/slideLayout" Target="../slideLayouts/slideLayout43.xml"/><Relationship Id="rId9" Type="http://schemas.openxmlformats.org/officeDocument/2006/relationships/slideLayout" Target="../slideLayouts/slideLayout48.xml"/><Relationship Id="rId14" Type="http://schemas.openxmlformats.org/officeDocument/2006/relationships/image" Target="../media/image4.emf"/></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9.xml"/><Relationship Id="rId13" Type="http://schemas.openxmlformats.org/officeDocument/2006/relationships/theme" Target="../theme/theme5.xml"/><Relationship Id="rId3" Type="http://schemas.openxmlformats.org/officeDocument/2006/relationships/slideLayout" Target="../slideLayouts/slideLayout54.xml"/><Relationship Id="rId7" Type="http://schemas.openxmlformats.org/officeDocument/2006/relationships/slideLayout" Target="../slideLayouts/slideLayout58.xml"/><Relationship Id="rId12" Type="http://schemas.openxmlformats.org/officeDocument/2006/relationships/slideLayout" Target="../slideLayouts/slideLayout63.xml"/><Relationship Id="rId2" Type="http://schemas.openxmlformats.org/officeDocument/2006/relationships/slideLayout" Target="../slideLayouts/slideLayout53.xml"/><Relationship Id="rId1" Type="http://schemas.openxmlformats.org/officeDocument/2006/relationships/slideLayout" Target="../slideLayouts/slideLayout52.xml"/><Relationship Id="rId6" Type="http://schemas.openxmlformats.org/officeDocument/2006/relationships/slideLayout" Target="../slideLayouts/slideLayout57.xml"/><Relationship Id="rId11" Type="http://schemas.openxmlformats.org/officeDocument/2006/relationships/slideLayout" Target="../slideLayouts/slideLayout62.xml"/><Relationship Id="rId5" Type="http://schemas.openxmlformats.org/officeDocument/2006/relationships/slideLayout" Target="../slideLayouts/slideLayout56.xml"/><Relationship Id="rId15" Type="http://schemas.openxmlformats.org/officeDocument/2006/relationships/image" Target="../media/image5.emf"/><Relationship Id="rId10" Type="http://schemas.openxmlformats.org/officeDocument/2006/relationships/slideLayout" Target="../slideLayouts/slideLayout61.xml"/><Relationship Id="rId4" Type="http://schemas.openxmlformats.org/officeDocument/2006/relationships/slideLayout" Target="../slideLayouts/slideLayout55.xml"/><Relationship Id="rId9" Type="http://schemas.openxmlformats.org/officeDocument/2006/relationships/slideLayout" Target="../slideLayouts/slideLayout60.xml"/><Relationship Id="rId14" Type="http://schemas.openxmlformats.org/officeDocument/2006/relationships/image" Target="../media/image4.emf"/></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1.xml"/><Relationship Id="rId13" Type="http://schemas.openxmlformats.org/officeDocument/2006/relationships/theme" Target="../theme/theme6.xml"/><Relationship Id="rId3" Type="http://schemas.openxmlformats.org/officeDocument/2006/relationships/slideLayout" Target="../slideLayouts/slideLayout66.xml"/><Relationship Id="rId7" Type="http://schemas.openxmlformats.org/officeDocument/2006/relationships/slideLayout" Target="../slideLayouts/slideLayout70.xml"/><Relationship Id="rId12" Type="http://schemas.openxmlformats.org/officeDocument/2006/relationships/slideLayout" Target="../slideLayouts/slideLayout75.xml"/><Relationship Id="rId2" Type="http://schemas.openxmlformats.org/officeDocument/2006/relationships/slideLayout" Target="../slideLayouts/slideLayout65.xml"/><Relationship Id="rId1" Type="http://schemas.openxmlformats.org/officeDocument/2006/relationships/slideLayout" Target="../slideLayouts/slideLayout64.xml"/><Relationship Id="rId6" Type="http://schemas.openxmlformats.org/officeDocument/2006/relationships/slideLayout" Target="../slideLayouts/slideLayout69.xml"/><Relationship Id="rId11" Type="http://schemas.openxmlformats.org/officeDocument/2006/relationships/slideLayout" Target="../slideLayouts/slideLayout74.xml"/><Relationship Id="rId5" Type="http://schemas.openxmlformats.org/officeDocument/2006/relationships/slideLayout" Target="../slideLayouts/slideLayout68.xml"/><Relationship Id="rId15" Type="http://schemas.openxmlformats.org/officeDocument/2006/relationships/image" Target="../media/image5.emf"/><Relationship Id="rId10" Type="http://schemas.openxmlformats.org/officeDocument/2006/relationships/slideLayout" Target="../slideLayouts/slideLayout73.xml"/><Relationship Id="rId4" Type="http://schemas.openxmlformats.org/officeDocument/2006/relationships/slideLayout" Target="../slideLayouts/slideLayout67.xml"/><Relationship Id="rId9" Type="http://schemas.openxmlformats.org/officeDocument/2006/relationships/slideLayout" Target="../slideLayouts/slideLayout72.xml"/><Relationship Id="rId14" Type="http://schemas.openxmlformats.org/officeDocument/2006/relationships/image" Target="../media/image4.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074"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id-ID" smtClean="0"/>
          </a:p>
        </p:txBody>
      </p:sp>
      <p:sp>
        <p:nvSpPr>
          <p:cNvPr id="3075"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BB0F7B84-A734-4C25-8F20-34136FCD5628}" type="datetimeFigureOut">
              <a:rPr lang="id-ID"/>
              <a:pPr>
                <a:defRPr/>
              </a:pPr>
              <a:t>14/09/2018</a:t>
            </a:fld>
            <a:endParaRPr lang="id-ID"/>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id-ID"/>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04C0C2B7-9997-4CFB-ACD3-9D359F962BDF}" type="slidenum">
              <a:rPr lang="id-ID"/>
              <a:pPr>
                <a:defRPr/>
              </a:pPr>
              <a:t>‹#›</a:t>
            </a:fld>
            <a:endParaRPr lang="id-ID"/>
          </a:p>
        </p:txBody>
      </p:sp>
    </p:spTree>
  </p:cSld>
  <p:clrMap bg1="lt1" tx1="dk1" bg2="lt2" tx2="dk2" accent1="accent1" accent2="accent2" accent3="accent3" accent4="accent4" accent5="accent5" accent6="accent6" hlink="hlink" folHlink="folHlink"/>
  <p:sldLayoutIdLst>
    <p:sldLayoutId id="2147483923" r:id="rId1"/>
    <p:sldLayoutId id="2147483924" r:id="rId2"/>
    <p:sldLayoutId id="2147483925" r:id="rId3"/>
    <p:sldLayoutId id="2147483926" r:id="rId4"/>
    <p:sldLayoutId id="2147483927" r:id="rId5"/>
    <p:sldLayoutId id="2147483928" r:id="rId6"/>
    <p:sldLayoutId id="2147483929" r:id="rId7"/>
    <p:sldLayoutId id="2147483930" r:id="rId8"/>
    <p:sldLayoutId id="2147483931" r:id="rId9"/>
    <p:sldLayoutId id="2147483932" r:id="rId10"/>
    <p:sldLayoutId id="2147483933" r:id="rId11"/>
    <p:sldLayoutId id="2147484022" r:id="rId12"/>
    <p:sldLayoutId id="2147484023" r:id="rId13"/>
    <p:sldLayoutId id="2147484033" r:id="rId14"/>
    <p:sldLayoutId id="2147484034" r:id="rId15"/>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098"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id-ID" smtClean="0"/>
          </a:p>
        </p:txBody>
      </p:sp>
      <p:sp>
        <p:nvSpPr>
          <p:cNvPr id="4099"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mn-lt"/>
                <a:cs typeface="+mn-cs"/>
              </a:defRPr>
            </a:lvl1pPr>
          </a:lstStyle>
          <a:p>
            <a:pPr>
              <a:defRPr/>
            </a:pPr>
            <a:fld id="{305F6412-E89D-499E-B712-66C98B37A373}" type="datetimeFigureOut">
              <a:rPr lang="id-ID"/>
              <a:pPr>
                <a:defRPr/>
              </a:pPr>
              <a:t>14/09/2018</a:t>
            </a:fld>
            <a:endParaRPr lang="id-ID"/>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mn-lt"/>
                <a:cs typeface="+mn-cs"/>
              </a:defRPr>
            </a:lvl1pPr>
          </a:lstStyle>
          <a:p>
            <a:pPr>
              <a:defRPr/>
            </a:pPr>
            <a:endParaRPr lang="id-ID"/>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prstClr val="black">
                    <a:tint val="75000"/>
                  </a:prstClr>
                </a:solidFill>
                <a:latin typeface="+mn-lt"/>
                <a:cs typeface="+mn-cs"/>
              </a:defRPr>
            </a:lvl1pPr>
          </a:lstStyle>
          <a:p>
            <a:pPr>
              <a:defRPr/>
            </a:pPr>
            <a:fld id="{24053E18-FEC3-40B2-AC4C-8DD57A756024}" type="slidenum">
              <a:rPr lang="id-ID"/>
              <a:pPr>
                <a:defRPr/>
              </a:pPr>
              <a:t>‹#›</a:t>
            </a:fld>
            <a:endParaRPr lang="id-ID"/>
          </a:p>
        </p:txBody>
      </p:sp>
      <p:pic>
        <p:nvPicPr>
          <p:cNvPr id="4103" name="Picture 8"/>
          <p:cNvPicPr>
            <a:picLocks noChangeAspect="1"/>
          </p:cNvPicPr>
          <p:nvPr userDrawn="1"/>
        </p:nvPicPr>
        <p:blipFill>
          <a:blip r:embed="rId14"/>
          <a:srcRect/>
          <a:stretch>
            <a:fillRect/>
          </a:stretch>
        </p:blipFill>
        <p:spPr bwMode="auto">
          <a:xfrm>
            <a:off x="179388" y="204788"/>
            <a:ext cx="1095375" cy="885825"/>
          </a:xfrm>
          <a:prstGeom prst="rect">
            <a:avLst/>
          </a:prstGeom>
          <a:noFill/>
          <a:ln w="9525">
            <a:noFill/>
            <a:miter lim="800000"/>
            <a:headEnd/>
            <a:tailEnd/>
          </a:ln>
        </p:spPr>
      </p:pic>
      <p:pic>
        <p:nvPicPr>
          <p:cNvPr id="4104" name="Picture 9"/>
          <p:cNvPicPr>
            <a:picLocks noChangeAspect="1"/>
          </p:cNvPicPr>
          <p:nvPr userDrawn="1"/>
        </p:nvPicPr>
        <p:blipFill>
          <a:blip r:embed="rId15"/>
          <a:srcRect/>
          <a:stretch>
            <a:fillRect/>
          </a:stretch>
        </p:blipFill>
        <p:spPr bwMode="auto">
          <a:xfrm>
            <a:off x="7812088" y="274638"/>
            <a:ext cx="1049337" cy="725487"/>
          </a:xfrm>
          <a:prstGeom prst="rect">
            <a:avLst/>
          </a:prstGeom>
          <a:noFill/>
          <a:ln w="9525">
            <a:noFill/>
            <a:miter lim="800000"/>
            <a:headEnd/>
            <a:tailEnd/>
          </a:ln>
        </p:spPr>
      </p:pic>
      <p:sp>
        <p:nvSpPr>
          <p:cNvPr id="11" name="Rectangle 10"/>
          <p:cNvSpPr/>
          <p:nvPr userDrawn="1"/>
        </p:nvSpPr>
        <p:spPr>
          <a:xfrm>
            <a:off x="0" y="6597650"/>
            <a:ext cx="9144000" cy="260350"/>
          </a:xfrm>
          <a:prstGeom prst="rect">
            <a:avLst/>
          </a:prstGeom>
          <a:solidFill>
            <a:srgbClr val="358F3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Tree>
  </p:cSld>
  <p:clrMap bg1="lt1" tx1="dk1" bg2="lt2" tx2="dk2" accent1="accent1" accent2="accent2" accent3="accent3" accent4="accent4" accent5="accent5" accent6="accent6" hlink="hlink" folHlink="folHlink"/>
  <p:sldLayoutIdLst>
    <p:sldLayoutId id="2147483934" r:id="rId1"/>
    <p:sldLayoutId id="2147483935" r:id="rId2"/>
    <p:sldLayoutId id="2147483936" r:id="rId3"/>
    <p:sldLayoutId id="2147483937" r:id="rId4"/>
    <p:sldLayoutId id="2147483938" r:id="rId5"/>
    <p:sldLayoutId id="2147483939" r:id="rId6"/>
    <p:sldLayoutId id="2147483940" r:id="rId7"/>
    <p:sldLayoutId id="2147483941" r:id="rId8"/>
    <p:sldLayoutId id="2147483942" r:id="rId9"/>
    <p:sldLayoutId id="2147483943" r:id="rId10"/>
    <p:sldLayoutId id="2147483944" r:id="rId11"/>
    <p:sldLayoutId id="2147484025"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170"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id-ID" smtClean="0"/>
          </a:p>
        </p:txBody>
      </p:sp>
      <p:sp>
        <p:nvSpPr>
          <p:cNvPr id="7171"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mn-lt"/>
                <a:cs typeface="+mn-cs"/>
              </a:defRPr>
            </a:lvl1pPr>
          </a:lstStyle>
          <a:p>
            <a:pPr>
              <a:defRPr/>
            </a:pPr>
            <a:fld id="{CE035846-33DF-41F0-8EF9-3D17F06C0D6B}" type="datetimeFigureOut">
              <a:rPr lang="id-ID"/>
              <a:pPr>
                <a:defRPr/>
              </a:pPr>
              <a:t>14/09/2018</a:t>
            </a:fld>
            <a:endParaRPr lang="id-ID"/>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mn-lt"/>
                <a:cs typeface="+mn-cs"/>
              </a:defRPr>
            </a:lvl1pPr>
          </a:lstStyle>
          <a:p>
            <a:pPr>
              <a:defRPr/>
            </a:pPr>
            <a:endParaRPr lang="id-ID"/>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prstClr val="black">
                    <a:tint val="75000"/>
                  </a:prstClr>
                </a:solidFill>
                <a:latin typeface="+mn-lt"/>
                <a:cs typeface="+mn-cs"/>
              </a:defRPr>
            </a:lvl1pPr>
          </a:lstStyle>
          <a:p>
            <a:pPr>
              <a:defRPr/>
            </a:pPr>
            <a:fld id="{5DEBA7FF-3B19-4385-A898-633582DA1E12}" type="slidenum">
              <a:rPr lang="id-ID"/>
              <a:pPr>
                <a:defRPr/>
              </a:pPr>
              <a:t>‹#›</a:t>
            </a:fld>
            <a:endParaRPr lang="id-ID"/>
          </a:p>
        </p:txBody>
      </p:sp>
      <p:pic>
        <p:nvPicPr>
          <p:cNvPr id="7175" name="Picture 8"/>
          <p:cNvPicPr>
            <a:picLocks noChangeAspect="1"/>
          </p:cNvPicPr>
          <p:nvPr userDrawn="1"/>
        </p:nvPicPr>
        <p:blipFill>
          <a:blip r:embed="rId14"/>
          <a:srcRect/>
          <a:stretch>
            <a:fillRect/>
          </a:stretch>
        </p:blipFill>
        <p:spPr bwMode="auto">
          <a:xfrm>
            <a:off x="179388" y="204788"/>
            <a:ext cx="1095375" cy="885825"/>
          </a:xfrm>
          <a:prstGeom prst="rect">
            <a:avLst/>
          </a:prstGeom>
          <a:noFill/>
          <a:ln w="9525">
            <a:noFill/>
            <a:miter lim="800000"/>
            <a:headEnd/>
            <a:tailEnd/>
          </a:ln>
        </p:spPr>
      </p:pic>
      <p:pic>
        <p:nvPicPr>
          <p:cNvPr id="7176" name="Picture 9"/>
          <p:cNvPicPr>
            <a:picLocks noChangeAspect="1"/>
          </p:cNvPicPr>
          <p:nvPr userDrawn="1"/>
        </p:nvPicPr>
        <p:blipFill>
          <a:blip r:embed="rId15"/>
          <a:srcRect/>
          <a:stretch>
            <a:fillRect/>
          </a:stretch>
        </p:blipFill>
        <p:spPr bwMode="auto">
          <a:xfrm>
            <a:off x="7812088" y="274638"/>
            <a:ext cx="1049337" cy="725487"/>
          </a:xfrm>
          <a:prstGeom prst="rect">
            <a:avLst/>
          </a:prstGeom>
          <a:noFill/>
          <a:ln w="9525">
            <a:noFill/>
            <a:miter lim="800000"/>
            <a:headEnd/>
            <a:tailEnd/>
          </a:ln>
        </p:spPr>
      </p:pic>
      <p:sp>
        <p:nvSpPr>
          <p:cNvPr id="11" name="Rectangle 10"/>
          <p:cNvSpPr/>
          <p:nvPr userDrawn="1"/>
        </p:nvSpPr>
        <p:spPr>
          <a:xfrm>
            <a:off x="0" y="6597650"/>
            <a:ext cx="9144000" cy="260350"/>
          </a:xfrm>
          <a:prstGeom prst="rect">
            <a:avLst/>
          </a:prstGeom>
          <a:solidFill>
            <a:srgbClr val="358F3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Tree>
  </p:cSld>
  <p:clrMap bg1="lt1" tx1="dk1" bg2="lt2" tx2="dk2" accent1="accent1" accent2="accent2" accent3="accent3" accent4="accent4" accent5="accent5" accent6="accent6" hlink="hlink" folHlink="folHlink"/>
  <p:sldLayoutIdLst>
    <p:sldLayoutId id="2147483967" r:id="rId1"/>
    <p:sldLayoutId id="2147483968" r:id="rId2"/>
    <p:sldLayoutId id="2147483969" r:id="rId3"/>
    <p:sldLayoutId id="2147483970" r:id="rId4"/>
    <p:sldLayoutId id="2147483971" r:id="rId5"/>
    <p:sldLayoutId id="2147483972" r:id="rId6"/>
    <p:sldLayoutId id="2147483973" r:id="rId7"/>
    <p:sldLayoutId id="2147483974" r:id="rId8"/>
    <p:sldLayoutId id="2147483975" r:id="rId9"/>
    <p:sldLayoutId id="2147483976" r:id="rId10"/>
    <p:sldLayoutId id="2147483977" r:id="rId11"/>
    <p:sldLayoutId id="2147484028"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194"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id-ID" smtClean="0"/>
          </a:p>
        </p:txBody>
      </p:sp>
      <p:sp>
        <p:nvSpPr>
          <p:cNvPr id="8195"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mn-lt"/>
                <a:cs typeface="+mn-cs"/>
              </a:defRPr>
            </a:lvl1pPr>
          </a:lstStyle>
          <a:p>
            <a:pPr>
              <a:defRPr/>
            </a:pPr>
            <a:fld id="{60176888-9D58-4967-9393-DC9FF591FC38}" type="datetimeFigureOut">
              <a:rPr lang="id-ID"/>
              <a:pPr>
                <a:defRPr/>
              </a:pPr>
              <a:t>14/09/2018</a:t>
            </a:fld>
            <a:endParaRPr lang="id-ID"/>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mn-lt"/>
                <a:cs typeface="+mn-cs"/>
              </a:defRPr>
            </a:lvl1pPr>
          </a:lstStyle>
          <a:p>
            <a:pPr>
              <a:defRPr/>
            </a:pPr>
            <a:endParaRPr lang="id-ID"/>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prstClr val="black">
                    <a:tint val="75000"/>
                  </a:prstClr>
                </a:solidFill>
                <a:latin typeface="+mn-lt"/>
                <a:cs typeface="+mn-cs"/>
              </a:defRPr>
            </a:lvl1pPr>
          </a:lstStyle>
          <a:p>
            <a:pPr>
              <a:defRPr/>
            </a:pPr>
            <a:fld id="{8D6FEC11-C598-4B4A-9733-B80D27227335}" type="slidenum">
              <a:rPr lang="id-ID"/>
              <a:pPr>
                <a:defRPr/>
              </a:pPr>
              <a:t>‹#›</a:t>
            </a:fld>
            <a:endParaRPr lang="id-ID"/>
          </a:p>
        </p:txBody>
      </p:sp>
      <p:pic>
        <p:nvPicPr>
          <p:cNvPr id="8199" name="Picture 8"/>
          <p:cNvPicPr>
            <a:picLocks noChangeAspect="1"/>
          </p:cNvPicPr>
          <p:nvPr userDrawn="1"/>
        </p:nvPicPr>
        <p:blipFill>
          <a:blip r:embed="rId14"/>
          <a:srcRect/>
          <a:stretch>
            <a:fillRect/>
          </a:stretch>
        </p:blipFill>
        <p:spPr bwMode="auto">
          <a:xfrm>
            <a:off x="179388" y="204788"/>
            <a:ext cx="1095375" cy="885825"/>
          </a:xfrm>
          <a:prstGeom prst="rect">
            <a:avLst/>
          </a:prstGeom>
          <a:noFill/>
          <a:ln w="9525">
            <a:noFill/>
            <a:miter lim="800000"/>
            <a:headEnd/>
            <a:tailEnd/>
          </a:ln>
        </p:spPr>
      </p:pic>
      <p:pic>
        <p:nvPicPr>
          <p:cNvPr id="8200" name="Picture 9"/>
          <p:cNvPicPr>
            <a:picLocks noChangeAspect="1"/>
          </p:cNvPicPr>
          <p:nvPr userDrawn="1"/>
        </p:nvPicPr>
        <p:blipFill>
          <a:blip r:embed="rId15"/>
          <a:srcRect/>
          <a:stretch>
            <a:fillRect/>
          </a:stretch>
        </p:blipFill>
        <p:spPr bwMode="auto">
          <a:xfrm>
            <a:off x="7812088" y="274638"/>
            <a:ext cx="1049337" cy="725487"/>
          </a:xfrm>
          <a:prstGeom prst="rect">
            <a:avLst/>
          </a:prstGeom>
          <a:noFill/>
          <a:ln w="9525">
            <a:noFill/>
            <a:miter lim="800000"/>
            <a:headEnd/>
            <a:tailEnd/>
          </a:ln>
        </p:spPr>
      </p:pic>
      <p:sp>
        <p:nvSpPr>
          <p:cNvPr id="11" name="Rectangle 10"/>
          <p:cNvSpPr/>
          <p:nvPr userDrawn="1"/>
        </p:nvSpPr>
        <p:spPr>
          <a:xfrm>
            <a:off x="0" y="6597650"/>
            <a:ext cx="9144000" cy="260350"/>
          </a:xfrm>
          <a:prstGeom prst="rect">
            <a:avLst/>
          </a:prstGeom>
          <a:solidFill>
            <a:srgbClr val="358F3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Tree>
  </p:cSld>
  <p:clrMap bg1="lt1" tx1="dk1" bg2="lt2" tx2="dk2" accent1="accent1" accent2="accent2" accent3="accent3" accent4="accent4" accent5="accent5" accent6="accent6" hlink="hlink" folHlink="folHlink"/>
  <p:sldLayoutIdLst>
    <p:sldLayoutId id="2147483978" r:id="rId1"/>
    <p:sldLayoutId id="2147483979" r:id="rId2"/>
    <p:sldLayoutId id="2147483980" r:id="rId3"/>
    <p:sldLayoutId id="2147483981" r:id="rId4"/>
    <p:sldLayoutId id="2147483982" r:id="rId5"/>
    <p:sldLayoutId id="2147483983" r:id="rId6"/>
    <p:sldLayoutId id="2147483984" r:id="rId7"/>
    <p:sldLayoutId id="2147483985" r:id="rId8"/>
    <p:sldLayoutId id="2147483986" r:id="rId9"/>
    <p:sldLayoutId id="2147483987" r:id="rId10"/>
    <p:sldLayoutId id="2147483988" r:id="rId11"/>
    <p:sldLayoutId id="2147484029"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42"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id-ID" smtClean="0"/>
          </a:p>
        </p:txBody>
      </p:sp>
      <p:sp>
        <p:nvSpPr>
          <p:cNvPr id="10243"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mn-lt"/>
                <a:cs typeface="+mn-cs"/>
              </a:defRPr>
            </a:lvl1pPr>
          </a:lstStyle>
          <a:p>
            <a:pPr>
              <a:defRPr/>
            </a:pPr>
            <a:fld id="{CB7CAAA2-54F2-4D3A-BEF4-01A4E20AD7D7}" type="datetimeFigureOut">
              <a:rPr lang="id-ID"/>
              <a:pPr>
                <a:defRPr/>
              </a:pPr>
              <a:t>14/09/2018</a:t>
            </a:fld>
            <a:endParaRPr lang="id-ID"/>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mn-lt"/>
                <a:cs typeface="+mn-cs"/>
              </a:defRPr>
            </a:lvl1pPr>
          </a:lstStyle>
          <a:p>
            <a:pPr>
              <a:defRPr/>
            </a:pPr>
            <a:endParaRPr lang="id-ID"/>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prstClr val="black">
                    <a:tint val="75000"/>
                  </a:prstClr>
                </a:solidFill>
                <a:latin typeface="+mn-lt"/>
                <a:cs typeface="+mn-cs"/>
              </a:defRPr>
            </a:lvl1pPr>
          </a:lstStyle>
          <a:p>
            <a:pPr>
              <a:defRPr/>
            </a:pPr>
            <a:fld id="{41042DD0-DC12-4E9A-B72D-8B9CD7B28C10}" type="slidenum">
              <a:rPr lang="id-ID"/>
              <a:pPr>
                <a:defRPr/>
              </a:pPr>
              <a:t>‹#›</a:t>
            </a:fld>
            <a:endParaRPr lang="id-ID"/>
          </a:p>
        </p:txBody>
      </p:sp>
      <p:pic>
        <p:nvPicPr>
          <p:cNvPr id="10247" name="Picture 8"/>
          <p:cNvPicPr>
            <a:picLocks noChangeAspect="1"/>
          </p:cNvPicPr>
          <p:nvPr userDrawn="1"/>
        </p:nvPicPr>
        <p:blipFill>
          <a:blip r:embed="rId14"/>
          <a:srcRect/>
          <a:stretch>
            <a:fillRect/>
          </a:stretch>
        </p:blipFill>
        <p:spPr bwMode="auto">
          <a:xfrm>
            <a:off x="179388" y="204788"/>
            <a:ext cx="1095375" cy="885825"/>
          </a:xfrm>
          <a:prstGeom prst="rect">
            <a:avLst/>
          </a:prstGeom>
          <a:noFill/>
          <a:ln w="9525">
            <a:noFill/>
            <a:miter lim="800000"/>
            <a:headEnd/>
            <a:tailEnd/>
          </a:ln>
        </p:spPr>
      </p:pic>
      <p:pic>
        <p:nvPicPr>
          <p:cNvPr id="10248" name="Picture 9"/>
          <p:cNvPicPr>
            <a:picLocks noChangeAspect="1"/>
          </p:cNvPicPr>
          <p:nvPr userDrawn="1"/>
        </p:nvPicPr>
        <p:blipFill>
          <a:blip r:embed="rId15"/>
          <a:srcRect/>
          <a:stretch>
            <a:fillRect/>
          </a:stretch>
        </p:blipFill>
        <p:spPr bwMode="auto">
          <a:xfrm>
            <a:off x="7812088" y="274638"/>
            <a:ext cx="1049337" cy="725487"/>
          </a:xfrm>
          <a:prstGeom prst="rect">
            <a:avLst/>
          </a:prstGeom>
          <a:noFill/>
          <a:ln w="9525">
            <a:noFill/>
            <a:miter lim="800000"/>
            <a:headEnd/>
            <a:tailEnd/>
          </a:ln>
        </p:spPr>
      </p:pic>
      <p:sp>
        <p:nvSpPr>
          <p:cNvPr id="11" name="Rectangle 10"/>
          <p:cNvSpPr/>
          <p:nvPr userDrawn="1"/>
        </p:nvSpPr>
        <p:spPr>
          <a:xfrm>
            <a:off x="0" y="6597650"/>
            <a:ext cx="9144000" cy="260350"/>
          </a:xfrm>
          <a:prstGeom prst="rect">
            <a:avLst/>
          </a:prstGeom>
          <a:solidFill>
            <a:srgbClr val="358F3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Tree>
  </p:cSld>
  <p:clrMap bg1="lt1" tx1="dk1" bg2="lt2" tx2="dk2" accent1="accent1" accent2="accent2" accent3="accent3" accent4="accent4" accent5="accent5" accent6="accent6" hlink="hlink" folHlink="folHlink"/>
  <p:sldLayoutIdLst>
    <p:sldLayoutId id="2147484000" r:id="rId1"/>
    <p:sldLayoutId id="2147484001" r:id="rId2"/>
    <p:sldLayoutId id="2147484002" r:id="rId3"/>
    <p:sldLayoutId id="2147484003" r:id="rId4"/>
    <p:sldLayoutId id="2147484004" r:id="rId5"/>
    <p:sldLayoutId id="2147484005" r:id="rId6"/>
    <p:sldLayoutId id="2147484006" r:id="rId7"/>
    <p:sldLayoutId id="2147484007" r:id="rId8"/>
    <p:sldLayoutId id="2147484008" r:id="rId9"/>
    <p:sldLayoutId id="2147484009" r:id="rId10"/>
    <p:sldLayoutId id="2147484010" r:id="rId11"/>
    <p:sldLayoutId id="2147484031"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26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id-ID" smtClean="0"/>
          </a:p>
        </p:txBody>
      </p:sp>
      <p:sp>
        <p:nvSpPr>
          <p:cNvPr id="1126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mn-lt"/>
                <a:cs typeface="+mn-cs"/>
              </a:defRPr>
            </a:lvl1pPr>
          </a:lstStyle>
          <a:p>
            <a:pPr>
              <a:defRPr/>
            </a:pPr>
            <a:fld id="{8396B90E-9FC7-4450-9C4E-7E3E875E1783}" type="datetimeFigureOut">
              <a:rPr lang="id-ID"/>
              <a:pPr>
                <a:defRPr/>
              </a:pPr>
              <a:t>14/09/2018</a:t>
            </a:fld>
            <a:endParaRPr lang="id-ID"/>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mn-lt"/>
                <a:cs typeface="+mn-cs"/>
              </a:defRPr>
            </a:lvl1pPr>
          </a:lstStyle>
          <a:p>
            <a:pPr>
              <a:defRPr/>
            </a:pPr>
            <a:endParaRPr lang="id-ID"/>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prstClr val="black">
                    <a:tint val="75000"/>
                  </a:prstClr>
                </a:solidFill>
                <a:latin typeface="+mn-lt"/>
                <a:cs typeface="+mn-cs"/>
              </a:defRPr>
            </a:lvl1pPr>
          </a:lstStyle>
          <a:p>
            <a:pPr>
              <a:defRPr/>
            </a:pPr>
            <a:fld id="{BC325D5B-6070-4EFC-B225-5C3065FF0B6A}" type="slidenum">
              <a:rPr lang="id-ID"/>
              <a:pPr>
                <a:defRPr/>
              </a:pPr>
              <a:t>‹#›</a:t>
            </a:fld>
            <a:endParaRPr lang="id-ID"/>
          </a:p>
        </p:txBody>
      </p:sp>
      <p:pic>
        <p:nvPicPr>
          <p:cNvPr id="11271" name="Picture 8"/>
          <p:cNvPicPr>
            <a:picLocks noChangeAspect="1"/>
          </p:cNvPicPr>
          <p:nvPr userDrawn="1"/>
        </p:nvPicPr>
        <p:blipFill>
          <a:blip r:embed="rId14"/>
          <a:srcRect/>
          <a:stretch>
            <a:fillRect/>
          </a:stretch>
        </p:blipFill>
        <p:spPr bwMode="auto">
          <a:xfrm>
            <a:off x="179388" y="204788"/>
            <a:ext cx="1095375" cy="885825"/>
          </a:xfrm>
          <a:prstGeom prst="rect">
            <a:avLst/>
          </a:prstGeom>
          <a:noFill/>
          <a:ln w="9525">
            <a:noFill/>
            <a:miter lim="800000"/>
            <a:headEnd/>
            <a:tailEnd/>
          </a:ln>
        </p:spPr>
      </p:pic>
      <p:pic>
        <p:nvPicPr>
          <p:cNvPr id="11272" name="Picture 9"/>
          <p:cNvPicPr>
            <a:picLocks noChangeAspect="1"/>
          </p:cNvPicPr>
          <p:nvPr userDrawn="1"/>
        </p:nvPicPr>
        <p:blipFill>
          <a:blip r:embed="rId15"/>
          <a:srcRect/>
          <a:stretch>
            <a:fillRect/>
          </a:stretch>
        </p:blipFill>
        <p:spPr bwMode="auto">
          <a:xfrm>
            <a:off x="7812088" y="274638"/>
            <a:ext cx="1049337" cy="725487"/>
          </a:xfrm>
          <a:prstGeom prst="rect">
            <a:avLst/>
          </a:prstGeom>
          <a:noFill/>
          <a:ln w="9525">
            <a:noFill/>
            <a:miter lim="800000"/>
            <a:headEnd/>
            <a:tailEnd/>
          </a:ln>
        </p:spPr>
      </p:pic>
      <p:sp>
        <p:nvSpPr>
          <p:cNvPr id="11" name="Rectangle 10"/>
          <p:cNvSpPr/>
          <p:nvPr userDrawn="1"/>
        </p:nvSpPr>
        <p:spPr>
          <a:xfrm>
            <a:off x="0" y="6597650"/>
            <a:ext cx="9144000" cy="260350"/>
          </a:xfrm>
          <a:prstGeom prst="rect">
            <a:avLst/>
          </a:prstGeom>
          <a:solidFill>
            <a:srgbClr val="358F3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Tree>
  </p:cSld>
  <p:clrMap bg1="lt1" tx1="dk1" bg2="lt2" tx2="dk2" accent1="accent1" accent2="accent2" accent3="accent3" accent4="accent4" accent5="accent5" accent6="accent6" hlink="hlink" folHlink="folHlink"/>
  <p:sldLayoutIdLst>
    <p:sldLayoutId id="2147484011" r:id="rId1"/>
    <p:sldLayoutId id="2147484012" r:id="rId2"/>
    <p:sldLayoutId id="2147484013" r:id="rId3"/>
    <p:sldLayoutId id="2147484014" r:id="rId4"/>
    <p:sldLayoutId id="2147484015" r:id="rId5"/>
    <p:sldLayoutId id="2147484016" r:id="rId6"/>
    <p:sldLayoutId id="2147484017" r:id="rId7"/>
    <p:sldLayoutId id="2147484018" r:id="rId8"/>
    <p:sldLayoutId id="2147484019" r:id="rId9"/>
    <p:sldLayoutId id="2147484020" r:id="rId10"/>
    <p:sldLayoutId id="2147484021" r:id="rId11"/>
    <p:sldLayoutId id="2147484032"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7"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53.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10.xml.rels><?xml version="1.0" encoding="UTF-8" standalone="yes"?>
<Relationships xmlns="http://schemas.openxmlformats.org/package/2006/relationships"><Relationship Id="rId3" Type="http://schemas.openxmlformats.org/officeDocument/2006/relationships/image" Target="../media/image35.emf"/><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36.jpeg"/><Relationship Id="rId1" Type="http://schemas.openxmlformats.org/officeDocument/2006/relationships/slideLayout" Target="../slideLayouts/slideLayout2.xml"/><Relationship Id="rId4" Type="http://schemas.openxmlformats.org/officeDocument/2006/relationships/image" Target="../media/image37.emf"/></Relationships>
</file>

<file path=ppt/slides/_rels/slide1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13.xml.rels><?xml version="1.0" encoding="UTF-8" standalone="yes"?>
<Relationships xmlns="http://schemas.openxmlformats.org/package/2006/relationships"><Relationship Id="rId3" Type="http://schemas.openxmlformats.org/officeDocument/2006/relationships/image" Target="../media/image35.emf"/><Relationship Id="rId2" Type="http://schemas.openxmlformats.org/officeDocument/2006/relationships/image" Target="../media/image39.jpeg"/><Relationship Id="rId1" Type="http://schemas.openxmlformats.org/officeDocument/2006/relationships/slideLayout" Target="../slideLayouts/slideLayout1.xml"/><Relationship Id="rId4" Type="http://schemas.openxmlformats.org/officeDocument/2006/relationships/image" Target="../media/image40.emf"/></Relationships>
</file>

<file path=ppt/slides/_rels/slide14.xml.rels><?xml version="1.0" encoding="UTF-8" standalone="yes"?>
<Relationships xmlns="http://schemas.openxmlformats.org/package/2006/relationships"><Relationship Id="rId8" Type="http://schemas.openxmlformats.org/officeDocument/2006/relationships/diagramData" Target="../diagrams/data4.xml"/><Relationship Id="rId13" Type="http://schemas.openxmlformats.org/officeDocument/2006/relationships/image" Target="../media/image17.jpeg"/><Relationship Id="rId3" Type="http://schemas.openxmlformats.org/officeDocument/2006/relationships/diagramData" Target="../diagrams/data3.xml"/><Relationship Id="rId7" Type="http://schemas.microsoft.com/office/2007/relationships/diagramDrawing" Target="../diagrams/drawing3.xml"/><Relationship Id="rId12" Type="http://schemas.microsoft.com/office/2007/relationships/diagramDrawing" Target="../diagrams/drawing4.xml"/><Relationship Id="rId2" Type="http://schemas.openxmlformats.org/officeDocument/2006/relationships/notesSlide" Target="../notesSlides/notesSlide8.xml"/><Relationship Id="rId1" Type="http://schemas.openxmlformats.org/officeDocument/2006/relationships/slideLayout" Target="../slideLayouts/slideLayout29.xml"/><Relationship Id="rId6" Type="http://schemas.openxmlformats.org/officeDocument/2006/relationships/diagramColors" Target="../diagrams/colors3.xml"/><Relationship Id="rId11" Type="http://schemas.openxmlformats.org/officeDocument/2006/relationships/diagramColors" Target="../diagrams/colors4.xml"/><Relationship Id="rId5" Type="http://schemas.openxmlformats.org/officeDocument/2006/relationships/diagramQuickStyle" Target="../diagrams/quickStyle3.xml"/><Relationship Id="rId15" Type="http://schemas.openxmlformats.org/officeDocument/2006/relationships/image" Target="../media/image19.png"/><Relationship Id="rId10" Type="http://schemas.openxmlformats.org/officeDocument/2006/relationships/diagramQuickStyle" Target="../diagrams/quickStyle4.xml"/><Relationship Id="rId4" Type="http://schemas.openxmlformats.org/officeDocument/2006/relationships/diagramLayout" Target="../diagrams/layout3.xml"/><Relationship Id="rId9" Type="http://schemas.openxmlformats.org/officeDocument/2006/relationships/diagramLayout" Target="../diagrams/layout4.xml"/><Relationship Id="rId14" Type="http://schemas.openxmlformats.org/officeDocument/2006/relationships/image" Target="../media/image18.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16.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pn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12.xml"/><Relationship Id="rId5" Type="http://schemas.openxmlformats.org/officeDocument/2006/relationships/image" Target="../media/image46.jpeg"/><Relationship Id="rId4" Type="http://schemas.openxmlformats.org/officeDocument/2006/relationships/image" Target="../media/image45.jpeg"/></Relationships>
</file>

<file path=ppt/slides/_rels/slide18.xml.rels><?xml version="1.0" encoding="UTF-8" standalone="yes"?>
<Relationships xmlns="http://schemas.openxmlformats.org/package/2006/relationships"><Relationship Id="rId3" Type="http://schemas.openxmlformats.org/officeDocument/2006/relationships/image" Target="../media/image47.jpeg"/><Relationship Id="rId7" Type="http://schemas.openxmlformats.org/officeDocument/2006/relationships/image" Target="../media/image51.jpe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50.jpeg"/><Relationship Id="rId5" Type="http://schemas.openxmlformats.org/officeDocument/2006/relationships/image" Target="../media/image49.png"/><Relationship Id="rId4" Type="http://schemas.openxmlformats.org/officeDocument/2006/relationships/image" Target="../media/image48.jpeg"/></Relationships>
</file>

<file path=ppt/slides/_rels/slide1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2.xml"/><Relationship Id="rId4" Type="http://schemas.openxmlformats.org/officeDocument/2006/relationships/image" Target="../media/image54.png"/></Relationships>
</file>

<file path=ppt/slides/_rels/slide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53.xml"/><Relationship Id="rId4" Type="http://schemas.openxmlformats.org/officeDocument/2006/relationships/chart" Target="../charts/chart1.xml"/></Relationships>
</file>

<file path=ppt/slides/_rels/slide20.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chart" Target="../charts/chart4.xml"/><Relationship Id="rId1" Type="http://schemas.openxmlformats.org/officeDocument/2006/relationships/slideLayout" Target="../slideLayouts/slideLayout2.xml"/><Relationship Id="rId4" Type="http://schemas.openxmlformats.org/officeDocument/2006/relationships/image" Target="../media/image55.emf"/></Relationships>
</file>

<file path=ppt/slides/_rels/slide23.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chart" Target="../charts/chart5.xml"/><Relationship Id="rId1" Type="http://schemas.openxmlformats.org/officeDocument/2006/relationships/slideLayout" Target="../slideLayouts/slideLayout2.xml"/><Relationship Id="rId4" Type="http://schemas.openxmlformats.org/officeDocument/2006/relationships/image" Target="../media/image55.emf"/></Relationships>
</file>

<file path=ppt/slides/_rels/slide24.xml.rels><?xml version="1.0" encoding="UTF-8" standalone="yes"?>
<Relationships xmlns="http://schemas.openxmlformats.org/package/2006/relationships"><Relationship Id="rId2" Type="http://schemas.openxmlformats.org/officeDocument/2006/relationships/image" Target="../media/image35.emf"/><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35.emf"/><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hyperlink" Target="http://silk.dephut.go.id/"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57.png"/></Relationships>
</file>

<file path=ppt/slides/_rels/slide27.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jpeg"/><Relationship Id="rId1" Type="http://schemas.openxmlformats.org/officeDocument/2006/relationships/slideLayout" Target="../slideLayouts/slideLayout1.xml"/><Relationship Id="rId5" Type="http://schemas.openxmlformats.org/officeDocument/2006/relationships/image" Target="../media/image55.emf"/><Relationship Id="rId4" Type="http://schemas.openxmlformats.org/officeDocument/2006/relationships/image" Target="../media/image37.emf"/></Relationships>
</file>

<file path=ppt/slides/_rels/slide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xml"/><Relationship Id="rId1" Type="http://schemas.openxmlformats.org/officeDocument/2006/relationships/slideLayout" Target="../slideLayouts/slideLayout53.xml"/><Relationship Id="rId5" Type="http://schemas.openxmlformats.org/officeDocument/2006/relationships/image" Target="../media/image16.png"/><Relationship Id="rId4" Type="http://schemas.openxmlformats.org/officeDocument/2006/relationships/image" Target="../media/image15.emf"/></Relationships>
</file>

<file path=ppt/slides/_rels/slide4.xml.rels><?xml version="1.0" encoding="UTF-8" standalone="yes"?>
<Relationships xmlns="http://schemas.openxmlformats.org/package/2006/relationships"><Relationship Id="rId8" Type="http://schemas.openxmlformats.org/officeDocument/2006/relationships/diagramData" Target="../diagrams/data2.xml"/><Relationship Id="rId13" Type="http://schemas.openxmlformats.org/officeDocument/2006/relationships/image" Target="../media/image17.jpeg"/><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17.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5" Type="http://schemas.openxmlformats.org/officeDocument/2006/relationships/image" Target="../media/image19.png"/><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 Id="rId14" Type="http://schemas.openxmlformats.org/officeDocument/2006/relationships/image" Target="../media/image18.jpeg"/></Relationships>
</file>

<file path=ppt/slides/_rels/slide5.xml.rels><?xml version="1.0" encoding="UTF-8" standalone="yes"?>
<Relationships xmlns="http://schemas.openxmlformats.org/package/2006/relationships"><Relationship Id="rId8" Type="http://schemas.openxmlformats.org/officeDocument/2006/relationships/image" Target="../media/image25.jpeg"/><Relationship Id="rId3" Type="http://schemas.openxmlformats.org/officeDocument/2006/relationships/image" Target="../media/image20.png"/><Relationship Id="rId7" Type="http://schemas.openxmlformats.org/officeDocument/2006/relationships/image" Target="../media/image24.jpeg"/><Relationship Id="rId2" Type="http://schemas.openxmlformats.org/officeDocument/2006/relationships/notesSlide" Target="../notesSlides/notesSlide4.xml"/><Relationship Id="rId1" Type="http://schemas.openxmlformats.org/officeDocument/2006/relationships/slideLayout" Target="../slideLayouts/slideLayout65.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21.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xml"/><Relationship Id="rId5" Type="http://schemas.openxmlformats.org/officeDocument/2006/relationships/image" Target="../media/image29.jpeg"/><Relationship Id="rId4" Type="http://schemas.openxmlformats.org/officeDocument/2006/relationships/image" Target="../media/image28.png"/></Relationships>
</file>

<file path=ppt/slides/_rels/slide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txBox="1">
            <a:spLocks/>
          </p:cNvSpPr>
          <p:nvPr/>
        </p:nvSpPr>
        <p:spPr bwMode="auto">
          <a:xfrm>
            <a:off x="533400" y="1273175"/>
            <a:ext cx="8001000" cy="1470025"/>
          </a:xfrm>
          <a:prstGeom prst="rect">
            <a:avLst/>
          </a:prstGeom>
          <a:noFill/>
          <a:ln w="9525">
            <a:noFill/>
            <a:miter lim="800000"/>
            <a:headEnd/>
            <a:tailEnd/>
          </a:ln>
        </p:spPr>
        <p:txBody>
          <a:bodyPr anchor="ctr"/>
          <a:lstStyle/>
          <a:p>
            <a:pPr algn="ctr"/>
            <a:r>
              <a:rPr lang="id-ID" sz="3600" dirty="0" smtClean="0">
                <a:latin typeface="Tahoma" pitchFamily="34" charset="0"/>
                <a:cs typeface="Tahoma" pitchFamily="34" charset="0"/>
              </a:rPr>
              <a:t>Promoting Trade of Legal </a:t>
            </a:r>
            <a:r>
              <a:rPr lang="id-ID" sz="3600" dirty="0">
                <a:latin typeface="Tahoma" pitchFamily="34" charset="0"/>
                <a:cs typeface="Tahoma" pitchFamily="34" charset="0"/>
              </a:rPr>
              <a:t>Timber </a:t>
            </a:r>
            <a:r>
              <a:rPr lang="id-ID" sz="3600" dirty="0" smtClean="0">
                <a:latin typeface="Tahoma" pitchFamily="34" charset="0"/>
                <a:cs typeface="Tahoma" pitchFamily="34" charset="0"/>
              </a:rPr>
              <a:t>through Implementation of </a:t>
            </a:r>
          </a:p>
          <a:p>
            <a:pPr algn="ctr"/>
            <a:r>
              <a:rPr lang="id-ID" sz="3600" dirty="0" smtClean="0">
                <a:latin typeface="Tahoma" pitchFamily="34" charset="0"/>
                <a:cs typeface="Tahoma" pitchFamily="34" charset="0"/>
              </a:rPr>
              <a:t>SVLK </a:t>
            </a:r>
            <a:r>
              <a:rPr lang="id-ID" sz="3600" dirty="0">
                <a:latin typeface="Tahoma" pitchFamily="34" charset="0"/>
                <a:cs typeface="Tahoma" pitchFamily="34" charset="0"/>
              </a:rPr>
              <a:t>and FLEGT-VPA</a:t>
            </a:r>
          </a:p>
        </p:txBody>
      </p:sp>
      <p:pic>
        <p:nvPicPr>
          <p:cNvPr id="23555" name="Picture 8" descr="Image result for produk kayu andalan ekspor"/>
          <p:cNvPicPr>
            <a:picLocks noChangeAspect="1" noChangeArrowheads="1"/>
          </p:cNvPicPr>
          <p:nvPr/>
        </p:nvPicPr>
        <p:blipFill>
          <a:blip r:embed="rId3"/>
          <a:srcRect/>
          <a:stretch>
            <a:fillRect/>
          </a:stretch>
        </p:blipFill>
        <p:spPr bwMode="auto">
          <a:xfrm>
            <a:off x="7429500" y="5286375"/>
            <a:ext cx="1714500" cy="1571625"/>
          </a:xfrm>
          <a:prstGeom prst="rect">
            <a:avLst/>
          </a:prstGeom>
          <a:noFill/>
          <a:ln w="9525">
            <a:noFill/>
            <a:miter lim="800000"/>
            <a:headEnd/>
            <a:tailEnd/>
          </a:ln>
        </p:spPr>
      </p:pic>
      <p:pic>
        <p:nvPicPr>
          <p:cNvPr id="23556" name="Picture 10" descr="Image result for kayu legal"/>
          <p:cNvPicPr>
            <a:picLocks noChangeAspect="1" noChangeArrowheads="1"/>
          </p:cNvPicPr>
          <p:nvPr/>
        </p:nvPicPr>
        <p:blipFill>
          <a:blip r:embed="rId4"/>
          <a:srcRect/>
          <a:stretch>
            <a:fillRect/>
          </a:stretch>
        </p:blipFill>
        <p:spPr bwMode="auto">
          <a:xfrm>
            <a:off x="0" y="5286375"/>
            <a:ext cx="1571625" cy="1571625"/>
          </a:xfrm>
          <a:prstGeom prst="rect">
            <a:avLst/>
          </a:prstGeom>
          <a:noFill/>
          <a:ln w="9525">
            <a:noFill/>
            <a:miter lim="800000"/>
            <a:headEnd/>
            <a:tailEnd/>
          </a:ln>
        </p:spPr>
      </p:pic>
      <p:pic>
        <p:nvPicPr>
          <p:cNvPr id="23557" name="Picture 14" descr="Image result for industri kertas"/>
          <p:cNvPicPr>
            <a:picLocks noChangeAspect="1" noChangeArrowheads="1"/>
          </p:cNvPicPr>
          <p:nvPr/>
        </p:nvPicPr>
        <p:blipFill>
          <a:blip r:embed="rId5"/>
          <a:srcRect/>
          <a:stretch>
            <a:fillRect/>
          </a:stretch>
        </p:blipFill>
        <p:spPr bwMode="auto">
          <a:xfrm>
            <a:off x="3429000" y="5286375"/>
            <a:ext cx="2000250" cy="1571625"/>
          </a:xfrm>
          <a:prstGeom prst="rect">
            <a:avLst/>
          </a:prstGeom>
          <a:noFill/>
          <a:ln w="9525">
            <a:noFill/>
            <a:miter lim="800000"/>
            <a:headEnd/>
            <a:tailEnd/>
          </a:ln>
        </p:spPr>
      </p:pic>
      <p:pic>
        <p:nvPicPr>
          <p:cNvPr id="23558" name="Picture 16" descr="Image result for produk kayu andalan ekspor"/>
          <p:cNvPicPr>
            <a:picLocks noChangeAspect="1" noChangeArrowheads="1"/>
          </p:cNvPicPr>
          <p:nvPr/>
        </p:nvPicPr>
        <p:blipFill>
          <a:blip r:embed="rId6"/>
          <a:srcRect/>
          <a:stretch>
            <a:fillRect/>
          </a:stretch>
        </p:blipFill>
        <p:spPr bwMode="auto">
          <a:xfrm>
            <a:off x="1571625" y="5286375"/>
            <a:ext cx="1857375" cy="1571625"/>
          </a:xfrm>
          <a:prstGeom prst="rect">
            <a:avLst/>
          </a:prstGeom>
          <a:noFill/>
          <a:ln w="9525">
            <a:noFill/>
            <a:miter lim="800000"/>
            <a:headEnd/>
            <a:tailEnd/>
          </a:ln>
        </p:spPr>
      </p:pic>
      <p:pic>
        <p:nvPicPr>
          <p:cNvPr id="23559" name="Picture 18" descr="Image result for industri furniture"/>
          <p:cNvPicPr>
            <a:picLocks noChangeAspect="1" noChangeArrowheads="1"/>
          </p:cNvPicPr>
          <p:nvPr/>
        </p:nvPicPr>
        <p:blipFill>
          <a:blip r:embed="rId7"/>
          <a:srcRect/>
          <a:stretch>
            <a:fillRect/>
          </a:stretch>
        </p:blipFill>
        <p:spPr bwMode="auto">
          <a:xfrm>
            <a:off x="5429250" y="5281613"/>
            <a:ext cx="2000250" cy="1576387"/>
          </a:xfrm>
          <a:prstGeom prst="rect">
            <a:avLst/>
          </a:prstGeom>
          <a:noFill/>
          <a:ln w="9525">
            <a:noFill/>
            <a:miter lim="800000"/>
            <a:headEnd/>
            <a:tailEnd/>
          </a:ln>
        </p:spPr>
      </p:pic>
      <p:sp>
        <p:nvSpPr>
          <p:cNvPr id="10" name="Subtitle 2"/>
          <p:cNvSpPr txBox="1">
            <a:spLocks/>
          </p:cNvSpPr>
          <p:nvPr/>
        </p:nvSpPr>
        <p:spPr>
          <a:xfrm>
            <a:off x="990600" y="3149600"/>
            <a:ext cx="7143750" cy="2108200"/>
          </a:xfrm>
          <a:prstGeom prst="rect">
            <a:avLst/>
          </a:prstGeom>
        </p:spPr>
        <p:txBody>
          <a:bodyPr>
            <a:normAutofit fontScale="62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fontAlgn="auto">
              <a:spcAft>
                <a:spcPts val="0"/>
              </a:spcAft>
              <a:buFont typeface="Arial" pitchFamily="34" charset="0"/>
              <a:buNone/>
              <a:defRPr/>
            </a:pPr>
            <a:r>
              <a:rPr lang="id-ID" sz="3800" b="1" dirty="0" smtClean="0">
                <a:solidFill>
                  <a:schemeClr val="tx2"/>
                </a:solidFill>
              </a:rPr>
              <a:t>Ministry of Environment and Forestry</a:t>
            </a:r>
          </a:p>
          <a:p>
            <a:pPr marL="0" indent="0" algn="ctr" fontAlgn="auto">
              <a:spcAft>
                <a:spcPts val="0"/>
              </a:spcAft>
              <a:buFont typeface="Arial" pitchFamily="34" charset="0"/>
              <a:buNone/>
              <a:defRPr/>
            </a:pPr>
            <a:r>
              <a:rPr lang="id-ID" sz="3800" b="1" dirty="0" smtClean="0">
                <a:solidFill>
                  <a:schemeClr val="tx2"/>
                </a:solidFill>
              </a:rPr>
              <a:t>Republic of Indonesia</a:t>
            </a:r>
          </a:p>
          <a:p>
            <a:pPr algn="ctr" fontAlgn="auto">
              <a:spcAft>
                <a:spcPts val="0"/>
              </a:spcAft>
              <a:defRPr/>
            </a:pPr>
            <a:endParaRPr lang="id-ID" dirty="0" smtClean="0">
              <a:solidFill>
                <a:schemeClr val="tx2"/>
              </a:solidFill>
            </a:endParaRPr>
          </a:p>
          <a:p>
            <a:pPr algn="ctr" fontAlgn="auto">
              <a:spcAft>
                <a:spcPts val="0"/>
              </a:spcAft>
              <a:defRPr/>
            </a:pPr>
            <a:endParaRPr lang="id-ID" dirty="0" smtClean="0">
              <a:solidFill>
                <a:schemeClr val="tx2"/>
              </a:solidFill>
            </a:endParaRPr>
          </a:p>
          <a:p>
            <a:pPr algn="ctr" fontAlgn="auto">
              <a:spcAft>
                <a:spcPts val="0"/>
              </a:spcAft>
              <a:buNone/>
              <a:defRPr/>
            </a:pPr>
            <a:r>
              <a:rPr lang="id-ID" sz="4200" b="1" dirty="0" smtClean="0"/>
              <a:t>The 12th Meeting of APEC EGILAT, </a:t>
            </a:r>
          </a:p>
          <a:p>
            <a:pPr algn="ctr" fontAlgn="auto">
              <a:spcAft>
                <a:spcPts val="0"/>
              </a:spcAft>
              <a:buNone/>
              <a:defRPr/>
            </a:pPr>
            <a:r>
              <a:rPr lang="id-ID" sz="2900" b="1" dirty="0" smtClean="0"/>
              <a:t>Ho Chi Minh City Vietnam, 20-21 August 2017</a:t>
            </a:r>
            <a:endParaRPr lang="id-ID" sz="2900" b="1"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p:cNvSpPr/>
          <p:nvPr/>
        </p:nvSpPr>
        <p:spPr>
          <a:xfrm>
            <a:off x="214282" y="1428736"/>
            <a:ext cx="2808312" cy="231416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209636" y="3858062"/>
            <a:ext cx="2808312" cy="231416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979437" y="476672"/>
            <a:ext cx="7143799" cy="769441"/>
          </a:xfrm>
          <a:prstGeom prst="rect">
            <a:avLst/>
          </a:prstGeom>
          <a:noFill/>
        </p:spPr>
        <p:txBody>
          <a:bodyPr wrap="square" rtlCol="0">
            <a:spAutoFit/>
          </a:bodyPr>
          <a:lstStyle/>
          <a:p>
            <a:pPr algn="ctr"/>
            <a:r>
              <a:rPr lang="id-ID" sz="4400" b="1" dirty="0" smtClean="0"/>
              <a:t>It does work!</a:t>
            </a:r>
            <a:endParaRPr lang="id-ID" sz="4400" b="1" dirty="0"/>
          </a:p>
        </p:txBody>
      </p:sp>
      <p:sp>
        <p:nvSpPr>
          <p:cNvPr id="2" name="TextBox 1"/>
          <p:cNvSpPr txBox="1"/>
          <p:nvPr/>
        </p:nvSpPr>
        <p:spPr>
          <a:xfrm>
            <a:off x="690312" y="1862099"/>
            <a:ext cx="2294218" cy="707886"/>
          </a:xfrm>
          <a:prstGeom prst="rect">
            <a:avLst/>
          </a:prstGeom>
          <a:noFill/>
        </p:spPr>
        <p:txBody>
          <a:bodyPr wrap="none" rtlCol="0">
            <a:spAutoFit/>
          </a:bodyPr>
          <a:lstStyle/>
          <a:p>
            <a:r>
              <a:rPr lang="en-US" sz="4000" b="1" dirty="0" smtClean="0"/>
              <a:t>2</a:t>
            </a:r>
            <a:r>
              <a:rPr lang="id-ID" sz="4000" b="1" dirty="0" smtClean="0"/>
              <a:t>5</a:t>
            </a:r>
            <a:r>
              <a:rPr lang="en-US" sz="4000" b="1" dirty="0" smtClean="0"/>
              <a:t> CABs</a:t>
            </a:r>
            <a:endParaRPr lang="en-US" sz="4000" b="1" dirty="0"/>
          </a:p>
        </p:txBody>
      </p:sp>
      <p:sp>
        <p:nvSpPr>
          <p:cNvPr id="3" name="TextBox 2"/>
          <p:cNvSpPr txBox="1"/>
          <p:nvPr/>
        </p:nvSpPr>
        <p:spPr>
          <a:xfrm>
            <a:off x="281644" y="2474145"/>
            <a:ext cx="2664296" cy="1200329"/>
          </a:xfrm>
          <a:prstGeom prst="rect">
            <a:avLst/>
          </a:prstGeom>
          <a:noFill/>
        </p:spPr>
        <p:txBody>
          <a:bodyPr wrap="square" rtlCol="0">
            <a:spAutoFit/>
          </a:bodyPr>
          <a:lstStyle/>
          <a:p>
            <a:pPr algn="ctr"/>
            <a:r>
              <a:rPr lang="en-US" smtClean="0"/>
              <a:t>H</a:t>
            </a:r>
            <a:r>
              <a:rPr lang="id-ID" smtClean="0"/>
              <a:t>ave </a:t>
            </a:r>
            <a:r>
              <a:rPr lang="id-ID"/>
              <a:t>been accredited by the </a:t>
            </a:r>
            <a:r>
              <a:rPr lang="en-US"/>
              <a:t>National Accreditation Committee</a:t>
            </a:r>
            <a:r>
              <a:rPr lang="id-ID"/>
              <a:t> </a:t>
            </a:r>
            <a:r>
              <a:rPr lang="en-US"/>
              <a:t> </a:t>
            </a:r>
            <a:endParaRPr lang="id-ID"/>
          </a:p>
          <a:p>
            <a:pPr algn="ctr"/>
            <a:endParaRPr lang="en-US"/>
          </a:p>
        </p:txBody>
      </p:sp>
      <p:grpSp>
        <p:nvGrpSpPr>
          <p:cNvPr id="6" name="Group 25"/>
          <p:cNvGrpSpPr/>
          <p:nvPr/>
        </p:nvGrpSpPr>
        <p:grpSpPr>
          <a:xfrm>
            <a:off x="6072198" y="1428736"/>
            <a:ext cx="2919402" cy="2314160"/>
            <a:chOff x="3143240" y="1500174"/>
            <a:chExt cx="2808312" cy="2314160"/>
          </a:xfrm>
        </p:grpSpPr>
        <p:sp>
          <p:nvSpPr>
            <p:cNvPr id="20" name="Rectangle 19"/>
            <p:cNvSpPr/>
            <p:nvPr/>
          </p:nvSpPr>
          <p:spPr>
            <a:xfrm>
              <a:off x="3143240" y="1500174"/>
              <a:ext cx="2808312" cy="231416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3392057" y="1600073"/>
              <a:ext cx="2534668" cy="769441"/>
            </a:xfrm>
            <a:prstGeom prst="rect">
              <a:avLst/>
            </a:prstGeom>
            <a:noFill/>
          </p:spPr>
          <p:txBody>
            <a:bodyPr wrap="none" rtlCol="0">
              <a:spAutoFit/>
            </a:bodyPr>
            <a:lstStyle/>
            <a:p>
              <a:r>
                <a:rPr lang="en-US" sz="4400" b="1" dirty="0" smtClean="0"/>
                <a:t>25 Million</a:t>
              </a:r>
              <a:endParaRPr lang="en-US" sz="4400" b="1" dirty="0"/>
            </a:p>
          </p:txBody>
        </p:sp>
        <p:sp>
          <p:nvSpPr>
            <p:cNvPr id="8" name="TextBox 7"/>
            <p:cNvSpPr txBox="1"/>
            <p:nvPr/>
          </p:nvSpPr>
          <p:spPr>
            <a:xfrm>
              <a:off x="3394457" y="2181004"/>
              <a:ext cx="2271199" cy="369332"/>
            </a:xfrm>
            <a:prstGeom prst="rect">
              <a:avLst/>
            </a:prstGeom>
            <a:noFill/>
          </p:spPr>
          <p:txBody>
            <a:bodyPr wrap="none" rtlCol="0">
              <a:spAutoFit/>
            </a:bodyPr>
            <a:lstStyle/>
            <a:p>
              <a:r>
                <a:rPr lang="id-ID" b="1" dirty="0" smtClean="0"/>
                <a:t>h</a:t>
              </a:r>
              <a:r>
                <a:rPr lang="en-US" b="1" dirty="0" err="1" smtClean="0"/>
                <a:t>ectares</a:t>
              </a:r>
              <a:r>
                <a:rPr lang="en-US" b="1" dirty="0" smtClean="0"/>
                <a:t> of </a:t>
              </a:r>
              <a:r>
                <a:rPr lang="id-ID" b="1" dirty="0" smtClean="0"/>
                <a:t>f</a:t>
              </a:r>
              <a:r>
                <a:rPr lang="en-US" b="1" dirty="0" err="1" smtClean="0"/>
                <a:t>orest</a:t>
              </a:r>
              <a:r>
                <a:rPr lang="en-US" b="1" dirty="0" smtClean="0"/>
                <a:t> and</a:t>
              </a:r>
              <a:endParaRPr lang="en-US" b="1" dirty="0"/>
            </a:p>
          </p:txBody>
        </p:sp>
        <p:sp>
          <p:nvSpPr>
            <p:cNvPr id="9" name="TextBox 8"/>
            <p:cNvSpPr txBox="1"/>
            <p:nvPr/>
          </p:nvSpPr>
          <p:spPr>
            <a:xfrm>
              <a:off x="3365949" y="2497098"/>
              <a:ext cx="2513468" cy="646331"/>
            </a:xfrm>
            <a:prstGeom prst="rect">
              <a:avLst/>
            </a:prstGeom>
            <a:noFill/>
          </p:spPr>
          <p:txBody>
            <a:bodyPr wrap="none" rtlCol="0">
              <a:spAutoFit/>
            </a:bodyPr>
            <a:lstStyle/>
            <a:p>
              <a:r>
                <a:rPr lang="en-US" sz="3600" b="1" dirty="0" smtClean="0"/>
                <a:t>3</a:t>
              </a:r>
              <a:r>
                <a:rPr lang="id-ID" sz="3600" b="1" dirty="0" smtClean="0"/>
                <a:t>249</a:t>
              </a:r>
              <a:r>
                <a:rPr lang="en-US" sz="3600" b="1" dirty="0" smtClean="0"/>
                <a:t> Wood</a:t>
              </a:r>
              <a:endParaRPr lang="en-US" sz="3600" b="1" dirty="0"/>
            </a:p>
          </p:txBody>
        </p:sp>
        <p:sp>
          <p:nvSpPr>
            <p:cNvPr id="10" name="TextBox 9"/>
            <p:cNvSpPr txBox="1"/>
            <p:nvPr/>
          </p:nvSpPr>
          <p:spPr>
            <a:xfrm>
              <a:off x="3323432" y="2933284"/>
              <a:ext cx="2358210" cy="338554"/>
            </a:xfrm>
            <a:prstGeom prst="rect">
              <a:avLst/>
            </a:prstGeom>
            <a:noFill/>
          </p:spPr>
          <p:txBody>
            <a:bodyPr wrap="none" rtlCol="0">
              <a:spAutoFit/>
            </a:bodyPr>
            <a:lstStyle/>
            <a:p>
              <a:r>
                <a:rPr lang="id-ID" sz="1600" b="1" dirty="0"/>
                <a:t>manufacturers</a:t>
              </a:r>
              <a:r>
                <a:rPr lang="en-US" sz="1600" b="1" dirty="0"/>
                <a:t> </a:t>
              </a:r>
              <a:r>
                <a:rPr lang="id-ID" sz="1600" b="1" dirty="0"/>
                <a:t>have been</a:t>
              </a:r>
              <a:endParaRPr lang="en-US" sz="1600" b="1" dirty="0"/>
            </a:p>
          </p:txBody>
        </p:sp>
        <p:sp>
          <p:nvSpPr>
            <p:cNvPr id="11" name="TextBox 10"/>
            <p:cNvSpPr txBox="1"/>
            <p:nvPr/>
          </p:nvSpPr>
          <p:spPr>
            <a:xfrm>
              <a:off x="3243242" y="3283506"/>
              <a:ext cx="2346476" cy="369332"/>
            </a:xfrm>
            <a:prstGeom prst="rect">
              <a:avLst/>
            </a:prstGeom>
            <a:noFill/>
          </p:spPr>
          <p:txBody>
            <a:bodyPr wrap="none" rtlCol="0">
              <a:spAutoFit/>
            </a:bodyPr>
            <a:lstStyle/>
            <a:p>
              <a:r>
                <a:rPr lang="id-ID" b="1" dirty="0"/>
                <a:t>CERTIFIED </a:t>
              </a:r>
              <a:r>
                <a:rPr lang="en-US" b="1" dirty="0"/>
                <a:t>(since 2010)</a:t>
              </a:r>
              <a:endParaRPr lang="id-ID" b="1" dirty="0"/>
            </a:p>
          </p:txBody>
        </p:sp>
      </p:grpSp>
      <p:sp>
        <p:nvSpPr>
          <p:cNvPr id="15" name="Rectangle 14"/>
          <p:cNvSpPr/>
          <p:nvPr/>
        </p:nvSpPr>
        <p:spPr>
          <a:xfrm>
            <a:off x="3161964" y="3858062"/>
            <a:ext cx="2808312" cy="231416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285720" y="4000504"/>
            <a:ext cx="2664296" cy="523220"/>
          </a:xfrm>
          <a:prstGeom prst="rect">
            <a:avLst/>
          </a:prstGeom>
          <a:noFill/>
        </p:spPr>
        <p:txBody>
          <a:bodyPr wrap="square" rtlCol="0">
            <a:spAutoFit/>
          </a:bodyPr>
          <a:lstStyle/>
          <a:p>
            <a:pPr algn="ctr"/>
            <a:r>
              <a:rPr lang="id-ID" sz="2800" b="1" dirty="0"/>
              <a:t>CSO-consortium</a:t>
            </a:r>
            <a:endParaRPr lang="en-US" sz="2800" b="1" dirty="0"/>
          </a:p>
        </p:txBody>
      </p:sp>
      <p:sp>
        <p:nvSpPr>
          <p:cNvPr id="17" name="TextBox 16"/>
          <p:cNvSpPr txBox="1"/>
          <p:nvPr/>
        </p:nvSpPr>
        <p:spPr>
          <a:xfrm>
            <a:off x="582548" y="4800600"/>
            <a:ext cx="2694052" cy="1661993"/>
          </a:xfrm>
          <a:prstGeom prst="rect">
            <a:avLst/>
          </a:prstGeom>
          <a:noFill/>
        </p:spPr>
        <p:txBody>
          <a:bodyPr wrap="square" rtlCol="0">
            <a:spAutoFit/>
          </a:bodyPr>
          <a:lstStyle/>
          <a:p>
            <a:r>
              <a:rPr lang="id-ID" dirty="0"/>
              <a:t>(as an independent monitoring </a:t>
            </a:r>
            <a:r>
              <a:rPr lang="id-ID" dirty="0" smtClean="0"/>
              <a:t>body)</a:t>
            </a:r>
            <a:endParaRPr lang="en-US" dirty="0"/>
          </a:p>
          <a:p>
            <a:r>
              <a:rPr lang="id-ID" sz="2400" b="1" dirty="0" smtClean="0"/>
              <a:t>is </a:t>
            </a:r>
            <a:r>
              <a:rPr lang="id-ID" sz="2400" b="1" dirty="0"/>
              <a:t>actively monitoring</a:t>
            </a:r>
          </a:p>
          <a:p>
            <a:endParaRPr lang="id-ID" dirty="0"/>
          </a:p>
        </p:txBody>
      </p:sp>
      <p:sp>
        <p:nvSpPr>
          <p:cNvPr id="21" name="Rectangle 20"/>
          <p:cNvSpPr/>
          <p:nvPr/>
        </p:nvSpPr>
        <p:spPr>
          <a:xfrm>
            <a:off x="3143240" y="1428736"/>
            <a:ext cx="2808312" cy="2314160"/>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p:cNvSpPr txBox="1"/>
          <p:nvPr/>
        </p:nvSpPr>
        <p:spPr>
          <a:xfrm>
            <a:off x="3286116" y="1500174"/>
            <a:ext cx="2538505" cy="2154436"/>
          </a:xfrm>
          <a:prstGeom prst="rect">
            <a:avLst/>
          </a:prstGeom>
          <a:noFill/>
        </p:spPr>
        <p:txBody>
          <a:bodyPr wrap="square" rtlCol="0">
            <a:spAutoFit/>
          </a:bodyPr>
          <a:lstStyle/>
          <a:p>
            <a:r>
              <a:rPr lang="id-ID" dirty="0"/>
              <a:t>Majority of companies/auditees </a:t>
            </a:r>
            <a:endParaRPr lang="en-US" dirty="0" smtClean="0"/>
          </a:p>
          <a:p>
            <a:r>
              <a:rPr lang="id-ID" dirty="0" smtClean="0"/>
              <a:t>(</a:t>
            </a:r>
            <a:r>
              <a:rPr lang="id-ID" dirty="0"/>
              <a:t>on and off forests) </a:t>
            </a:r>
            <a:endParaRPr lang="en-US" dirty="0" smtClean="0"/>
          </a:p>
          <a:p>
            <a:r>
              <a:rPr lang="id-ID" dirty="0" smtClean="0"/>
              <a:t>are becoming </a:t>
            </a:r>
            <a:r>
              <a:rPr lang="id-ID" sz="2000" b="1" dirty="0" smtClean="0"/>
              <a:t>more</a:t>
            </a:r>
            <a:r>
              <a:rPr lang="en-US" sz="2000" b="1" dirty="0" smtClean="0"/>
              <a:t> </a:t>
            </a:r>
            <a:r>
              <a:rPr lang="id-ID" sz="2000" b="1" dirty="0"/>
              <a:t>acceptive/</a:t>
            </a:r>
            <a:r>
              <a:rPr lang="en-US" sz="2000" b="1" dirty="0"/>
              <a:t> </a:t>
            </a:r>
            <a:r>
              <a:rPr lang="id-ID" sz="2000" b="1" dirty="0"/>
              <a:t>cooperative/</a:t>
            </a:r>
            <a:r>
              <a:rPr lang="en-US" sz="2000" b="1" dirty="0"/>
              <a:t> </a:t>
            </a:r>
            <a:r>
              <a:rPr lang="id-ID" sz="2000" b="1" dirty="0"/>
              <a:t>supportive</a:t>
            </a:r>
          </a:p>
        </p:txBody>
      </p:sp>
      <p:sp>
        <p:nvSpPr>
          <p:cNvPr id="23" name="TextBox 22"/>
          <p:cNvSpPr txBox="1"/>
          <p:nvPr/>
        </p:nvSpPr>
        <p:spPr>
          <a:xfrm>
            <a:off x="3200400" y="4252420"/>
            <a:ext cx="2743200" cy="1569660"/>
          </a:xfrm>
          <a:prstGeom prst="rect">
            <a:avLst/>
          </a:prstGeom>
          <a:noFill/>
        </p:spPr>
        <p:txBody>
          <a:bodyPr wrap="square" rtlCol="0">
            <a:spAutoFit/>
          </a:bodyPr>
          <a:lstStyle/>
          <a:p>
            <a:pPr algn="ctr"/>
            <a:r>
              <a:rPr lang="id-ID" sz="2400" dirty="0"/>
              <a:t>GoI responds to problems </a:t>
            </a:r>
            <a:r>
              <a:rPr lang="id-ID" sz="2400" b="1" dirty="0"/>
              <a:t>raised/reported accordingly</a:t>
            </a:r>
          </a:p>
        </p:txBody>
      </p:sp>
      <p:sp>
        <p:nvSpPr>
          <p:cNvPr id="24" name="Rectangle 23"/>
          <p:cNvSpPr/>
          <p:nvPr/>
        </p:nvSpPr>
        <p:spPr>
          <a:xfrm>
            <a:off x="6104394" y="3858062"/>
            <a:ext cx="2808312" cy="231416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6248400" y="3875544"/>
            <a:ext cx="2590800" cy="2492990"/>
          </a:xfrm>
          <a:prstGeom prst="rect">
            <a:avLst/>
          </a:prstGeom>
          <a:noFill/>
        </p:spPr>
        <p:txBody>
          <a:bodyPr wrap="square" rtlCol="0">
            <a:spAutoFit/>
          </a:bodyPr>
          <a:lstStyle/>
          <a:p>
            <a:r>
              <a:rPr lang="id-ID" b="1" dirty="0" smtClean="0"/>
              <a:t>Regulations are improved</a:t>
            </a:r>
          </a:p>
          <a:p>
            <a:endParaRPr lang="id-ID" sz="1200" b="1" dirty="0" smtClean="0"/>
          </a:p>
          <a:p>
            <a:r>
              <a:rPr lang="id-ID" b="1" dirty="0" smtClean="0"/>
              <a:t>Better forest governance</a:t>
            </a:r>
          </a:p>
          <a:p>
            <a:endParaRPr lang="id-ID" sz="1200" b="1" dirty="0" smtClean="0"/>
          </a:p>
          <a:p>
            <a:r>
              <a:rPr lang="id-ID" b="1" dirty="0" smtClean="0"/>
              <a:t>Illegal logging cases decreasing</a:t>
            </a:r>
          </a:p>
          <a:p>
            <a:pPr lvl="0"/>
            <a:endParaRPr lang="en-US" sz="2400" b="1" dirty="0" smtClean="0">
              <a:solidFill>
                <a:srgbClr val="FF0000"/>
              </a:solidFill>
            </a:endParaRPr>
          </a:p>
        </p:txBody>
      </p:sp>
      <p:pic>
        <p:nvPicPr>
          <p:cNvPr id="25" name="Picture 2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812360" y="332656"/>
            <a:ext cx="1068337" cy="864096"/>
          </a:xfrm>
          <a:prstGeom prst="rect">
            <a:avLst/>
          </a:prstGeom>
        </p:spPr>
      </p:pic>
    </p:spTree>
    <p:extLst>
      <p:ext uri="{BB962C8B-B14F-4D97-AF65-F5344CB8AC3E}">
        <p14:creationId xmlns:p14="http://schemas.microsoft.com/office/powerpoint/2010/main" val="282182601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llegal-logging-open-graph.jpg (1200×627)"/>
          <p:cNvPicPr>
            <a:picLocks noChangeAspect="1" noChangeArrowheads="1"/>
          </p:cNvPicPr>
          <p:nvPr/>
        </p:nvPicPr>
        <p:blipFill rotWithShape="1">
          <a:blip r:embed="rId2">
            <a:duotone>
              <a:prstClr val="black"/>
              <a:srgbClr val="D9C3A5">
                <a:tint val="50000"/>
                <a:satMod val="180000"/>
              </a:srgbClr>
            </a:duotone>
            <a:extLst>
              <a:ext uri="{28A0092B-C50C-407E-A947-70E740481C1C}">
                <a14:useLocalDpi xmlns:a14="http://schemas.microsoft.com/office/drawing/2010/main"/>
              </a:ext>
            </a:extLst>
          </a:blip>
          <a:srcRect t="28184" b="38613"/>
          <a:stretch/>
        </p:blipFill>
        <p:spPr bwMode="auto">
          <a:xfrm>
            <a:off x="-6832" y="5301207"/>
            <a:ext cx="9144000" cy="1586379"/>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Chart 3"/>
          <p:cNvGraphicFramePr/>
          <p:nvPr>
            <p:extLst>
              <p:ext uri="{D42A27DB-BD31-4B8C-83A1-F6EECF244321}">
                <p14:modId xmlns:p14="http://schemas.microsoft.com/office/powerpoint/2010/main" val="3943200724"/>
              </p:ext>
            </p:extLst>
          </p:nvPr>
        </p:nvGraphicFramePr>
        <p:xfrm>
          <a:off x="552302" y="1638384"/>
          <a:ext cx="7840656" cy="3572020"/>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p:cNvSpPr txBox="1"/>
          <p:nvPr/>
        </p:nvSpPr>
        <p:spPr>
          <a:xfrm>
            <a:off x="4397771" y="2715602"/>
            <a:ext cx="4023609" cy="430887"/>
          </a:xfrm>
          <a:prstGeom prst="rect">
            <a:avLst/>
          </a:prstGeom>
          <a:noFill/>
        </p:spPr>
        <p:txBody>
          <a:bodyPr wrap="square" rtlCol="0">
            <a:spAutoFit/>
          </a:bodyPr>
          <a:lstStyle/>
          <a:p>
            <a:r>
              <a:rPr lang="id-ID" sz="1100" smtClean="0">
                <a:solidFill>
                  <a:prstClr val="black"/>
                </a:solidFill>
              </a:rPr>
              <a:t>* up to May 2017</a:t>
            </a:r>
          </a:p>
          <a:p>
            <a:r>
              <a:rPr lang="id-ID" sz="1100" smtClean="0">
                <a:solidFill>
                  <a:prstClr val="black"/>
                </a:solidFill>
              </a:rPr>
              <a:t>Source: DG of Fenvironment and Forestry Law Enforcement, MoEF</a:t>
            </a:r>
            <a:endParaRPr lang="id-ID" sz="1100">
              <a:solidFill>
                <a:prstClr val="black"/>
              </a:solidFill>
            </a:endParaRPr>
          </a:p>
        </p:txBody>
      </p:sp>
      <p:sp>
        <p:nvSpPr>
          <p:cNvPr id="6" name="TextBox 5"/>
          <p:cNvSpPr txBox="1"/>
          <p:nvPr/>
        </p:nvSpPr>
        <p:spPr>
          <a:xfrm>
            <a:off x="1497170" y="561166"/>
            <a:ext cx="5801204" cy="1077218"/>
          </a:xfrm>
          <a:prstGeom prst="rect">
            <a:avLst/>
          </a:prstGeom>
          <a:noFill/>
        </p:spPr>
        <p:txBody>
          <a:bodyPr wrap="none" rtlCol="0">
            <a:spAutoFit/>
          </a:bodyPr>
          <a:lstStyle/>
          <a:p>
            <a:pPr algn="ctr"/>
            <a:r>
              <a:rPr lang="id-ID" sz="3200" b="1" smtClean="0"/>
              <a:t>I</a:t>
            </a:r>
            <a:r>
              <a:rPr lang="en-US" sz="3200" b="1" smtClean="0"/>
              <a:t>l</a:t>
            </a:r>
            <a:r>
              <a:rPr lang="id-ID" sz="3200" b="1" smtClean="0"/>
              <a:t>legal </a:t>
            </a:r>
            <a:r>
              <a:rPr lang="id-ID" sz="3200" b="1"/>
              <a:t>Logging Cases in </a:t>
            </a:r>
            <a:r>
              <a:rPr lang="id-ID" sz="3200" b="1" smtClean="0"/>
              <a:t>Indonesia</a:t>
            </a:r>
            <a:endParaRPr lang="en-US" sz="3200" b="1" smtClean="0"/>
          </a:p>
          <a:p>
            <a:pPr algn="ctr"/>
            <a:r>
              <a:rPr lang="id-ID" sz="3200" b="1" smtClean="0"/>
              <a:t>2005 </a:t>
            </a:r>
            <a:r>
              <a:rPr lang="id-ID" sz="3200" b="1"/>
              <a:t>- </a:t>
            </a:r>
            <a:r>
              <a:rPr lang="id-ID" sz="3200" b="1" smtClean="0"/>
              <a:t>2017</a:t>
            </a:r>
            <a:endParaRPr lang="id-ID" sz="3200" b="1"/>
          </a:p>
        </p:txBody>
      </p:sp>
      <p:pic>
        <p:nvPicPr>
          <p:cNvPr id="7" name="Picture 6"/>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745994" y="210257"/>
            <a:ext cx="1113062" cy="889518"/>
          </a:xfrm>
          <a:prstGeom prst="rect">
            <a:avLst/>
          </a:prstGeom>
        </p:spPr>
      </p:pic>
    </p:spTree>
    <p:extLst>
      <p:ext uri="{BB962C8B-B14F-4D97-AF65-F5344CB8AC3E}">
        <p14:creationId xmlns:p14="http://schemas.microsoft.com/office/powerpoint/2010/main" val="337195920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a:xfrm>
            <a:off x="214313" y="428625"/>
            <a:ext cx="7535862" cy="815975"/>
          </a:xfrm>
        </p:spPr>
        <p:txBody>
          <a:bodyPr/>
          <a:lstStyle/>
          <a:p>
            <a:pPr eaLnBrk="1" hangingPunct="1"/>
            <a:r>
              <a:rPr lang="en-US" sz="4000" b="1" dirty="0" smtClean="0">
                <a:solidFill>
                  <a:srgbClr val="00B050"/>
                </a:solidFill>
              </a:rPr>
              <a:t>SVLK Certification Progress </a:t>
            </a:r>
            <a:br>
              <a:rPr lang="en-US" sz="4000" b="1" dirty="0" smtClean="0">
                <a:solidFill>
                  <a:srgbClr val="00B050"/>
                </a:solidFill>
              </a:rPr>
            </a:br>
            <a:r>
              <a:rPr lang="id-ID" sz="1800" b="1" dirty="0" smtClean="0">
                <a:solidFill>
                  <a:srgbClr val="00B050"/>
                </a:solidFill>
              </a:rPr>
              <a:t> up to July 2017</a:t>
            </a:r>
          </a:p>
        </p:txBody>
      </p:sp>
      <p:pic>
        <p:nvPicPr>
          <p:cNvPr id="36867" name="Picture 8" descr="F:\Yoga\Video, Gambar, Photo &amp; Logo\Logo SVLK.jpg"/>
          <p:cNvPicPr>
            <a:picLocks noChangeAspect="1" noChangeArrowheads="1"/>
          </p:cNvPicPr>
          <p:nvPr/>
        </p:nvPicPr>
        <p:blipFill>
          <a:blip r:embed="rId3"/>
          <a:srcRect/>
          <a:stretch>
            <a:fillRect/>
          </a:stretch>
        </p:blipFill>
        <p:spPr bwMode="auto">
          <a:xfrm>
            <a:off x="8250238" y="0"/>
            <a:ext cx="963612" cy="801688"/>
          </a:xfrm>
          <a:prstGeom prst="rect">
            <a:avLst/>
          </a:prstGeom>
          <a:noFill/>
          <a:ln w="9525">
            <a:noFill/>
            <a:miter lim="800000"/>
            <a:headEnd/>
            <a:tailEnd/>
          </a:ln>
        </p:spPr>
      </p:pic>
      <p:sp>
        <p:nvSpPr>
          <p:cNvPr id="8" name="TextBox 7"/>
          <p:cNvSpPr txBox="1"/>
          <p:nvPr/>
        </p:nvSpPr>
        <p:spPr>
          <a:xfrm>
            <a:off x="1166813" y="6570663"/>
            <a:ext cx="1462087" cy="471487"/>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spcFirstLastPara="1" lIns="50800" tIns="50800" rIns="50800" bIns="50800" spcCol="38100" anchor="ctr">
            <a:spAutoFit/>
          </a:bodyPr>
          <a:lstStyle/>
          <a:p>
            <a:pPr defTabSz="584200" fontAlgn="auto" latinLnBrk="1" hangingPunct="0">
              <a:spcBef>
                <a:spcPts val="0"/>
              </a:spcBef>
              <a:spcAft>
                <a:spcPts val="0"/>
              </a:spcAft>
              <a:defRPr/>
            </a:pPr>
            <a:r>
              <a:rPr lang="en-SG" sz="1200" dirty="0" err="1">
                <a:solidFill>
                  <a:schemeClr val="bg1"/>
                </a:solidFill>
                <a:latin typeface="+mn-lt"/>
                <a:cs typeface="+mn-cs"/>
                <a:sym typeface="Helvetica Light"/>
              </a:rPr>
              <a:t>Sumber</a:t>
            </a:r>
            <a:r>
              <a:rPr lang="en-SG" sz="1200" dirty="0">
                <a:solidFill>
                  <a:schemeClr val="bg1"/>
                </a:solidFill>
                <a:latin typeface="+mn-lt"/>
                <a:cs typeface="+mn-cs"/>
                <a:sym typeface="Helvetica Light"/>
              </a:rPr>
              <a:t>: LVLK, </a:t>
            </a:r>
            <a:r>
              <a:rPr lang="en-SG" sz="1200" dirty="0" err="1">
                <a:solidFill>
                  <a:schemeClr val="bg1"/>
                </a:solidFill>
                <a:latin typeface="+mn-lt"/>
                <a:cs typeface="+mn-cs"/>
                <a:sym typeface="Helvetica Light"/>
              </a:rPr>
              <a:t>Juli</a:t>
            </a:r>
            <a:r>
              <a:rPr lang="en-SG" sz="1200" dirty="0">
                <a:solidFill>
                  <a:schemeClr val="bg1"/>
                </a:solidFill>
                <a:latin typeface="+mn-lt"/>
                <a:cs typeface="+mn-cs"/>
                <a:sym typeface="Helvetica Light"/>
              </a:rPr>
              <a:t> 2015</a:t>
            </a:r>
          </a:p>
        </p:txBody>
      </p:sp>
      <p:sp>
        <p:nvSpPr>
          <p:cNvPr id="9" name="TextBox 8"/>
          <p:cNvSpPr txBox="1"/>
          <p:nvPr/>
        </p:nvSpPr>
        <p:spPr>
          <a:xfrm>
            <a:off x="0" y="6588125"/>
            <a:ext cx="3000375" cy="225425"/>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spcFirstLastPara="1" lIns="50800" tIns="50800" rIns="50800" bIns="50800" spcCol="38100" anchor="ctr">
            <a:spAutoFit/>
          </a:bodyPr>
          <a:lstStyle/>
          <a:p>
            <a:pPr defTabSz="584200" fontAlgn="auto" latinLnBrk="1" hangingPunct="0">
              <a:spcBef>
                <a:spcPts val="0"/>
              </a:spcBef>
              <a:spcAft>
                <a:spcPts val="0"/>
              </a:spcAft>
              <a:defRPr/>
            </a:pPr>
            <a:r>
              <a:rPr lang="en-SG" sz="800" dirty="0">
                <a:latin typeface="+mn-lt"/>
                <a:cs typeface="+mn-cs"/>
                <a:sym typeface="Helvetica Light"/>
              </a:rPr>
              <a:t>Picture source: www.samling.com</a:t>
            </a:r>
          </a:p>
        </p:txBody>
      </p:sp>
      <p:pic>
        <p:nvPicPr>
          <p:cNvPr id="36870" name="Picture 4"/>
          <p:cNvPicPr>
            <a:picLocks noChangeAspect="1"/>
          </p:cNvPicPr>
          <p:nvPr/>
        </p:nvPicPr>
        <p:blipFill>
          <a:blip r:embed="rId4"/>
          <a:srcRect/>
          <a:stretch>
            <a:fillRect/>
          </a:stretch>
        </p:blipFill>
        <p:spPr bwMode="auto">
          <a:xfrm>
            <a:off x="0" y="1377950"/>
            <a:ext cx="9178925" cy="4938713"/>
          </a:xfrm>
          <a:prstGeom prst="rect">
            <a:avLst/>
          </a:prstGeom>
          <a:noFill/>
          <a:ln w="9525">
            <a:noFill/>
            <a:miter lim="800000"/>
            <a:headEnd/>
            <a:tailEnd/>
          </a:ln>
        </p:spPr>
      </p:pic>
      <p:sp>
        <p:nvSpPr>
          <p:cNvPr id="6" name="Oval 5"/>
          <p:cNvSpPr/>
          <p:nvPr/>
        </p:nvSpPr>
        <p:spPr>
          <a:xfrm>
            <a:off x="214313" y="1428750"/>
            <a:ext cx="2560637" cy="2971800"/>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ID" sz="7200"/>
              <a:t>3</a:t>
            </a:r>
            <a:r>
              <a:rPr lang="id-ID" sz="7200"/>
              <a:t>85</a:t>
            </a:r>
            <a:r>
              <a:rPr lang="en-ID"/>
              <a:t> </a:t>
            </a:r>
            <a:endParaRPr lang="en-ID" dirty="0"/>
          </a:p>
          <a:p>
            <a:pPr algn="ctr" fontAlgn="auto">
              <a:spcBef>
                <a:spcPts val="0"/>
              </a:spcBef>
              <a:spcAft>
                <a:spcPts val="0"/>
              </a:spcAft>
              <a:defRPr/>
            </a:pPr>
            <a:r>
              <a:rPr lang="en-ID" sz="2000" dirty="0"/>
              <a:t>Forest Management Unit</a:t>
            </a:r>
          </a:p>
        </p:txBody>
      </p:sp>
      <p:sp>
        <p:nvSpPr>
          <p:cNvPr id="10" name="Oval 9"/>
          <p:cNvSpPr/>
          <p:nvPr/>
        </p:nvSpPr>
        <p:spPr>
          <a:xfrm>
            <a:off x="5018088" y="1531938"/>
            <a:ext cx="1344612" cy="1695450"/>
          </a:xfrm>
          <a:prstGeom prst="ellipse">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ID" sz="3600"/>
              <a:t>1</a:t>
            </a:r>
            <a:r>
              <a:rPr lang="id-ID" sz="3600"/>
              <a:t>8</a:t>
            </a:r>
            <a:r>
              <a:rPr lang="en-ID" sz="3600"/>
              <a:t>4</a:t>
            </a:r>
            <a:r>
              <a:rPr lang="en-ID"/>
              <a:t> Timber Depo</a:t>
            </a:r>
            <a:r>
              <a:rPr lang="id-ID"/>
              <a:t>t</a:t>
            </a:r>
            <a:endParaRPr lang="en-ID" dirty="0"/>
          </a:p>
        </p:txBody>
      </p:sp>
      <p:sp>
        <p:nvSpPr>
          <p:cNvPr id="12" name="Oval 11"/>
          <p:cNvSpPr/>
          <p:nvPr/>
        </p:nvSpPr>
        <p:spPr>
          <a:xfrm>
            <a:off x="4786313" y="3429000"/>
            <a:ext cx="1698625" cy="2351088"/>
          </a:xfrm>
          <a:prstGeom prst="ellipse">
            <a:avLst/>
          </a:prstGeom>
          <a:solidFill>
            <a:srgbClr val="CC66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id-ID" sz="2800"/>
              <a:t>3,249</a:t>
            </a:r>
            <a:endParaRPr lang="en-ID" sz="2800" dirty="0"/>
          </a:p>
          <a:p>
            <a:pPr algn="ctr" fontAlgn="auto">
              <a:spcBef>
                <a:spcPts val="0"/>
              </a:spcBef>
              <a:spcAft>
                <a:spcPts val="0"/>
              </a:spcAft>
              <a:defRPr/>
            </a:pPr>
            <a:r>
              <a:rPr lang="en-ID" sz="1600" dirty="0"/>
              <a:t>Timber Industries </a:t>
            </a:r>
          </a:p>
        </p:txBody>
      </p:sp>
      <p:sp>
        <p:nvSpPr>
          <p:cNvPr id="15" name="Rounded Rectangle 14"/>
          <p:cNvSpPr/>
          <p:nvPr/>
        </p:nvSpPr>
        <p:spPr>
          <a:xfrm>
            <a:off x="6937375" y="3071813"/>
            <a:ext cx="1978025" cy="1127125"/>
          </a:xfrm>
          <a:prstGeom prst="roundRect">
            <a:avLst/>
          </a:prstGeom>
          <a:solidFill>
            <a:srgbClr val="FF9900"/>
          </a:solidFill>
        </p:spPr>
        <p:style>
          <a:lnRef idx="1">
            <a:schemeClr val="accent2"/>
          </a:lnRef>
          <a:fillRef idx="2">
            <a:schemeClr val="accent2"/>
          </a:fillRef>
          <a:effectRef idx="1">
            <a:schemeClr val="accent2"/>
          </a:effectRef>
          <a:fontRef idx="minor">
            <a:schemeClr val="dk1"/>
          </a:fontRef>
        </p:style>
        <p:txBody>
          <a:bodyPr anchor="ctr"/>
          <a:lstStyle/>
          <a:p>
            <a:pPr algn="ctr" fontAlgn="auto">
              <a:spcBef>
                <a:spcPts val="0"/>
              </a:spcBef>
              <a:spcAft>
                <a:spcPts val="0"/>
              </a:spcAft>
              <a:defRPr/>
            </a:pPr>
            <a:r>
              <a:rPr lang="en-ID" sz="2800"/>
              <a:t>1</a:t>
            </a:r>
            <a:r>
              <a:rPr lang="id-ID" sz="2800"/>
              <a:t>11</a:t>
            </a:r>
            <a:r>
              <a:rPr lang="en-ID" sz="2800"/>
              <a:t> </a:t>
            </a:r>
            <a:r>
              <a:rPr lang="id-ID"/>
              <a:t>non-Producer Exporters</a:t>
            </a:r>
            <a:endParaRPr lang="en-ID" dirty="0"/>
          </a:p>
        </p:txBody>
      </p:sp>
      <p:sp>
        <p:nvSpPr>
          <p:cNvPr id="17" name="Rounded Rectangle 16"/>
          <p:cNvSpPr/>
          <p:nvPr/>
        </p:nvSpPr>
        <p:spPr>
          <a:xfrm>
            <a:off x="1500188" y="4429125"/>
            <a:ext cx="2714625" cy="1000125"/>
          </a:xfrm>
          <a:prstGeom prst="roundRect">
            <a:avLst/>
          </a:prstGeom>
          <a:solidFill>
            <a:srgbClr val="7030A0"/>
          </a:solidFill>
          <a:ln>
            <a:noFill/>
          </a:ln>
        </p:spPr>
        <p:style>
          <a:lnRef idx="0">
            <a:scrgbClr r="0" g="0" b="0"/>
          </a:lnRef>
          <a:fillRef idx="0">
            <a:scrgbClr r="0" g="0" b="0"/>
          </a:fillRef>
          <a:effectRef idx="0">
            <a:scrgbClr r="0" g="0" b="0"/>
          </a:effectRef>
          <a:fontRef idx="minor">
            <a:schemeClr val="lt1"/>
          </a:fontRef>
        </p:style>
        <p:txBody>
          <a:bodyPr anchor="ctr"/>
          <a:lstStyle/>
          <a:p>
            <a:pPr algn="ctr" fontAlgn="auto">
              <a:spcBef>
                <a:spcPts val="0"/>
              </a:spcBef>
              <a:spcAft>
                <a:spcPts val="0"/>
              </a:spcAft>
              <a:defRPr/>
            </a:pPr>
            <a:r>
              <a:rPr lang="id-ID" sz="2800"/>
              <a:t>190 </a:t>
            </a:r>
            <a:r>
              <a:rPr lang="id-ID"/>
              <a:t>Groups of privately-owned Forest</a:t>
            </a:r>
            <a:endParaRPr lang="en-ID" dirty="0"/>
          </a:p>
        </p:txBody>
      </p:sp>
    </p:spTree>
  </p:cSld>
  <p:clrMapOvr>
    <a:masterClrMapping/>
  </p:clrMapOvr>
  <p:transition spd="slow">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cstate="email">
            <a:extLst>
              <a:ext uri="{28A0092B-C50C-407E-A947-70E740481C1C}">
                <a14:useLocalDpi xmlns:a14="http://schemas.microsoft.com/office/drawing/2010/main"/>
              </a:ext>
            </a:extLst>
          </a:blip>
          <a:srcRect t="20073" b="36222"/>
          <a:stretch/>
        </p:blipFill>
        <p:spPr>
          <a:xfrm>
            <a:off x="0" y="-171400"/>
            <a:ext cx="9144000" cy="2664297"/>
          </a:xfrm>
          <a:prstGeom prst="rect">
            <a:avLst/>
          </a:prstGeom>
        </p:spPr>
      </p:pic>
      <p:sp>
        <p:nvSpPr>
          <p:cNvPr id="4" name="TextBox 3"/>
          <p:cNvSpPr txBox="1"/>
          <p:nvPr/>
        </p:nvSpPr>
        <p:spPr>
          <a:xfrm>
            <a:off x="457200" y="3733800"/>
            <a:ext cx="8064896" cy="707886"/>
          </a:xfrm>
          <a:prstGeom prst="rect">
            <a:avLst/>
          </a:prstGeom>
          <a:noFill/>
        </p:spPr>
        <p:txBody>
          <a:bodyPr wrap="square" rtlCol="0">
            <a:spAutoFit/>
          </a:bodyPr>
          <a:lstStyle/>
          <a:p>
            <a:pPr algn="ctr"/>
            <a:r>
              <a:rPr lang="id-ID" sz="4000" dirty="0" smtClean="0">
                <a:latin typeface="Tahoma" pitchFamily="34" charset="0"/>
                <a:cs typeface="Tahoma" pitchFamily="34" charset="0"/>
              </a:rPr>
              <a:t>FLEGT-VPA INDONESIA – EU</a:t>
            </a:r>
          </a:p>
        </p:txBody>
      </p:sp>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038600" y="5181600"/>
            <a:ext cx="1244712" cy="1006753"/>
          </a:xfrm>
          <a:prstGeom prst="rect">
            <a:avLst/>
          </a:prstGeom>
        </p:spPr>
      </p:pic>
      <p:sp>
        <p:nvSpPr>
          <p:cNvPr id="7" name="Rectangle 6"/>
          <p:cNvSpPr/>
          <p:nvPr/>
        </p:nvSpPr>
        <p:spPr>
          <a:xfrm>
            <a:off x="0" y="2348880"/>
            <a:ext cx="9144000" cy="255219"/>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341577" y="523979"/>
            <a:ext cx="1424154" cy="980187"/>
          </a:xfrm>
          <a:prstGeom prst="rect">
            <a:avLst/>
          </a:prstGeom>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36512" y="1772816"/>
          <a:ext cx="8686800" cy="3810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5" name="Content Placeholder 3"/>
          <p:cNvGraphicFramePr>
            <a:graphicFrameLocks/>
          </p:cNvGraphicFramePr>
          <p:nvPr/>
        </p:nvGraphicFramePr>
        <p:xfrm>
          <a:off x="877888" y="2440144"/>
          <a:ext cx="7315200" cy="3142672"/>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21509" name="TextBox 6"/>
          <p:cNvSpPr txBox="1">
            <a:spLocks noChangeArrowheads="1"/>
          </p:cNvSpPr>
          <p:nvPr/>
        </p:nvSpPr>
        <p:spPr bwMode="auto">
          <a:xfrm>
            <a:off x="5627688" y="1371600"/>
            <a:ext cx="1371600" cy="738188"/>
          </a:xfrm>
          <a:prstGeom prst="rect">
            <a:avLst/>
          </a:prstGeom>
          <a:noFill/>
          <a:ln w="9525">
            <a:noFill/>
            <a:miter lim="800000"/>
            <a:headEnd/>
            <a:tailEnd/>
          </a:ln>
        </p:spPr>
        <p:txBody>
          <a:bodyPr>
            <a:spAutoFit/>
          </a:bodyPr>
          <a:lstStyle/>
          <a:p>
            <a:pPr algn="ctr"/>
            <a:r>
              <a:rPr lang="en-US" sz="1400" b="1">
                <a:solidFill>
                  <a:srgbClr val="000000"/>
                </a:solidFill>
                <a:latin typeface="Cambria" pitchFamily="18" charset="0"/>
              </a:rPr>
              <a:t>2014</a:t>
            </a:r>
            <a:r>
              <a:rPr lang="en-US" sz="1400">
                <a:solidFill>
                  <a:srgbClr val="000000"/>
                </a:solidFill>
                <a:latin typeface="Cambria" pitchFamily="18" charset="0"/>
              </a:rPr>
              <a:t> </a:t>
            </a:r>
          </a:p>
          <a:p>
            <a:pPr algn="ctr"/>
            <a:r>
              <a:rPr lang="en-US" sz="1400">
                <a:solidFill>
                  <a:srgbClr val="000000"/>
                </a:solidFill>
                <a:latin typeface="Cambria" pitchFamily="18" charset="0"/>
              </a:rPr>
              <a:t>FLEGT-VPA  Ratification </a:t>
            </a:r>
          </a:p>
        </p:txBody>
      </p:sp>
      <p:sp>
        <p:nvSpPr>
          <p:cNvPr id="10" name="Oval 9"/>
          <p:cNvSpPr/>
          <p:nvPr/>
        </p:nvSpPr>
        <p:spPr>
          <a:xfrm flipH="1">
            <a:off x="877888" y="4872038"/>
            <a:ext cx="152400" cy="152400"/>
          </a:xfrm>
          <a:prstGeom prst="ellipse">
            <a:avLst/>
          </a:prstGeom>
          <a:solidFill>
            <a:schemeClr val="accent3">
              <a:lumMod val="5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2" name="Rectangle 11"/>
          <p:cNvSpPr/>
          <p:nvPr/>
        </p:nvSpPr>
        <p:spPr bwMode="auto">
          <a:xfrm>
            <a:off x="3784600" y="3292475"/>
            <a:ext cx="1501775" cy="922338"/>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21513" name="TextBox 13"/>
          <p:cNvSpPr txBox="1">
            <a:spLocks noChangeArrowheads="1"/>
          </p:cNvSpPr>
          <p:nvPr/>
        </p:nvSpPr>
        <p:spPr bwMode="auto">
          <a:xfrm>
            <a:off x="5376863" y="1919288"/>
            <a:ext cx="2209800" cy="522287"/>
          </a:xfrm>
          <a:prstGeom prst="rect">
            <a:avLst/>
          </a:prstGeom>
          <a:noFill/>
          <a:ln w="9525">
            <a:noFill/>
            <a:miter lim="800000"/>
            <a:headEnd/>
            <a:tailEnd/>
          </a:ln>
        </p:spPr>
        <p:txBody>
          <a:bodyPr>
            <a:spAutoFit/>
          </a:bodyPr>
          <a:lstStyle/>
          <a:p>
            <a:pPr algn="ctr"/>
            <a:r>
              <a:rPr lang="en-US" sz="1400">
                <a:solidFill>
                  <a:srgbClr val="000000"/>
                </a:solidFill>
                <a:latin typeface="Cambria" pitchFamily="18" charset="0"/>
              </a:rPr>
              <a:t> </a:t>
            </a:r>
          </a:p>
          <a:p>
            <a:pPr algn="ctr"/>
            <a:r>
              <a:rPr lang="id-ID" sz="1400">
                <a:solidFill>
                  <a:srgbClr val="000000"/>
                </a:solidFill>
                <a:latin typeface="Cambria" pitchFamily="18" charset="0"/>
              </a:rPr>
              <a:t>Import Regulation</a:t>
            </a:r>
          </a:p>
        </p:txBody>
      </p:sp>
      <p:grpSp>
        <p:nvGrpSpPr>
          <p:cNvPr id="2" name="Group 2"/>
          <p:cNvGrpSpPr>
            <a:grpSpLocks/>
          </p:cNvGrpSpPr>
          <p:nvPr/>
        </p:nvGrpSpPr>
        <p:grpSpPr bwMode="auto">
          <a:xfrm>
            <a:off x="649288" y="4668838"/>
            <a:ext cx="4181475" cy="1651000"/>
            <a:chOff x="649288" y="4668416"/>
            <a:chExt cx="4181475" cy="1651000"/>
          </a:xfrm>
        </p:grpSpPr>
        <p:sp>
          <p:nvSpPr>
            <p:cNvPr id="17" name="Rectangle 16"/>
            <p:cNvSpPr/>
            <p:nvPr/>
          </p:nvSpPr>
          <p:spPr bwMode="auto">
            <a:xfrm>
              <a:off x="2706688" y="5811416"/>
              <a:ext cx="2124075" cy="508000"/>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8" name="Rectangle 17"/>
            <p:cNvSpPr/>
            <p:nvPr/>
          </p:nvSpPr>
          <p:spPr bwMode="auto">
            <a:xfrm>
              <a:off x="649288" y="4668416"/>
              <a:ext cx="2743200" cy="508000"/>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lIns="41604" tIns="0" rIns="0" bIns="0" spcCol="1270"/>
            <a:lstStyle/>
            <a:p>
              <a:pPr algn="ctr" defTabSz="711200" fontAlgn="auto">
                <a:lnSpc>
                  <a:spcPct val="90000"/>
                </a:lnSpc>
                <a:spcBef>
                  <a:spcPts val="0"/>
                </a:spcBef>
                <a:spcAft>
                  <a:spcPts val="0"/>
                </a:spcAft>
                <a:defRPr/>
              </a:pPr>
              <a:r>
                <a:rPr lang="en-US" altLang="en-US" sz="1600" b="1" dirty="0">
                  <a:solidFill>
                    <a:prstClr val="black">
                      <a:hueOff val="0"/>
                      <a:satOff val="0"/>
                      <a:lumOff val="0"/>
                      <a:alphaOff val="0"/>
                    </a:prstClr>
                  </a:solidFill>
                  <a:latin typeface="Cambria" pitchFamily="18" charset="0"/>
                  <a:sym typeface="Bernard MT Condensed" pitchFamily="18" charset="0"/>
                </a:rPr>
                <a:t>2007 </a:t>
              </a:r>
            </a:p>
            <a:p>
              <a:pPr algn="ctr" defTabSz="711200" fontAlgn="auto">
                <a:lnSpc>
                  <a:spcPct val="90000"/>
                </a:lnSpc>
                <a:spcBef>
                  <a:spcPts val="0"/>
                </a:spcBef>
                <a:spcAft>
                  <a:spcPts val="0"/>
                </a:spcAft>
                <a:defRPr/>
              </a:pPr>
              <a:r>
                <a:rPr lang="en-US" altLang="en-US" sz="1600" dirty="0">
                  <a:solidFill>
                    <a:prstClr val="black">
                      <a:hueOff val="0"/>
                      <a:satOff val="0"/>
                      <a:lumOff val="0"/>
                      <a:alphaOff val="0"/>
                    </a:prstClr>
                  </a:solidFill>
                  <a:latin typeface="Cambria" pitchFamily="18" charset="0"/>
                  <a:sym typeface="Bernard MT Condensed" pitchFamily="18" charset="0"/>
                </a:rPr>
                <a:t>RI-EU </a:t>
              </a:r>
              <a:r>
                <a:rPr lang="id-ID" altLang="en-US" sz="1600" dirty="0">
                  <a:solidFill>
                    <a:prstClr val="black">
                      <a:hueOff val="0"/>
                      <a:satOff val="0"/>
                      <a:lumOff val="0"/>
                      <a:alphaOff val="0"/>
                    </a:prstClr>
                  </a:solidFill>
                  <a:latin typeface="Cambria" pitchFamily="18" charset="0"/>
                  <a:sym typeface="Bernard MT Condensed" pitchFamily="18" charset="0"/>
                </a:rPr>
                <a:t> </a:t>
              </a:r>
              <a:r>
                <a:rPr lang="en-US" sz="1600">
                  <a:solidFill>
                    <a:prstClr val="black">
                      <a:hueOff val="0"/>
                      <a:satOff val="0"/>
                      <a:lumOff val="0"/>
                      <a:alphaOff val="0"/>
                    </a:prstClr>
                  </a:solidFill>
                  <a:latin typeface="Cambria" pitchFamily="18" charset="0"/>
                  <a:sym typeface="Bernard MT Condensed" pitchFamily="18" charset="0"/>
                </a:rPr>
                <a:t>FLEGT-VPA </a:t>
              </a:r>
              <a:endParaRPr lang="id-ID" sz="1600">
                <a:solidFill>
                  <a:prstClr val="black">
                    <a:hueOff val="0"/>
                    <a:satOff val="0"/>
                    <a:lumOff val="0"/>
                    <a:alphaOff val="0"/>
                  </a:prstClr>
                </a:solidFill>
                <a:latin typeface="Cambria" pitchFamily="18" charset="0"/>
                <a:sym typeface="Bernard MT Condensed" pitchFamily="18" charset="0"/>
              </a:endParaRPr>
            </a:p>
            <a:p>
              <a:pPr algn="ctr" defTabSz="711200" fontAlgn="auto">
                <a:lnSpc>
                  <a:spcPct val="90000"/>
                </a:lnSpc>
                <a:spcBef>
                  <a:spcPts val="0"/>
                </a:spcBef>
                <a:spcAft>
                  <a:spcPts val="0"/>
                </a:spcAft>
                <a:defRPr/>
              </a:pPr>
              <a:r>
                <a:rPr lang="en-US" sz="1600">
                  <a:solidFill>
                    <a:prstClr val="black">
                      <a:hueOff val="0"/>
                      <a:satOff val="0"/>
                      <a:lumOff val="0"/>
                      <a:alphaOff val="0"/>
                    </a:prstClr>
                  </a:solidFill>
                  <a:latin typeface="Cambria" pitchFamily="18" charset="0"/>
                  <a:sym typeface="Bernard MT Condensed" pitchFamily="18" charset="0"/>
                </a:rPr>
                <a:t>initiated </a:t>
              </a:r>
              <a:endParaRPr lang="en-US" sz="1600" dirty="0">
                <a:solidFill>
                  <a:prstClr val="black">
                    <a:hueOff val="0"/>
                    <a:satOff val="0"/>
                    <a:lumOff val="0"/>
                    <a:alphaOff val="0"/>
                  </a:prstClr>
                </a:solidFill>
                <a:latin typeface="Cambria" pitchFamily="18" charset="0"/>
              </a:endParaRPr>
            </a:p>
          </p:txBody>
        </p:sp>
      </p:grpSp>
      <p:sp>
        <p:nvSpPr>
          <p:cNvPr id="20" name="Oval 19"/>
          <p:cNvSpPr/>
          <p:nvPr/>
        </p:nvSpPr>
        <p:spPr>
          <a:xfrm flipH="1" flipV="1">
            <a:off x="3011488" y="3906838"/>
            <a:ext cx="228600" cy="228600"/>
          </a:xfrm>
          <a:prstGeom prst="ellipse">
            <a:avLst/>
          </a:prstGeom>
          <a:solidFill>
            <a:srgbClr val="FFC000"/>
          </a:solidFill>
          <a:ln>
            <a:solidFill>
              <a:schemeClr val="bg1"/>
            </a:solidFill>
            <a:prstDash val="solid"/>
          </a:ln>
        </p:spPr>
        <p:style>
          <a:lnRef idx="2">
            <a:scrgbClr r="0" g="0" b="0"/>
          </a:lnRef>
          <a:fillRef idx="1">
            <a:scrgbClr r="0" g="0" b="0"/>
          </a:fillRef>
          <a:effectRef idx="0">
            <a:schemeClr val="accent3">
              <a:hueOff val="0"/>
              <a:satOff val="0"/>
              <a:lumOff val="0"/>
              <a:alphaOff val="0"/>
            </a:schemeClr>
          </a:effectRef>
          <a:fontRef idx="minor">
            <a:schemeClr val="lt1"/>
          </a:fontRef>
        </p:style>
      </p:sp>
      <p:sp>
        <p:nvSpPr>
          <p:cNvPr id="19" name="Oval 18"/>
          <p:cNvSpPr/>
          <p:nvPr/>
        </p:nvSpPr>
        <p:spPr>
          <a:xfrm>
            <a:off x="7126288" y="2535238"/>
            <a:ext cx="433387" cy="433387"/>
          </a:xfrm>
          <a:prstGeom prst="ellipse">
            <a:avLst/>
          </a:prstGeom>
          <a:solidFill>
            <a:srgbClr val="FFFF00"/>
          </a:solidFill>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sp>
      <p:sp>
        <p:nvSpPr>
          <p:cNvPr id="23" name="Oval 22"/>
          <p:cNvSpPr/>
          <p:nvPr/>
        </p:nvSpPr>
        <p:spPr>
          <a:xfrm>
            <a:off x="7727950" y="3430588"/>
            <a:ext cx="381000" cy="381000"/>
          </a:xfrm>
          <a:prstGeom prst="ellipse">
            <a:avLst/>
          </a:prstGeom>
          <a:solidFill>
            <a:srgbClr val="00B050"/>
          </a:solidFill>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21518" name="TextBox 24"/>
          <p:cNvSpPr txBox="1">
            <a:spLocks noChangeArrowheads="1"/>
          </p:cNvSpPr>
          <p:nvPr/>
        </p:nvSpPr>
        <p:spPr bwMode="auto">
          <a:xfrm>
            <a:off x="7280275" y="3890963"/>
            <a:ext cx="1727200" cy="646112"/>
          </a:xfrm>
          <a:prstGeom prst="rect">
            <a:avLst/>
          </a:prstGeom>
          <a:solidFill>
            <a:srgbClr val="009900">
              <a:alpha val="64705"/>
            </a:srgbClr>
          </a:solidFill>
          <a:ln w="9525">
            <a:noFill/>
            <a:miter lim="800000"/>
            <a:headEnd/>
            <a:tailEnd/>
          </a:ln>
        </p:spPr>
        <p:txBody>
          <a:bodyPr>
            <a:spAutoFit/>
          </a:bodyPr>
          <a:lstStyle/>
          <a:p>
            <a:pPr algn="ctr"/>
            <a:r>
              <a:rPr lang="id-ID" b="1">
                <a:solidFill>
                  <a:srgbClr val="FFFFFF"/>
                </a:solidFill>
                <a:latin typeface="Calibri" pitchFamily="34" charset="0"/>
              </a:rPr>
              <a:t>15 Nov 2016</a:t>
            </a:r>
          </a:p>
          <a:p>
            <a:pPr algn="ctr"/>
            <a:r>
              <a:rPr lang="id-ID" b="1">
                <a:solidFill>
                  <a:srgbClr val="FFFFFF"/>
                </a:solidFill>
                <a:latin typeface="Calibri" pitchFamily="34" charset="0"/>
              </a:rPr>
              <a:t>FLEGT Licensing</a:t>
            </a:r>
            <a:endParaRPr lang="en-US">
              <a:solidFill>
                <a:srgbClr val="FFFFFF"/>
              </a:solidFill>
              <a:latin typeface="Calibri" pitchFamily="34" charset="0"/>
            </a:endParaRPr>
          </a:p>
        </p:txBody>
      </p:sp>
      <p:pic>
        <p:nvPicPr>
          <p:cNvPr id="21519" name="Picture 59"/>
          <p:cNvPicPr>
            <a:picLocks noChangeAspect="1" noChangeArrowheads="1"/>
          </p:cNvPicPr>
          <p:nvPr/>
        </p:nvPicPr>
        <p:blipFill>
          <a:blip r:embed="rId13"/>
          <a:srcRect/>
          <a:stretch>
            <a:fillRect/>
          </a:stretch>
        </p:blipFill>
        <p:spPr bwMode="auto">
          <a:xfrm>
            <a:off x="1443038" y="5372100"/>
            <a:ext cx="1568450" cy="1016000"/>
          </a:xfrm>
          <a:prstGeom prst="rect">
            <a:avLst/>
          </a:prstGeom>
          <a:noFill/>
          <a:ln w="12700">
            <a:noFill/>
            <a:miter lim="800000"/>
            <a:headEnd/>
            <a:tailEnd/>
          </a:ln>
        </p:spPr>
      </p:pic>
      <p:pic>
        <p:nvPicPr>
          <p:cNvPr id="21520" name="Picture 2" descr="F:\_Rudi\2013\VPA\IMG01893-20130930-1215.jpg"/>
          <p:cNvPicPr>
            <a:picLocks noChangeAspect="1" noChangeArrowheads="1"/>
          </p:cNvPicPr>
          <p:nvPr/>
        </p:nvPicPr>
        <p:blipFill>
          <a:blip r:embed="rId14"/>
          <a:srcRect/>
          <a:stretch>
            <a:fillRect/>
          </a:stretch>
        </p:blipFill>
        <p:spPr bwMode="auto">
          <a:xfrm>
            <a:off x="4162425" y="4987925"/>
            <a:ext cx="1943100" cy="1295400"/>
          </a:xfrm>
          <a:prstGeom prst="rect">
            <a:avLst/>
          </a:prstGeom>
          <a:noFill/>
          <a:ln w="9525">
            <a:noFill/>
            <a:miter lim="800000"/>
            <a:headEnd/>
            <a:tailEnd/>
          </a:ln>
        </p:spPr>
      </p:pic>
      <p:pic>
        <p:nvPicPr>
          <p:cNvPr id="29" name="Content Placeholder 3"/>
          <p:cNvPicPr>
            <a:picLocks/>
          </p:cNvPicPr>
          <p:nvPr/>
        </p:nvPicPr>
        <p:blipFill>
          <a:blip r:embed="rId15"/>
          <a:srcRect l="40526" t="30322" r="33792" b="38031"/>
          <a:stretch>
            <a:fillRect/>
          </a:stretch>
        </p:blipFill>
        <p:spPr>
          <a:xfrm>
            <a:off x="7288213" y="4948238"/>
            <a:ext cx="1704975" cy="1335087"/>
          </a:xfrm>
          <a:prstGeom prst="rect">
            <a:avLst/>
          </a:prstGeom>
          <a:effectLst>
            <a:outerShdw blurRad="190500" algn="tl" rotWithShape="0">
              <a:srgbClr val="000000">
                <a:alpha val="0"/>
              </a:srgbClr>
            </a:outerShdw>
          </a:effectLst>
        </p:spPr>
      </p:pic>
      <p:sp>
        <p:nvSpPr>
          <p:cNvPr id="30" name="Title 1"/>
          <p:cNvSpPr>
            <a:spLocks noGrp="1"/>
          </p:cNvSpPr>
          <p:nvPr>
            <p:ph type="title"/>
          </p:nvPr>
        </p:nvSpPr>
        <p:spPr>
          <a:xfrm>
            <a:off x="123825" y="296863"/>
            <a:ext cx="8643938" cy="735012"/>
          </a:xfrm>
        </p:spPr>
        <p:txBody>
          <a:bodyPr/>
          <a:lstStyle/>
          <a:p>
            <a:pPr eaLnBrk="1" hangingPunct="1"/>
            <a:r>
              <a:rPr lang="id-ID" sz="2400" b="1" smtClean="0">
                <a:solidFill>
                  <a:srgbClr val="358F37"/>
                </a:solidFill>
                <a:cs typeface="Arial" pitchFamily="34" charset="0"/>
              </a:rPr>
              <a:t>SVLK Development &amp; FLEGT-VPA Progress</a:t>
            </a:r>
          </a:p>
        </p:txBody>
      </p:sp>
      <p:sp>
        <p:nvSpPr>
          <p:cNvPr id="21" name="TextBox 9"/>
          <p:cNvSpPr txBox="1">
            <a:spLocks noChangeArrowheads="1"/>
          </p:cNvSpPr>
          <p:nvPr/>
        </p:nvSpPr>
        <p:spPr bwMode="auto">
          <a:xfrm>
            <a:off x="6761163" y="1282700"/>
            <a:ext cx="1970087" cy="954088"/>
          </a:xfrm>
          <a:prstGeom prst="rect">
            <a:avLst/>
          </a:prstGeom>
          <a:noFill/>
          <a:ln w="9525">
            <a:noFill/>
            <a:miter lim="800000"/>
            <a:headEnd/>
            <a:tailEnd/>
          </a:ln>
        </p:spPr>
        <p:txBody>
          <a:bodyPr>
            <a:spAutoFit/>
          </a:bodyPr>
          <a:lstStyle/>
          <a:p>
            <a:pPr algn="ctr"/>
            <a:r>
              <a:rPr lang="id-ID" altLang="id-ID" sz="1400" b="1">
                <a:solidFill>
                  <a:srgbClr val="000000"/>
                </a:solidFill>
                <a:latin typeface="Cambria" pitchFamily="18" charset="0"/>
                <a:sym typeface="Arial Black" pitchFamily="34" charset="0"/>
              </a:rPr>
              <a:t>2015</a:t>
            </a:r>
          </a:p>
          <a:p>
            <a:pPr algn="ctr"/>
            <a:r>
              <a:rPr lang="en-US" altLang="id-ID" sz="1400">
                <a:solidFill>
                  <a:srgbClr val="000000"/>
                </a:solidFill>
                <a:latin typeface="Cambria" pitchFamily="18" charset="0"/>
                <a:sym typeface="Arial Black" pitchFamily="34" charset="0"/>
              </a:rPr>
              <a:t>Joint Declaration </a:t>
            </a:r>
          </a:p>
          <a:p>
            <a:pPr algn="ctr"/>
            <a:r>
              <a:rPr lang="en-US" altLang="id-ID" sz="1400">
                <a:solidFill>
                  <a:srgbClr val="000000"/>
                </a:solidFill>
                <a:latin typeface="Cambria" pitchFamily="18" charset="0"/>
                <a:sym typeface="Arial Black" pitchFamily="34" charset="0"/>
              </a:rPr>
              <a:t>on SVLK Acceleration </a:t>
            </a:r>
          </a:p>
          <a:p>
            <a:pPr algn="ctr"/>
            <a:r>
              <a:rPr lang="en-US" altLang="id-ID" sz="1400">
                <a:solidFill>
                  <a:srgbClr val="000000"/>
                </a:solidFill>
                <a:latin typeface="Cambria" pitchFamily="18" charset="0"/>
                <a:sym typeface="Arial Black" pitchFamily="34" charset="0"/>
              </a:rPr>
              <a:t>23 March 2015</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wipe(down)">
                                      <p:cBhvr>
                                        <p:cTn id="7" dur="500"/>
                                        <p:tgtEl>
                                          <p:spTgt spid="30"/>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randombar(horizontal)">
                                      <p:cBhvr>
                                        <p:cTn id="11" dur="250"/>
                                        <p:tgtEl>
                                          <p:spTgt spid="4"/>
                                        </p:tgtEl>
                                      </p:cBhvr>
                                    </p:animEffect>
                                  </p:childTnLst>
                                </p:cTn>
                              </p:par>
                            </p:childTnLst>
                          </p:cTn>
                        </p:par>
                        <p:par>
                          <p:cTn id="12" fill="hold">
                            <p:stCondLst>
                              <p:cond delay="750"/>
                            </p:stCondLst>
                            <p:childTnLst>
                              <p:par>
                                <p:cTn id="13" presetID="14" presetClass="entr" presetSubtype="10" fill="hold" grpId="0"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randombar(horizontal)">
                                      <p:cBhvr>
                                        <p:cTn id="15" dur="250"/>
                                        <p:tgtEl>
                                          <p:spTgt spid="5"/>
                                        </p:tgtEl>
                                      </p:cBhvr>
                                    </p:animEffect>
                                  </p:childTnLst>
                                </p:cTn>
                              </p:par>
                            </p:childTnLst>
                          </p:cTn>
                        </p:par>
                        <p:par>
                          <p:cTn id="16" fill="hold">
                            <p:stCondLst>
                              <p:cond delay="1000"/>
                            </p:stCondLst>
                            <p:childTnLst>
                              <p:par>
                                <p:cTn id="17" presetID="14" presetClass="entr" presetSubtype="10" fill="hold" grpId="0" nodeType="afterEffect">
                                  <p:stCondLst>
                                    <p:cond delay="0"/>
                                  </p:stCondLst>
                                  <p:childTnLst>
                                    <p:set>
                                      <p:cBhvr>
                                        <p:cTn id="18" dur="1" fill="hold">
                                          <p:stCondLst>
                                            <p:cond delay="0"/>
                                          </p:stCondLst>
                                        </p:cTn>
                                        <p:tgtEl>
                                          <p:spTgt spid="21509"/>
                                        </p:tgtEl>
                                        <p:attrNameLst>
                                          <p:attrName>style.visibility</p:attrName>
                                        </p:attrNameLst>
                                      </p:cBhvr>
                                      <p:to>
                                        <p:strVal val="visible"/>
                                      </p:to>
                                    </p:set>
                                    <p:animEffect transition="in" filter="randombar(horizontal)">
                                      <p:cBhvr>
                                        <p:cTn id="19" dur="250"/>
                                        <p:tgtEl>
                                          <p:spTgt spid="21509"/>
                                        </p:tgtEl>
                                      </p:cBhvr>
                                    </p:animEffect>
                                  </p:childTnLst>
                                </p:cTn>
                              </p:par>
                            </p:childTnLst>
                          </p:cTn>
                        </p:par>
                        <p:par>
                          <p:cTn id="20" fill="hold">
                            <p:stCondLst>
                              <p:cond delay="1250"/>
                            </p:stCondLst>
                            <p:childTnLst>
                              <p:par>
                                <p:cTn id="21" presetID="14" presetClass="entr" presetSubtype="10" fill="hold" nodeType="after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randombar(horizontal)">
                                      <p:cBhvr>
                                        <p:cTn id="23" dur="250"/>
                                        <p:tgtEl>
                                          <p:spTgt spid="10"/>
                                        </p:tgtEl>
                                      </p:cBhvr>
                                    </p:animEffect>
                                  </p:childTnLst>
                                </p:cTn>
                              </p:par>
                            </p:childTnLst>
                          </p:cTn>
                        </p:par>
                        <p:par>
                          <p:cTn id="24" fill="hold">
                            <p:stCondLst>
                              <p:cond delay="1500"/>
                            </p:stCondLst>
                            <p:childTnLst>
                              <p:par>
                                <p:cTn id="25" presetID="14" presetClass="entr" presetSubtype="10" fill="hold" nodeType="after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randombar(horizontal)">
                                      <p:cBhvr>
                                        <p:cTn id="27" dur="250"/>
                                        <p:tgtEl>
                                          <p:spTgt spid="12"/>
                                        </p:tgtEl>
                                      </p:cBhvr>
                                    </p:animEffect>
                                  </p:childTnLst>
                                </p:cTn>
                              </p:par>
                            </p:childTnLst>
                          </p:cTn>
                        </p:par>
                        <p:par>
                          <p:cTn id="28" fill="hold">
                            <p:stCondLst>
                              <p:cond delay="1750"/>
                            </p:stCondLst>
                            <p:childTnLst>
                              <p:par>
                                <p:cTn id="29" presetID="14" presetClass="entr" presetSubtype="10" fill="hold" grpId="0" nodeType="afterEffect">
                                  <p:stCondLst>
                                    <p:cond delay="0"/>
                                  </p:stCondLst>
                                  <p:childTnLst>
                                    <p:set>
                                      <p:cBhvr>
                                        <p:cTn id="30" dur="1" fill="hold">
                                          <p:stCondLst>
                                            <p:cond delay="0"/>
                                          </p:stCondLst>
                                        </p:cTn>
                                        <p:tgtEl>
                                          <p:spTgt spid="21513"/>
                                        </p:tgtEl>
                                        <p:attrNameLst>
                                          <p:attrName>style.visibility</p:attrName>
                                        </p:attrNameLst>
                                      </p:cBhvr>
                                      <p:to>
                                        <p:strVal val="visible"/>
                                      </p:to>
                                    </p:set>
                                    <p:animEffect transition="in" filter="randombar(horizontal)">
                                      <p:cBhvr>
                                        <p:cTn id="31" dur="250"/>
                                        <p:tgtEl>
                                          <p:spTgt spid="21513"/>
                                        </p:tgtEl>
                                      </p:cBhvr>
                                    </p:animEffect>
                                  </p:childTnLst>
                                </p:cTn>
                              </p:par>
                            </p:childTnLst>
                          </p:cTn>
                        </p:par>
                        <p:par>
                          <p:cTn id="32" fill="hold">
                            <p:stCondLst>
                              <p:cond delay="2000"/>
                            </p:stCondLst>
                            <p:childTnLst>
                              <p:par>
                                <p:cTn id="33" presetID="14" presetClass="entr" presetSubtype="10" fill="hold" nodeType="afterEffect">
                                  <p:stCondLst>
                                    <p:cond delay="0"/>
                                  </p:stCondLst>
                                  <p:childTnLst>
                                    <p:set>
                                      <p:cBhvr>
                                        <p:cTn id="34" dur="1" fill="hold">
                                          <p:stCondLst>
                                            <p:cond delay="0"/>
                                          </p:stCondLst>
                                        </p:cTn>
                                        <p:tgtEl>
                                          <p:spTgt spid="2"/>
                                        </p:tgtEl>
                                        <p:attrNameLst>
                                          <p:attrName>style.visibility</p:attrName>
                                        </p:attrNameLst>
                                      </p:cBhvr>
                                      <p:to>
                                        <p:strVal val="visible"/>
                                      </p:to>
                                    </p:set>
                                    <p:animEffect transition="in" filter="randombar(horizontal)">
                                      <p:cBhvr>
                                        <p:cTn id="35" dur="250"/>
                                        <p:tgtEl>
                                          <p:spTgt spid="2"/>
                                        </p:tgtEl>
                                      </p:cBhvr>
                                    </p:animEffect>
                                  </p:childTnLst>
                                </p:cTn>
                              </p:par>
                            </p:childTnLst>
                          </p:cTn>
                        </p:par>
                        <p:par>
                          <p:cTn id="36" fill="hold">
                            <p:stCondLst>
                              <p:cond delay="2250"/>
                            </p:stCondLst>
                            <p:childTnLst>
                              <p:par>
                                <p:cTn id="37" presetID="14" presetClass="entr" presetSubtype="10" fill="hold" nodeType="afterEffect">
                                  <p:stCondLst>
                                    <p:cond delay="0"/>
                                  </p:stCondLst>
                                  <p:childTnLst>
                                    <p:set>
                                      <p:cBhvr>
                                        <p:cTn id="38" dur="1" fill="hold">
                                          <p:stCondLst>
                                            <p:cond delay="0"/>
                                          </p:stCondLst>
                                        </p:cTn>
                                        <p:tgtEl>
                                          <p:spTgt spid="20"/>
                                        </p:tgtEl>
                                        <p:attrNameLst>
                                          <p:attrName>style.visibility</p:attrName>
                                        </p:attrNameLst>
                                      </p:cBhvr>
                                      <p:to>
                                        <p:strVal val="visible"/>
                                      </p:to>
                                    </p:set>
                                    <p:animEffect transition="in" filter="randombar(horizontal)">
                                      <p:cBhvr>
                                        <p:cTn id="39" dur="250"/>
                                        <p:tgtEl>
                                          <p:spTgt spid="20"/>
                                        </p:tgtEl>
                                      </p:cBhvr>
                                    </p:animEffect>
                                  </p:childTnLst>
                                </p:cTn>
                              </p:par>
                            </p:childTnLst>
                          </p:cTn>
                        </p:par>
                        <p:par>
                          <p:cTn id="40" fill="hold">
                            <p:stCondLst>
                              <p:cond delay="2500"/>
                            </p:stCondLst>
                            <p:childTnLst>
                              <p:par>
                                <p:cTn id="41" presetID="14" presetClass="entr" presetSubtype="10" fill="hold" nodeType="afterEffect">
                                  <p:stCondLst>
                                    <p:cond delay="0"/>
                                  </p:stCondLst>
                                  <p:childTnLst>
                                    <p:set>
                                      <p:cBhvr>
                                        <p:cTn id="42" dur="1" fill="hold">
                                          <p:stCondLst>
                                            <p:cond delay="0"/>
                                          </p:stCondLst>
                                        </p:cTn>
                                        <p:tgtEl>
                                          <p:spTgt spid="19"/>
                                        </p:tgtEl>
                                        <p:attrNameLst>
                                          <p:attrName>style.visibility</p:attrName>
                                        </p:attrNameLst>
                                      </p:cBhvr>
                                      <p:to>
                                        <p:strVal val="visible"/>
                                      </p:to>
                                    </p:set>
                                    <p:animEffect transition="in" filter="randombar(horizontal)">
                                      <p:cBhvr>
                                        <p:cTn id="43" dur="250"/>
                                        <p:tgtEl>
                                          <p:spTgt spid="19"/>
                                        </p:tgtEl>
                                      </p:cBhvr>
                                    </p:animEffect>
                                  </p:childTnLst>
                                </p:cTn>
                              </p:par>
                            </p:childTnLst>
                          </p:cTn>
                        </p:par>
                        <p:par>
                          <p:cTn id="44" fill="hold">
                            <p:stCondLst>
                              <p:cond delay="2750"/>
                            </p:stCondLst>
                            <p:childTnLst>
                              <p:par>
                                <p:cTn id="45" presetID="14" presetClass="entr" presetSubtype="10" fill="hold" nodeType="afterEffect">
                                  <p:stCondLst>
                                    <p:cond delay="0"/>
                                  </p:stCondLst>
                                  <p:childTnLst>
                                    <p:set>
                                      <p:cBhvr>
                                        <p:cTn id="46" dur="1" fill="hold">
                                          <p:stCondLst>
                                            <p:cond delay="0"/>
                                          </p:stCondLst>
                                        </p:cTn>
                                        <p:tgtEl>
                                          <p:spTgt spid="23"/>
                                        </p:tgtEl>
                                        <p:attrNameLst>
                                          <p:attrName>style.visibility</p:attrName>
                                        </p:attrNameLst>
                                      </p:cBhvr>
                                      <p:to>
                                        <p:strVal val="visible"/>
                                      </p:to>
                                    </p:set>
                                    <p:animEffect transition="in" filter="randombar(horizontal)">
                                      <p:cBhvr>
                                        <p:cTn id="47" dur="250"/>
                                        <p:tgtEl>
                                          <p:spTgt spid="23"/>
                                        </p:tgtEl>
                                      </p:cBhvr>
                                    </p:animEffect>
                                  </p:childTnLst>
                                </p:cTn>
                              </p:par>
                            </p:childTnLst>
                          </p:cTn>
                        </p:par>
                        <p:par>
                          <p:cTn id="48" fill="hold">
                            <p:stCondLst>
                              <p:cond delay="3000"/>
                            </p:stCondLst>
                            <p:childTnLst>
                              <p:par>
                                <p:cTn id="49" presetID="14" presetClass="entr" presetSubtype="10" fill="hold" grpId="0" nodeType="afterEffect">
                                  <p:stCondLst>
                                    <p:cond delay="0"/>
                                  </p:stCondLst>
                                  <p:childTnLst>
                                    <p:set>
                                      <p:cBhvr>
                                        <p:cTn id="50" dur="1" fill="hold">
                                          <p:stCondLst>
                                            <p:cond delay="0"/>
                                          </p:stCondLst>
                                        </p:cTn>
                                        <p:tgtEl>
                                          <p:spTgt spid="21518"/>
                                        </p:tgtEl>
                                        <p:attrNameLst>
                                          <p:attrName>style.visibility</p:attrName>
                                        </p:attrNameLst>
                                      </p:cBhvr>
                                      <p:to>
                                        <p:strVal val="visible"/>
                                      </p:to>
                                    </p:set>
                                    <p:animEffect transition="in" filter="randombar(horizontal)">
                                      <p:cBhvr>
                                        <p:cTn id="51" dur="250"/>
                                        <p:tgtEl>
                                          <p:spTgt spid="21518"/>
                                        </p:tgtEl>
                                      </p:cBhvr>
                                    </p:animEffect>
                                  </p:childTnLst>
                                </p:cTn>
                              </p:par>
                            </p:childTnLst>
                          </p:cTn>
                        </p:par>
                        <p:par>
                          <p:cTn id="52" fill="hold">
                            <p:stCondLst>
                              <p:cond delay="3250"/>
                            </p:stCondLst>
                            <p:childTnLst>
                              <p:par>
                                <p:cTn id="53" presetID="14" presetClass="entr" presetSubtype="10" fill="hold" nodeType="afterEffect">
                                  <p:stCondLst>
                                    <p:cond delay="0"/>
                                  </p:stCondLst>
                                  <p:childTnLst>
                                    <p:set>
                                      <p:cBhvr>
                                        <p:cTn id="54" dur="1" fill="hold">
                                          <p:stCondLst>
                                            <p:cond delay="0"/>
                                          </p:stCondLst>
                                        </p:cTn>
                                        <p:tgtEl>
                                          <p:spTgt spid="21519"/>
                                        </p:tgtEl>
                                        <p:attrNameLst>
                                          <p:attrName>style.visibility</p:attrName>
                                        </p:attrNameLst>
                                      </p:cBhvr>
                                      <p:to>
                                        <p:strVal val="visible"/>
                                      </p:to>
                                    </p:set>
                                    <p:animEffect transition="in" filter="randombar(horizontal)">
                                      <p:cBhvr>
                                        <p:cTn id="55" dur="250"/>
                                        <p:tgtEl>
                                          <p:spTgt spid="21519"/>
                                        </p:tgtEl>
                                      </p:cBhvr>
                                    </p:animEffect>
                                  </p:childTnLst>
                                </p:cTn>
                              </p:par>
                            </p:childTnLst>
                          </p:cTn>
                        </p:par>
                        <p:par>
                          <p:cTn id="56" fill="hold">
                            <p:stCondLst>
                              <p:cond delay="3500"/>
                            </p:stCondLst>
                            <p:childTnLst>
                              <p:par>
                                <p:cTn id="57" presetID="14" presetClass="entr" presetSubtype="10" fill="hold" nodeType="afterEffect">
                                  <p:stCondLst>
                                    <p:cond delay="0"/>
                                  </p:stCondLst>
                                  <p:childTnLst>
                                    <p:set>
                                      <p:cBhvr>
                                        <p:cTn id="58" dur="1" fill="hold">
                                          <p:stCondLst>
                                            <p:cond delay="0"/>
                                          </p:stCondLst>
                                        </p:cTn>
                                        <p:tgtEl>
                                          <p:spTgt spid="21520"/>
                                        </p:tgtEl>
                                        <p:attrNameLst>
                                          <p:attrName>style.visibility</p:attrName>
                                        </p:attrNameLst>
                                      </p:cBhvr>
                                      <p:to>
                                        <p:strVal val="visible"/>
                                      </p:to>
                                    </p:set>
                                    <p:animEffect transition="in" filter="randombar(horizontal)">
                                      <p:cBhvr>
                                        <p:cTn id="59" dur="250"/>
                                        <p:tgtEl>
                                          <p:spTgt spid="21520"/>
                                        </p:tgtEl>
                                      </p:cBhvr>
                                    </p:animEffect>
                                  </p:childTnLst>
                                </p:cTn>
                              </p:par>
                            </p:childTnLst>
                          </p:cTn>
                        </p:par>
                        <p:par>
                          <p:cTn id="60" fill="hold">
                            <p:stCondLst>
                              <p:cond delay="3750"/>
                            </p:stCondLst>
                            <p:childTnLst>
                              <p:par>
                                <p:cTn id="61" presetID="14" presetClass="entr" presetSubtype="10" fill="hold" nodeType="afterEffect">
                                  <p:stCondLst>
                                    <p:cond delay="0"/>
                                  </p:stCondLst>
                                  <p:childTnLst>
                                    <p:set>
                                      <p:cBhvr>
                                        <p:cTn id="62" dur="1" fill="hold">
                                          <p:stCondLst>
                                            <p:cond delay="0"/>
                                          </p:stCondLst>
                                        </p:cTn>
                                        <p:tgtEl>
                                          <p:spTgt spid="29"/>
                                        </p:tgtEl>
                                        <p:attrNameLst>
                                          <p:attrName>style.visibility</p:attrName>
                                        </p:attrNameLst>
                                      </p:cBhvr>
                                      <p:to>
                                        <p:strVal val="visible"/>
                                      </p:to>
                                    </p:set>
                                    <p:animEffect transition="in" filter="randombar(horizontal)">
                                      <p:cBhvr>
                                        <p:cTn id="63" dur="250"/>
                                        <p:tgtEl>
                                          <p:spTgt spid="29"/>
                                        </p:tgtEl>
                                      </p:cBhvr>
                                    </p:animEffect>
                                  </p:childTnLst>
                                </p:cTn>
                              </p:par>
                            </p:childTnLst>
                          </p:cTn>
                        </p:par>
                        <p:par>
                          <p:cTn id="64" fill="hold">
                            <p:stCondLst>
                              <p:cond delay="4000"/>
                            </p:stCondLst>
                            <p:childTnLst>
                              <p:par>
                                <p:cTn id="65" presetID="14" presetClass="entr" presetSubtype="10" fill="hold" grpId="0" nodeType="afterEffect">
                                  <p:stCondLst>
                                    <p:cond delay="0"/>
                                  </p:stCondLst>
                                  <p:childTnLst>
                                    <p:set>
                                      <p:cBhvr>
                                        <p:cTn id="66" dur="1" fill="hold">
                                          <p:stCondLst>
                                            <p:cond delay="0"/>
                                          </p:stCondLst>
                                        </p:cTn>
                                        <p:tgtEl>
                                          <p:spTgt spid="21"/>
                                        </p:tgtEl>
                                        <p:attrNameLst>
                                          <p:attrName>style.visibility</p:attrName>
                                        </p:attrNameLst>
                                      </p:cBhvr>
                                      <p:to>
                                        <p:strVal val="visible"/>
                                      </p:to>
                                    </p:set>
                                    <p:animEffect transition="in" filter="randombar(horizontal)">
                                      <p:cBhvr>
                                        <p:cTn id="67" dur="25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Graphic spid="5" grpId="0">
        <p:bldAsOne/>
      </p:bldGraphic>
      <p:bldP spid="21509" grpId="0"/>
      <p:bldP spid="21513" grpId="0"/>
      <p:bldP spid="21518" grpId="0" animBg="1"/>
      <p:bldP spid="30" grpId="0"/>
      <p:bldP spid="2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rot="5400000">
            <a:off x="1835223" y="-879382"/>
            <a:ext cx="5617932" cy="8999624"/>
            <a:chOff x="609600" y="1425458"/>
            <a:chExt cx="724316" cy="4807441"/>
          </a:xfrm>
        </p:grpSpPr>
        <p:sp>
          <p:nvSpPr>
            <p:cNvPr id="3" name="Chevron 2"/>
            <p:cNvSpPr/>
            <p:nvPr/>
          </p:nvSpPr>
          <p:spPr>
            <a:xfrm rot="16200000">
              <a:off x="-631392" y="2666450"/>
              <a:ext cx="3206300" cy="724315"/>
            </a:xfrm>
            <a:prstGeom prst="chevron">
              <a:avLst/>
            </a:prstGeom>
            <a:gradFill flip="none" rotWithShape="1">
              <a:gsLst>
                <a:gs pos="0">
                  <a:srgbClr val="A61108"/>
                </a:gs>
                <a:gs pos="50000">
                  <a:srgbClr val="DA465B"/>
                </a:gs>
                <a:gs pos="100000">
                  <a:srgbClr val="A61108"/>
                </a:gs>
              </a:gsLst>
              <a:lin ang="5400000" scaled="1"/>
              <a:tileRect/>
            </a:gradFill>
            <a:ln w="12700" cap="flat" cmpd="sng" algn="ctr">
              <a:solidFill>
                <a:srgbClr val="C0504D">
                  <a:lumMod val="50000"/>
                </a:srgbClr>
              </a:solidFill>
              <a:prstDash val="solid"/>
            </a:ln>
            <a:effectLst>
              <a:outerShdw dist="25400" dir="5400000" algn="ctr" rotWithShape="0">
                <a:sysClr val="window" lastClr="FFFFFF">
                  <a:alpha val="50000"/>
                </a:sysClr>
              </a:outerShdw>
            </a:effectLst>
          </p:spPr>
          <p:txBody>
            <a:bodyPr lIns="0" tIns="0" rIns="0" bIns="0" rtlCol="0" anchor="ctr" anchorCtr="1"/>
            <a:lstStyle/>
            <a:p>
              <a:pPr algn="ctr"/>
              <a:endParaRPr lang="en-US" sz="3200" b="1" kern="0" dirty="0">
                <a:solidFill>
                  <a:sysClr val="window" lastClr="FFFFFF"/>
                </a:solidFill>
                <a:effectLst>
                  <a:outerShdw blurRad="38100" dist="38100" dir="2700000" algn="tl">
                    <a:srgbClr val="000000">
                      <a:alpha val="43137"/>
                    </a:srgbClr>
                  </a:outerShdw>
                </a:effectLst>
                <a:latin typeface="Helvetica Neue"/>
                <a:ea typeface="ヒラギノ角ゴ ProN W3" charset="-128"/>
                <a:cs typeface="Helvetica" pitchFamily="34" charset="0"/>
              </a:endParaRPr>
            </a:p>
          </p:txBody>
        </p:sp>
        <p:sp>
          <p:nvSpPr>
            <p:cNvPr id="4" name="Chevron 3"/>
            <p:cNvSpPr/>
            <p:nvPr/>
          </p:nvSpPr>
          <p:spPr>
            <a:xfrm rot="16200000">
              <a:off x="-629607" y="4269377"/>
              <a:ext cx="3202729" cy="724315"/>
            </a:xfrm>
            <a:prstGeom prst="chevron">
              <a:avLst/>
            </a:prstGeom>
            <a:gradFill flip="none" rotWithShape="1">
              <a:gsLst>
                <a:gs pos="50000">
                  <a:srgbClr val="F8C766">
                    <a:lumMod val="93000"/>
                    <a:lumOff val="7000"/>
                  </a:srgbClr>
                </a:gs>
                <a:gs pos="0">
                  <a:srgbClr val="E49B0A"/>
                </a:gs>
                <a:gs pos="100000">
                  <a:srgbClr val="E49B0A"/>
                </a:gs>
              </a:gsLst>
              <a:lin ang="8100000" scaled="1"/>
              <a:tileRect/>
            </a:gradFill>
            <a:ln w="12700" cap="flat" cmpd="sng" algn="ctr">
              <a:solidFill>
                <a:schemeClr val="accent6">
                  <a:lumMod val="50000"/>
                </a:schemeClr>
              </a:solidFill>
              <a:prstDash val="solid"/>
            </a:ln>
            <a:effectLst>
              <a:outerShdw blurRad="50800" dist="38100" dir="5400000" algn="t" rotWithShape="0">
                <a:prstClr val="black">
                  <a:alpha val="40000"/>
                </a:prstClr>
              </a:outerShdw>
            </a:effectLst>
          </p:spPr>
          <p:txBody>
            <a:bodyPr lIns="0" tIns="0" rIns="0" bIns="0" rtlCol="0" anchor="ctr" anchorCtr="1"/>
            <a:lstStyle/>
            <a:p>
              <a:pPr algn="ctr"/>
              <a:r>
                <a:rPr lang="en-US" sz="3200" b="1" kern="0" dirty="0" smtClean="0">
                  <a:solidFill>
                    <a:sysClr val="window" lastClr="FFFFFF"/>
                  </a:solidFill>
                  <a:effectLst>
                    <a:outerShdw blurRad="38100" dist="38100" dir="2700000" algn="tl">
                      <a:srgbClr val="000000">
                        <a:alpha val="43137"/>
                      </a:srgbClr>
                    </a:outerShdw>
                  </a:effectLst>
                  <a:latin typeface="Helvetica Neue"/>
                  <a:ea typeface="ヒラギノ角ゴ ProN W3" charset="-128"/>
                  <a:cs typeface="Helvetica" pitchFamily="34" charset="0"/>
                </a:rPr>
                <a:t>P</a:t>
              </a:r>
              <a:endParaRPr lang="en-US" sz="3200" b="1" kern="0" dirty="0">
                <a:solidFill>
                  <a:sysClr val="window" lastClr="FFFFFF"/>
                </a:solidFill>
                <a:effectLst>
                  <a:outerShdw blurRad="38100" dist="38100" dir="2700000" algn="tl">
                    <a:srgbClr val="000000">
                      <a:alpha val="43137"/>
                    </a:srgbClr>
                  </a:outerShdw>
                </a:effectLst>
                <a:latin typeface="Helvetica Neue"/>
                <a:ea typeface="ヒラギノ角ゴ ProN W3" charset="-128"/>
                <a:cs typeface="Helvetica" pitchFamily="34" charset="0"/>
              </a:endParaRPr>
            </a:p>
          </p:txBody>
        </p:sp>
        <p:sp>
          <p:nvSpPr>
            <p:cNvPr id="5" name="Chevron 19"/>
            <p:cNvSpPr/>
            <p:nvPr/>
          </p:nvSpPr>
          <p:spPr>
            <a:xfrm rot="16200000">
              <a:off x="171188" y="5070171"/>
              <a:ext cx="1601141" cy="724315"/>
            </a:xfrm>
            <a:custGeom>
              <a:avLst/>
              <a:gdLst/>
              <a:ahLst/>
              <a:cxnLst/>
              <a:rect l="l" t="t" r="r" b="b"/>
              <a:pathLst>
                <a:path w="1601141" h="724315">
                  <a:moveTo>
                    <a:pt x="1601141" y="362158"/>
                  </a:moveTo>
                  <a:lnTo>
                    <a:pt x="1238984" y="724315"/>
                  </a:lnTo>
                  <a:lnTo>
                    <a:pt x="0" y="724315"/>
                  </a:lnTo>
                  <a:lnTo>
                    <a:pt x="0" y="0"/>
                  </a:lnTo>
                  <a:lnTo>
                    <a:pt x="1238984" y="0"/>
                  </a:lnTo>
                  <a:close/>
                </a:path>
              </a:pathLst>
            </a:custGeom>
            <a:gradFill flip="none" rotWithShape="1">
              <a:gsLst>
                <a:gs pos="50000">
                  <a:srgbClr val="7DFF7D"/>
                </a:gs>
                <a:gs pos="0">
                  <a:srgbClr val="009800"/>
                </a:gs>
                <a:gs pos="100000">
                  <a:srgbClr val="009800"/>
                </a:gs>
              </a:gsLst>
              <a:lin ang="5400000" scaled="1"/>
              <a:tileRect/>
            </a:gradFill>
            <a:ln w="12700" cap="flat" cmpd="sng" algn="ctr">
              <a:solidFill>
                <a:srgbClr val="006600"/>
              </a:solidFill>
              <a:prstDash val="solid"/>
            </a:ln>
            <a:effectLst>
              <a:reflection blurRad="6350" stA="52000" endA="300" endPos="35000" dir="5400000" sy="-100000" algn="bl" rotWithShape="0"/>
            </a:effectLst>
          </p:spPr>
          <p:txBody>
            <a:bodyPr lIns="0" tIns="0" rIns="0" bIns="0" rtlCol="0" anchor="ctr" anchorCtr="1"/>
            <a:lstStyle/>
            <a:p>
              <a:pPr algn="ctr"/>
              <a:endParaRPr lang="en-US" sz="3200" b="1" kern="0" dirty="0">
                <a:solidFill>
                  <a:sysClr val="window" lastClr="FFFFFF"/>
                </a:solidFill>
                <a:effectLst>
                  <a:outerShdw blurRad="38100" dist="38100" dir="2700000" algn="tl">
                    <a:srgbClr val="000000">
                      <a:alpha val="43137"/>
                    </a:srgbClr>
                  </a:outerShdw>
                </a:effectLst>
                <a:latin typeface="Helvetica Neue"/>
                <a:ea typeface="ヒラギノ角ゴ ProN W3" charset="-128"/>
                <a:cs typeface="Helvetica" pitchFamily="34" charset="0"/>
              </a:endParaRPr>
            </a:p>
          </p:txBody>
        </p:sp>
      </p:grpSp>
      <p:sp>
        <p:nvSpPr>
          <p:cNvPr id="7" name="TextBox 6"/>
          <p:cNvSpPr txBox="1"/>
          <p:nvPr/>
        </p:nvSpPr>
        <p:spPr>
          <a:xfrm>
            <a:off x="597554" y="338978"/>
            <a:ext cx="7425180" cy="523220"/>
          </a:xfrm>
          <a:prstGeom prst="rect">
            <a:avLst/>
          </a:prstGeom>
          <a:noFill/>
        </p:spPr>
        <p:txBody>
          <a:bodyPr wrap="square" rtlCol="0">
            <a:spAutoFit/>
          </a:bodyPr>
          <a:lstStyle/>
          <a:p>
            <a:pPr algn="ctr"/>
            <a:r>
              <a:rPr lang="en-US" sz="2800" b="1" dirty="0" smtClean="0"/>
              <a:t>Working Structure </a:t>
            </a:r>
            <a:endParaRPr lang="en-US" sz="2800" b="1" dirty="0"/>
          </a:p>
        </p:txBody>
      </p:sp>
      <p:sp>
        <p:nvSpPr>
          <p:cNvPr id="12" name="Oval 11"/>
          <p:cNvSpPr/>
          <p:nvPr/>
        </p:nvSpPr>
        <p:spPr>
          <a:xfrm>
            <a:off x="565459" y="4643454"/>
            <a:ext cx="1168400" cy="1143000"/>
          </a:xfrm>
          <a:prstGeom prst="ellipse">
            <a:avLst/>
          </a:prstGeom>
          <a:gradFill flip="none" rotWithShape="1">
            <a:gsLst>
              <a:gs pos="0">
                <a:srgbClr val="FDA1F6">
                  <a:shade val="30000"/>
                  <a:satMod val="115000"/>
                </a:srgbClr>
              </a:gs>
              <a:gs pos="50000">
                <a:srgbClr val="FDA1F6">
                  <a:shade val="67500"/>
                  <a:satMod val="115000"/>
                </a:srgbClr>
              </a:gs>
              <a:gs pos="100000">
                <a:srgbClr val="FDA1F6">
                  <a:shade val="100000"/>
                  <a:satMod val="115000"/>
                </a:srgbClr>
              </a:gs>
            </a:gsLst>
            <a:lin ang="0" scaled="1"/>
            <a:tileRect/>
          </a:gra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dirty="0" smtClean="0">
                <a:solidFill>
                  <a:schemeClr val="tx1"/>
                </a:solidFill>
              </a:rPr>
              <a:t>TWG</a:t>
            </a:r>
            <a:endParaRPr lang="en-US" dirty="0">
              <a:solidFill>
                <a:schemeClr val="tx1"/>
              </a:solidFill>
            </a:endParaRPr>
          </a:p>
        </p:txBody>
      </p:sp>
      <p:sp>
        <p:nvSpPr>
          <p:cNvPr id="13" name="Up Arrow 12"/>
          <p:cNvSpPr/>
          <p:nvPr/>
        </p:nvSpPr>
        <p:spPr>
          <a:xfrm>
            <a:off x="1038379" y="4363412"/>
            <a:ext cx="222559" cy="280039"/>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591725" y="1710007"/>
            <a:ext cx="1168400" cy="1143000"/>
          </a:xfrm>
          <a:prstGeom prst="ellipse">
            <a:avLst/>
          </a:prstGeom>
          <a:gradFill flip="none" rotWithShape="1">
            <a:gsLst>
              <a:gs pos="0">
                <a:srgbClr val="FDA1F6">
                  <a:shade val="30000"/>
                  <a:satMod val="115000"/>
                </a:srgbClr>
              </a:gs>
              <a:gs pos="50000">
                <a:srgbClr val="FDA1F6">
                  <a:shade val="67500"/>
                  <a:satMod val="115000"/>
                </a:srgbClr>
              </a:gs>
              <a:gs pos="100000">
                <a:srgbClr val="FDA1F6">
                  <a:shade val="100000"/>
                  <a:satMod val="115000"/>
                </a:srgbClr>
              </a:gs>
            </a:gsLst>
            <a:lin ang="0" scaled="1"/>
            <a:tileRect/>
          </a:gra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dirty="0" smtClean="0">
                <a:solidFill>
                  <a:schemeClr val="tx1"/>
                </a:solidFill>
              </a:rPr>
              <a:t>JPC</a:t>
            </a:r>
            <a:endParaRPr lang="en-US" dirty="0">
              <a:solidFill>
                <a:schemeClr val="tx1"/>
              </a:solidFill>
            </a:endParaRPr>
          </a:p>
        </p:txBody>
      </p:sp>
      <p:sp>
        <p:nvSpPr>
          <p:cNvPr id="15" name="Oval 14"/>
          <p:cNvSpPr/>
          <p:nvPr/>
        </p:nvSpPr>
        <p:spPr>
          <a:xfrm>
            <a:off x="565459" y="3172698"/>
            <a:ext cx="1168400" cy="1143000"/>
          </a:xfrm>
          <a:prstGeom prst="ellipse">
            <a:avLst/>
          </a:prstGeom>
          <a:gradFill flip="none" rotWithShape="1">
            <a:gsLst>
              <a:gs pos="0">
                <a:srgbClr val="FDA1F6">
                  <a:shade val="30000"/>
                  <a:satMod val="115000"/>
                </a:srgbClr>
              </a:gs>
              <a:gs pos="50000">
                <a:srgbClr val="FDA1F6">
                  <a:shade val="67500"/>
                  <a:satMod val="115000"/>
                </a:srgbClr>
              </a:gs>
              <a:gs pos="100000">
                <a:srgbClr val="FDA1F6">
                  <a:shade val="100000"/>
                  <a:satMod val="115000"/>
                </a:srgbClr>
              </a:gs>
            </a:gsLst>
            <a:lin ang="0" scaled="1"/>
            <a:tileRect/>
          </a:gra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dirty="0" smtClean="0">
                <a:solidFill>
                  <a:schemeClr val="tx1"/>
                </a:solidFill>
              </a:rPr>
              <a:t>JEM</a:t>
            </a:r>
            <a:endParaRPr lang="en-US" dirty="0">
              <a:solidFill>
                <a:schemeClr val="tx1"/>
              </a:solidFill>
            </a:endParaRPr>
          </a:p>
        </p:txBody>
      </p:sp>
      <p:sp>
        <p:nvSpPr>
          <p:cNvPr id="16" name="Up Arrow 15"/>
          <p:cNvSpPr/>
          <p:nvPr/>
        </p:nvSpPr>
        <p:spPr>
          <a:xfrm>
            <a:off x="1036401" y="2876865"/>
            <a:ext cx="222559" cy="280039"/>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23"/>
          <p:cNvGrpSpPr/>
          <p:nvPr/>
        </p:nvGrpSpPr>
        <p:grpSpPr>
          <a:xfrm>
            <a:off x="3193369" y="1646631"/>
            <a:ext cx="1176097" cy="4068385"/>
            <a:chOff x="3001943" y="1191859"/>
            <a:chExt cx="1176097" cy="4068385"/>
          </a:xfrm>
        </p:grpSpPr>
        <p:sp>
          <p:nvSpPr>
            <p:cNvPr id="19" name="Oval 18"/>
            <p:cNvSpPr/>
            <p:nvPr/>
          </p:nvSpPr>
          <p:spPr>
            <a:xfrm>
              <a:off x="3001943" y="4117244"/>
              <a:ext cx="1168400" cy="1143000"/>
            </a:xfrm>
            <a:prstGeom prst="ellipse">
              <a:avLst/>
            </a:prstGeom>
            <a:gradFill flip="none" rotWithShape="1">
              <a:gsLst>
                <a:gs pos="0">
                  <a:srgbClr val="FFFF00">
                    <a:shade val="30000"/>
                    <a:satMod val="115000"/>
                  </a:srgbClr>
                </a:gs>
                <a:gs pos="50000">
                  <a:srgbClr val="FFFF00">
                    <a:shade val="67500"/>
                    <a:satMod val="115000"/>
                  </a:srgbClr>
                </a:gs>
                <a:gs pos="100000">
                  <a:srgbClr val="FFFF00">
                    <a:shade val="100000"/>
                    <a:satMod val="115000"/>
                  </a:srgbClr>
                </a:gs>
              </a:gsLst>
              <a:lin ang="0" scaled="1"/>
              <a:tileRect/>
            </a:gra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dirty="0" smtClean="0">
                  <a:solidFill>
                    <a:schemeClr val="tx1"/>
                  </a:solidFill>
                </a:rPr>
                <a:t>JWG</a:t>
              </a:r>
              <a:endParaRPr lang="en-US" dirty="0">
                <a:solidFill>
                  <a:schemeClr val="tx1"/>
                </a:solidFill>
              </a:endParaRPr>
            </a:p>
          </p:txBody>
        </p:sp>
        <p:sp>
          <p:nvSpPr>
            <p:cNvPr id="20" name="Up Arrow 19"/>
            <p:cNvSpPr/>
            <p:nvPr/>
          </p:nvSpPr>
          <p:spPr>
            <a:xfrm>
              <a:off x="3474863" y="3837202"/>
              <a:ext cx="222559" cy="280039"/>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p:cNvSpPr/>
            <p:nvPr/>
          </p:nvSpPr>
          <p:spPr>
            <a:xfrm>
              <a:off x="3009640" y="1191859"/>
              <a:ext cx="1168400" cy="1143000"/>
            </a:xfrm>
            <a:prstGeom prst="ellipse">
              <a:avLst/>
            </a:prstGeom>
            <a:gradFill flip="none" rotWithShape="1">
              <a:gsLst>
                <a:gs pos="0">
                  <a:srgbClr val="FFFF00">
                    <a:shade val="30000"/>
                    <a:satMod val="115000"/>
                  </a:srgbClr>
                </a:gs>
                <a:gs pos="50000">
                  <a:srgbClr val="FFFF00">
                    <a:shade val="67500"/>
                    <a:satMod val="115000"/>
                  </a:srgbClr>
                </a:gs>
                <a:gs pos="100000">
                  <a:srgbClr val="FFFF00">
                    <a:shade val="100000"/>
                    <a:satMod val="115000"/>
                  </a:srgbClr>
                </a:gs>
              </a:gsLst>
              <a:lin ang="0" scaled="1"/>
              <a:tileRect/>
            </a:gra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dirty="0" smtClean="0">
                  <a:solidFill>
                    <a:schemeClr val="tx1"/>
                  </a:solidFill>
                </a:rPr>
                <a:t>JPC</a:t>
              </a:r>
              <a:endParaRPr lang="en-US" dirty="0">
                <a:solidFill>
                  <a:schemeClr val="tx1"/>
                </a:solidFill>
              </a:endParaRPr>
            </a:p>
          </p:txBody>
        </p:sp>
        <p:sp>
          <p:nvSpPr>
            <p:cNvPr id="22" name="Oval 21"/>
            <p:cNvSpPr/>
            <p:nvPr/>
          </p:nvSpPr>
          <p:spPr>
            <a:xfrm>
              <a:off x="3001943" y="2646488"/>
              <a:ext cx="1168400" cy="1143000"/>
            </a:xfrm>
            <a:prstGeom prst="ellipse">
              <a:avLst/>
            </a:prstGeom>
            <a:gradFill flip="none" rotWithShape="1">
              <a:gsLst>
                <a:gs pos="0">
                  <a:srgbClr val="FFFF00">
                    <a:shade val="30000"/>
                    <a:satMod val="115000"/>
                  </a:srgbClr>
                </a:gs>
                <a:gs pos="50000">
                  <a:srgbClr val="FFFF00">
                    <a:shade val="67500"/>
                    <a:satMod val="115000"/>
                  </a:srgbClr>
                </a:gs>
                <a:gs pos="100000">
                  <a:srgbClr val="FFFF00">
                    <a:shade val="100000"/>
                    <a:satMod val="115000"/>
                  </a:srgbClr>
                </a:gs>
              </a:gsLst>
              <a:lin ang="0" scaled="1"/>
              <a:tileRect/>
            </a:gra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dirty="0" smtClean="0">
                  <a:solidFill>
                    <a:schemeClr val="tx1"/>
                  </a:solidFill>
                </a:rPr>
                <a:t>JEM</a:t>
              </a:r>
              <a:endParaRPr lang="en-US" dirty="0">
                <a:solidFill>
                  <a:schemeClr val="tx1"/>
                </a:solidFill>
              </a:endParaRPr>
            </a:p>
          </p:txBody>
        </p:sp>
        <p:sp>
          <p:nvSpPr>
            <p:cNvPr id="23" name="Up Arrow 22"/>
            <p:cNvSpPr/>
            <p:nvPr/>
          </p:nvSpPr>
          <p:spPr>
            <a:xfrm>
              <a:off x="3455722" y="2350654"/>
              <a:ext cx="222559" cy="280039"/>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6" name="TextBox 25"/>
          <p:cNvSpPr txBox="1"/>
          <p:nvPr/>
        </p:nvSpPr>
        <p:spPr>
          <a:xfrm>
            <a:off x="2071813" y="2769332"/>
            <a:ext cx="738664" cy="1659800"/>
          </a:xfrm>
          <a:prstGeom prst="rect">
            <a:avLst/>
          </a:prstGeom>
          <a:noFill/>
        </p:spPr>
        <p:txBody>
          <a:bodyPr vert="vert270" wrap="square" rtlCol="0">
            <a:spAutoFit/>
          </a:bodyPr>
          <a:lstStyle/>
          <a:p>
            <a:pPr algn="ctr"/>
            <a:r>
              <a:rPr lang="en-US" dirty="0" smtClean="0"/>
              <a:t>NEGOTIATION</a:t>
            </a:r>
          </a:p>
          <a:p>
            <a:pPr algn="ctr"/>
            <a:r>
              <a:rPr lang="en-US" dirty="0" smtClean="0"/>
              <a:t>2007 - 2013</a:t>
            </a:r>
            <a:endParaRPr lang="en-US" dirty="0"/>
          </a:p>
        </p:txBody>
      </p:sp>
      <p:grpSp>
        <p:nvGrpSpPr>
          <p:cNvPr id="8" name="Group 27"/>
          <p:cNvGrpSpPr/>
          <p:nvPr/>
        </p:nvGrpSpPr>
        <p:grpSpPr>
          <a:xfrm>
            <a:off x="6078736" y="1590982"/>
            <a:ext cx="1228776" cy="4052596"/>
            <a:chOff x="2941567" y="1207648"/>
            <a:chExt cx="1228776" cy="4052596"/>
          </a:xfrm>
        </p:grpSpPr>
        <p:sp>
          <p:nvSpPr>
            <p:cNvPr id="29" name="Oval 28"/>
            <p:cNvSpPr/>
            <p:nvPr/>
          </p:nvSpPr>
          <p:spPr>
            <a:xfrm>
              <a:off x="3001943" y="4117244"/>
              <a:ext cx="1168400" cy="1143000"/>
            </a:xfrm>
            <a:prstGeom prst="ellipse">
              <a:avLst/>
            </a:prstGeom>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lin ang="0" scaled="1"/>
              <a:tileRect/>
            </a:gra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dirty="0">
                  <a:solidFill>
                    <a:schemeClr val="tx1"/>
                  </a:solidFill>
                </a:rPr>
                <a:t>T</a:t>
              </a:r>
              <a:r>
                <a:rPr lang="en-US" dirty="0" smtClean="0">
                  <a:solidFill>
                    <a:schemeClr val="tx1"/>
                  </a:solidFill>
                </a:rPr>
                <a:t>WG</a:t>
              </a:r>
              <a:endParaRPr lang="en-US" dirty="0">
                <a:solidFill>
                  <a:schemeClr val="tx1"/>
                </a:solidFill>
              </a:endParaRPr>
            </a:p>
          </p:txBody>
        </p:sp>
        <p:sp>
          <p:nvSpPr>
            <p:cNvPr id="30" name="Up Arrow 29"/>
            <p:cNvSpPr/>
            <p:nvPr/>
          </p:nvSpPr>
          <p:spPr>
            <a:xfrm>
              <a:off x="3474863" y="3837202"/>
              <a:ext cx="222559" cy="280039"/>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p:cNvSpPr/>
            <p:nvPr/>
          </p:nvSpPr>
          <p:spPr>
            <a:xfrm>
              <a:off x="2941567" y="1207648"/>
              <a:ext cx="1168400" cy="1143000"/>
            </a:xfrm>
            <a:prstGeom prst="ellipse">
              <a:avLst/>
            </a:prstGeom>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lin ang="0" scaled="1"/>
              <a:tileRect/>
            </a:gra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dirty="0" smtClean="0">
                  <a:solidFill>
                    <a:schemeClr val="tx1"/>
                  </a:solidFill>
                </a:rPr>
                <a:t>JIC</a:t>
              </a:r>
              <a:endParaRPr lang="en-US" dirty="0">
                <a:solidFill>
                  <a:schemeClr val="tx1"/>
                </a:solidFill>
              </a:endParaRPr>
            </a:p>
          </p:txBody>
        </p:sp>
        <p:sp>
          <p:nvSpPr>
            <p:cNvPr id="32" name="Oval 31"/>
            <p:cNvSpPr/>
            <p:nvPr/>
          </p:nvSpPr>
          <p:spPr>
            <a:xfrm>
              <a:off x="3001943" y="2646488"/>
              <a:ext cx="1168400" cy="1143000"/>
            </a:xfrm>
            <a:prstGeom prst="ellipse">
              <a:avLst/>
            </a:prstGeom>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lin ang="0" scaled="1"/>
              <a:tileRect/>
            </a:gra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dirty="0" smtClean="0">
                  <a:solidFill>
                    <a:schemeClr val="tx1"/>
                  </a:solidFill>
                </a:rPr>
                <a:t>JEM</a:t>
              </a:r>
              <a:endParaRPr lang="en-US" dirty="0">
                <a:solidFill>
                  <a:schemeClr val="tx1"/>
                </a:solidFill>
              </a:endParaRPr>
            </a:p>
          </p:txBody>
        </p:sp>
        <p:sp>
          <p:nvSpPr>
            <p:cNvPr id="33" name="Up Arrow 32"/>
            <p:cNvSpPr/>
            <p:nvPr/>
          </p:nvSpPr>
          <p:spPr>
            <a:xfrm>
              <a:off x="3426466" y="2350648"/>
              <a:ext cx="222559" cy="280039"/>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4" name="TextBox 33"/>
          <p:cNvSpPr txBox="1"/>
          <p:nvPr/>
        </p:nvSpPr>
        <p:spPr>
          <a:xfrm>
            <a:off x="4607515" y="2626456"/>
            <a:ext cx="738664" cy="1659800"/>
          </a:xfrm>
          <a:prstGeom prst="rect">
            <a:avLst/>
          </a:prstGeom>
          <a:noFill/>
        </p:spPr>
        <p:txBody>
          <a:bodyPr vert="vert270" wrap="square" rtlCol="0">
            <a:spAutoFit/>
          </a:bodyPr>
          <a:lstStyle/>
          <a:p>
            <a:pPr algn="ctr"/>
            <a:r>
              <a:rPr lang="en-US" dirty="0" smtClean="0"/>
              <a:t>PREPARATION</a:t>
            </a:r>
          </a:p>
          <a:p>
            <a:pPr algn="ctr"/>
            <a:r>
              <a:rPr lang="en-US" dirty="0" smtClean="0"/>
              <a:t>2014 - 2015</a:t>
            </a:r>
            <a:endParaRPr lang="en-US" dirty="0"/>
          </a:p>
        </p:txBody>
      </p:sp>
      <p:sp>
        <p:nvSpPr>
          <p:cNvPr id="35" name="TextBox 34"/>
          <p:cNvSpPr txBox="1"/>
          <p:nvPr/>
        </p:nvSpPr>
        <p:spPr>
          <a:xfrm>
            <a:off x="7502179" y="2470538"/>
            <a:ext cx="738664" cy="2244346"/>
          </a:xfrm>
          <a:prstGeom prst="rect">
            <a:avLst/>
          </a:prstGeom>
          <a:noFill/>
        </p:spPr>
        <p:txBody>
          <a:bodyPr vert="vert270" wrap="square" rtlCol="0">
            <a:spAutoFit/>
          </a:bodyPr>
          <a:lstStyle/>
          <a:p>
            <a:pPr algn="ctr"/>
            <a:r>
              <a:rPr lang="en-US" dirty="0" smtClean="0"/>
              <a:t>IMPLEMENTATION</a:t>
            </a:r>
          </a:p>
          <a:p>
            <a:pPr algn="ctr"/>
            <a:r>
              <a:rPr lang="en-US" dirty="0" smtClean="0"/>
              <a:t>2016</a:t>
            </a:r>
            <a:endParaRPr lang="en-US" dirty="0"/>
          </a:p>
        </p:txBody>
      </p:sp>
    </p:spTree>
    <p:extLst>
      <p:ext uri="{BB962C8B-B14F-4D97-AF65-F5344CB8AC3E}">
        <p14:creationId xmlns:p14="http://schemas.microsoft.com/office/powerpoint/2010/main" val="357938202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1295400" y="309555"/>
            <a:ext cx="6561166" cy="1214445"/>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r>
              <a:rPr lang="en-US" sz="2400" dirty="0" smtClean="0">
                <a:solidFill>
                  <a:srgbClr val="C00000"/>
                </a:solidFill>
              </a:rPr>
              <a:t>IDN- EU Joint Decision concerning </a:t>
            </a:r>
            <a:endParaRPr lang="id-ID" sz="2400" dirty="0" smtClean="0">
              <a:solidFill>
                <a:srgbClr val="C00000"/>
              </a:solidFill>
            </a:endParaRPr>
          </a:p>
          <a:p>
            <a:pPr algn="ctr">
              <a:defRPr/>
            </a:pPr>
            <a:r>
              <a:rPr lang="en-US" sz="2400" dirty="0" smtClean="0">
                <a:solidFill>
                  <a:srgbClr val="C00000"/>
                </a:solidFill>
              </a:rPr>
              <a:t>the Start Date of FLEGT Licensing Scheme</a:t>
            </a:r>
          </a:p>
          <a:p>
            <a:pPr algn="ctr">
              <a:defRPr/>
            </a:pPr>
            <a:r>
              <a:rPr lang="en-US" sz="2400" dirty="0" smtClean="0">
                <a:solidFill>
                  <a:srgbClr val="C00000"/>
                </a:solidFill>
              </a:rPr>
              <a:t>The 5</a:t>
            </a:r>
            <a:r>
              <a:rPr lang="en-US" sz="2400" baseline="30000" dirty="0" smtClean="0">
                <a:solidFill>
                  <a:srgbClr val="C00000"/>
                </a:solidFill>
              </a:rPr>
              <a:t>th</a:t>
            </a:r>
            <a:r>
              <a:rPr lang="en-US" sz="2400" dirty="0" smtClean="0">
                <a:solidFill>
                  <a:srgbClr val="C00000"/>
                </a:solidFill>
              </a:rPr>
              <a:t> JIC Meeting, 15 September 2016</a:t>
            </a:r>
            <a:endParaRPr lang="id-ID" sz="2400" dirty="0">
              <a:solidFill>
                <a:srgbClr val="C00000"/>
              </a:solidFill>
            </a:endParaRPr>
          </a:p>
        </p:txBody>
      </p:sp>
      <p:pic>
        <p:nvPicPr>
          <p:cNvPr id="5" name="Picture 4"/>
          <p:cNvPicPr>
            <a:picLocks noChangeAspect="1"/>
          </p:cNvPicPr>
          <p:nvPr/>
        </p:nvPicPr>
        <p:blipFill rotWithShape="1">
          <a:blip r:embed="rId2"/>
          <a:srcRect l="23938" t="23437" r="24524" b="11718"/>
          <a:stretch/>
        </p:blipFill>
        <p:spPr>
          <a:xfrm>
            <a:off x="142844" y="1500174"/>
            <a:ext cx="9001156" cy="5357826"/>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pic>
        <p:nvPicPr>
          <p:cNvPr id="6" name="Picture 5"/>
          <p:cNvPicPr>
            <a:picLocks noChangeAspect="1"/>
          </p:cNvPicPr>
          <p:nvPr/>
        </p:nvPicPr>
        <p:blipFill rotWithShape="1">
          <a:blip r:embed="rId3" cstate="print">
            <a:extLst>
              <a:ext uri="{28A0092B-C50C-407E-A947-70E740481C1C}">
                <a14:useLocalDpi xmlns:a14="http://schemas.microsoft.com/office/drawing/2010/main" val="0"/>
              </a:ext>
            </a:extLst>
          </a:blip>
          <a:srcRect b="22885"/>
          <a:stretch/>
        </p:blipFill>
        <p:spPr>
          <a:xfrm>
            <a:off x="4519881" y="4714884"/>
            <a:ext cx="4501662" cy="1991190"/>
          </a:xfrm>
          <a:prstGeom prst="rect">
            <a:avLst/>
          </a:prstGeom>
        </p:spPr>
      </p:pic>
    </p:spTree>
    <p:extLst>
      <p:ext uri="{BB962C8B-B14F-4D97-AF65-F5344CB8AC3E}">
        <p14:creationId xmlns:p14="http://schemas.microsoft.com/office/powerpoint/2010/main" val="359112520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Dapat Lisensi FLEGT, Produk Kayu Indonesia Makin Diminati Uni Eropa"/>
          <p:cNvPicPr>
            <a:picLocks noChangeAspect="1" noChangeArrowheads="1"/>
          </p:cNvPicPr>
          <p:nvPr/>
        </p:nvPicPr>
        <p:blipFill>
          <a:blip r:embed="rId2">
            <a:extLst/>
          </a:blip>
          <a:srcRect/>
          <a:stretch>
            <a:fillRect/>
          </a:stretch>
        </p:blipFill>
        <p:spPr bwMode="auto">
          <a:xfrm>
            <a:off x="3971766" y="3094902"/>
            <a:ext cx="5069305" cy="2691746"/>
          </a:xfrm>
          <a:prstGeom prst="rect">
            <a:avLst/>
          </a:prstGeom>
          <a:ln>
            <a:noFill/>
          </a:ln>
          <a:effectLst>
            <a:softEdge rad="112500"/>
          </a:effectLst>
          <a:extLst/>
        </p:spPr>
      </p:pic>
      <p:sp>
        <p:nvSpPr>
          <p:cNvPr id="5" name="TextBox 4"/>
          <p:cNvSpPr txBox="1"/>
          <p:nvPr/>
        </p:nvSpPr>
        <p:spPr>
          <a:xfrm>
            <a:off x="4286250" y="5622925"/>
            <a:ext cx="4421188" cy="830263"/>
          </a:xfrm>
          <a:prstGeom prst="rect">
            <a:avLst/>
          </a:prstGeom>
          <a:ln>
            <a:noFill/>
          </a:ln>
        </p:spPr>
        <p:style>
          <a:lnRef idx="2">
            <a:schemeClr val="accent2"/>
          </a:lnRef>
          <a:fillRef idx="1">
            <a:schemeClr val="lt1"/>
          </a:fillRef>
          <a:effectRef idx="0">
            <a:schemeClr val="accent2"/>
          </a:effectRef>
          <a:fontRef idx="minor">
            <a:schemeClr val="dk1"/>
          </a:fontRef>
        </p:style>
        <p:txBody>
          <a:bodyPr>
            <a:spAutoFit/>
          </a:bodyPr>
          <a:lstStyle/>
          <a:p>
            <a:pPr algn="ctr" fontAlgn="auto">
              <a:spcBef>
                <a:spcPts val="0"/>
              </a:spcBef>
              <a:spcAft>
                <a:spcPts val="0"/>
              </a:spcAft>
              <a:defRPr/>
            </a:pPr>
            <a:r>
              <a:rPr lang="en-US" sz="1600" b="1" dirty="0"/>
              <a:t>Acceptance of Indonesia FLEGT License for Timber Products of by Minister of Foreign Affairs </a:t>
            </a:r>
          </a:p>
          <a:p>
            <a:pPr algn="ctr" fontAlgn="auto">
              <a:spcBef>
                <a:spcPts val="0"/>
              </a:spcBef>
              <a:spcAft>
                <a:spcPts val="0"/>
              </a:spcAft>
              <a:defRPr/>
            </a:pPr>
            <a:r>
              <a:rPr lang="en-US" sz="1600" b="1" dirty="0"/>
              <a:t>Brussels, 30 November 2016</a:t>
            </a:r>
          </a:p>
        </p:txBody>
      </p:sp>
      <p:pic>
        <p:nvPicPr>
          <p:cNvPr id="6" name="Picture 5"/>
          <p:cNvPicPr>
            <a:picLocks noChangeAspect="1"/>
          </p:cNvPicPr>
          <p:nvPr/>
        </p:nvPicPr>
        <p:blipFill>
          <a:blip r:embed="rId3" cstate="print">
            <a:extLst/>
          </a:blip>
          <a:stretch>
            <a:fillRect/>
          </a:stretch>
        </p:blipFill>
        <p:spPr>
          <a:xfrm>
            <a:off x="4074695" y="338304"/>
            <a:ext cx="4436986" cy="2549768"/>
          </a:xfrm>
          <a:prstGeom prst="ellipse">
            <a:avLst/>
          </a:prstGeom>
          <a:ln>
            <a:noFill/>
          </a:ln>
          <a:effectLst>
            <a:softEdge rad="112500"/>
          </a:effectLst>
        </p:spPr>
      </p:pic>
      <p:sp>
        <p:nvSpPr>
          <p:cNvPr id="7" name="TextBox 6"/>
          <p:cNvSpPr txBox="1"/>
          <p:nvPr/>
        </p:nvSpPr>
        <p:spPr>
          <a:xfrm>
            <a:off x="4157663" y="2509838"/>
            <a:ext cx="4549775" cy="585787"/>
          </a:xfrm>
          <a:prstGeom prst="rect">
            <a:avLst/>
          </a:prstGeom>
          <a:ln>
            <a:noFill/>
          </a:ln>
        </p:spPr>
        <p:style>
          <a:lnRef idx="2">
            <a:schemeClr val="accent2"/>
          </a:lnRef>
          <a:fillRef idx="1">
            <a:schemeClr val="lt1"/>
          </a:fillRef>
          <a:effectRef idx="0">
            <a:schemeClr val="accent2"/>
          </a:effectRef>
          <a:fontRef idx="minor">
            <a:schemeClr val="dk1"/>
          </a:fontRef>
        </p:style>
        <p:txBody>
          <a:bodyPr>
            <a:spAutoFit/>
          </a:bodyPr>
          <a:lstStyle/>
          <a:p>
            <a:pPr algn="ctr" fontAlgn="auto">
              <a:spcBef>
                <a:spcPts val="0"/>
              </a:spcBef>
              <a:spcAft>
                <a:spcPts val="0"/>
              </a:spcAft>
              <a:defRPr/>
            </a:pPr>
            <a:r>
              <a:rPr lang="en-US" sz="1600" b="1" dirty="0"/>
              <a:t>First Shipment using FLEGT </a:t>
            </a:r>
            <a:r>
              <a:rPr lang="en-US" sz="1600" b="1" dirty="0" err="1"/>
              <a:t>Licence</a:t>
            </a:r>
            <a:r>
              <a:rPr lang="en-US" sz="1600" b="1" dirty="0"/>
              <a:t> to Antwerp</a:t>
            </a:r>
          </a:p>
          <a:p>
            <a:pPr algn="ctr" fontAlgn="auto">
              <a:spcBef>
                <a:spcPts val="0"/>
              </a:spcBef>
              <a:spcAft>
                <a:spcPts val="0"/>
              </a:spcAft>
              <a:defRPr/>
            </a:pPr>
            <a:r>
              <a:rPr lang="en-US" sz="1600" b="1" dirty="0"/>
              <a:t>15 November 2016</a:t>
            </a:r>
          </a:p>
        </p:txBody>
      </p:sp>
      <p:grpSp>
        <p:nvGrpSpPr>
          <p:cNvPr id="45062" name="Group 7"/>
          <p:cNvGrpSpPr>
            <a:grpSpLocks/>
          </p:cNvGrpSpPr>
          <p:nvPr/>
        </p:nvGrpSpPr>
        <p:grpSpPr bwMode="auto">
          <a:xfrm>
            <a:off x="169863" y="430213"/>
            <a:ext cx="3905250" cy="3109912"/>
            <a:chOff x="0" y="2127093"/>
            <a:chExt cx="5767593" cy="3728909"/>
          </a:xfrm>
        </p:grpSpPr>
        <p:pic>
          <p:nvPicPr>
            <p:cNvPr id="9" name="Picture 8"/>
            <p:cNvPicPr>
              <a:picLocks noChangeAspect="1"/>
            </p:cNvPicPr>
            <p:nvPr/>
          </p:nvPicPr>
          <p:blipFill>
            <a:blip r:embed="rId4" cstate="print">
              <a:extLst/>
            </a:blip>
            <a:stretch>
              <a:fillRect/>
            </a:stretch>
          </p:blipFill>
          <p:spPr>
            <a:xfrm>
              <a:off x="0" y="2127093"/>
              <a:ext cx="5615566" cy="298938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45067" name="TextBox 9"/>
            <p:cNvSpPr txBox="1">
              <a:spLocks noChangeArrowheads="1"/>
            </p:cNvSpPr>
            <p:nvPr/>
          </p:nvSpPr>
          <p:spPr bwMode="auto">
            <a:xfrm>
              <a:off x="152027" y="5154704"/>
              <a:ext cx="5615566" cy="701298"/>
            </a:xfrm>
            <a:prstGeom prst="rect">
              <a:avLst/>
            </a:prstGeom>
            <a:noFill/>
            <a:ln w="9525">
              <a:noFill/>
              <a:miter lim="800000"/>
              <a:headEnd/>
              <a:tailEnd/>
            </a:ln>
          </p:spPr>
          <p:txBody>
            <a:bodyPr>
              <a:spAutoFit/>
            </a:bodyPr>
            <a:lstStyle/>
            <a:p>
              <a:pPr algn="ctr"/>
              <a:r>
                <a:rPr lang="en-US" sz="1600" b="1">
                  <a:latin typeface="Calibri" pitchFamily="34" charset="0"/>
                </a:rPr>
                <a:t>First Trial Shipment Timber Export to Antwerp using V-legal, 23 October 2012</a:t>
              </a:r>
            </a:p>
          </p:txBody>
        </p:sp>
      </p:grpSp>
      <p:sp>
        <p:nvSpPr>
          <p:cNvPr id="11" name="TextBox 10"/>
          <p:cNvSpPr txBox="1"/>
          <p:nvPr/>
        </p:nvSpPr>
        <p:spPr>
          <a:xfrm>
            <a:off x="-61913" y="5868988"/>
            <a:ext cx="4152901" cy="584200"/>
          </a:xfrm>
          <a:prstGeom prst="rect">
            <a:avLst/>
          </a:prstGeom>
          <a:ln>
            <a:noFill/>
          </a:ln>
        </p:spPr>
        <p:style>
          <a:lnRef idx="2">
            <a:schemeClr val="accent2"/>
          </a:lnRef>
          <a:fillRef idx="1">
            <a:schemeClr val="lt1"/>
          </a:fillRef>
          <a:effectRef idx="0">
            <a:schemeClr val="accent2"/>
          </a:effectRef>
          <a:fontRef idx="minor">
            <a:schemeClr val="dk1"/>
          </a:fontRef>
        </p:style>
        <p:txBody>
          <a:bodyPr>
            <a:spAutoFit/>
          </a:bodyPr>
          <a:lstStyle/>
          <a:p>
            <a:pPr algn="ctr" fontAlgn="auto">
              <a:spcBef>
                <a:spcPts val="0"/>
              </a:spcBef>
              <a:spcAft>
                <a:spcPts val="0"/>
              </a:spcAft>
              <a:defRPr/>
            </a:pPr>
            <a:r>
              <a:rPr lang="en-US" sz="1600" b="1" dirty="0"/>
              <a:t>FLEGT License Celebration </a:t>
            </a:r>
          </a:p>
          <a:p>
            <a:pPr algn="ctr" fontAlgn="auto">
              <a:spcBef>
                <a:spcPts val="0"/>
              </a:spcBef>
              <a:spcAft>
                <a:spcPts val="0"/>
              </a:spcAft>
              <a:defRPr/>
            </a:pPr>
            <a:r>
              <a:rPr lang="en-US" sz="1600" b="1" dirty="0"/>
              <a:t>24 November 2016</a:t>
            </a:r>
          </a:p>
        </p:txBody>
      </p:sp>
      <p:sp>
        <p:nvSpPr>
          <p:cNvPr id="45064" name="AutoShape 2" descr="https://photos-1.dropbox.com/t/2/AABS8JUpHNNSJV0duBdDasyAKBAjw8_8QqaF8PnihmdmUw/12/491382204/jpeg/32x32/1/_/1/2/_MG_0372.JPG/EPy_5KoCGKyvCyACKAI/hdnLtPCiJVkqwlRWHp-hFcfBLrn3jBNtDC4wfKXZT6w%2CPLz1nKrMrD-tfBczl7RaaGfGrrweFrELw7-CtO_bdu4?size=800x600&amp;size_mode=3"/>
          <p:cNvSpPr>
            <a:spLocks noChangeAspect="1" noChangeArrowheads="1"/>
          </p:cNvSpPr>
          <p:nvPr/>
        </p:nvSpPr>
        <p:spPr bwMode="auto">
          <a:xfrm>
            <a:off x="63500" y="-136525"/>
            <a:ext cx="304800" cy="304800"/>
          </a:xfrm>
          <a:prstGeom prst="rect">
            <a:avLst/>
          </a:prstGeom>
          <a:noFill/>
          <a:ln w="9525">
            <a:noFill/>
            <a:miter lim="800000"/>
            <a:headEnd/>
            <a:tailEnd/>
          </a:ln>
        </p:spPr>
        <p:txBody>
          <a:bodyPr/>
          <a:lstStyle/>
          <a:p>
            <a:endParaRPr lang="en-US">
              <a:latin typeface="Calibri" pitchFamily="34" charset="0"/>
            </a:endParaRPr>
          </a:p>
        </p:txBody>
      </p:sp>
      <p:pic>
        <p:nvPicPr>
          <p:cNvPr id="12" name="Picture 11"/>
          <p:cNvPicPr>
            <a:picLocks noChangeAspect="1"/>
          </p:cNvPicPr>
          <p:nvPr/>
        </p:nvPicPr>
        <p:blipFill>
          <a:blip r:embed="rId5" cstate="print">
            <a:extLst/>
          </a:blip>
          <a:stretch>
            <a:fillRect/>
          </a:stretch>
        </p:blipFill>
        <p:spPr>
          <a:xfrm>
            <a:off x="325899" y="3797085"/>
            <a:ext cx="3570119" cy="1989563"/>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Rectangle 51"/>
          <p:cNvSpPr/>
          <p:nvPr/>
        </p:nvSpPr>
        <p:spPr>
          <a:xfrm>
            <a:off x="5214942" y="0"/>
            <a:ext cx="3929058" cy="685800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49154" name="Down Arrow 14"/>
          <p:cNvSpPr>
            <a:spLocks noChangeArrowheads="1"/>
          </p:cNvSpPr>
          <p:nvPr/>
        </p:nvSpPr>
        <p:spPr bwMode="auto">
          <a:xfrm>
            <a:off x="4041775" y="3933825"/>
            <a:ext cx="134938" cy="431800"/>
          </a:xfrm>
          <a:prstGeom prst="downArrow">
            <a:avLst>
              <a:gd name="adj1" fmla="val 50000"/>
              <a:gd name="adj2" fmla="val 50110"/>
            </a:avLst>
          </a:prstGeom>
          <a:solidFill>
            <a:schemeClr val="tx1">
              <a:lumMod val="85000"/>
              <a:lumOff val="15000"/>
            </a:schemeClr>
          </a:solidFill>
          <a:ln w="12700">
            <a:solidFill>
              <a:srgbClr val="9A3410"/>
            </a:solidFill>
            <a:bevel/>
            <a:headEnd/>
            <a:tailEnd/>
          </a:ln>
        </p:spPr>
        <p:txBody>
          <a:bodyPr anchor="ctr"/>
          <a:lstStyle/>
          <a:p>
            <a:pPr algn="ctr" eaLnBrk="0" hangingPunct="0">
              <a:buFont typeface="Arial" pitchFamily="34" charset="0"/>
              <a:buNone/>
            </a:pPr>
            <a:endParaRPr lang="id-ID">
              <a:solidFill>
                <a:srgbClr val="FFFFFF"/>
              </a:solidFill>
              <a:latin typeface="Perpetua" pitchFamily="18" charset="0"/>
              <a:sym typeface="Perpetua" pitchFamily="18" charset="0"/>
            </a:endParaRPr>
          </a:p>
        </p:txBody>
      </p:sp>
      <p:sp>
        <p:nvSpPr>
          <p:cNvPr id="49156" name="Rounded Rectangle 3"/>
          <p:cNvSpPr>
            <a:spLocks noChangeArrowheads="1"/>
          </p:cNvSpPr>
          <p:nvPr/>
        </p:nvSpPr>
        <p:spPr bwMode="auto">
          <a:xfrm>
            <a:off x="3071802" y="2168024"/>
            <a:ext cx="1833565" cy="1676902"/>
          </a:xfrm>
          <a:prstGeom prst="roundRect">
            <a:avLst>
              <a:gd name="adj" fmla="val 16667"/>
            </a:avLst>
          </a:prstGeom>
          <a:solidFill>
            <a:srgbClr val="FFC000"/>
          </a:solidFill>
          <a:ln w="38100">
            <a:solidFill>
              <a:srgbClr val="FFFFFF"/>
            </a:solidFill>
            <a:bevel/>
            <a:headEnd/>
            <a:tailEnd/>
          </a:ln>
        </p:spPr>
        <p:txBody>
          <a:bodyPr anchor="ctr"/>
          <a:lstStyle/>
          <a:p>
            <a:pPr algn="ctr" eaLnBrk="0" hangingPunct="0">
              <a:buFont typeface="Arial" pitchFamily="34" charset="0"/>
              <a:buNone/>
            </a:pPr>
            <a:endParaRPr lang="id-ID">
              <a:solidFill>
                <a:srgbClr val="FFFFFF"/>
              </a:solidFill>
              <a:latin typeface="Perpetua" pitchFamily="18" charset="0"/>
              <a:sym typeface="Perpetua" pitchFamily="18" charset="0"/>
            </a:endParaRPr>
          </a:p>
        </p:txBody>
      </p:sp>
      <p:sp>
        <p:nvSpPr>
          <p:cNvPr id="49158" name="Down Arrow 10"/>
          <p:cNvSpPr>
            <a:spLocks noChangeArrowheads="1"/>
          </p:cNvSpPr>
          <p:nvPr/>
        </p:nvSpPr>
        <p:spPr bwMode="auto">
          <a:xfrm>
            <a:off x="4041775" y="5168900"/>
            <a:ext cx="134938" cy="345653"/>
          </a:xfrm>
          <a:prstGeom prst="downArrow">
            <a:avLst>
              <a:gd name="adj1" fmla="val 50000"/>
              <a:gd name="adj2" fmla="val 50088"/>
            </a:avLst>
          </a:prstGeom>
          <a:solidFill>
            <a:schemeClr val="tx1">
              <a:lumMod val="85000"/>
              <a:lumOff val="15000"/>
            </a:schemeClr>
          </a:solidFill>
          <a:ln w="12700">
            <a:noFill/>
            <a:bevel/>
            <a:headEnd/>
            <a:tailEnd/>
          </a:ln>
        </p:spPr>
        <p:txBody>
          <a:bodyPr anchor="ctr"/>
          <a:lstStyle/>
          <a:p>
            <a:pPr algn="ctr" eaLnBrk="0" hangingPunct="0">
              <a:buFont typeface="Arial" pitchFamily="34" charset="0"/>
              <a:buNone/>
            </a:pPr>
            <a:endParaRPr lang="id-ID">
              <a:solidFill>
                <a:srgbClr val="FFFFFF"/>
              </a:solidFill>
              <a:latin typeface="Perpetua" pitchFamily="18" charset="0"/>
              <a:sym typeface="Perpetua" pitchFamily="18" charset="0"/>
            </a:endParaRPr>
          </a:p>
        </p:txBody>
      </p:sp>
      <p:pic>
        <p:nvPicPr>
          <p:cNvPr id="49159" name="Picture 11" descr="inatrad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17850" y="4365625"/>
            <a:ext cx="1993900" cy="80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headEnd/>
                <a:tailEnd/>
              </a14:hiddenLine>
            </a:ext>
          </a:extLst>
        </p:spPr>
      </p:pic>
      <p:pic>
        <p:nvPicPr>
          <p:cNvPr id="49160" name="Picture 12" descr="insw.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76579" y="5589588"/>
            <a:ext cx="1900246" cy="684212"/>
          </a:xfrm>
          <a:prstGeom prst="rect">
            <a:avLst/>
          </a:prstGeom>
          <a:solidFill>
            <a:schemeClr val="bg1"/>
          </a:solidFill>
          <a:ln>
            <a:noFill/>
          </a:ln>
          <a:extLst>
            <a:ext uri="{91240B29-F687-4F45-9708-019B960494DF}">
              <a14:hiddenLine xmlns:a14="http://schemas.microsoft.com/office/drawing/2010/main" w="9525">
                <a:solidFill>
                  <a:srgbClr val="000000"/>
                </a:solidFill>
                <a:bevel/>
                <a:headEnd/>
                <a:tailEnd/>
              </a14:hiddenLine>
            </a:ext>
          </a:extLst>
        </p:spPr>
      </p:pic>
      <p:sp>
        <p:nvSpPr>
          <p:cNvPr id="49161" name="Rounded Rectangle 16"/>
          <p:cNvSpPr>
            <a:spLocks noChangeArrowheads="1"/>
          </p:cNvSpPr>
          <p:nvPr/>
        </p:nvSpPr>
        <p:spPr bwMode="auto">
          <a:xfrm>
            <a:off x="7600982" y="2461632"/>
            <a:ext cx="1310586" cy="1327408"/>
          </a:xfrm>
          <a:prstGeom prst="roundRect">
            <a:avLst>
              <a:gd name="adj" fmla="val 16667"/>
            </a:avLst>
          </a:prstGeom>
          <a:solidFill>
            <a:srgbClr val="002060"/>
          </a:solidFill>
          <a:ln w="38100">
            <a:solidFill>
              <a:srgbClr val="FFFFFF"/>
            </a:solidFill>
            <a:bevel/>
            <a:headEnd/>
            <a:tailEnd/>
          </a:ln>
        </p:spPr>
        <p:txBody>
          <a:bodyPr anchor="ctr"/>
          <a:lstStyle/>
          <a:p>
            <a:pPr algn="ctr" eaLnBrk="0" hangingPunct="0">
              <a:buFont typeface="Arial" pitchFamily="34" charset="0"/>
              <a:buNone/>
            </a:pPr>
            <a:r>
              <a:rPr lang="en-US" sz="2000" dirty="0">
                <a:solidFill>
                  <a:srgbClr val="FFFFFF"/>
                </a:solidFill>
                <a:latin typeface="Britannic Bold" panose="020B0903060703020204" pitchFamily="34" charset="0"/>
                <a:sym typeface="Perpetua" pitchFamily="18" charset="0"/>
              </a:rPr>
              <a:t>Customs </a:t>
            </a:r>
          </a:p>
        </p:txBody>
      </p:sp>
      <p:sp>
        <p:nvSpPr>
          <p:cNvPr id="49162" name="Rounded Rectangle 18"/>
          <p:cNvSpPr>
            <a:spLocks noChangeArrowheads="1"/>
          </p:cNvSpPr>
          <p:nvPr/>
        </p:nvSpPr>
        <p:spPr bwMode="auto">
          <a:xfrm>
            <a:off x="5580112" y="2420888"/>
            <a:ext cx="1571636" cy="1428760"/>
          </a:xfrm>
          <a:prstGeom prst="roundRect">
            <a:avLst>
              <a:gd name="adj" fmla="val 16667"/>
            </a:avLst>
          </a:prstGeom>
          <a:solidFill>
            <a:srgbClr val="FFC000"/>
          </a:solidFill>
          <a:ln w="38100">
            <a:solidFill>
              <a:srgbClr val="FFFFFF"/>
            </a:solidFill>
            <a:bevel/>
            <a:headEnd/>
            <a:tailEnd/>
          </a:ln>
        </p:spPr>
        <p:txBody>
          <a:bodyPr anchor="ctr"/>
          <a:lstStyle/>
          <a:p>
            <a:pPr algn="ctr" eaLnBrk="0" hangingPunct="0">
              <a:buFont typeface="Arial" pitchFamily="34" charset="0"/>
              <a:buNone/>
            </a:pPr>
            <a:r>
              <a:rPr lang="en-US" dirty="0">
                <a:solidFill>
                  <a:srgbClr val="FFFFFF"/>
                </a:solidFill>
                <a:latin typeface="Bernard MT Condensed" panose="02050806060905020404" pitchFamily="18" charset="0"/>
              </a:rPr>
              <a:t>Competent </a:t>
            </a:r>
            <a:r>
              <a:rPr lang="en-US" dirty="0" smtClean="0">
                <a:solidFill>
                  <a:srgbClr val="FFFFFF"/>
                </a:solidFill>
                <a:latin typeface="Bernard MT Condensed" panose="02050806060905020404" pitchFamily="18" charset="0"/>
              </a:rPr>
              <a:t>Authority</a:t>
            </a:r>
          </a:p>
          <a:p>
            <a:pPr algn="ctr" eaLnBrk="0" hangingPunct="0">
              <a:buFont typeface="Arial" pitchFamily="34" charset="0"/>
              <a:buNone/>
            </a:pPr>
            <a:r>
              <a:rPr lang="en-US" altLang="en-US" dirty="0" smtClean="0">
                <a:solidFill>
                  <a:srgbClr val="FFFFFF"/>
                </a:solidFill>
                <a:latin typeface="Bernard MT Condensed" panose="02050806060905020404" pitchFamily="18" charset="0"/>
              </a:rPr>
              <a:t>(</a:t>
            </a:r>
            <a:r>
              <a:rPr lang="id-ID" altLang="en-US" sz="1600" dirty="0" smtClean="0">
                <a:solidFill>
                  <a:srgbClr val="FFFFFF"/>
                </a:solidFill>
                <a:latin typeface="Bernard MT Condensed" panose="02050806060905020404" pitchFamily="18" charset="0"/>
              </a:rPr>
              <a:t>Validate &amp; Process</a:t>
            </a:r>
            <a:r>
              <a:rPr lang="en-US" altLang="en-US" sz="1600" dirty="0" smtClean="0">
                <a:solidFill>
                  <a:srgbClr val="FFFFFF"/>
                </a:solidFill>
                <a:latin typeface="Bernard MT Condensed" panose="02050806060905020404" pitchFamily="18" charset="0"/>
              </a:rPr>
              <a:t>)</a:t>
            </a:r>
            <a:endParaRPr lang="id-ID" altLang="en-US" sz="1600" dirty="0">
              <a:latin typeface="Bernard MT Condensed" panose="02050806060905020404" pitchFamily="18" charset="0"/>
            </a:endParaRPr>
          </a:p>
        </p:txBody>
      </p:sp>
      <p:sp>
        <p:nvSpPr>
          <p:cNvPr id="49163" name="Rectangle 21"/>
          <p:cNvSpPr>
            <a:spLocks noChangeArrowheads="1"/>
          </p:cNvSpPr>
          <p:nvPr/>
        </p:nvSpPr>
        <p:spPr bwMode="auto">
          <a:xfrm>
            <a:off x="862708" y="5257800"/>
            <a:ext cx="1497013" cy="1105646"/>
          </a:xfrm>
          <a:prstGeom prst="rect">
            <a:avLst/>
          </a:prstGeom>
          <a:solidFill>
            <a:srgbClr val="002060"/>
          </a:solidFill>
          <a:ln w="12700">
            <a:solidFill>
              <a:srgbClr val="9A3410"/>
            </a:solidFill>
            <a:bevel/>
            <a:headEnd/>
            <a:tailEnd/>
          </a:ln>
        </p:spPr>
        <p:txBody>
          <a:bodyPr anchor="ctr"/>
          <a:lstStyle/>
          <a:p>
            <a:pPr algn="ctr" eaLnBrk="0" hangingPunct="0">
              <a:buFont typeface="Arial" pitchFamily="34" charset="0"/>
              <a:buNone/>
            </a:pPr>
            <a:r>
              <a:rPr lang="en-US" dirty="0" smtClean="0">
                <a:solidFill>
                  <a:srgbClr val="FFFFFF"/>
                </a:solidFill>
                <a:latin typeface="Bernard MT Condensed" panose="02050806060905020404" pitchFamily="18" charset="0"/>
              </a:rPr>
              <a:t>Exporter</a:t>
            </a:r>
          </a:p>
          <a:p>
            <a:pPr algn="ctr" eaLnBrk="0" hangingPunct="0">
              <a:buFont typeface="Arial" pitchFamily="34" charset="0"/>
              <a:buNone/>
            </a:pPr>
            <a:r>
              <a:rPr lang="en-US" dirty="0" smtClean="0">
                <a:solidFill>
                  <a:srgbClr val="FFFFFF"/>
                </a:solidFill>
                <a:latin typeface="Bernard MT Condensed" panose="02050806060905020404" pitchFamily="18" charset="0"/>
              </a:rPr>
              <a:t>(Certificate Holder)</a:t>
            </a:r>
            <a:endParaRPr lang="en-US" dirty="0">
              <a:solidFill>
                <a:srgbClr val="FFFFFF"/>
              </a:solidFill>
              <a:latin typeface="Bernard MT Condensed" panose="02050806060905020404" pitchFamily="18" charset="0"/>
            </a:endParaRPr>
          </a:p>
        </p:txBody>
      </p:sp>
      <p:sp>
        <p:nvSpPr>
          <p:cNvPr id="49164" name="Rectangle 22"/>
          <p:cNvSpPr>
            <a:spLocks noChangeArrowheads="1"/>
          </p:cNvSpPr>
          <p:nvPr/>
        </p:nvSpPr>
        <p:spPr bwMode="auto">
          <a:xfrm>
            <a:off x="954024" y="2361255"/>
            <a:ext cx="1435824" cy="1073842"/>
          </a:xfrm>
          <a:prstGeom prst="rect">
            <a:avLst/>
          </a:prstGeom>
          <a:solidFill>
            <a:srgbClr val="002060"/>
          </a:solidFill>
          <a:ln w="12700">
            <a:solidFill>
              <a:srgbClr val="9A3410"/>
            </a:solidFill>
            <a:bevel/>
            <a:headEnd/>
            <a:tailEnd/>
          </a:ln>
        </p:spPr>
        <p:txBody>
          <a:bodyPr anchor="ctr"/>
          <a:lstStyle/>
          <a:p>
            <a:pPr algn="ctr" eaLnBrk="0" hangingPunct="0">
              <a:buFont typeface="Arial" pitchFamily="34" charset="0"/>
              <a:buNone/>
            </a:pPr>
            <a:endParaRPr lang="en-US" sz="2000" dirty="0" smtClean="0">
              <a:solidFill>
                <a:srgbClr val="FFFFFF"/>
              </a:solidFill>
              <a:latin typeface="Bernard MT Condensed" panose="02050806060905020404" pitchFamily="18" charset="0"/>
            </a:endParaRPr>
          </a:p>
          <a:p>
            <a:pPr algn="ctr" eaLnBrk="0" hangingPunct="0">
              <a:buFont typeface="Arial" pitchFamily="34" charset="0"/>
              <a:buNone/>
            </a:pPr>
            <a:r>
              <a:rPr lang="id-ID" sz="2000" dirty="0" smtClean="0">
                <a:solidFill>
                  <a:srgbClr val="FFFFFF"/>
                </a:solidFill>
                <a:latin typeface="Bernard MT Condensed" panose="02050806060905020404" pitchFamily="18" charset="0"/>
              </a:rPr>
              <a:t>CABs   </a:t>
            </a:r>
            <a:r>
              <a:rPr lang="en-US" b="1" dirty="0" smtClean="0">
                <a:solidFill>
                  <a:srgbClr val="FFFFFF"/>
                </a:solidFill>
                <a:latin typeface="Bernard MT Condensed" panose="02050806060905020404" pitchFamily="18" charset="0"/>
              </a:rPr>
              <a:t>(</a:t>
            </a:r>
            <a:r>
              <a:rPr lang="en-US" dirty="0" smtClean="0">
                <a:solidFill>
                  <a:srgbClr val="FFFFFF"/>
                </a:solidFill>
                <a:latin typeface="Bernard MT Condensed" panose="02050806060905020404" pitchFamily="18" charset="0"/>
              </a:rPr>
              <a:t>Licensing Authority</a:t>
            </a:r>
            <a:r>
              <a:rPr lang="en-US" b="1" dirty="0" smtClean="0">
                <a:solidFill>
                  <a:srgbClr val="FFFFFF"/>
                </a:solidFill>
                <a:latin typeface="Bernard MT Condensed" panose="02050806060905020404" pitchFamily="18" charset="0"/>
              </a:rPr>
              <a:t>)</a:t>
            </a:r>
            <a:endParaRPr lang="id-ID" altLang="en-US" b="1" dirty="0">
              <a:solidFill>
                <a:srgbClr val="FFFFFF"/>
              </a:solidFill>
              <a:latin typeface="Bernard MT Condensed" panose="02050806060905020404" pitchFamily="18" charset="0"/>
            </a:endParaRPr>
          </a:p>
          <a:p>
            <a:pPr algn="ctr" eaLnBrk="0" hangingPunct="0">
              <a:buFont typeface="Arial" pitchFamily="34" charset="0"/>
              <a:buNone/>
            </a:pPr>
            <a:endParaRPr lang="id-ID" altLang="en-US" dirty="0">
              <a:latin typeface="Bernard MT Condensed" panose="02050806060905020404" pitchFamily="18" charset="0"/>
            </a:endParaRPr>
          </a:p>
        </p:txBody>
      </p:sp>
      <p:sp>
        <p:nvSpPr>
          <p:cNvPr id="49166" name="Left-Right Arrow 26"/>
          <p:cNvSpPr>
            <a:spLocks noChangeArrowheads="1"/>
          </p:cNvSpPr>
          <p:nvPr/>
        </p:nvSpPr>
        <p:spPr bwMode="auto">
          <a:xfrm>
            <a:off x="2428860" y="2891399"/>
            <a:ext cx="596094" cy="180412"/>
          </a:xfrm>
          <a:prstGeom prst="leftRightArrow">
            <a:avLst>
              <a:gd name="adj1" fmla="val 50000"/>
              <a:gd name="adj2" fmla="val 49917"/>
            </a:avLst>
          </a:prstGeom>
          <a:solidFill>
            <a:schemeClr val="tx1">
              <a:lumMod val="85000"/>
              <a:lumOff val="15000"/>
            </a:schemeClr>
          </a:solidFill>
          <a:ln w="12700">
            <a:solidFill>
              <a:srgbClr val="9A3410"/>
            </a:solidFill>
            <a:bevel/>
            <a:headEnd/>
            <a:tailEnd/>
          </a:ln>
        </p:spPr>
        <p:txBody>
          <a:bodyPr anchor="ctr"/>
          <a:lstStyle/>
          <a:p>
            <a:pPr algn="ctr" eaLnBrk="0" hangingPunct="0">
              <a:buFont typeface="Arial" pitchFamily="34" charset="0"/>
              <a:buNone/>
            </a:pPr>
            <a:endParaRPr lang="id-ID">
              <a:solidFill>
                <a:srgbClr val="FFFFFF"/>
              </a:solidFill>
              <a:latin typeface="Perpetua" pitchFamily="18" charset="0"/>
              <a:sym typeface="Perpetua" pitchFamily="18" charset="0"/>
            </a:endParaRPr>
          </a:p>
        </p:txBody>
      </p:sp>
      <p:sp>
        <p:nvSpPr>
          <p:cNvPr id="49167" name="TextBox 35"/>
          <p:cNvSpPr>
            <a:spLocks noChangeArrowheads="1"/>
          </p:cNvSpPr>
          <p:nvPr/>
        </p:nvSpPr>
        <p:spPr bwMode="auto">
          <a:xfrm>
            <a:off x="3429555" y="3435097"/>
            <a:ext cx="1214453" cy="369332"/>
          </a:xfrm>
          <a:prstGeom prst="rect">
            <a:avLst/>
          </a:prstGeom>
          <a:noFill/>
          <a:ln>
            <a:noFill/>
            <a:headEnd/>
            <a:tailEnd/>
          </a:ln>
        </p:spPr>
        <p:style>
          <a:lnRef idx="2">
            <a:schemeClr val="dk1">
              <a:shade val="50000"/>
            </a:schemeClr>
          </a:lnRef>
          <a:fillRef idx="1">
            <a:schemeClr val="dk1"/>
          </a:fillRef>
          <a:effectRef idx="0">
            <a:schemeClr val="dk1"/>
          </a:effectRef>
          <a:fontRef idx="minor">
            <a:schemeClr val="lt1"/>
          </a:fontRef>
        </p:style>
        <p:txBody>
          <a:bodyPr wrap="square" anchor="ctr">
            <a:spAutoFit/>
          </a:bodyPr>
          <a:lstStyle/>
          <a:p>
            <a:pPr algn="ctr" eaLnBrk="0" hangingPunct="0">
              <a:buFont typeface="Arial" pitchFamily="34" charset="0"/>
              <a:buNone/>
            </a:pPr>
            <a:r>
              <a:rPr lang="en-US" dirty="0">
                <a:solidFill>
                  <a:schemeClr val="bg1"/>
                </a:solidFill>
                <a:latin typeface="Bernard MT Condensed" panose="02050806060905020404" pitchFamily="18" charset="0"/>
                <a:sym typeface="Perpetua" pitchFamily="18" charset="0"/>
              </a:rPr>
              <a:t> </a:t>
            </a:r>
            <a:r>
              <a:rPr lang="id-ID" altLang="en-US" dirty="0" smtClean="0">
                <a:solidFill>
                  <a:schemeClr val="bg1"/>
                </a:solidFill>
                <a:latin typeface="Bernard MT Condensed" panose="02050806060905020404" pitchFamily="18" charset="0"/>
              </a:rPr>
              <a:t>Online</a:t>
            </a:r>
            <a:endParaRPr lang="en-US" dirty="0">
              <a:solidFill>
                <a:schemeClr val="bg1"/>
              </a:solidFill>
              <a:latin typeface="Bernard MT Condensed" panose="02050806060905020404" pitchFamily="18" charset="0"/>
            </a:endParaRPr>
          </a:p>
        </p:txBody>
      </p:sp>
      <p:sp>
        <p:nvSpPr>
          <p:cNvPr id="49169" name="Rounded Rectangle 32"/>
          <p:cNvSpPr>
            <a:spLocks noChangeArrowheads="1"/>
          </p:cNvSpPr>
          <p:nvPr/>
        </p:nvSpPr>
        <p:spPr bwMode="auto">
          <a:xfrm>
            <a:off x="147638" y="642918"/>
            <a:ext cx="3209916" cy="928694"/>
          </a:xfrm>
          <a:prstGeom prst="roundRect">
            <a:avLst>
              <a:gd name="adj" fmla="val 16667"/>
            </a:avLst>
          </a:prstGeom>
          <a:solidFill>
            <a:schemeClr val="bg2">
              <a:lumMod val="25000"/>
            </a:schemeClr>
          </a:solidFill>
          <a:ln>
            <a:noFill/>
          </a:ln>
          <a:extLst/>
        </p:spPr>
        <p:txBody>
          <a:bodyPr anchor="ctr"/>
          <a:lstStyle/>
          <a:p>
            <a:pPr algn="ctr" eaLnBrk="0" hangingPunct="0">
              <a:buFont typeface="Arial" pitchFamily="34" charset="0"/>
              <a:buNone/>
            </a:pPr>
            <a:r>
              <a:rPr lang="id-ID" dirty="0" smtClean="0">
                <a:solidFill>
                  <a:schemeClr val="bg1"/>
                </a:solidFill>
                <a:latin typeface="Britannic Bold" panose="020B0903060703020204" pitchFamily="34" charset="0"/>
                <a:sym typeface="Andalus" pitchFamily="18" charset="-78"/>
              </a:rPr>
              <a:t>Issuance </a:t>
            </a:r>
            <a:r>
              <a:rPr lang="en-US" smtClean="0">
                <a:solidFill>
                  <a:schemeClr val="bg1"/>
                </a:solidFill>
                <a:latin typeface="Britannic Bold" panose="020B0903060703020204" pitchFamily="34" charset="0"/>
                <a:sym typeface="Andalus" pitchFamily="18" charset="-78"/>
              </a:rPr>
              <a:t>of </a:t>
            </a:r>
          </a:p>
          <a:p>
            <a:pPr algn="ctr" eaLnBrk="0" hangingPunct="0">
              <a:buFont typeface="Arial" pitchFamily="34" charset="0"/>
              <a:buNone/>
            </a:pPr>
            <a:r>
              <a:rPr lang="en-US" smtClean="0">
                <a:solidFill>
                  <a:schemeClr val="bg1"/>
                </a:solidFill>
                <a:latin typeface="Britannic Bold" panose="020B0903060703020204" pitchFamily="34" charset="0"/>
                <a:sym typeface="Andalus" pitchFamily="18" charset="-78"/>
              </a:rPr>
              <a:t>V-Legal Document/FLEGT licence </a:t>
            </a:r>
            <a:endParaRPr lang="id-ID" altLang="en-US" sz="2000" dirty="0">
              <a:latin typeface="Britannic Bold" panose="020B0903060703020204" pitchFamily="34" charset="0"/>
            </a:endParaRPr>
          </a:p>
        </p:txBody>
      </p:sp>
      <p:cxnSp>
        <p:nvCxnSpPr>
          <p:cNvPr id="49176" name="Straight Arrow Connector 43"/>
          <p:cNvCxnSpPr>
            <a:cxnSpLocks noChangeShapeType="1"/>
          </p:cNvCxnSpPr>
          <p:nvPr/>
        </p:nvCxnSpPr>
        <p:spPr bwMode="auto">
          <a:xfrm rot="5400000">
            <a:off x="1622426" y="2285445"/>
            <a:ext cx="1588" cy="1588"/>
          </a:xfrm>
          <a:prstGeom prst="straightConnector1">
            <a:avLst/>
          </a:prstGeom>
          <a:noFill/>
          <a:ln w="9525">
            <a:solidFill>
              <a:schemeClr val="accent1"/>
            </a:solidFill>
            <a:bevel/>
            <a:headEnd/>
            <a:tailEnd type="arrow" w="med" len="med"/>
          </a:ln>
          <a:extLst>
            <a:ext uri="{909E8E84-426E-40DD-AFC4-6F175D3DCCD1}">
              <a14:hiddenFill xmlns:a14="http://schemas.microsoft.com/office/drawing/2010/main">
                <a:noFill/>
              </a14:hiddenFill>
            </a:ext>
          </a:extLst>
        </p:spPr>
      </p:cxnSp>
      <p:sp>
        <p:nvSpPr>
          <p:cNvPr id="49190" name="Flowchart: Process 78"/>
          <p:cNvSpPr>
            <a:spLocks noChangeArrowheads="1"/>
          </p:cNvSpPr>
          <p:nvPr/>
        </p:nvSpPr>
        <p:spPr bwMode="auto">
          <a:xfrm>
            <a:off x="5786446" y="5500702"/>
            <a:ext cx="1535105" cy="944562"/>
          </a:xfrm>
          <a:prstGeom prst="flowChartProcess">
            <a:avLst/>
          </a:prstGeom>
          <a:solidFill>
            <a:srgbClr val="002060"/>
          </a:solidFill>
          <a:ln w="12700">
            <a:solidFill>
              <a:srgbClr val="9A3410"/>
            </a:solidFill>
            <a:bevel/>
            <a:headEnd/>
            <a:tailEnd/>
          </a:ln>
        </p:spPr>
        <p:txBody>
          <a:bodyPr anchor="ctr"/>
          <a:lstStyle/>
          <a:p>
            <a:pPr algn="ctr" eaLnBrk="0" hangingPunct="0">
              <a:buFont typeface="Arial" pitchFamily="34" charset="0"/>
              <a:buNone/>
            </a:pPr>
            <a:r>
              <a:rPr lang="id-ID" altLang="zh-CN" dirty="0" smtClean="0">
                <a:solidFill>
                  <a:schemeClr val="bg1"/>
                </a:solidFill>
                <a:latin typeface="Bernard MT Condensed" panose="02050806060905020404" pitchFamily="18" charset="0"/>
              </a:rPr>
              <a:t>IMPORT</a:t>
            </a:r>
            <a:r>
              <a:rPr lang="en-US" altLang="zh-CN" dirty="0" smtClean="0">
                <a:solidFill>
                  <a:schemeClr val="bg1"/>
                </a:solidFill>
                <a:latin typeface="Bernard MT Condensed" panose="02050806060905020404" pitchFamily="18" charset="0"/>
              </a:rPr>
              <a:t>E</a:t>
            </a:r>
            <a:r>
              <a:rPr lang="id-ID" altLang="zh-CN" dirty="0" smtClean="0">
                <a:solidFill>
                  <a:schemeClr val="bg1"/>
                </a:solidFill>
                <a:latin typeface="Bernard MT Condensed" panose="02050806060905020404" pitchFamily="18" charset="0"/>
              </a:rPr>
              <a:t>R</a:t>
            </a:r>
            <a:endParaRPr lang="id-ID" altLang="zh-CN" sz="2000" dirty="0">
              <a:latin typeface="Bernard MT Condensed" panose="02050806060905020404" pitchFamily="18" charset="0"/>
            </a:endParaRPr>
          </a:p>
        </p:txBody>
      </p:sp>
      <p:sp>
        <p:nvSpPr>
          <p:cNvPr id="49204" name="TextBox 1"/>
          <p:cNvSpPr>
            <a:spLocks noChangeArrowheads="1"/>
          </p:cNvSpPr>
          <p:nvPr/>
        </p:nvSpPr>
        <p:spPr bwMode="auto">
          <a:xfrm>
            <a:off x="0" y="1"/>
            <a:ext cx="9144000" cy="523220"/>
          </a:xfrm>
          <a:prstGeom prst="rect">
            <a:avLst/>
          </a:prstGeom>
          <a:solidFill>
            <a:srgbClr val="00206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0" hangingPunct="0">
              <a:buFont typeface="Arial" pitchFamily="34" charset="0"/>
              <a:buNone/>
            </a:pPr>
            <a:r>
              <a:rPr lang="id-ID" altLang="zh-CN" sz="2800" dirty="0" smtClean="0">
                <a:solidFill>
                  <a:schemeClr val="bg1"/>
                </a:solidFill>
                <a:latin typeface="Britannic Bold" panose="020B0903060703020204" pitchFamily="34" charset="0"/>
                <a:sym typeface="Aharoni" pitchFamily="2" charset="-79"/>
              </a:rPr>
              <a:t>Flow of </a:t>
            </a:r>
            <a:r>
              <a:rPr lang="id-ID" altLang="zh-CN" sz="2800" smtClean="0">
                <a:solidFill>
                  <a:schemeClr val="bg1"/>
                </a:solidFill>
                <a:latin typeface="Britannic Bold" panose="020B0903060703020204" pitchFamily="34" charset="0"/>
                <a:sym typeface="Aharoni" pitchFamily="2" charset="-79"/>
              </a:rPr>
              <a:t>V-Legal Document</a:t>
            </a:r>
            <a:r>
              <a:rPr lang="en-US" altLang="zh-CN" sz="2800" smtClean="0">
                <a:solidFill>
                  <a:schemeClr val="bg1"/>
                </a:solidFill>
                <a:latin typeface="Britannic Bold" panose="020B0903060703020204" pitchFamily="34" charset="0"/>
                <a:sym typeface="Aharoni" pitchFamily="2" charset="-79"/>
              </a:rPr>
              <a:t>/FLEGT licence</a:t>
            </a:r>
            <a:endParaRPr lang="id-ID" altLang="zh-CN" sz="2800" dirty="0">
              <a:solidFill>
                <a:schemeClr val="bg1"/>
              </a:solidFill>
              <a:latin typeface="Britannic Bold" panose="020B0903060703020204" pitchFamily="34" charset="0"/>
            </a:endParaRPr>
          </a:p>
        </p:txBody>
      </p:sp>
      <p:cxnSp>
        <p:nvCxnSpPr>
          <p:cNvPr id="62" name="Straight Arrow Connector 61"/>
          <p:cNvCxnSpPr>
            <a:endCxn id="49162" idx="2"/>
          </p:cNvCxnSpPr>
          <p:nvPr/>
        </p:nvCxnSpPr>
        <p:spPr>
          <a:xfrm flipH="1" flipV="1">
            <a:off x="6365930" y="3849648"/>
            <a:ext cx="34568" cy="1651054"/>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67" name="Left-Right Arrow 66"/>
          <p:cNvSpPr/>
          <p:nvPr/>
        </p:nvSpPr>
        <p:spPr>
          <a:xfrm>
            <a:off x="7164288" y="3068960"/>
            <a:ext cx="436694" cy="169864"/>
          </a:xfrm>
          <a:prstGeom prst="leftRightArrow">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68" name="Left-Right Arrow 67"/>
          <p:cNvSpPr/>
          <p:nvPr/>
        </p:nvSpPr>
        <p:spPr>
          <a:xfrm>
            <a:off x="4905372" y="3068960"/>
            <a:ext cx="662200" cy="223742"/>
          </a:xfrm>
          <a:prstGeom prst="lef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dirty="0" smtClean="0"/>
              <a:t>0</a:t>
            </a:r>
            <a:endParaRPr lang="id-ID" dirty="0"/>
          </a:p>
        </p:txBody>
      </p:sp>
      <p:sp>
        <p:nvSpPr>
          <p:cNvPr id="69" name="Up Arrow 68"/>
          <p:cNvSpPr/>
          <p:nvPr/>
        </p:nvSpPr>
        <p:spPr>
          <a:xfrm>
            <a:off x="8097967" y="1988840"/>
            <a:ext cx="260455" cy="472792"/>
          </a:xfrm>
          <a:prstGeom prst="upArrow">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70" name="TextBox 69"/>
          <p:cNvSpPr txBox="1"/>
          <p:nvPr/>
        </p:nvSpPr>
        <p:spPr>
          <a:xfrm>
            <a:off x="7353288" y="1071546"/>
            <a:ext cx="1714512" cy="923330"/>
          </a:xfrm>
          <a:prstGeom prst="rect">
            <a:avLst/>
          </a:prstGeom>
          <a:solidFill>
            <a:schemeClr val="accent3"/>
          </a:solidFill>
        </p:spPr>
        <p:txBody>
          <a:bodyPr wrap="square" rtlCol="0">
            <a:spAutoFit/>
          </a:bodyPr>
          <a:lstStyle/>
          <a:p>
            <a:pPr algn="ctr"/>
            <a:r>
              <a:rPr lang="en-US" dirty="0" smtClean="0">
                <a:latin typeface="Bernard MT Condensed" panose="02050806060905020404" pitchFamily="18" charset="0"/>
              </a:rPr>
              <a:t>Country </a:t>
            </a:r>
            <a:r>
              <a:rPr lang="en-US" smtClean="0">
                <a:latin typeface="Bernard MT Condensed" panose="02050806060905020404" pitchFamily="18" charset="0"/>
              </a:rPr>
              <a:t>Destination (Market)</a:t>
            </a:r>
            <a:endParaRPr lang="id-ID" dirty="0">
              <a:latin typeface="Bernard MT Condensed" panose="02050806060905020404" pitchFamily="18" charset="0"/>
            </a:endParaRPr>
          </a:p>
        </p:txBody>
      </p:sp>
      <p:cxnSp>
        <p:nvCxnSpPr>
          <p:cNvPr id="64" name="Elbow Connector 63"/>
          <p:cNvCxnSpPr>
            <a:stCxn id="49190" idx="3"/>
            <a:endCxn id="49161" idx="2"/>
          </p:cNvCxnSpPr>
          <p:nvPr/>
        </p:nvCxnSpPr>
        <p:spPr>
          <a:xfrm flipV="1">
            <a:off x="7321551" y="3789040"/>
            <a:ext cx="934724" cy="2183943"/>
          </a:xfrm>
          <a:prstGeom prst="bentConnector2">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5210168" y="914400"/>
            <a:ext cx="47632" cy="5813424"/>
          </a:xfrm>
          <a:prstGeom prst="line">
            <a:avLst/>
          </a:prstGeom>
          <a:ln>
            <a:solidFill>
              <a:schemeClr val="tx1">
                <a:lumMod val="85000"/>
                <a:lumOff val="1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84" name="Straight Connector 83"/>
          <p:cNvCxnSpPr/>
          <p:nvPr/>
        </p:nvCxnSpPr>
        <p:spPr>
          <a:xfrm>
            <a:off x="5181600" y="914400"/>
            <a:ext cx="51133" cy="5835544"/>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pic>
        <p:nvPicPr>
          <p:cNvPr id="95" name="Picture 6" descr="https://upload.wikimedia.org/wikipedia/commons/thumb/9/9f/Flag_of_Indonesia.svg/1280px-Flag_of_Indonesia.svg.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981366" y="862090"/>
            <a:ext cx="906490" cy="604091"/>
          </a:xfrm>
          <a:prstGeom prst="rect">
            <a:avLst/>
          </a:prstGeom>
          <a:noFill/>
          <a:ln>
            <a:solidFill>
              <a:schemeClr val="bg1">
                <a:lumMod val="50000"/>
              </a:schemeClr>
            </a:solidFill>
          </a:ln>
          <a:extLst>
            <a:ext uri="{909E8E84-426E-40DD-AFC4-6F175D3DCCD1}">
              <a14:hiddenFill xmlns:a14="http://schemas.microsoft.com/office/drawing/2010/main">
                <a:solidFill>
                  <a:srgbClr val="FFFFFF"/>
                </a:solidFill>
              </a14:hiddenFill>
            </a:ext>
          </a:extLst>
        </p:spPr>
      </p:pic>
      <p:pic>
        <p:nvPicPr>
          <p:cNvPr id="98" name="Picture 4" descr="https://secure.surveymonkey.com/_resources/701/57120701/f13eb0ec-bbea-4f13-a7d1-218ef41b1d7b.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641965" y="857232"/>
            <a:ext cx="965638" cy="642942"/>
          </a:xfrm>
          <a:prstGeom prst="rect">
            <a:avLst/>
          </a:prstGeom>
          <a:noFill/>
          <a:ln>
            <a:solidFill>
              <a:schemeClr val="bg1">
                <a:lumMod val="50000"/>
              </a:schemeClr>
            </a:solidFill>
          </a:ln>
          <a:extLst>
            <a:ext uri="{909E8E84-426E-40DD-AFC4-6F175D3DCCD1}">
              <a14:hiddenFill xmlns:a14="http://schemas.microsoft.com/office/drawing/2010/main">
                <a:solidFill>
                  <a:srgbClr val="FFFFFF"/>
                </a:solidFill>
              </a14:hiddenFill>
            </a:ext>
          </a:extLst>
        </p:spPr>
      </p:pic>
      <p:pic>
        <p:nvPicPr>
          <p:cNvPr id="49155" name="Picture 34" descr="LIU.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278188" y="2613100"/>
            <a:ext cx="1472395" cy="887908"/>
          </a:xfrm>
          <a:prstGeom prst="rect">
            <a:avLst/>
          </a:prstGeom>
          <a:solidFill>
            <a:schemeClr val="accent1"/>
          </a:solidFill>
          <a:ln>
            <a:noFill/>
          </a:ln>
          <a:extLst/>
        </p:spPr>
      </p:pic>
      <p:sp>
        <p:nvSpPr>
          <p:cNvPr id="58" name="TextBox 35"/>
          <p:cNvSpPr>
            <a:spLocks noChangeArrowheads="1"/>
          </p:cNvSpPr>
          <p:nvPr/>
        </p:nvSpPr>
        <p:spPr bwMode="auto">
          <a:xfrm>
            <a:off x="3143240" y="2276872"/>
            <a:ext cx="1785949" cy="366310"/>
          </a:xfrm>
          <a:prstGeom prst="rect">
            <a:avLst/>
          </a:prstGeom>
          <a:noFill/>
          <a:ln>
            <a:noFill/>
            <a:headEnd/>
            <a:tailEnd/>
          </a:ln>
        </p:spPr>
        <p:style>
          <a:lnRef idx="2">
            <a:schemeClr val="dk1">
              <a:shade val="50000"/>
            </a:schemeClr>
          </a:lnRef>
          <a:fillRef idx="1">
            <a:schemeClr val="dk1"/>
          </a:fillRef>
          <a:effectRef idx="0">
            <a:schemeClr val="dk1"/>
          </a:effectRef>
          <a:fontRef idx="minor">
            <a:schemeClr val="lt1"/>
          </a:fontRef>
        </p:style>
        <p:txBody>
          <a:bodyPr wrap="square" anchor="ctr">
            <a:spAutoFit/>
          </a:bodyPr>
          <a:lstStyle/>
          <a:p>
            <a:pPr algn="ctr" eaLnBrk="0" hangingPunct="0">
              <a:buFont typeface="Arial" pitchFamily="34" charset="0"/>
              <a:buNone/>
            </a:pPr>
            <a:r>
              <a:rPr lang="en-US" sz="1400" dirty="0">
                <a:solidFill>
                  <a:schemeClr val="bg1"/>
                </a:solidFill>
                <a:latin typeface="Bernard MT Condensed" panose="02050806060905020404" pitchFamily="18" charset="0"/>
                <a:sym typeface="Perpetua" pitchFamily="18" charset="0"/>
              </a:rPr>
              <a:t> </a:t>
            </a:r>
            <a:r>
              <a:rPr lang="en-US" dirty="0" smtClean="0">
                <a:solidFill>
                  <a:schemeClr val="bg1"/>
                </a:solidFill>
                <a:latin typeface="Bernard MT Condensed" panose="02050806060905020404" pitchFamily="18" charset="0"/>
              </a:rPr>
              <a:t>SILK</a:t>
            </a:r>
            <a:r>
              <a:rPr lang="id-ID" dirty="0" smtClean="0">
                <a:solidFill>
                  <a:schemeClr val="bg1"/>
                </a:solidFill>
                <a:latin typeface="Bernard MT Condensed" panose="02050806060905020404" pitchFamily="18" charset="0"/>
              </a:rPr>
              <a:t>/</a:t>
            </a:r>
            <a:r>
              <a:rPr lang="en-US" dirty="0" smtClean="0">
                <a:solidFill>
                  <a:schemeClr val="bg1"/>
                </a:solidFill>
                <a:latin typeface="Bernard MT Condensed" panose="02050806060905020404" pitchFamily="18" charset="0"/>
              </a:rPr>
              <a:t> </a:t>
            </a:r>
            <a:r>
              <a:rPr lang="id-ID" altLang="en-US" dirty="0" smtClean="0">
                <a:solidFill>
                  <a:schemeClr val="bg1"/>
                </a:solidFill>
                <a:latin typeface="Bernard MT Condensed" panose="02050806060905020404" pitchFamily="18" charset="0"/>
              </a:rPr>
              <a:t>LIU </a:t>
            </a:r>
            <a:r>
              <a:rPr lang="en-US" altLang="en-US" dirty="0" smtClean="0">
                <a:solidFill>
                  <a:schemeClr val="bg1"/>
                </a:solidFill>
                <a:latin typeface="Bernard MT Condensed" panose="02050806060905020404" pitchFamily="18" charset="0"/>
              </a:rPr>
              <a:t> (M</a:t>
            </a:r>
            <a:r>
              <a:rPr lang="id-ID" altLang="en-US" dirty="0" smtClean="0">
                <a:solidFill>
                  <a:schemeClr val="bg1"/>
                </a:solidFill>
                <a:latin typeface="Bernard MT Condensed" panose="02050806060905020404" pitchFamily="18" charset="0"/>
              </a:rPr>
              <a:t>o</a:t>
            </a:r>
            <a:r>
              <a:rPr lang="en-US" altLang="en-US" dirty="0" smtClean="0">
                <a:solidFill>
                  <a:schemeClr val="bg1"/>
                </a:solidFill>
                <a:latin typeface="Bernard MT Condensed" panose="02050806060905020404" pitchFamily="18" charset="0"/>
              </a:rPr>
              <a:t>EF)</a:t>
            </a:r>
            <a:endParaRPr lang="en-US" dirty="0">
              <a:solidFill>
                <a:schemeClr val="bg1"/>
              </a:solidFill>
              <a:latin typeface="Bernard MT Condensed" panose="02050806060905020404" pitchFamily="18" charset="0"/>
            </a:endParaRPr>
          </a:p>
        </p:txBody>
      </p:sp>
      <p:sp>
        <p:nvSpPr>
          <p:cNvPr id="59" name="Vertical Scroll 58"/>
          <p:cNvSpPr/>
          <p:nvPr/>
        </p:nvSpPr>
        <p:spPr>
          <a:xfrm>
            <a:off x="48309" y="1660846"/>
            <a:ext cx="1151845" cy="562605"/>
          </a:xfrm>
          <a:prstGeom prst="verticalScroll">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d-ID" sz="1600" dirty="0">
              <a:solidFill>
                <a:schemeClr val="bg1"/>
              </a:solidFill>
              <a:latin typeface="Bernard MT Condensed" panose="02050806060905020404" pitchFamily="18" charset="0"/>
              <a:sym typeface="Aharoni" pitchFamily="2" charset="-79"/>
            </a:endParaRPr>
          </a:p>
          <a:p>
            <a:pPr algn="ctr">
              <a:defRPr/>
            </a:pPr>
            <a:r>
              <a:rPr lang="en-US" sz="1600" smtClean="0">
                <a:solidFill>
                  <a:schemeClr val="bg1"/>
                </a:solidFill>
                <a:latin typeface="Bernard MT Condensed" panose="02050806060905020404" pitchFamily="18" charset="0"/>
                <a:sym typeface="Aharoni" pitchFamily="2" charset="-79"/>
              </a:rPr>
              <a:t>FLEGT licence</a:t>
            </a:r>
            <a:endParaRPr lang="id-ID" altLang="en-US" sz="1600" dirty="0">
              <a:solidFill>
                <a:schemeClr val="bg1"/>
              </a:solidFill>
              <a:latin typeface="Bernard MT Condensed" panose="02050806060905020404" pitchFamily="18" charset="0"/>
            </a:endParaRPr>
          </a:p>
          <a:p>
            <a:pPr algn="ctr">
              <a:defRPr/>
            </a:pPr>
            <a:endParaRPr lang="id-ID" sz="1600" dirty="0">
              <a:solidFill>
                <a:schemeClr val="bg1"/>
              </a:solidFill>
              <a:latin typeface="Bernard MT Condensed" panose="02050806060905020404" pitchFamily="18" charset="0"/>
            </a:endParaRPr>
          </a:p>
        </p:txBody>
      </p:sp>
      <p:sp>
        <p:nvSpPr>
          <p:cNvPr id="61" name="TextBox 35"/>
          <p:cNvSpPr>
            <a:spLocks noChangeArrowheads="1"/>
          </p:cNvSpPr>
          <p:nvPr/>
        </p:nvSpPr>
        <p:spPr bwMode="auto">
          <a:xfrm rot="16200000">
            <a:off x="1197112" y="4293291"/>
            <a:ext cx="1214453" cy="369332"/>
          </a:xfrm>
          <a:prstGeom prst="rect">
            <a:avLst/>
          </a:prstGeom>
          <a:noFill/>
          <a:ln>
            <a:noFill/>
            <a:headEnd/>
            <a:tailEnd/>
          </a:ln>
        </p:spPr>
        <p:style>
          <a:lnRef idx="2">
            <a:schemeClr val="dk1">
              <a:shade val="50000"/>
            </a:schemeClr>
          </a:lnRef>
          <a:fillRef idx="1">
            <a:schemeClr val="dk1"/>
          </a:fillRef>
          <a:effectRef idx="0">
            <a:schemeClr val="dk1"/>
          </a:effectRef>
          <a:fontRef idx="minor">
            <a:schemeClr val="lt1"/>
          </a:fontRef>
        </p:style>
        <p:txBody>
          <a:bodyPr wrap="square" anchor="ctr">
            <a:spAutoFit/>
          </a:bodyPr>
          <a:lstStyle/>
          <a:p>
            <a:pPr algn="ctr" eaLnBrk="0" hangingPunct="0">
              <a:buFont typeface="Arial" pitchFamily="34" charset="0"/>
              <a:buNone/>
            </a:pPr>
            <a:r>
              <a:rPr lang="en-US" dirty="0">
                <a:solidFill>
                  <a:schemeClr val="accent4">
                    <a:lumMod val="50000"/>
                  </a:schemeClr>
                </a:solidFill>
                <a:latin typeface="Bernard MT Condensed" panose="02050806060905020404" pitchFamily="18" charset="0"/>
                <a:sym typeface="Perpetua" pitchFamily="18" charset="0"/>
              </a:rPr>
              <a:t> </a:t>
            </a:r>
            <a:r>
              <a:rPr lang="en-US" dirty="0">
                <a:solidFill>
                  <a:schemeClr val="accent4">
                    <a:lumMod val="50000"/>
                  </a:schemeClr>
                </a:solidFill>
                <a:latin typeface="Bernard MT Condensed" panose="02050806060905020404" pitchFamily="18" charset="0"/>
              </a:rPr>
              <a:t>Request</a:t>
            </a:r>
          </a:p>
        </p:txBody>
      </p:sp>
      <p:sp>
        <p:nvSpPr>
          <p:cNvPr id="65" name="Vertical Scroll 64"/>
          <p:cNvSpPr/>
          <p:nvPr/>
        </p:nvSpPr>
        <p:spPr>
          <a:xfrm>
            <a:off x="8065243" y="4581532"/>
            <a:ext cx="556169" cy="419104"/>
          </a:xfrm>
          <a:prstGeom prst="verticalScroll">
            <a:avLst/>
          </a:prstGeom>
          <a:solidFill>
            <a:srgbClr val="FFFF00"/>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d-ID" sz="2400" dirty="0">
              <a:solidFill>
                <a:schemeClr val="accent4">
                  <a:lumMod val="50000"/>
                </a:schemeClr>
              </a:solidFill>
              <a:latin typeface="Bernard MT Condensed" panose="02050806060905020404" pitchFamily="18" charset="0"/>
              <a:sym typeface="Aharoni" pitchFamily="2" charset="-79"/>
            </a:endParaRPr>
          </a:p>
          <a:p>
            <a:pPr algn="ctr">
              <a:defRPr/>
            </a:pPr>
            <a:r>
              <a:rPr lang="en-US" sz="2400" dirty="0" smtClean="0">
                <a:solidFill>
                  <a:schemeClr val="accent4">
                    <a:lumMod val="50000"/>
                  </a:schemeClr>
                </a:solidFill>
                <a:latin typeface="Bernard MT Condensed" panose="02050806060905020404" pitchFamily="18" charset="0"/>
                <a:sym typeface="Aharoni" pitchFamily="2" charset="-79"/>
              </a:rPr>
              <a:t>2</a:t>
            </a:r>
            <a:endParaRPr lang="id-ID" altLang="en-US" sz="2400" dirty="0">
              <a:solidFill>
                <a:schemeClr val="accent4">
                  <a:lumMod val="50000"/>
                </a:schemeClr>
              </a:solidFill>
              <a:latin typeface="Bernard MT Condensed" panose="02050806060905020404" pitchFamily="18" charset="0"/>
            </a:endParaRPr>
          </a:p>
          <a:p>
            <a:pPr algn="ctr">
              <a:defRPr/>
            </a:pPr>
            <a:endParaRPr lang="id-ID" sz="2400" dirty="0">
              <a:solidFill>
                <a:schemeClr val="accent4">
                  <a:lumMod val="50000"/>
                </a:schemeClr>
              </a:solidFill>
              <a:latin typeface="Bernard MT Condensed" panose="02050806060905020404" pitchFamily="18" charset="0"/>
            </a:endParaRPr>
          </a:p>
        </p:txBody>
      </p:sp>
      <p:sp>
        <p:nvSpPr>
          <p:cNvPr id="66" name="Vertical Scroll 65"/>
          <p:cNvSpPr/>
          <p:nvPr/>
        </p:nvSpPr>
        <p:spPr>
          <a:xfrm>
            <a:off x="6116637" y="4640546"/>
            <a:ext cx="499142" cy="413224"/>
          </a:xfrm>
          <a:prstGeom prst="verticalScroll">
            <a:avLst/>
          </a:prstGeom>
          <a:solidFill>
            <a:schemeClr val="bg1"/>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d-ID" sz="2400" dirty="0">
              <a:solidFill>
                <a:schemeClr val="accent4">
                  <a:lumMod val="50000"/>
                </a:schemeClr>
              </a:solidFill>
              <a:latin typeface="Bernard MT Condensed" panose="02050806060905020404" pitchFamily="18" charset="0"/>
              <a:sym typeface="Aharoni" pitchFamily="2" charset="-79"/>
            </a:endParaRPr>
          </a:p>
          <a:p>
            <a:pPr algn="ctr">
              <a:defRPr/>
            </a:pPr>
            <a:r>
              <a:rPr lang="en-US" sz="2400" dirty="0" smtClean="0">
                <a:solidFill>
                  <a:schemeClr val="accent4">
                    <a:lumMod val="50000"/>
                  </a:schemeClr>
                </a:solidFill>
                <a:latin typeface="Bernard MT Condensed" panose="02050806060905020404" pitchFamily="18" charset="0"/>
                <a:sym typeface="Aharoni" pitchFamily="2" charset="-79"/>
              </a:rPr>
              <a:t>1</a:t>
            </a:r>
            <a:endParaRPr lang="id-ID" altLang="en-US" sz="2400" dirty="0">
              <a:solidFill>
                <a:schemeClr val="accent4">
                  <a:lumMod val="50000"/>
                </a:schemeClr>
              </a:solidFill>
              <a:latin typeface="Bernard MT Condensed" panose="02050806060905020404" pitchFamily="18" charset="0"/>
            </a:endParaRPr>
          </a:p>
          <a:p>
            <a:pPr algn="ctr">
              <a:defRPr/>
            </a:pPr>
            <a:endParaRPr lang="id-ID" sz="2400" dirty="0">
              <a:solidFill>
                <a:schemeClr val="accent4">
                  <a:lumMod val="50000"/>
                </a:schemeClr>
              </a:solidFill>
              <a:latin typeface="Bernard MT Condensed" panose="02050806060905020404" pitchFamily="18" charset="0"/>
            </a:endParaRPr>
          </a:p>
        </p:txBody>
      </p:sp>
      <p:sp>
        <p:nvSpPr>
          <p:cNvPr id="71" name="Vertical Scroll 70"/>
          <p:cNvSpPr/>
          <p:nvPr/>
        </p:nvSpPr>
        <p:spPr>
          <a:xfrm>
            <a:off x="6881170" y="6165304"/>
            <a:ext cx="499142" cy="413224"/>
          </a:xfrm>
          <a:prstGeom prst="verticalScroll">
            <a:avLst/>
          </a:prstGeom>
          <a:solidFill>
            <a:schemeClr val="bg1"/>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d-ID" sz="2400" dirty="0">
              <a:solidFill>
                <a:schemeClr val="accent4">
                  <a:lumMod val="50000"/>
                </a:schemeClr>
              </a:solidFill>
              <a:latin typeface="Bernard MT Condensed" panose="02050806060905020404" pitchFamily="18" charset="0"/>
              <a:sym typeface="Aharoni" pitchFamily="2" charset="-79"/>
            </a:endParaRPr>
          </a:p>
          <a:p>
            <a:pPr algn="ctr">
              <a:defRPr/>
            </a:pPr>
            <a:r>
              <a:rPr lang="id-ID" sz="2400" dirty="0" smtClean="0">
                <a:solidFill>
                  <a:schemeClr val="accent4">
                    <a:lumMod val="50000"/>
                  </a:schemeClr>
                </a:solidFill>
                <a:latin typeface="Bernard MT Condensed" panose="02050806060905020404" pitchFamily="18" charset="0"/>
                <a:sym typeface="Aharoni" pitchFamily="2" charset="-79"/>
              </a:rPr>
              <a:t>3</a:t>
            </a:r>
            <a:endParaRPr lang="id-ID" altLang="en-US" sz="2400" dirty="0">
              <a:solidFill>
                <a:schemeClr val="accent4">
                  <a:lumMod val="50000"/>
                </a:schemeClr>
              </a:solidFill>
              <a:latin typeface="Bernard MT Condensed" panose="02050806060905020404" pitchFamily="18" charset="0"/>
            </a:endParaRPr>
          </a:p>
          <a:p>
            <a:pPr algn="ctr">
              <a:defRPr/>
            </a:pPr>
            <a:endParaRPr lang="id-ID" sz="2400" dirty="0">
              <a:solidFill>
                <a:schemeClr val="accent4">
                  <a:lumMod val="50000"/>
                </a:schemeClr>
              </a:solidFill>
              <a:latin typeface="Bernard MT Condensed" panose="02050806060905020404" pitchFamily="18" charset="0"/>
            </a:endParaRPr>
          </a:p>
        </p:txBody>
      </p:sp>
      <p:sp>
        <p:nvSpPr>
          <p:cNvPr id="72" name="Vertical Scroll 71"/>
          <p:cNvSpPr/>
          <p:nvPr/>
        </p:nvSpPr>
        <p:spPr>
          <a:xfrm>
            <a:off x="1928794" y="2000240"/>
            <a:ext cx="499142" cy="413224"/>
          </a:xfrm>
          <a:prstGeom prst="verticalScroll">
            <a:avLst/>
          </a:prstGeom>
          <a:solidFill>
            <a:schemeClr val="bg1"/>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d-ID" sz="2400" dirty="0">
              <a:solidFill>
                <a:schemeClr val="accent4">
                  <a:lumMod val="50000"/>
                </a:schemeClr>
              </a:solidFill>
              <a:latin typeface="Bernard MT Condensed" panose="02050806060905020404" pitchFamily="18" charset="0"/>
              <a:sym typeface="Aharoni" pitchFamily="2" charset="-79"/>
            </a:endParaRPr>
          </a:p>
          <a:p>
            <a:pPr algn="ctr">
              <a:defRPr/>
            </a:pPr>
            <a:r>
              <a:rPr lang="id-ID" sz="2400" dirty="0" smtClean="0">
                <a:solidFill>
                  <a:schemeClr val="accent4">
                    <a:lumMod val="50000"/>
                  </a:schemeClr>
                </a:solidFill>
                <a:latin typeface="Bernard MT Condensed" panose="02050806060905020404" pitchFamily="18" charset="0"/>
                <a:sym typeface="Aharoni" pitchFamily="2" charset="-79"/>
              </a:rPr>
              <a:t>4</a:t>
            </a:r>
            <a:endParaRPr lang="id-ID" altLang="en-US" sz="2400" dirty="0">
              <a:solidFill>
                <a:schemeClr val="accent4">
                  <a:lumMod val="50000"/>
                </a:schemeClr>
              </a:solidFill>
              <a:latin typeface="Bernard MT Condensed" panose="02050806060905020404" pitchFamily="18" charset="0"/>
            </a:endParaRPr>
          </a:p>
          <a:p>
            <a:pPr algn="ctr">
              <a:defRPr/>
            </a:pPr>
            <a:endParaRPr lang="id-ID" sz="2400" dirty="0">
              <a:solidFill>
                <a:schemeClr val="accent4">
                  <a:lumMod val="50000"/>
                </a:schemeClr>
              </a:solidFill>
              <a:latin typeface="Bernard MT Condensed" panose="02050806060905020404" pitchFamily="18" charset="0"/>
            </a:endParaRPr>
          </a:p>
        </p:txBody>
      </p:sp>
      <p:sp>
        <p:nvSpPr>
          <p:cNvPr id="8" name="Up Arrow 7"/>
          <p:cNvSpPr/>
          <p:nvPr/>
        </p:nvSpPr>
        <p:spPr>
          <a:xfrm>
            <a:off x="1542157" y="3429000"/>
            <a:ext cx="129780" cy="1810496"/>
          </a:xfrm>
          <a:prstGeom prst="upArrow">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74" name="Vertical Scroll 73"/>
          <p:cNvSpPr/>
          <p:nvPr/>
        </p:nvSpPr>
        <p:spPr>
          <a:xfrm>
            <a:off x="878819" y="5239496"/>
            <a:ext cx="499142" cy="402928"/>
          </a:xfrm>
          <a:prstGeom prst="verticalScroll">
            <a:avLst/>
          </a:prstGeom>
          <a:solidFill>
            <a:schemeClr val="bg1"/>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d-ID" sz="2400" dirty="0">
              <a:solidFill>
                <a:schemeClr val="accent4">
                  <a:lumMod val="50000"/>
                </a:schemeClr>
              </a:solidFill>
              <a:latin typeface="Bernard MT Condensed" panose="02050806060905020404" pitchFamily="18" charset="0"/>
              <a:sym typeface="Aharoni" pitchFamily="2" charset="-79"/>
            </a:endParaRPr>
          </a:p>
          <a:p>
            <a:pPr algn="ctr">
              <a:defRPr/>
            </a:pPr>
            <a:r>
              <a:rPr lang="id-ID" sz="2400" dirty="0" smtClean="0">
                <a:solidFill>
                  <a:schemeClr val="accent4">
                    <a:lumMod val="50000"/>
                  </a:schemeClr>
                </a:solidFill>
                <a:latin typeface="Bernard MT Condensed" panose="02050806060905020404" pitchFamily="18" charset="0"/>
                <a:sym typeface="Aharoni" pitchFamily="2" charset="-79"/>
              </a:rPr>
              <a:t>5</a:t>
            </a:r>
            <a:endParaRPr lang="id-ID" altLang="en-US" sz="2400" dirty="0">
              <a:solidFill>
                <a:schemeClr val="accent4">
                  <a:lumMod val="50000"/>
                </a:schemeClr>
              </a:solidFill>
              <a:latin typeface="Bernard MT Condensed" panose="02050806060905020404" pitchFamily="18" charset="0"/>
            </a:endParaRPr>
          </a:p>
          <a:p>
            <a:pPr algn="ctr">
              <a:defRPr/>
            </a:pPr>
            <a:endParaRPr lang="id-ID" sz="2400" dirty="0">
              <a:solidFill>
                <a:schemeClr val="accent4">
                  <a:lumMod val="50000"/>
                </a:schemeClr>
              </a:solidFill>
              <a:latin typeface="Bernard MT Condensed" panose="02050806060905020404" pitchFamily="18" charset="0"/>
            </a:endParaRPr>
          </a:p>
        </p:txBody>
      </p:sp>
      <p:cxnSp>
        <p:nvCxnSpPr>
          <p:cNvPr id="12" name="Elbow Connector 11"/>
          <p:cNvCxnSpPr>
            <a:stCxn id="49164" idx="0"/>
            <a:endCxn id="59" idx="3"/>
          </p:cNvCxnSpPr>
          <p:nvPr/>
        </p:nvCxnSpPr>
        <p:spPr>
          <a:xfrm rot="16200000" flipV="1">
            <a:off x="1191329" y="1880648"/>
            <a:ext cx="419106" cy="542108"/>
          </a:xfrm>
          <a:prstGeom prst="bentConnector4">
            <a:avLst>
              <a:gd name="adj1" fmla="val 16440"/>
              <a:gd name="adj2" fmla="val 2447"/>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80" name="Vertical Scroll 79"/>
          <p:cNvSpPr/>
          <p:nvPr/>
        </p:nvSpPr>
        <p:spPr>
          <a:xfrm>
            <a:off x="2803192" y="2137851"/>
            <a:ext cx="499142" cy="413224"/>
          </a:xfrm>
          <a:prstGeom prst="verticalScroll">
            <a:avLst/>
          </a:prstGeom>
          <a:solidFill>
            <a:schemeClr val="bg1"/>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d-ID" sz="2400" dirty="0">
              <a:solidFill>
                <a:schemeClr val="accent4">
                  <a:lumMod val="50000"/>
                </a:schemeClr>
              </a:solidFill>
              <a:latin typeface="Bernard MT Condensed" panose="02050806060905020404" pitchFamily="18" charset="0"/>
              <a:sym typeface="Aharoni" pitchFamily="2" charset="-79"/>
            </a:endParaRPr>
          </a:p>
          <a:p>
            <a:pPr algn="ctr">
              <a:defRPr/>
            </a:pPr>
            <a:r>
              <a:rPr lang="id-ID" sz="2400" dirty="0" smtClean="0">
                <a:solidFill>
                  <a:schemeClr val="accent4">
                    <a:lumMod val="50000"/>
                  </a:schemeClr>
                </a:solidFill>
                <a:latin typeface="Bernard MT Condensed" panose="02050806060905020404" pitchFamily="18" charset="0"/>
                <a:sym typeface="Aharoni" pitchFamily="2" charset="-79"/>
              </a:rPr>
              <a:t>6</a:t>
            </a:r>
            <a:endParaRPr lang="id-ID" altLang="en-US" sz="2400" dirty="0">
              <a:solidFill>
                <a:schemeClr val="accent4">
                  <a:lumMod val="50000"/>
                </a:schemeClr>
              </a:solidFill>
              <a:latin typeface="Bernard MT Condensed" panose="02050806060905020404" pitchFamily="18" charset="0"/>
            </a:endParaRPr>
          </a:p>
          <a:p>
            <a:pPr algn="ctr">
              <a:defRPr/>
            </a:pPr>
            <a:endParaRPr lang="id-ID" sz="2400" dirty="0">
              <a:solidFill>
                <a:schemeClr val="accent4">
                  <a:lumMod val="50000"/>
                </a:schemeClr>
              </a:solidFill>
              <a:latin typeface="Bernard MT Condensed" panose="02050806060905020404" pitchFamily="18" charset="0"/>
            </a:endParaRPr>
          </a:p>
        </p:txBody>
      </p:sp>
      <p:sp>
        <p:nvSpPr>
          <p:cNvPr id="81" name="Vertical Scroll 80"/>
          <p:cNvSpPr/>
          <p:nvPr/>
        </p:nvSpPr>
        <p:spPr>
          <a:xfrm>
            <a:off x="35496" y="3429000"/>
            <a:ext cx="499142" cy="413224"/>
          </a:xfrm>
          <a:prstGeom prst="verticalScroll">
            <a:avLst/>
          </a:prstGeom>
          <a:solidFill>
            <a:schemeClr val="bg1"/>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d-ID" sz="2400" dirty="0">
              <a:solidFill>
                <a:schemeClr val="accent4">
                  <a:lumMod val="50000"/>
                </a:schemeClr>
              </a:solidFill>
              <a:latin typeface="Bernard MT Condensed" panose="02050806060905020404" pitchFamily="18" charset="0"/>
              <a:sym typeface="Aharoni" pitchFamily="2" charset="-79"/>
            </a:endParaRPr>
          </a:p>
          <a:p>
            <a:pPr algn="ctr">
              <a:defRPr/>
            </a:pPr>
            <a:r>
              <a:rPr lang="en-US" sz="2400" dirty="0" smtClean="0">
                <a:solidFill>
                  <a:schemeClr val="accent4">
                    <a:lumMod val="50000"/>
                  </a:schemeClr>
                </a:solidFill>
                <a:latin typeface="Bernard MT Condensed" panose="02050806060905020404" pitchFamily="18" charset="0"/>
                <a:sym typeface="Aharoni" pitchFamily="2" charset="-79"/>
              </a:rPr>
              <a:t>1</a:t>
            </a:r>
            <a:endParaRPr lang="id-ID" altLang="en-US" sz="2400" dirty="0">
              <a:solidFill>
                <a:schemeClr val="accent4">
                  <a:lumMod val="50000"/>
                </a:schemeClr>
              </a:solidFill>
              <a:latin typeface="Bernard MT Condensed" panose="02050806060905020404" pitchFamily="18" charset="0"/>
            </a:endParaRPr>
          </a:p>
          <a:p>
            <a:pPr algn="ctr">
              <a:defRPr/>
            </a:pPr>
            <a:endParaRPr lang="id-ID" sz="2400" dirty="0">
              <a:solidFill>
                <a:schemeClr val="accent4">
                  <a:lumMod val="50000"/>
                </a:schemeClr>
              </a:solidFill>
              <a:latin typeface="Bernard MT Condensed" panose="02050806060905020404" pitchFamily="18" charset="0"/>
            </a:endParaRPr>
          </a:p>
        </p:txBody>
      </p:sp>
      <p:sp>
        <p:nvSpPr>
          <p:cNvPr id="83" name="Vertical Scroll 82"/>
          <p:cNvSpPr/>
          <p:nvPr/>
        </p:nvSpPr>
        <p:spPr>
          <a:xfrm>
            <a:off x="35496" y="3866149"/>
            <a:ext cx="485558" cy="338401"/>
          </a:xfrm>
          <a:prstGeom prst="verticalScroll">
            <a:avLst/>
          </a:prstGeom>
          <a:solidFill>
            <a:srgbClr val="FFFF00"/>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d-ID" sz="2400" dirty="0">
              <a:solidFill>
                <a:schemeClr val="accent4">
                  <a:lumMod val="50000"/>
                </a:schemeClr>
              </a:solidFill>
              <a:latin typeface="Bernard MT Condensed" panose="02050806060905020404" pitchFamily="18" charset="0"/>
              <a:sym typeface="Aharoni" pitchFamily="2" charset="-79"/>
            </a:endParaRPr>
          </a:p>
          <a:p>
            <a:pPr algn="ctr">
              <a:defRPr/>
            </a:pPr>
            <a:r>
              <a:rPr lang="en-US" sz="2400" dirty="0" smtClean="0">
                <a:solidFill>
                  <a:schemeClr val="accent4">
                    <a:lumMod val="50000"/>
                  </a:schemeClr>
                </a:solidFill>
                <a:latin typeface="Bernard MT Condensed" panose="02050806060905020404" pitchFamily="18" charset="0"/>
                <a:sym typeface="Aharoni" pitchFamily="2" charset="-79"/>
              </a:rPr>
              <a:t>2</a:t>
            </a:r>
            <a:endParaRPr lang="id-ID" altLang="en-US" sz="2400" dirty="0">
              <a:solidFill>
                <a:schemeClr val="accent4">
                  <a:lumMod val="50000"/>
                </a:schemeClr>
              </a:solidFill>
              <a:latin typeface="Bernard MT Condensed" panose="02050806060905020404" pitchFamily="18" charset="0"/>
            </a:endParaRPr>
          </a:p>
          <a:p>
            <a:pPr algn="ctr">
              <a:defRPr/>
            </a:pPr>
            <a:endParaRPr lang="id-ID" sz="2400" dirty="0">
              <a:solidFill>
                <a:schemeClr val="accent4">
                  <a:lumMod val="50000"/>
                </a:schemeClr>
              </a:solidFill>
              <a:latin typeface="Bernard MT Condensed" panose="02050806060905020404" pitchFamily="18" charset="0"/>
            </a:endParaRPr>
          </a:p>
        </p:txBody>
      </p:sp>
      <p:sp>
        <p:nvSpPr>
          <p:cNvPr id="85" name="Vertical Scroll 84"/>
          <p:cNvSpPr/>
          <p:nvPr/>
        </p:nvSpPr>
        <p:spPr>
          <a:xfrm>
            <a:off x="40410" y="4215936"/>
            <a:ext cx="499142" cy="413224"/>
          </a:xfrm>
          <a:prstGeom prst="verticalScroll">
            <a:avLst/>
          </a:prstGeom>
          <a:solidFill>
            <a:schemeClr val="bg1"/>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d-ID" sz="2400" dirty="0">
              <a:solidFill>
                <a:schemeClr val="accent4">
                  <a:lumMod val="50000"/>
                </a:schemeClr>
              </a:solidFill>
              <a:latin typeface="Bernard MT Condensed" panose="02050806060905020404" pitchFamily="18" charset="0"/>
              <a:sym typeface="Aharoni" pitchFamily="2" charset="-79"/>
            </a:endParaRPr>
          </a:p>
          <a:p>
            <a:pPr algn="ctr">
              <a:defRPr/>
            </a:pPr>
            <a:r>
              <a:rPr lang="id-ID" sz="2400" dirty="0" smtClean="0">
                <a:solidFill>
                  <a:schemeClr val="accent4">
                    <a:lumMod val="50000"/>
                  </a:schemeClr>
                </a:solidFill>
                <a:latin typeface="Bernard MT Condensed" panose="02050806060905020404" pitchFamily="18" charset="0"/>
                <a:sym typeface="Aharoni" pitchFamily="2" charset="-79"/>
              </a:rPr>
              <a:t>3</a:t>
            </a:r>
            <a:endParaRPr lang="id-ID" altLang="en-US" sz="2400" dirty="0">
              <a:solidFill>
                <a:schemeClr val="accent4">
                  <a:lumMod val="50000"/>
                </a:schemeClr>
              </a:solidFill>
              <a:latin typeface="Bernard MT Condensed" panose="02050806060905020404" pitchFamily="18" charset="0"/>
            </a:endParaRPr>
          </a:p>
          <a:p>
            <a:pPr algn="ctr">
              <a:defRPr/>
            </a:pPr>
            <a:endParaRPr lang="id-ID" sz="2400" dirty="0">
              <a:solidFill>
                <a:schemeClr val="accent4">
                  <a:lumMod val="50000"/>
                </a:schemeClr>
              </a:solidFill>
              <a:latin typeface="Bernard MT Condensed" panose="02050806060905020404" pitchFamily="18" charset="0"/>
            </a:endParaRPr>
          </a:p>
        </p:txBody>
      </p:sp>
      <p:sp>
        <p:nvSpPr>
          <p:cNvPr id="87" name="Vertical Scroll 86"/>
          <p:cNvSpPr/>
          <p:nvPr/>
        </p:nvSpPr>
        <p:spPr>
          <a:xfrm>
            <a:off x="35496" y="4640546"/>
            <a:ext cx="499142" cy="413224"/>
          </a:xfrm>
          <a:prstGeom prst="verticalScroll">
            <a:avLst/>
          </a:prstGeom>
          <a:solidFill>
            <a:schemeClr val="bg1"/>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d-ID" sz="2400" dirty="0">
              <a:solidFill>
                <a:schemeClr val="accent4">
                  <a:lumMod val="50000"/>
                </a:schemeClr>
              </a:solidFill>
              <a:latin typeface="Bernard MT Condensed" panose="02050806060905020404" pitchFamily="18" charset="0"/>
              <a:sym typeface="Aharoni" pitchFamily="2" charset="-79"/>
            </a:endParaRPr>
          </a:p>
          <a:p>
            <a:pPr algn="ctr">
              <a:defRPr/>
            </a:pPr>
            <a:r>
              <a:rPr lang="id-ID" sz="2400" dirty="0" smtClean="0">
                <a:solidFill>
                  <a:schemeClr val="accent4">
                    <a:lumMod val="50000"/>
                  </a:schemeClr>
                </a:solidFill>
                <a:latin typeface="Bernard MT Condensed" panose="02050806060905020404" pitchFamily="18" charset="0"/>
                <a:sym typeface="Aharoni" pitchFamily="2" charset="-79"/>
              </a:rPr>
              <a:t>5</a:t>
            </a:r>
            <a:endParaRPr lang="id-ID" altLang="en-US" sz="2400" dirty="0">
              <a:solidFill>
                <a:schemeClr val="accent4">
                  <a:lumMod val="50000"/>
                </a:schemeClr>
              </a:solidFill>
              <a:latin typeface="Bernard MT Condensed" panose="02050806060905020404" pitchFamily="18" charset="0"/>
            </a:endParaRPr>
          </a:p>
          <a:p>
            <a:pPr algn="ctr">
              <a:defRPr/>
            </a:pPr>
            <a:endParaRPr lang="id-ID" sz="2400" dirty="0">
              <a:solidFill>
                <a:schemeClr val="accent4">
                  <a:lumMod val="50000"/>
                </a:schemeClr>
              </a:solidFill>
              <a:latin typeface="Bernard MT Condensed" panose="02050806060905020404" pitchFamily="18" charset="0"/>
            </a:endParaRPr>
          </a:p>
        </p:txBody>
      </p:sp>
      <p:cxnSp>
        <p:nvCxnSpPr>
          <p:cNvPr id="21" name="Elbow Connector 20"/>
          <p:cNvCxnSpPr/>
          <p:nvPr/>
        </p:nvCxnSpPr>
        <p:spPr>
          <a:xfrm rot="16200000" flipH="1">
            <a:off x="-1097433" y="3850482"/>
            <a:ext cx="3597126" cy="323155"/>
          </a:xfrm>
          <a:prstGeom prst="bentConnector2">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96" name="Vertical Scroll 95"/>
          <p:cNvSpPr/>
          <p:nvPr/>
        </p:nvSpPr>
        <p:spPr>
          <a:xfrm>
            <a:off x="3131840" y="6418534"/>
            <a:ext cx="499142" cy="413224"/>
          </a:xfrm>
          <a:prstGeom prst="verticalScroll">
            <a:avLst/>
          </a:prstGeom>
          <a:solidFill>
            <a:schemeClr val="bg1"/>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d-ID" sz="2400" dirty="0">
              <a:solidFill>
                <a:schemeClr val="accent4">
                  <a:lumMod val="50000"/>
                </a:schemeClr>
              </a:solidFill>
              <a:latin typeface="Bernard MT Condensed" panose="02050806060905020404" pitchFamily="18" charset="0"/>
              <a:sym typeface="Aharoni" pitchFamily="2" charset="-79"/>
            </a:endParaRPr>
          </a:p>
          <a:p>
            <a:pPr algn="ctr">
              <a:defRPr/>
            </a:pPr>
            <a:r>
              <a:rPr lang="en-US" sz="2400" dirty="0" smtClean="0">
                <a:solidFill>
                  <a:schemeClr val="accent4">
                    <a:lumMod val="50000"/>
                  </a:schemeClr>
                </a:solidFill>
                <a:latin typeface="Bernard MT Condensed" panose="02050806060905020404" pitchFamily="18" charset="0"/>
                <a:sym typeface="Aharoni" pitchFamily="2" charset="-79"/>
              </a:rPr>
              <a:t>1</a:t>
            </a:r>
            <a:endParaRPr lang="id-ID" altLang="en-US" sz="2400" dirty="0">
              <a:solidFill>
                <a:schemeClr val="accent4">
                  <a:lumMod val="50000"/>
                </a:schemeClr>
              </a:solidFill>
              <a:latin typeface="Bernard MT Condensed" panose="02050806060905020404" pitchFamily="18" charset="0"/>
            </a:endParaRPr>
          </a:p>
          <a:p>
            <a:pPr algn="ctr">
              <a:defRPr/>
            </a:pPr>
            <a:endParaRPr lang="id-ID" sz="2400" dirty="0">
              <a:solidFill>
                <a:schemeClr val="accent4">
                  <a:lumMod val="50000"/>
                </a:schemeClr>
              </a:solidFill>
              <a:latin typeface="Bernard MT Condensed" panose="02050806060905020404" pitchFamily="18" charset="0"/>
            </a:endParaRPr>
          </a:p>
        </p:txBody>
      </p:sp>
      <p:sp>
        <p:nvSpPr>
          <p:cNvPr id="97" name="Vertical Scroll 96"/>
          <p:cNvSpPr/>
          <p:nvPr/>
        </p:nvSpPr>
        <p:spPr>
          <a:xfrm>
            <a:off x="3528740" y="6418534"/>
            <a:ext cx="467196" cy="417139"/>
          </a:xfrm>
          <a:prstGeom prst="verticalScroll">
            <a:avLst/>
          </a:prstGeom>
          <a:solidFill>
            <a:srgbClr val="FFFF00"/>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d-ID" sz="2400" dirty="0">
              <a:solidFill>
                <a:schemeClr val="accent4">
                  <a:lumMod val="50000"/>
                </a:schemeClr>
              </a:solidFill>
              <a:latin typeface="Bernard MT Condensed" panose="02050806060905020404" pitchFamily="18" charset="0"/>
              <a:sym typeface="Aharoni" pitchFamily="2" charset="-79"/>
            </a:endParaRPr>
          </a:p>
          <a:p>
            <a:pPr algn="ctr">
              <a:defRPr/>
            </a:pPr>
            <a:r>
              <a:rPr lang="en-US" sz="2400" dirty="0" smtClean="0">
                <a:solidFill>
                  <a:schemeClr val="accent4">
                    <a:lumMod val="50000"/>
                  </a:schemeClr>
                </a:solidFill>
                <a:latin typeface="Bernard MT Condensed" panose="02050806060905020404" pitchFamily="18" charset="0"/>
                <a:sym typeface="Aharoni" pitchFamily="2" charset="-79"/>
              </a:rPr>
              <a:t>2</a:t>
            </a:r>
            <a:endParaRPr lang="id-ID" altLang="en-US" sz="2400" dirty="0">
              <a:solidFill>
                <a:schemeClr val="accent4">
                  <a:lumMod val="50000"/>
                </a:schemeClr>
              </a:solidFill>
              <a:latin typeface="Bernard MT Condensed" panose="02050806060905020404" pitchFamily="18" charset="0"/>
            </a:endParaRPr>
          </a:p>
          <a:p>
            <a:pPr algn="ctr">
              <a:defRPr/>
            </a:pPr>
            <a:endParaRPr lang="id-ID" sz="2400" dirty="0">
              <a:solidFill>
                <a:schemeClr val="accent4">
                  <a:lumMod val="50000"/>
                </a:schemeClr>
              </a:solidFill>
              <a:latin typeface="Bernard MT Condensed" panose="02050806060905020404" pitchFamily="18" charset="0"/>
            </a:endParaRPr>
          </a:p>
        </p:txBody>
      </p:sp>
      <p:sp>
        <p:nvSpPr>
          <p:cNvPr id="99" name="Vertical Scroll 98"/>
          <p:cNvSpPr/>
          <p:nvPr/>
        </p:nvSpPr>
        <p:spPr>
          <a:xfrm>
            <a:off x="3923928" y="6437434"/>
            <a:ext cx="499142" cy="413224"/>
          </a:xfrm>
          <a:prstGeom prst="verticalScroll">
            <a:avLst/>
          </a:prstGeom>
          <a:solidFill>
            <a:schemeClr val="bg1"/>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d-ID" sz="2400" dirty="0">
              <a:solidFill>
                <a:schemeClr val="accent4">
                  <a:lumMod val="50000"/>
                </a:schemeClr>
              </a:solidFill>
              <a:latin typeface="Bernard MT Condensed" panose="02050806060905020404" pitchFamily="18" charset="0"/>
              <a:sym typeface="Aharoni" pitchFamily="2" charset="-79"/>
            </a:endParaRPr>
          </a:p>
          <a:p>
            <a:pPr algn="ctr">
              <a:defRPr/>
            </a:pPr>
            <a:r>
              <a:rPr lang="id-ID" sz="2400" dirty="0" smtClean="0">
                <a:solidFill>
                  <a:schemeClr val="accent4">
                    <a:lumMod val="50000"/>
                  </a:schemeClr>
                </a:solidFill>
                <a:latin typeface="Bernard MT Condensed" panose="02050806060905020404" pitchFamily="18" charset="0"/>
                <a:sym typeface="Aharoni" pitchFamily="2" charset="-79"/>
              </a:rPr>
              <a:t>3</a:t>
            </a:r>
            <a:endParaRPr lang="id-ID" altLang="en-US" sz="2400" dirty="0">
              <a:solidFill>
                <a:schemeClr val="accent4">
                  <a:lumMod val="50000"/>
                </a:schemeClr>
              </a:solidFill>
              <a:latin typeface="Bernard MT Condensed" panose="02050806060905020404" pitchFamily="18" charset="0"/>
            </a:endParaRPr>
          </a:p>
          <a:p>
            <a:pPr algn="ctr">
              <a:defRPr/>
            </a:pPr>
            <a:endParaRPr lang="id-ID" sz="2400" dirty="0">
              <a:solidFill>
                <a:schemeClr val="accent4">
                  <a:lumMod val="50000"/>
                </a:schemeClr>
              </a:solidFill>
              <a:latin typeface="Bernard MT Condensed" panose="02050806060905020404" pitchFamily="18" charset="0"/>
            </a:endParaRPr>
          </a:p>
        </p:txBody>
      </p:sp>
      <p:cxnSp>
        <p:nvCxnSpPr>
          <p:cNvPr id="30" name="Elbow Connector 29"/>
          <p:cNvCxnSpPr>
            <a:stCxn id="49163" idx="2"/>
          </p:cNvCxnSpPr>
          <p:nvPr/>
        </p:nvCxnSpPr>
        <p:spPr>
          <a:xfrm rot="16200000" flipH="1">
            <a:off x="2248839" y="5725822"/>
            <a:ext cx="280600" cy="1555848"/>
          </a:xfrm>
          <a:prstGeom prst="bentConnector2">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6" name="Elbow Connector 35"/>
          <p:cNvCxnSpPr>
            <a:stCxn id="99" idx="3"/>
            <a:endCxn id="49190" idx="2"/>
          </p:cNvCxnSpPr>
          <p:nvPr/>
        </p:nvCxnSpPr>
        <p:spPr>
          <a:xfrm rot="10800000" flipH="1">
            <a:off x="4371417" y="6445264"/>
            <a:ext cx="2182582" cy="198782"/>
          </a:xfrm>
          <a:prstGeom prst="bentConnector4">
            <a:avLst>
              <a:gd name="adj1" fmla="val 212"/>
              <a:gd name="adj2" fmla="val -9383"/>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0" name="Vertical Scroll 109"/>
          <p:cNvSpPr/>
          <p:nvPr/>
        </p:nvSpPr>
        <p:spPr>
          <a:xfrm>
            <a:off x="2767324" y="5514553"/>
            <a:ext cx="499142" cy="402928"/>
          </a:xfrm>
          <a:prstGeom prst="verticalScroll">
            <a:avLst/>
          </a:prstGeom>
          <a:solidFill>
            <a:schemeClr val="bg1"/>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d-ID" sz="2400" dirty="0">
              <a:solidFill>
                <a:schemeClr val="accent4">
                  <a:lumMod val="50000"/>
                </a:schemeClr>
              </a:solidFill>
              <a:latin typeface="Bernard MT Condensed" panose="02050806060905020404" pitchFamily="18" charset="0"/>
              <a:sym typeface="Aharoni" pitchFamily="2" charset="-79"/>
            </a:endParaRPr>
          </a:p>
          <a:p>
            <a:pPr algn="ctr">
              <a:defRPr/>
            </a:pPr>
            <a:r>
              <a:rPr lang="id-ID" sz="2400" dirty="0" smtClean="0">
                <a:solidFill>
                  <a:schemeClr val="accent4">
                    <a:lumMod val="50000"/>
                  </a:schemeClr>
                </a:solidFill>
                <a:latin typeface="Bernard MT Condensed" panose="02050806060905020404" pitchFamily="18" charset="0"/>
                <a:sym typeface="Aharoni" pitchFamily="2" charset="-79"/>
              </a:rPr>
              <a:t>7</a:t>
            </a:r>
            <a:endParaRPr lang="id-ID" altLang="en-US" sz="2400" dirty="0">
              <a:solidFill>
                <a:schemeClr val="accent4">
                  <a:lumMod val="50000"/>
                </a:schemeClr>
              </a:solidFill>
              <a:latin typeface="Bernard MT Condensed" panose="02050806060905020404" pitchFamily="18" charset="0"/>
            </a:endParaRPr>
          </a:p>
          <a:p>
            <a:pPr algn="ctr">
              <a:defRPr/>
            </a:pPr>
            <a:endParaRPr lang="id-ID" sz="2400" dirty="0">
              <a:solidFill>
                <a:schemeClr val="accent4">
                  <a:lumMod val="50000"/>
                </a:schemeClr>
              </a:solidFill>
              <a:latin typeface="Bernard MT Condensed" panose="02050806060905020404" pitchFamily="18" charset="0"/>
            </a:endParaRPr>
          </a:p>
        </p:txBody>
      </p:sp>
    </p:spTree>
    <p:extLst>
      <p:ext uri="{BB962C8B-B14F-4D97-AF65-F5344CB8AC3E}">
        <p14:creationId xmlns:p14="http://schemas.microsoft.com/office/powerpoint/2010/main" val="3188981891"/>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pic>
        <p:nvPicPr>
          <p:cNvPr id="1027" name="Picture 3"/>
          <p:cNvPicPr>
            <a:picLocks noChangeAspect="1" noChangeArrowheads="1"/>
          </p:cNvPicPr>
          <p:nvPr/>
        </p:nvPicPr>
        <p:blipFill>
          <a:blip r:embed="rId2"/>
          <a:srcRect l="20351" t="44986" r="21998" b="44169"/>
          <a:stretch>
            <a:fillRect/>
          </a:stretch>
        </p:blipFill>
        <p:spPr bwMode="auto">
          <a:xfrm>
            <a:off x="1641254" y="5982124"/>
            <a:ext cx="6930411" cy="733024"/>
          </a:xfrm>
          <a:prstGeom prst="rect">
            <a:avLst/>
          </a:prstGeom>
          <a:noFill/>
          <a:ln w="9525">
            <a:solidFill>
              <a:schemeClr val="tx1"/>
            </a:solidFill>
            <a:miter lim="800000"/>
            <a:headEnd/>
            <a:tailEnd/>
          </a:ln>
          <a:effectLst/>
        </p:spPr>
      </p:pic>
      <p:grpSp>
        <p:nvGrpSpPr>
          <p:cNvPr id="2" name="Group 15"/>
          <p:cNvGrpSpPr/>
          <p:nvPr/>
        </p:nvGrpSpPr>
        <p:grpSpPr>
          <a:xfrm>
            <a:off x="1641253" y="696332"/>
            <a:ext cx="6931275" cy="5214354"/>
            <a:chOff x="1570678" y="182698"/>
            <a:chExt cx="7430478" cy="5589901"/>
          </a:xfrm>
        </p:grpSpPr>
        <p:pic>
          <p:nvPicPr>
            <p:cNvPr id="1026" name="Picture 2"/>
            <p:cNvPicPr>
              <a:picLocks noChangeAspect="1" noChangeArrowheads="1"/>
            </p:cNvPicPr>
            <p:nvPr/>
          </p:nvPicPr>
          <p:blipFill>
            <a:blip r:embed="rId3"/>
            <a:srcRect l="20864" t="10742" r="19290" b="9179"/>
            <a:stretch>
              <a:fillRect/>
            </a:stretch>
          </p:blipFill>
          <p:spPr bwMode="auto">
            <a:xfrm>
              <a:off x="1570678" y="182698"/>
              <a:ext cx="7430478" cy="5589901"/>
            </a:xfrm>
            <a:prstGeom prst="rect">
              <a:avLst/>
            </a:prstGeom>
            <a:noFill/>
            <a:ln w="9525">
              <a:solidFill>
                <a:schemeClr val="tx1"/>
              </a:solidFill>
              <a:miter lim="800000"/>
              <a:headEnd/>
              <a:tailEnd/>
            </a:ln>
            <a:effectLst/>
          </p:spPr>
        </p:pic>
        <p:sp>
          <p:nvSpPr>
            <p:cNvPr id="6" name="Rectangle 5"/>
            <p:cNvSpPr/>
            <p:nvPr/>
          </p:nvSpPr>
          <p:spPr>
            <a:xfrm>
              <a:off x="2000232" y="771939"/>
              <a:ext cx="2071702" cy="28575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grpSp>
        <p:nvGrpSpPr>
          <p:cNvPr id="3" name="Group 17"/>
          <p:cNvGrpSpPr/>
          <p:nvPr/>
        </p:nvGrpSpPr>
        <p:grpSpPr>
          <a:xfrm>
            <a:off x="228169" y="5983524"/>
            <a:ext cx="2272129" cy="646331"/>
            <a:chOff x="85293" y="5943185"/>
            <a:chExt cx="2272129" cy="646331"/>
          </a:xfrm>
        </p:grpSpPr>
        <p:sp>
          <p:nvSpPr>
            <p:cNvPr id="7" name="TextBox 6"/>
            <p:cNvSpPr txBox="1"/>
            <p:nvPr/>
          </p:nvSpPr>
          <p:spPr>
            <a:xfrm>
              <a:off x="85293" y="5943185"/>
              <a:ext cx="1643042" cy="646331"/>
            </a:xfrm>
            <a:prstGeom prst="rect">
              <a:avLst/>
            </a:prstGeom>
            <a:solidFill>
              <a:srgbClr val="FFFF00"/>
            </a:solidFill>
          </p:spPr>
          <p:txBody>
            <a:bodyPr wrap="square" rtlCol="0">
              <a:spAutoFit/>
            </a:bodyPr>
            <a:lstStyle/>
            <a:p>
              <a:pPr algn="ctr"/>
              <a:r>
                <a:rPr lang="en-US" b="1" i="1" smtClean="0"/>
                <a:t>Invoice number &amp; barcode</a:t>
              </a:r>
              <a:endParaRPr lang="id-ID" b="1" i="1">
                <a:solidFill>
                  <a:srgbClr val="0070C0"/>
                </a:solidFill>
              </a:endParaRPr>
            </a:p>
          </p:txBody>
        </p:sp>
        <p:sp>
          <p:nvSpPr>
            <p:cNvPr id="8" name="Right Arrow 7"/>
            <p:cNvSpPr/>
            <p:nvPr/>
          </p:nvSpPr>
          <p:spPr>
            <a:xfrm>
              <a:off x="1785918" y="6072206"/>
              <a:ext cx="571504" cy="428628"/>
            </a:xfrm>
            <a:prstGeom prst="rightArrow">
              <a:avLst>
                <a:gd name="adj1" fmla="val 50000"/>
                <a:gd name="adj2" fmla="val 75858"/>
              </a:avLst>
            </a:prstGeom>
            <a:solidFill>
              <a:schemeClr val="tx1"/>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grpSp>
        <p:nvGrpSpPr>
          <p:cNvPr id="4" name="Group 16"/>
          <p:cNvGrpSpPr/>
          <p:nvPr/>
        </p:nvGrpSpPr>
        <p:grpSpPr>
          <a:xfrm>
            <a:off x="7643834" y="1071546"/>
            <a:ext cx="1357322" cy="655084"/>
            <a:chOff x="7715272" y="670622"/>
            <a:chExt cx="1357322" cy="655084"/>
          </a:xfrm>
        </p:grpSpPr>
        <p:sp>
          <p:nvSpPr>
            <p:cNvPr id="10" name="TextBox 9"/>
            <p:cNvSpPr txBox="1"/>
            <p:nvPr/>
          </p:nvSpPr>
          <p:spPr>
            <a:xfrm>
              <a:off x="8001024" y="670622"/>
              <a:ext cx="1071570" cy="369332"/>
            </a:xfrm>
            <a:prstGeom prst="rect">
              <a:avLst/>
            </a:prstGeom>
            <a:solidFill>
              <a:srgbClr val="FFFF00"/>
            </a:solidFill>
          </p:spPr>
          <p:txBody>
            <a:bodyPr wrap="square" rtlCol="0">
              <a:spAutoFit/>
            </a:bodyPr>
            <a:lstStyle/>
            <a:p>
              <a:pPr algn="ctr"/>
              <a:r>
                <a:rPr lang="en-US" b="1" smtClean="0"/>
                <a:t>‘FLEGT’</a:t>
              </a:r>
              <a:endParaRPr lang="id-ID" b="1"/>
            </a:p>
          </p:txBody>
        </p:sp>
        <p:sp>
          <p:nvSpPr>
            <p:cNvPr id="11" name="Right Arrow 10"/>
            <p:cNvSpPr/>
            <p:nvPr/>
          </p:nvSpPr>
          <p:spPr>
            <a:xfrm rot="7416677">
              <a:off x="7643834" y="825640"/>
              <a:ext cx="571504" cy="428628"/>
            </a:xfrm>
            <a:prstGeom prst="rightArrow">
              <a:avLst>
                <a:gd name="adj1" fmla="val 50000"/>
                <a:gd name="adj2" fmla="val 75858"/>
              </a:avLst>
            </a:prstGeom>
            <a:solidFill>
              <a:schemeClr val="tx1"/>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pic>
        <p:nvPicPr>
          <p:cNvPr id="1028" name="Picture 4"/>
          <p:cNvPicPr>
            <a:picLocks noChangeAspect="1" noChangeArrowheads="1"/>
          </p:cNvPicPr>
          <p:nvPr/>
        </p:nvPicPr>
        <p:blipFill>
          <a:blip r:embed="rId4"/>
          <a:srcRect l="35139" t="19531" r="36310" b="15039"/>
          <a:stretch>
            <a:fillRect/>
          </a:stretch>
        </p:blipFill>
        <p:spPr bwMode="auto">
          <a:xfrm>
            <a:off x="178030" y="285728"/>
            <a:ext cx="1607888" cy="2071702"/>
          </a:xfrm>
          <a:prstGeom prst="rect">
            <a:avLst/>
          </a:prstGeom>
          <a:noFill/>
          <a:ln w="9525">
            <a:solidFill>
              <a:schemeClr val="bg1">
                <a:lumMod val="50000"/>
              </a:schemeClr>
            </a:solidFill>
            <a:miter lim="800000"/>
            <a:headEnd/>
            <a:tailEnd/>
          </a:ln>
          <a:effectLst/>
        </p:spPr>
      </p:pic>
      <p:sp>
        <p:nvSpPr>
          <p:cNvPr id="21" name="TextBox 20"/>
          <p:cNvSpPr txBox="1"/>
          <p:nvPr/>
        </p:nvSpPr>
        <p:spPr>
          <a:xfrm>
            <a:off x="4211800" y="4382631"/>
            <a:ext cx="4856000" cy="2246769"/>
          </a:xfrm>
          <a:prstGeom prst="rect">
            <a:avLst/>
          </a:prstGeom>
          <a:solidFill>
            <a:srgbClr val="FFFF00">
              <a:alpha val="80000"/>
            </a:srgbClr>
          </a:solidFill>
        </p:spPr>
        <p:txBody>
          <a:bodyPr wrap="square" rtlCol="0">
            <a:spAutoFit/>
          </a:bodyPr>
          <a:lstStyle/>
          <a:p>
            <a:r>
              <a:rPr lang="en-US" b="1" dirty="0" smtClean="0"/>
              <a:t>NOTE</a:t>
            </a:r>
            <a:r>
              <a:rPr lang="en-US" b="1" i="1" dirty="0" smtClean="0"/>
              <a:t>:</a:t>
            </a:r>
          </a:p>
          <a:p>
            <a:pPr marL="179388" indent="-179388">
              <a:spcAft>
                <a:spcPts val="600"/>
              </a:spcAft>
              <a:buFont typeface="Wingdings" pitchFamily="2" charset="2"/>
              <a:buChar char="§"/>
            </a:pPr>
            <a:r>
              <a:rPr lang="en-US" sz="1600" b="1" i="1" dirty="0" smtClean="0"/>
              <a:t>Issued by the </a:t>
            </a:r>
            <a:r>
              <a:rPr lang="en-US" sz="1600" b="1" i="1" dirty="0" smtClean="0">
                <a:solidFill>
                  <a:srgbClr val="0070C0"/>
                </a:solidFill>
              </a:rPr>
              <a:t>licensing authority </a:t>
            </a:r>
            <a:r>
              <a:rPr lang="en-US" sz="1600" b="1" i="1" dirty="0" smtClean="0"/>
              <a:t>through the online SILK system (also connected real-time with the online trade system/INATRADE and the single window Customs system/INSW). </a:t>
            </a:r>
          </a:p>
          <a:p>
            <a:pPr marL="179388" indent="-179388">
              <a:spcAft>
                <a:spcPts val="600"/>
              </a:spcAft>
              <a:buFont typeface="Wingdings" pitchFamily="2" charset="2"/>
              <a:buChar char="§"/>
            </a:pPr>
            <a:r>
              <a:rPr lang="en-US" sz="1600" b="1" i="1" dirty="0" smtClean="0"/>
              <a:t>Issued </a:t>
            </a:r>
            <a:r>
              <a:rPr lang="en-US" sz="1600" b="1" i="1" dirty="0" smtClean="0">
                <a:solidFill>
                  <a:srgbClr val="0070C0"/>
                </a:solidFill>
              </a:rPr>
              <a:t>per invoice = per shipment.</a:t>
            </a:r>
          </a:p>
          <a:p>
            <a:pPr marL="179388" indent="-179388">
              <a:spcAft>
                <a:spcPts val="600"/>
              </a:spcAft>
              <a:buFont typeface="Wingdings" pitchFamily="2" charset="2"/>
              <a:buChar char="§"/>
            </a:pPr>
            <a:r>
              <a:rPr lang="en-US" sz="1600" b="1" i="1" dirty="0" smtClean="0"/>
              <a:t>Issued </a:t>
            </a:r>
            <a:r>
              <a:rPr lang="en-US" sz="1600" b="1" i="1" dirty="0" smtClean="0">
                <a:solidFill>
                  <a:srgbClr val="0070C0"/>
                </a:solidFill>
              </a:rPr>
              <a:t>only for SVLK (IDN TLAS) certificate holder. </a:t>
            </a:r>
            <a:endParaRPr lang="id-ID" sz="1600" b="1" i="1" dirty="0">
              <a:solidFill>
                <a:srgbClr val="0070C0"/>
              </a:solidFill>
            </a:endParaRPr>
          </a:p>
        </p:txBody>
      </p:sp>
      <p:sp>
        <p:nvSpPr>
          <p:cNvPr id="22" name="TextBox 21"/>
          <p:cNvSpPr txBox="1"/>
          <p:nvPr/>
        </p:nvSpPr>
        <p:spPr>
          <a:xfrm>
            <a:off x="1726543" y="271046"/>
            <a:ext cx="7358082" cy="338554"/>
          </a:xfrm>
          <a:prstGeom prst="rect">
            <a:avLst/>
          </a:prstGeom>
          <a:noFill/>
        </p:spPr>
        <p:txBody>
          <a:bodyPr wrap="square" rtlCol="0">
            <a:spAutoFit/>
          </a:bodyPr>
          <a:lstStyle/>
          <a:p>
            <a:pPr algn="ctr"/>
            <a:r>
              <a:rPr lang="en-US" sz="1600" b="1" dirty="0" smtClean="0">
                <a:solidFill>
                  <a:schemeClr val="bg1"/>
                </a:solidFill>
              </a:rPr>
              <a:t>‘V-LEGAL DOCUMENT’ AS ‘FLEGT LICENCE SINCE NOVEMBER 15, 2016’</a:t>
            </a:r>
            <a:endParaRPr lang="en-US" sz="1600" b="1" i="1" dirty="0" smtClean="0">
              <a:solidFill>
                <a:schemeClr val="bg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6" descr="J:\NONI-KERJAAN\Presentation1.jpg"/>
          <p:cNvPicPr>
            <a:picLocks noChangeAspect="1" noChangeArrowheads="1"/>
          </p:cNvPicPr>
          <p:nvPr/>
        </p:nvPicPr>
        <p:blipFill>
          <a:blip r:embed="rId2">
            <a:lum bright="64000" contrast="-65000"/>
          </a:blip>
          <a:srcRect/>
          <a:stretch>
            <a:fillRect/>
          </a:stretch>
        </p:blipFill>
        <p:spPr bwMode="auto">
          <a:xfrm>
            <a:off x="0" y="0"/>
            <a:ext cx="9144000" cy="6858000"/>
          </a:xfrm>
          <a:prstGeom prst="rect">
            <a:avLst/>
          </a:prstGeom>
          <a:noFill/>
          <a:ln w="9525">
            <a:noFill/>
            <a:miter lim="800000"/>
            <a:headEnd/>
            <a:tailEnd/>
          </a:ln>
        </p:spPr>
      </p:pic>
      <p:pic>
        <p:nvPicPr>
          <p:cNvPr id="9219" name="Picture 2" descr="Statistik Kawasan Hutan Indonesia 2013 / Forest Area Statistics IndonesiaStatistik Kawasan Hutan Indonesia 2013 / Forest Area Statistics Indonesia"/>
          <p:cNvPicPr>
            <a:picLocks noGrp="1" noChangeAspect="1" noChangeArrowheads="1"/>
          </p:cNvPicPr>
          <p:nvPr>
            <p:ph idx="1"/>
          </p:nvPr>
        </p:nvPicPr>
        <p:blipFill>
          <a:blip r:embed="rId3"/>
          <a:srcRect l="10316" t="13846"/>
          <a:stretch>
            <a:fillRect/>
          </a:stretch>
        </p:blipFill>
        <p:spPr>
          <a:xfrm>
            <a:off x="1643063" y="357188"/>
            <a:ext cx="7500937" cy="4800600"/>
          </a:xfrm>
        </p:spPr>
      </p:pic>
      <p:graphicFrame>
        <p:nvGraphicFramePr>
          <p:cNvPr id="6" name="Chart 5"/>
          <p:cNvGraphicFramePr/>
          <p:nvPr/>
        </p:nvGraphicFramePr>
        <p:xfrm>
          <a:off x="1357290" y="4572008"/>
          <a:ext cx="7500990" cy="2285992"/>
        </p:xfrm>
        <a:graphic>
          <a:graphicData uri="http://schemas.openxmlformats.org/drawingml/2006/chart">
            <c:chart xmlns:c="http://schemas.openxmlformats.org/drawingml/2006/chart" xmlns:r="http://schemas.openxmlformats.org/officeDocument/2006/relationships" r:id="rId4"/>
          </a:graphicData>
        </a:graphic>
      </p:graphicFrame>
      <p:sp>
        <p:nvSpPr>
          <p:cNvPr id="8" name="Rectangle 7"/>
          <p:cNvSpPr/>
          <p:nvPr/>
        </p:nvSpPr>
        <p:spPr>
          <a:xfrm>
            <a:off x="2019256" y="381000"/>
            <a:ext cx="6286544" cy="954107"/>
          </a:xfrm>
          <a:prstGeom prst="rect">
            <a:avLst/>
          </a:prstGeom>
          <a:noFill/>
        </p:spPr>
        <p:txBody>
          <a:bodyPr wrap="square">
            <a:spAutoFit/>
            <a:scene3d>
              <a:camera prst="orthographicFront"/>
              <a:lightRig rig="glow" dir="tl">
                <a:rot lat="0" lon="0" rev="5400000"/>
              </a:lightRig>
            </a:scene3d>
            <a:sp3d contourW="12700">
              <a:bevelT w="25400" h="25400"/>
              <a:contourClr>
                <a:schemeClr val="accent6">
                  <a:shade val="73000"/>
                </a:schemeClr>
              </a:contourClr>
            </a:sp3d>
          </a:bodyPr>
          <a:lstStyle/>
          <a:p>
            <a:pPr algn="r">
              <a:defRPr/>
            </a:pPr>
            <a:r>
              <a:rPr lang="en-US" sz="2800" b="1" dirty="0" smtClean="0">
                <a:ln w="11430"/>
                <a:solidFill>
                  <a:srgbClr val="C00000"/>
                </a:solidFill>
                <a:latin typeface="Arial" charset="0"/>
                <a:ea typeface="ＭＳ Ｐゴシック" pitchFamily="34" charset="-128"/>
                <a:cs typeface="Arial" charset="0"/>
              </a:rPr>
              <a:t>Indonesia</a:t>
            </a:r>
            <a:endParaRPr lang="id-ID" sz="2800" b="1" dirty="0" smtClean="0">
              <a:ln w="11430"/>
              <a:solidFill>
                <a:srgbClr val="C00000"/>
              </a:solidFill>
              <a:latin typeface="Arial" charset="0"/>
              <a:ea typeface="ＭＳ Ｐゴシック" pitchFamily="34" charset="-128"/>
              <a:cs typeface="Arial" charset="0"/>
            </a:endParaRPr>
          </a:p>
          <a:p>
            <a:pPr algn="r">
              <a:defRPr/>
            </a:pPr>
            <a:r>
              <a:rPr lang="id-ID" sz="2800" b="1" dirty="0" smtClean="0">
                <a:ln w="11430"/>
                <a:solidFill>
                  <a:srgbClr val="C00000"/>
                </a:solidFill>
                <a:latin typeface="Arial" charset="0"/>
                <a:ea typeface="ＭＳ Ｐゴシック" pitchFamily="34" charset="-128"/>
                <a:cs typeface="Arial" charset="0"/>
              </a:rPr>
              <a:t>(187.9 mil Ha land area)</a:t>
            </a:r>
            <a:endParaRPr lang="en-US" sz="2800" b="1" dirty="0">
              <a:ln w="11430"/>
              <a:solidFill>
                <a:srgbClr val="C00000"/>
              </a:solidFill>
              <a:latin typeface="Arial" charset="0"/>
              <a:ea typeface="ＭＳ Ｐゴシック" pitchFamily="34" charset="-128"/>
              <a:cs typeface="Arial"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2050"/>
          <p:cNvSpPr>
            <a:spLocks noGrp="1"/>
          </p:cNvSpPr>
          <p:nvPr>
            <p:ph type="title" idx="4294967295"/>
          </p:nvPr>
        </p:nvSpPr>
        <p:spPr>
          <a:xfrm>
            <a:off x="617538" y="198438"/>
            <a:ext cx="7886700" cy="869950"/>
          </a:xfrm>
        </p:spPr>
        <p:txBody>
          <a:bodyPr/>
          <a:lstStyle/>
          <a:p>
            <a:pPr algn="ctr"/>
            <a:r>
              <a:rPr lang="en-US" altLang="en-US" sz="2800" b="1" dirty="0" smtClean="0">
                <a:latin typeface="Agency FB" pitchFamily="34" charset="0"/>
                <a:cs typeface="Aparajita" pitchFamily="34" charset="0"/>
              </a:rPr>
              <a:t>IMPORTERS OF INDONESIAN TIMBER PRODUCTS – 2016 (US$)</a:t>
            </a:r>
          </a:p>
        </p:txBody>
      </p:sp>
      <p:graphicFrame>
        <p:nvGraphicFramePr>
          <p:cNvPr id="5" name="Chart 4"/>
          <p:cNvGraphicFramePr/>
          <p:nvPr>
            <p:extLst>
              <p:ext uri="{D42A27DB-BD31-4B8C-83A1-F6EECF244321}">
                <p14:modId xmlns:p14="http://schemas.microsoft.com/office/powerpoint/2010/main" val="2453480774"/>
              </p:ext>
            </p:extLst>
          </p:nvPr>
        </p:nvGraphicFramePr>
        <p:xfrm>
          <a:off x="123825" y="1181100"/>
          <a:ext cx="4695825" cy="4524375"/>
        </p:xfrm>
        <a:graphic>
          <a:graphicData uri="http://schemas.openxmlformats.org/drawingml/2006/chart">
            <c:chart xmlns:c="http://schemas.openxmlformats.org/drawingml/2006/chart" xmlns:r="http://schemas.openxmlformats.org/officeDocument/2006/relationships" r:id="rId2"/>
          </a:graphicData>
        </a:graphic>
      </p:graphicFrame>
      <p:sp>
        <p:nvSpPr>
          <p:cNvPr id="6" name="Rectangle 5"/>
          <p:cNvSpPr/>
          <p:nvPr/>
        </p:nvSpPr>
        <p:spPr>
          <a:xfrm>
            <a:off x="0" y="6453188"/>
            <a:ext cx="2913063" cy="40481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d-ID" sz="1100" b="1" dirty="0">
                <a:solidFill>
                  <a:prstClr val="white"/>
                </a:solidFill>
                <a:latin typeface="Footlight MT Light" panose="0204060206030A020304" pitchFamily="18" charset="0"/>
              </a:rPr>
              <a:t>Sumber : SILK </a:t>
            </a:r>
            <a:r>
              <a:rPr lang="id-ID" sz="1100" b="1" dirty="0" smtClean="0">
                <a:solidFill>
                  <a:prstClr val="white"/>
                </a:solidFill>
                <a:latin typeface="Footlight MT Light" panose="0204060206030A020304" pitchFamily="18" charset="0"/>
              </a:rPr>
              <a:t>Online, 1 April </a:t>
            </a:r>
            <a:r>
              <a:rPr lang="en-US" sz="1100" b="1" dirty="0" smtClean="0">
                <a:solidFill>
                  <a:prstClr val="white"/>
                </a:solidFill>
                <a:latin typeface="Footlight MT Light" panose="0204060206030A020304" pitchFamily="18" charset="0"/>
              </a:rPr>
              <a:t>2017</a:t>
            </a:r>
            <a:endParaRPr lang="id-ID" sz="1100" b="1" dirty="0">
              <a:solidFill>
                <a:prstClr val="white"/>
              </a:solidFill>
              <a:latin typeface="Footlight MT Light" panose="0204060206030A020304" pitchFamily="18" charset="0"/>
            </a:endParaRPr>
          </a:p>
        </p:txBody>
      </p:sp>
      <p:graphicFrame>
        <p:nvGraphicFramePr>
          <p:cNvPr id="2" name="Table 1"/>
          <p:cNvGraphicFramePr>
            <a:graphicFrameLocks noGrp="1"/>
          </p:cNvGraphicFramePr>
          <p:nvPr>
            <p:extLst>
              <p:ext uri="{D42A27DB-BD31-4B8C-83A1-F6EECF244321}">
                <p14:modId xmlns:p14="http://schemas.microsoft.com/office/powerpoint/2010/main" val="1993380691"/>
              </p:ext>
            </p:extLst>
          </p:nvPr>
        </p:nvGraphicFramePr>
        <p:xfrm>
          <a:off x="4819651" y="1268239"/>
          <a:ext cx="3996803" cy="4549948"/>
        </p:xfrm>
        <a:graphic>
          <a:graphicData uri="http://schemas.openxmlformats.org/drawingml/2006/table">
            <a:tbl>
              <a:tblPr/>
              <a:tblGrid>
                <a:gridCol w="282659">
                  <a:extLst>
                    <a:ext uri="{9D8B030D-6E8A-4147-A177-3AD203B41FA5}">
                      <a16:colId xmlns:a16="http://schemas.microsoft.com/office/drawing/2014/main" xmlns="" val="1969801494"/>
                    </a:ext>
                  </a:extLst>
                </a:gridCol>
                <a:gridCol w="1552348">
                  <a:extLst>
                    <a:ext uri="{9D8B030D-6E8A-4147-A177-3AD203B41FA5}">
                      <a16:colId xmlns:a16="http://schemas.microsoft.com/office/drawing/2014/main" xmlns="" val="1937573902"/>
                    </a:ext>
                  </a:extLst>
                </a:gridCol>
                <a:gridCol w="1326709">
                  <a:extLst>
                    <a:ext uri="{9D8B030D-6E8A-4147-A177-3AD203B41FA5}">
                      <a16:colId xmlns:a16="http://schemas.microsoft.com/office/drawing/2014/main" xmlns="" val="4108448639"/>
                    </a:ext>
                  </a:extLst>
                </a:gridCol>
                <a:gridCol w="835087">
                  <a:extLst>
                    <a:ext uri="{9D8B030D-6E8A-4147-A177-3AD203B41FA5}">
                      <a16:colId xmlns:a16="http://schemas.microsoft.com/office/drawing/2014/main" xmlns="" val="1017657863"/>
                    </a:ext>
                  </a:extLst>
                </a:gridCol>
              </a:tblGrid>
              <a:tr h="349996">
                <a:tc>
                  <a:txBody>
                    <a:bodyPr/>
                    <a:lstStyle/>
                    <a:p>
                      <a:pPr algn="ctr" fontAlgn="b"/>
                      <a:r>
                        <a:rPr lang="en-US" sz="1100" b="1" i="0" u="none" strike="noStrike" dirty="0">
                          <a:solidFill>
                            <a:srgbClr val="000000"/>
                          </a:solidFill>
                          <a:effectLst/>
                          <a:latin typeface="Footlight MT Light" panose="0204060206030A020304" pitchFamily="18" charset="0"/>
                        </a:rPr>
                        <a:t>No.</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ctr" fontAlgn="b"/>
                      <a:r>
                        <a:rPr lang="en-US" sz="1100" b="1" i="0" u="none" strike="noStrike">
                          <a:solidFill>
                            <a:srgbClr val="000000"/>
                          </a:solidFill>
                          <a:effectLst/>
                          <a:latin typeface="Footlight MT Light" panose="0204060206030A020304" pitchFamily="18" charset="0"/>
                        </a:rPr>
                        <a:t>Negara Tujuan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ctr" fontAlgn="b"/>
                      <a:r>
                        <a:rPr lang="en-US" sz="1100" b="1" i="0" u="none" strike="noStrike">
                          <a:solidFill>
                            <a:srgbClr val="000000"/>
                          </a:solidFill>
                          <a:effectLst/>
                          <a:latin typeface="Footlight MT Light" panose="0204060206030A020304" pitchFamily="18" charset="0"/>
                        </a:rPr>
                        <a:t>Value (USD)</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ctr" fontAlgn="b"/>
                      <a:r>
                        <a:rPr lang="en-US" sz="1100" b="1" i="0" u="none" strike="noStrike">
                          <a:solidFill>
                            <a:srgbClr val="000000"/>
                          </a:solidFill>
                          <a:effectLst/>
                          <a:latin typeface="Footlight MT Light" panose="0204060206030A020304" pitchFamily="18" charset="0"/>
                        </a:rPr>
                        <a:t>%</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extLst>
                  <a:ext uri="{0D108BD9-81ED-4DB2-BD59-A6C34878D82A}">
                    <a16:rowId xmlns:a16="http://schemas.microsoft.com/office/drawing/2014/main" xmlns="" val="1262894013"/>
                  </a:ext>
                </a:extLst>
              </a:tr>
              <a:tr h="349996">
                <a:tc>
                  <a:txBody>
                    <a:bodyPr/>
                    <a:lstStyle/>
                    <a:p>
                      <a:pPr algn="ctr" fontAlgn="b"/>
                      <a:r>
                        <a:rPr lang="en-US" sz="1100" b="0" i="0" u="none" strike="noStrike">
                          <a:solidFill>
                            <a:srgbClr val="000000"/>
                          </a:solidFill>
                          <a:effectLst/>
                          <a:latin typeface="Footlight MT Light" panose="0204060206030A020304" pitchFamily="18" charset="0"/>
                        </a:rPr>
                        <a:t>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Footlight MT Light" panose="0204060206030A020304" pitchFamily="18" charset="0"/>
                        </a:rPr>
                        <a:t>CHINA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100" b="0" i="0" u="none" strike="noStrike" dirty="0">
                          <a:solidFill>
                            <a:srgbClr val="000000"/>
                          </a:solidFill>
                          <a:effectLst/>
                          <a:latin typeface="Footlight MT Light" panose="0204060206030A020304" pitchFamily="18" charset="0"/>
                        </a:rPr>
                        <a:t>        </a:t>
                      </a:r>
                      <a:r>
                        <a:rPr lang="en-US" sz="1100" b="0" i="0" u="none" strike="noStrike" dirty="0" smtClean="0">
                          <a:solidFill>
                            <a:srgbClr val="000000"/>
                          </a:solidFill>
                          <a:effectLst/>
                          <a:latin typeface="Footlight MT Light" panose="0204060206030A020304" pitchFamily="18" charset="0"/>
                        </a:rPr>
                        <a:t>2,03</a:t>
                      </a:r>
                      <a:r>
                        <a:rPr lang="id-ID" sz="1100" b="0" i="0" u="none" strike="noStrike" dirty="0" smtClean="0">
                          <a:solidFill>
                            <a:srgbClr val="000000"/>
                          </a:solidFill>
                          <a:effectLst/>
                          <a:latin typeface="Footlight MT Light" panose="0204060206030A020304" pitchFamily="18" charset="0"/>
                        </a:rPr>
                        <a:t>4,491,411</a:t>
                      </a:r>
                      <a:r>
                        <a:rPr lang="en-US" sz="1100" b="0" i="0" u="none" strike="noStrike" dirty="0" smtClean="0">
                          <a:solidFill>
                            <a:srgbClr val="000000"/>
                          </a:solidFill>
                          <a:effectLst/>
                          <a:latin typeface="Footlight MT Light" panose="0204060206030A020304" pitchFamily="18" charset="0"/>
                        </a:rPr>
                        <a:t> </a:t>
                      </a:r>
                      <a:endParaRPr lang="en-US" sz="1100" b="0" i="0" u="none" strike="noStrike" dirty="0">
                        <a:solidFill>
                          <a:srgbClr val="000000"/>
                        </a:solidFill>
                        <a:effectLst/>
                        <a:latin typeface="Footlight MT Light" panose="0204060206030A020304" pitchFamily="18"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Footlight MT Light" panose="0204060206030A020304" pitchFamily="18" charset="0"/>
                        </a:rPr>
                        <a:t>        </a:t>
                      </a:r>
                      <a:r>
                        <a:rPr lang="en-US" sz="1100" b="0" i="0" u="none" strike="noStrike" dirty="0" smtClean="0">
                          <a:solidFill>
                            <a:srgbClr val="000000"/>
                          </a:solidFill>
                          <a:effectLst/>
                          <a:latin typeface="Footlight MT Light" panose="0204060206030A020304" pitchFamily="18" charset="0"/>
                        </a:rPr>
                        <a:t>21.9</a:t>
                      </a:r>
                      <a:r>
                        <a:rPr lang="id-ID" sz="1100" b="0" i="0" u="none" strike="noStrike" dirty="0" smtClean="0">
                          <a:solidFill>
                            <a:srgbClr val="000000"/>
                          </a:solidFill>
                          <a:effectLst/>
                          <a:latin typeface="Footlight MT Light" panose="0204060206030A020304" pitchFamily="18" charset="0"/>
                        </a:rPr>
                        <a:t>6</a:t>
                      </a:r>
                      <a:r>
                        <a:rPr lang="en-US" sz="1100" b="0" i="0" u="none" strike="noStrike" dirty="0" smtClean="0">
                          <a:solidFill>
                            <a:srgbClr val="000000"/>
                          </a:solidFill>
                          <a:effectLst/>
                          <a:latin typeface="Footlight MT Light" panose="0204060206030A020304" pitchFamily="18" charset="0"/>
                        </a:rPr>
                        <a:t> </a:t>
                      </a:r>
                      <a:endParaRPr lang="en-US" sz="1100" b="0" i="0" u="none" strike="noStrike" dirty="0">
                        <a:solidFill>
                          <a:srgbClr val="000000"/>
                        </a:solidFill>
                        <a:effectLst/>
                        <a:latin typeface="Footlight MT Light" panose="0204060206030A020304" pitchFamily="18"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85842739"/>
                  </a:ext>
                </a:extLst>
              </a:tr>
              <a:tr h="349996">
                <a:tc>
                  <a:txBody>
                    <a:bodyPr/>
                    <a:lstStyle/>
                    <a:p>
                      <a:pPr algn="ctr" fontAlgn="b"/>
                      <a:r>
                        <a:rPr lang="en-US" sz="1100" b="0" i="0" u="none" strike="noStrike">
                          <a:solidFill>
                            <a:srgbClr val="000000"/>
                          </a:solidFill>
                          <a:effectLst/>
                          <a:latin typeface="Footlight MT Light" panose="0204060206030A020304" pitchFamily="18" charset="0"/>
                        </a:rPr>
                        <a:t>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Footlight MT Light" panose="0204060206030A020304" pitchFamily="18" charset="0"/>
                        </a:rPr>
                        <a:t>JAPAN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100" b="0" i="0" u="none" strike="noStrike" dirty="0">
                          <a:solidFill>
                            <a:srgbClr val="000000"/>
                          </a:solidFill>
                          <a:effectLst/>
                          <a:latin typeface="Footlight MT Light" panose="0204060206030A020304" pitchFamily="18" charset="0"/>
                        </a:rPr>
                        <a:t>        </a:t>
                      </a:r>
                      <a:r>
                        <a:rPr lang="id-ID" sz="1100" b="0" i="0" u="none" strike="noStrike" dirty="0" smtClean="0">
                          <a:solidFill>
                            <a:srgbClr val="000000"/>
                          </a:solidFill>
                          <a:effectLst/>
                          <a:latin typeface="Footlight MT Light" panose="0204060206030A020304" pitchFamily="18" charset="0"/>
                        </a:rPr>
                        <a:t>1,284,687,873</a:t>
                      </a:r>
                      <a:r>
                        <a:rPr lang="en-US" sz="1100" b="0" i="0" u="none" strike="noStrike" dirty="0" smtClean="0">
                          <a:solidFill>
                            <a:srgbClr val="000000"/>
                          </a:solidFill>
                          <a:effectLst/>
                          <a:latin typeface="Footlight MT Light" panose="0204060206030A020304" pitchFamily="18" charset="0"/>
                        </a:rPr>
                        <a:t> </a:t>
                      </a:r>
                      <a:endParaRPr lang="en-US" sz="1100" b="0" i="0" u="none" strike="noStrike" dirty="0">
                        <a:solidFill>
                          <a:srgbClr val="000000"/>
                        </a:solidFill>
                        <a:effectLst/>
                        <a:latin typeface="Footlight MT Light" panose="0204060206030A020304" pitchFamily="18"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Footlight MT Light" panose="0204060206030A020304" pitchFamily="18" charset="0"/>
                        </a:rPr>
                        <a:t>        </a:t>
                      </a:r>
                      <a:r>
                        <a:rPr lang="en-US" sz="1100" b="0" i="0" u="none" strike="noStrike" dirty="0" smtClean="0">
                          <a:solidFill>
                            <a:srgbClr val="000000"/>
                          </a:solidFill>
                          <a:effectLst/>
                          <a:latin typeface="Footlight MT Light" panose="0204060206030A020304" pitchFamily="18" charset="0"/>
                        </a:rPr>
                        <a:t>13.8</a:t>
                      </a:r>
                      <a:r>
                        <a:rPr lang="id-ID" sz="1100" b="0" i="0" u="none" strike="noStrike" dirty="0" smtClean="0">
                          <a:solidFill>
                            <a:srgbClr val="000000"/>
                          </a:solidFill>
                          <a:effectLst/>
                          <a:latin typeface="Footlight MT Light" panose="0204060206030A020304" pitchFamily="18" charset="0"/>
                        </a:rPr>
                        <a:t>7</a:t>
                      </a:r>
                      <a:r>
                        <a:rPr lang="en-US" sz="1100" b="0" i="0" u="none" strike="noStrike" dirty="0" smtClean="0">
                          <a:solidFill>
                            <a:srgbClr val="000000"/>
                          </a:solidFill>
                          <a:effectLst/>
                          <a:latin typeface="Footlight MT Light" panose="0204060206030A020304" pitchFamily="18" charset="0"/>
                        </a:rPr>
                        <a:t> </a:t>
                      </a:r>
                      <a:endParaRPr lang="en-US" sz="1100" b="0" i="0" u="none" strike="noStrike" dirty="0">
                        <a:solidFill>
                          <a:srgbClr val="000000"/>
                        </a:solidFill>
                        <a:effectLst/>
                        <a:latin typeface="Footlight MT Light" panose="0204060206030A020304" pitchFamily="18"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083205928"/>
                  </a:ext>
                </a:extLst>
              </a:tr>
              <a:tr h="349996">
                <a:tc>
                  <a:txBody>
                    <a:bodyPr/>
                    <a:lstStyle/>
                    <a:p>
                      <a:pPr algn="ctr" fontAlgn="b"/>
                      <a:r>
                        <a:rPr lang="en-US" sz="1100" b="0" i="0" u="none" strike="noStrike">
                          <a:solidFill>
                            <a:srgbClr val="000000"/>
                          </a:solidFill>
                          <a:effectLst/>
                          <a:latin typeface="Footlight MT Light" panose="0204060206030A020304" pitchFamily="18" charset="0"/>
                        </a:rPr>
                        <a:t>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Footlight MT Light" panose="0204060206030A020304" pitchFamily="18" charset="0"/>
                        </a:rPr>
                        <a:t>EUROPEAN UNION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100" b="0" i="0" u="none" strike="noStrike" dirty="0">
                          <a:solidFill>
                            <a:srgbClr val="000000"/>
                          </a:solidFill>
                          <a:effectLst/>
                          <a:latin typeface="Footlight MT Light" panose="0204060206030A020304" pitchFamily="18" charset="0"/>
                        </a:rPr>
                        <a:t>           </a:t>
                      </a:r>
                      <a:r>
                        <a:rPr lang="id-ID" sz="1100" b="0" i="0" u="none" strike="noStrike" dirty="0" smtClean="0">
                          <a:solidFill>
                            <a:srgbClr val="000000"/>
                          </a:solidFill>
                          <a:effectLst/>
                          <a:latin typeface="Footlight MT Light" panose="0204060206030A020304" pitchFamily="18" charset="0"/>
                        </a:rPr>
                        <a:t>873,247,810</a:t>
                      </a:r>
                      <a:r>
                        <a:rPr lang="en-US" sz="1100" b="0" i="0" u="none" strike="noStrike" dirty="0" smtClean="0">
                          <a:solidFill>
                            <a:srgbClr val="000000"/>
                          </a:solidFill>
                          <a:effectLst/>
                          <a:latin typeface="Footlight MT Light" panose="0204060206030A020304" pitchFamily="18" charset="0"/>
                        </a:rPr>
                        <a:t> </a:t>
                      </a:r>
                      <a:endParaRPr lang="en-US" sz="1100" b="0" i="0" u="none" strike="noStrike" dirty="0">
                        <a:solidFill>
                          <a:srgbClr val="000000"/>
                        </a:solidFill>
                        <a:effectLst/>
                        <a:latin typeface="Footlight MT Light" panose="0204060206030A020304" pitchFamily="18"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Footlight MT Light" panose="0204060206030A020304" pitchFamily="18" charset="0"/>
                        </a:rPr>
                        <a:t>          </a:t>
                      </a:r>
                      <a:r>
                        <a:rPr lang="en-US" sz="1100" b="0" i="0" u="none" strike="noStrike" dirty="0" smtClean="0">
                          <a:solidFill>
                            <a:srgbClr val="000000"/>
                          </a:solidFill>
                          <a:effectLst/>
                          <a:latin typeface="Footlight MT Light" panose="0204060206030A020304" pitchFamily="18" charset="0"/>
                        </a:rPr>
                        <a:t>9.4</a:t>
                      </a:r>
                      <a:r>
                        <a:rPr lang="id-ID" sz="1100" b="0" i="0" u="none" strike="noStrike" dirty="0" smtClean="0">
                          <a:solidFill>
                            <a:srgbClr val="000000"/>
                          </a:solidFill>
                          <a:effectLst/>
                          <a:latin typeface="Footlight MT Light" panose="0204060206030A020304" pitchFamily="18" charset="0"/>
                        </a:rPr>
                        <a:t>3</a:t>
                      </a:r>
                      <a:r>
                        <a:rPr lang="en-US" sz="1100" b="0" i="0" u="none" strike="noStrike" dirty="0" smtClean="0">
                          <a:solidFill>
                            <a:srgbClr val="000000"/>
                          </a:solidFill>
                          <a:effectLst/>
                          <a:latin typeface="Footlight MT Light" panose="0204060206030A020304" pitchFamily="18" charset="0"/>
                        </a:rPr>
                        <a:t> </a:t>
                      </a:r>
                      <a:endParaRPr lang="en-US" sz="1100" b="0" i="0" u="none" strike="noStrike" dirty="0">
                        <a:solidFill>
                          <a:srgbClr val="000000"/>
                        </a:solidFill>
                        <a:effectLst/>
                        <a:latin typeface="Footlight MT Light" panose="0204060206030A020304" pitchFamily="18"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552041629"/>
                  </a:ext>
                </a:extLst>
              </a:tr>
              <a:tr h="349996">
                <a:tc>
                  <a:txBody>
                    <a:bodyPr/>
                    <a:lstStyle/>
                    <a:p>
                      <a:pPr algn="ctr" fontAlgn="b"/>
                      <a:r>
                        <a:rPr lang="en-US" sz="1100" b="0" i="0" u="none" strike="noStrike">
                          <a:solidFill>
                            <a:srgbClr val="000000"/>
                          </a:solidFill>
                          <a:effectLst/>
                          <a:latin typeface="Footlight MT Light" panose="0204060206030A020304" pitchFamily="18" charset="0"/>
                        </a:rPr>
                        <a:t>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Footlight MT Light" panose="0204060206030A020304" pitchFamily="18" charset="0"/>
                        </a:rPr>
                        <a:t>UNITED STATES OF AMERICA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100" b="0" i="0" u="none" strike="noStrike" dirty="0">
                          <a:solidFill>
                            <a:srgbClr val="000000"/>
                          </a:solidFill>
                          <a:effectLst/>
                          <a:latin typeface="Footlight MT Light" panose="0204060206030A020304" pitchFamily="18" charset="0"/>
                        </a:rPr>
                        <a:t>           </a:t>
                      </a:r>
                      <a:r>
                        <a:rPr lang="en-US" sz="1100" b="0" i="0" u="none" strike="noStrike" dirty="0" smtClean="0">
                          <a:solidFill>
                            <a:srgbClr val="000000"/>
                          </a:solidFill>
                          <a:effectLst/>
                          <a:latin typeface="Footlight MT Light" panose="0204060206030A020304" pitchFamily="18" charset="0"/>
                        </a:rPr>
                        <a:t>83</a:t>
                      </a:r>
                      <a:r>
                        <a:rPr lang="id-ID" sz="1100" b="0" i="0" u="none" strike="noStrike" dirty="0" smtClean="0">
                          <a:solidFill>
                            <a:srgbClr val="000000"/>
                          </a:solidFill>
                          <a:effectLst/>
                          <a:latin typeface="Footlight MT Light" panose="0204060206030A020304" pitchFamily="18" charset="0"/>
                        </a:rPr>
                        <a:t>6,848,780.3</a:t>
                      </a:r>
                      <a:r>
                        <a:rPr lang="en-US" sz="1100" b="0" i="0" u="none" strike="noStrike" dirty="0" smtClean="0">
                          <a:solidFill>
                            <a:srgbClr val="000000"/>
                          </a:solidFill>
                          <a:effectLst/>
                          <a:latin typeface="Footlight MT Light" panose="0204060206030A020304" pitchFamily="18" charset="0"/>
                        </a:rPr>
                        <a:t> </a:t>
                      </a:r>
                      <a:endParaRPr lang="en-US" sz="1100" b="0" i="0" u="none" strike="noStrike" dirty="0">
                        <a:solidFill>
                          <a:srgbClr val="000000"/>
                        </a:solidFill>
                        <a:effectLst/>
                        <a:latin typeface="Footlight MT Light" panose="0204060206030A020304" pitchFamily="18"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Footlight MT Light" panose="0204060206030A020304" pitchFamily="18" charset="0"/>
                        </a:rPr>
                        <a:t>          </a:t>
                      </a:r>
                      <a:r>
                        <a:rPr lang="en-US" sz="1100" b="0" i="0" u="none" strike="noStrike" dirty="0" smtClean="0">
                          <a:solidFill>
                            <a:srgbClr val="000000"/>
                          </a:solidFill>
                          <a:effectLst/>
                          <a:latin typeface="Footlight MT Light" panose="0204060206030A020304" pitchFamily="18" charset="0"/>
                        </a:rPr>
                        <a:t>9.0</a:t>
                      </a:r>
                      <a:r>
                        <a:rPr lang="id-ID" sz="1100" b="0" i="0" u="none" strike="noStrike" dirty="0" smtClean="0">
                          <a:solidFill>
                            <a:srgbClr val="000000"/>
                          </a:solidFill>
                          <a:effectLst/>
                          <a:latin typeface="Footlight MT Light" panose="0204060206030A020304" pitchFamily="18" charset="0"/>
                        </a:rPr>
                        <a:t>3</a:t>
                      </a:r>
                      <a:r>
                        <a:rPr lang="en-US" sz="1100" b="0" i="0" u="none" strike="noStrike" dirty="0" smtClean="0">
                          <a:solidFill>
                            <a:srgbClr val="000000"/>
                          </a:solidFill>
                          <a:effectLst/>
                          <a:latin typeface="Footlight MT Light" panose="0204060206030A020304" pitchFamily="18" charset="0"/>
                        </a:rPr>
                        <a:t> </a:t>
                      </a:r>
                      <a:endParaRPr lang="en-US" sz="1100" b="0" i="0" u="none" strike="noStrike" dirty="0">
                        <a:solidFill>
                          <a:srgbClr val="000000"/>
                        </a:solidFill>
                        <a:effectLst/>
                        <a:latin typeface="Footlight MT Light" panose="0204060206030A020304" pitchFamily="18"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492684804"/>
                  </a:ext>
                </a:extLst>
              </a:tr>
              <a:tr h="349996">
                <a:tc>
                  <a:txBody>
                    <a:bodyPr/>
                    <a:lstStyle/>
                    <a:p>
                      <a:pPr algn="ctr" fontAlgn="b"/>
                      <a:r>
                        <a:rPr lang="en-US" sz="1100" b="0" i="0" u="none" strike="noStrike">
                          <a:solidFill>
                            <a:srgbClr val="000000"/>
                          </a:solidFill>
                          <a:effectLst/>
                          <a:latin typeface="Footlight MT Light" panose="0204060206030A020304" pitchFamily="18" charset="0"/>
                        </a:rPr>
                        <a:t>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Footlight MT Light" panose="0204060206030A020304" pitchFamily="18" charset="0"/>
                        </a:rPr>
                        <a:t>REPUBLIC OF KOREA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100" b="0" i="0" u="none" strike="noStrike" dirty="0">
                          <a:solidFill>
                            <a:srgbClr val="000000"/>
                          </a:solidFill>
                          <a:effectLst/>
                          <a:latin typeface="Footlight MT Light" panose="0204060206030A020304" pitchFamily="18" charset="0"/>
                        </a:rPr>
                        <a:t>           </a:t>
                      </a:r>
                      <a:r>
                        <a:rPr lang="en-US" sz="1100" b="0" i="0" u="none" strike="noStrike" dirty="0" smtClean="0">
                          <a:solidFill>
                            <a:srgbClr val="000000"/>
                          </a:solidFill>
                          <a:effectLst/>
                          <a:latin typeface="Footlight MT Light" panose="0204060206030A020304" pitchFamily="18" charset="0"/>
                        </a:rPr>
                        <a:t>55</a:t>
                      </a:r>
                      <a:r>
                        <a:rPr lang="id-ID" sz="1100" b="0" i="0" u="none" strike="noStrike" dirty="0" smtClean="0">
                          <a:solidFill>
                            <a:srgbClr val="000000"/>
                          </a:solidFill>
                          <a:effectLst/>
                          <a:latin typeface="Footlight MT Light" panose="0204060206030A020304" pitchFamily="18" charset="0"/>
                        </a:rPr>
                        <a:t>0,752,629.8</a:t>
                      </a:r>
                      <a:r>
                        <a:rPr lang="en-US" sz="1100" b="0" i="0" u="none" strike="noStrike" dirty="0" smtClean="0">
                          <a:solidFill>
                            <a:srgbClr val="000000"/>
                          </a:solidFill>
                          <a:effectLst/>
                          <a:latin typeface="Footlight MT Light" panose="0204060206030A020304" pitchFamily="18" charset="0"/>
                        </a:rPr>
                        <a:t> </a:t>
                      </a:r>
                      <a:endParaRPr lang="en-US" sz="1100" b="0" i="0" u="none" strike="noStrike" dirty="0">
                        <a:solidFill>
                          <a:srgbClr val="000000"/>
                        </a:solidFill>
                        <a:effectLst/>
                        <a:latin typeface="Footlight MT Light" panose="0204060206030A020304" pitchFamily="18"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Footlight MT Light" panose="0204060206030A020304" pitchFamily="18" charset="0"/>
                        </a:rPr>
                        <a:t>          5.94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617843754"/>
                  </a:ext>
                </a:extLst>
              </a:tr>
              <a:tr h="349996">
                <a:tc>
                  <a:txBody>
                    <a:bodyPr/>
                    <a:lstStyle/>
                    <a:p>
                      <a:pPr algn="ctr" fontAlgn="b"/>
                      <a:r>
                        <a:rPr lang="en-US" sz="1100" b="0" i="0" u="none" strike="noStrike">
                          <a:solidFill>
                            <a:srgbClr val="000000"/>
                          </a:solidFill>
                          <a:effectLst/>
                          <a:latin typeface="Footlight MT Light" panose="0204060206030A020304" pitchFamily="18" charset="0"/>
                        </a:rPr>
                        <a:t>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Footlight MT Light" panose="0204060206030A020304" pitchFamily="18" charset="0"/>
                        </a:rPr>
                        <a:t>INDIA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100" b="0" i="0" u="none" strike="noStrike" dirty="0">
                          <a:solidFill>
                            <a:srgbClr val="000000"/>
                          </a:solidFill>
                          <a:effectLst/>
                          <a:latin typeface="Footlight MT Light" panose="0204060206030A020304" pitchFamily="18" charset="0"/>
                        </a:rPr>
                        <a:t>           </a:t>
                      </a:r>
                      <a:r>
                        <a:rPr lang="id-ID" sz="1100" b="0" i="0" u="none" strike="noStrike" dirty="0" smtClean="0">
                          <a:solidFill>
                            <a:srgbClr val="000000"/>
                          </a:solidFill>
                          <a:effectLst/>
                          <a:latin typeface="Footlight MT Light" panose="0204060206030A020304" pitchFamily="18" charset="0"/>
                        </a:rPr>
                        <a:t>368,166,495.2</a:t>
                      </a:r>
                      <a:r>
                        <a:rPr lang="en-US" sz="1100" b="0" i="0" u="none" strike="noStrike" dirty="0" smtClean="0">
                          <a:solidFill>
                            <a:srgbClr val="000000"/>
                          </a:solidFill>
                          <a:effectLst/>
                          <a:latin typeface="Footlight MT Light" panose="0204060206030A020304" pitchFamily="18" charset="0"/>
                        </a:rPr>
                        <a:t> </a:t>
                      </a:r>
                      <a:endParaRPr lang="en-US" sz="1100" b="0" i="0" u="none" strike="noStrike" dirty="0">
                        <a:solidFill>
                          <a:srgbClr val="000000"/>
                        </a:solidFill>
                        <a:effectLst/>
                        <a:latin typeface="Footlight MT Light" panose="0204060206030A020304" pitchFamily="18"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Footlight MT Light" panose="0204060206030A020304" pitchFamily="18" charset="0"/>
                        </a:rPr>
                        <a:t>          </a:t>
                      </a:r>
                      <a:r>
                        <a:rPr lang="en-US" sz="1100" b="0" i="0" u="none" strike="noStrike" dirty="0" smtClean="0">
                          <a:solidFill>
                            <a:srgbClr val="000000"/>
                          </a:solidFill>
                          <a:effectLst/>
                          <a:latin typeface="Footlight MT Light" panose="0204060206030A020304" pitchFamily="18" charset="0"/>
                        </a:rPr>
                        <a:t>3.9</a:t>
                      </a:r>
                      <a:r>
                        <a:rPr lang="id-ID" sz="1100" b="0" i="0" u="none" strike="noStrike" dirty="0" smtClean="0">
                          <a:solidFill>
                            <a:srgbClr val="000000"/>
                          </a:solidFill>
                          <a:effectLst/>
                          <a:latin typeface="Footlight MT Light" panose="0204060206030A020304" pitchFamily="18" charset="0"/>
                        </a:rPr>
                        <a:t>7</a:t>
                      </a:r>
                      <a:r>
                        <a:rPr lang="en-US" sz="1100" b="0" i="0" u="none" strike="noStrike" dirty="0" smtClean="0">
                          <a:solidFill>
                            <a:srgbClr val="000000"/>
                          </a:solidFill>
                          <a:effectLst/>
                          <a:latin typeface="Footlight MT Light" panose="0204060206030A020304" pitchFamily="18" charset="0"/>
                        </a:rPr>
                        <a:t> </a:t>
                      </a:r>
                      <a:endParaRPr lang="en-US" sz="1100" b="0" i="0" u="none" strike="noStrike" dirty="0">
                        <a:solidFill>
                          <a:srgbClr val="000000"/>
                        </a:solidFill>
                        <a:effectLst/>
                        <a:latin typeface="Footlight MT Light" panose="0204060206030A020304" pitchFamily="18"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308848282"/>
                  </a:ext>
                </a:extLst>
              </a:tr>
              <a:tr h="349996">
                <a:tc>
                  <a:txBody>
                    <a:bodyPr/>
                    <a:lstStyle/>
                    <a:p>
                      <a:pPr algn="ctr" fontAlgn="b"/>
                      <a:r>
                        <a:rPr lang="en-US" sz="1100" b="0" i="0" u="none" strike="noStrike">
                          <a:solidFill>
                            <a:srgbClr val="000000"/>
                          </a:solidFill>
                          <a:effectLst/>
                          <a:latin typeface="Footlight MT Light" panose="0204060206030A020304" pitchFamily="18" charset="0"/>
                        </a:rPr>
                        <a:t>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Footlight MT Light" panose="0204060206030A020304" pitchFamily="18" charset="0"/>
                        </a:rPr>
                        <a:t>AUSTRALIA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100" b="0" i="0" u="none" strike="noStrike" dirty="0">
                          <a:solidFill>
                            <a:srgbClr val="000000"/>
                          </a:solidFill>
                          <a:effectLst/>
                          <a:latin typeface="Footlight MT Light" panose="0204060206030A020304" pitchFamily="18" charset="0"/>
                        </a:rPr>
                        <a:t>           </a:t>
                      </a:r>
                      <a:r>
                        <a:rPr lang="en-US" sz="1100" b="0" i="0" u="none" strike="noStrike" dirty="0" smtClean="0">
                          <a:solidFill>
                            <a:srgbClr val="000000"/>
                          </a:solidFill>
                          <a:effectLst/>
                          <a:latin typeface="Footlight MT Light" panose="0204060206030A020304" pitchFamily="18" charset="0"/>
                        </a:rPr>
                        <a:t>337,</a:t>
                      </a:r>
                      <a:r>
                        <a:rPr lang="id-ID" sz="1100" b="0" i="0" u="none" strike="noStrike" dirty="0" smtClean="0">
                          <a:solidFill>
                            <a:srgbClr val="000000"/>
                          </a:solidFill>
                          <a:effectLst/>
                          <a:latin typeface="Footlight MT Light" panose="0204060206030A020304" pitchFamily="18" charset="0"/>
                        </a:rPr>
                        <a:t>100,582.1</a:t>
                      </a:r>
                      <a:r>
                        <a:rPr lang="en-US" sz="1100" b="0" i="0" u="none" strike="noStrike" dirty="0" smtClean="0">
                          <a:solidFill>
                            <a:srgbClr val="000000"/>
                          </a:solidFill>
                          <a:effectLst/>
                          <a:latin typeface="Footlight MT Light" panose="0204060206030A020304" pitchFamily="18" charset="0"/>
                        </a:rPr>
                        <a:t> </a:t>
                      </a:r>
                      <a:endParaRPr lang="en-US" sz="1100" b="0" i="0" u="none" strike="noStrike" dirty="0">
                        <a:solidFill>
                          <a:srgbClr val="000000"/>
                        </a:solidFill>
                        <a:effectLst/>
                        <a:latin typeface="Footlight MT Light" panose="0204060206030A020304" pitchFamily="18"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Footlight MT Light" panose="0204060206030A020304" pitchFamily="18" charset="0"/>
                        </a:rPr>
                        <a:t>          3.64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01218223"/>
                  </a:ext>
                </a:extLst>
              </a:tr>
              <a:tr h="349996">
                <a:tc>
                  <a:txBody>
                    <a:bodyPr/>
                    <a:lstStyle/>
                    <a:p>
                      <a:pPr algn="ctr" fontAlgn="b"/>
                      <a:r>
                        <a:rPr lang="en-US" sz="1100" b="0" i="0" u="none" strike="noStrike">
                          <a:solidFill>
                            <a:srgbClr val="000000"/>
                          </a:solidFill>
                          <a:effectLst/>
                          <a:latin typeface="Footlight MT Light" panose="0204060206030A020304" pitchFamily="18" charset="0"/>
                        </a:rPr>
                        <a:t>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Footlight MT Light" panose="0204060206030A020304" pitchFamily="18" charset="0"/>
                        </a:rPr>
                        <a:t>MALAYSIA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100" b="0" i="0" u="none" strike="noStrike" dirty="0">
                          <a:solidFill>
                            <a:srgbClr val="000000"/>
                          </a:solidFill>
                          <a:effectLst/>
                          <a:latin typeface="Footlight MT Light" panose="0204060206030A020304" pitchFamily="18" charset="0"/>
                        </a:rPr>
                        <a:t>           </a:t>
                      </a:r>
                      <a:r>
                        <a:rPr lang="en-US" sz="1100" b="0" i="0" u="none" strike="noStrike" dirty="0" smtClean="0">
                          <a:solidFill>
                            <a:srgbClr val="000000"/>
                          </a:solidFill>
                          <a:effectLst/>
                          <a:latin typeface="Footlight MT Light" panose="0204060206030A020304" pitchFamily="18" charset="0"/>
                        </a:rPr>
                        <a:t>331,</a:t>
                      </a:r>
                      <a:r>
                        <a:rPr lang="id-ID" sz="1100" b="0" i="0" u="none" strike="noStrike" dirty="0" smtClean="0">
                          <a:solidFill>
                            <a:srgbClr val="000000"/>
                          </a:solidFill>
                          <a:effectLst/>
                          <a:latin typeface="Footlight MT Light" panose="0204060206030A020304" pitchFamily="18" charset="0"/>
                        </a:rPr>
                        <a:t>365,461.1</a:t>
                      </a:r>
                      <a:r>
                        <a:rPr lang="en-US" sz="1100" b="0" i="0" u="none" strike="noStrike" dirty="0" smtClean="0">
                          <a:solidFill>
                            <a:srgbClr val="000000"/>
                          </a:solidFill>
                          <a:effectLst/>
                          <a:latin typeface="Footlight MT Light" panose="0204060206030A020304" pitchFamily="18" charset="0"/>
                        </a:rPr>
                        <a:t> </a:t>
                      </a:r>
                      <a:endParaRPr lang="en-US" sz="1100" b="0" i="0" u="none" strike="noStrike" dirty="0">
                        <a:solidFill>
                          <a:srgbClr val="000000"/>
                        </a:solidFill>
                        <a:effectLst/>
                        <a:latin typeface="Footlight MT Light" panose="0204060206030A020304" pitchFamily="18"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Footlight MT Light" panose="0204060206030A020304" pitchFamily="18" charset="0"/>
                        </a:rPr>
                        <a:t>          </a:t>
                      </a:r>
                      <a:r>
                        <a:rPr lang="en-US" sz="1100" b="0" i="0" u="none" strike="noStrike" dirty="0" smtClean="0">
                          <a:solidFill>
                            <a:srgbClr val="000000"/>
                          </a:solidFill>
                          <a:effectLst/>
                          <a:latin typeface="Footlight MT Light" panose="0204060206030A020304" pitchFamily="18" charset="0"/>
                        </a:rPr>
                        <a:t>3.5</a:t>
                      </a:r>
                      <a:r>
                        <a:rPr lang="id-ID" sz="1100" b="0" i="0" u="none" strike="noStrike" dirty="0" smtClean="0">
                          <a:solidFill>
                            <a:srgbClr val="000000"/>
                          </a:solidFill>
                          <a:effectLst/>
                          <a:latin typeface="Footlight MT Light" panose="0204060206030A020304" pitchFamily="18" charset="0"/>
                        </a:rPr>
                        <a:t>8</a:t>
                      </a:r>
                      <a:r>
                        <a:rPr lang="en-US" sz="1100" b="0" i="0" u="none" strike="noStrike" dirty="0" smtClean="0">
                          <a:solidFill>
                            <a:srgbClr val="000000"/>
                          </a:solidFill>
                          <a:effectLst/>
                          <a:latin typeface="Footlight MT Light" panose="0204060206030A020304" pitchFamily="18" charset="0"/>
                        </a:rPr>
                        <a:t> </a:t>
                      </a:r>
                      <a:endParaRPr lang="en-US" sz="1100" b="0" i="0" u="none" strike="noStrike" dirty="0">
                        <a:solidFill>
                          <a:srgbClr val="000000"/>
                        </a:solidFill>
                        <a:effectLst/>
                        <a:latin typeface="Footlight MT Light" panose="0204060206030A020304" pitchFamily="18"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508517082"/>
                  </a:ext>
                </a:extLst>
              </a:tr>
              <a:tr h="349996">
                <a:tc>
                  <a:txBody>
                    <a:bodyPr/>
                    <a:lstStyle/>
                    <a:p>
                      <a:pPr algn="ctr" fontAlgn="b"/>
                      <a:r>
                        <a:rPr lang="en-US" sz="1100" b="0" i="0" u="none" strike="noStrike">
                          <a:solidFill>
                            <a:srgbClr val="000000"/>
                          </a:solidFill>
                          <a:effectLst/>
                          <a:latin typeface="Footlight MT Light" panose="0204060206030A020304" pitchFamily="18" charset="0"/>
                        </a:rPr>
                        <a:t>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Footlight MT Light" panose="0204060206030A020304" pitchFamily="18" charset="0"/>
                        </a:rPr>
                        <a:t>TAIWAN, REPUBLIC OF CHINA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100" b="0" i="0" u="none" strike="noStrike" dirty="0">
                          <a:solidFill>
                            <a:srgbClr val="000000"/>
                          </a:solidFill>
                          <a:effectLst/>
                          <a:latin typeface="Footlight MT Light" panose="0204060206030A020304" pitchFamily="18" charset="0"/>
                        </a:rPr>
                        <a:t>           </a:t>
                      </a:r>
                      <a:r>
                        <a:rPr lang="id-ID" sz="1100" b="0" i="0" u="none" strike="noStrike" dirty="0" smtClean="0">
                          <a:solidFill>
                            <a:srgbClr val="000000"/>
                          </a:solidFill>
                          <a:effectLst/>
                          <a:latin typeface="Footlight MT Light" panose="0204060206030A020304" pitchFamily="18" charset="0"/>
                        </a:rPr>
                        <a:t>299,712,419.2</a:t>
                      </a:r>
                      <a:r>
                        <a:rPr lang="en-US" sz="1100" b="0" i="0" u="none" strike="noStrike" dirty="0" smtClean="0">
                          <a:solidFill>
                            <a:srgbClr val="000000"/>
                          </a:solidFill>
                          <a:effectLst/>
                          <a:latin typeface="Footlight MT Light" panose="0204060206030A020304" pitchFamily="18" charset="0"/>
                        </a:rPr>
                        <a:t> </a:t>
                      </a:r>
                      <a:endParaRPr lang="en-US" sz="1100" b="0" i="0" u="none" strike="noStrike" dirty="0">
                        <a:solidFill>
                          <a:srgbClr val="000000"/>
                        </a:solidFill>
                        <a:effectLst/>
                        <a:latin typeface="Footlight MT Light" panose="0204060206030A020304" pitchFamily="18"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Footlight MT Light" panose="0204060206030A020304" pitchFamily="18" charset="0"/>
                        </a:rPr>
                        <a:t>          </a:t>
                      </a:r>
                      <a:r>
                        <a:rPr lang="en-US" sz="1100" b="0" i="0" u="none" strike="noStrike" dirty="0" smtClean="0">
                          <a:solidFill>
                            <a:srgbClr val="000000"/>
                          </a:solidFill>
                          <a:effectLst/>
                          <a:latin typeface="Footlight MT Light" panose="0204060206030A020304" pitchFamily="18" charset="0"/>
                        </a:rPr>
                        <a:t>3.2</a:t>
                      </a:r>
                      <a:r>
                        <a:rPr lang="id-ID" sz="1100" b="0" i="0" u="none" strike="noStrike" dirty="0" smtClean="0">
                          <a:solidFill>
                            <a:srgbClr val="000000"/>
                          </a:solidFill>
                          <a:effectLst/>
                          <a:latin typeface="Footlight MT Light" panose="0204060206030A020304" pitchFamily="18" charset="0"/>
                        </a:rPr>
                        <a:t>3</a:t>
                      </a:r>
                      <a:r>
                        <a:rPr lang="en-US" sz="1100" b="0" i="0" u="none" strike="noStrike" dirty="0" smtClean="0">
                          <a:solidFill>
                            <a:srgbClr val="000000"/>
                          </a:solidFill>
                          <a:effectLst/>
                          <a:latin typeface="Footlight MT Light" panose="0204060206030A020304" pitchFamily="18" charset="0"/>
                        </a:rPr>
                        <a:t> </a:t>
                      </a:r>
                      <a:endParaRPr lang="en-US" sz="1100" b="0" i="0" u="none" strike="noStrike" dirty="0">
                        <a:solidFill>
                          <a:srgbClr val="000000"/>
                        </a:solidFill>
                        <a:effectLst/>
                        <a:latin typeface="Footlight MT Light" panose="0204060206030A020304" pitchFamily="18"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290020184"/>
                  </a:ext>
                </a:extLst>
              </a:tr>
              <a:tr h="349996">
                <a:tc>
                  <a:txBody>
                    <a:bodyPr/>
                    <a:lstStyle/>
                    <a:p>
                      <a:pPr algn="ctr" fontAlgn="b"/>
                      <a:r>
                        <a:rPr lang="en-US" sz="1100" b="0" i="0" u="none" strike="noStrike">
                          <a:solidFill>
                            <a:srgbClr val="000000"/>
                          </a:solidFill>
                          <a:effectLst/>
                          <a:latin typeface="Footlight MT Light" panose="0204060206030A020304" pitchFamily="18" charset="0"/>
                        </a:rPr>
                        <a:t>10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Footlight MT Light" panose="0204060206030A020304" pitchFamily="18" charset="0"/>
                        </a:rPr>
                        <a:t>VIET NAM</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100" b="0" i="0" u="none" strike="noStrike" dirty="0">
                          <a:solidFill>
                            <a:srgbClr val="000000"/>
                          </a:solidFill>
                          <a:effectLst/>
                          <a:latin typeface="Footlight MT Light" panose="0204060206030A020304" pitchFamily="18" charset="0"/>
                        </a:rPr>
                        <a:t>           </a:t>
                      </a:r>
                      <a:r>
                        <a:rPr lang="id-ID" sz="1100" b="0" i="0" u="none" strike="noStrike" dirty="0" smtClean="0">
                          <a:solidFill>
                            <a:srgbClr val="000000"/>
                          </a:solidFill>
                          <a:effectLst/>
                          <a:latin typeface="Footlight MT Light" panose="0204060206030A020304" pitchFamily="18" charset="0"/>
                        </a:rPr>
                        <a:t>196,136,765.9</a:t>
                      </a:r>
                      <a:r>
                        <a:rPr lang="en-US" sz="1100" b="0" i="0" u="none" strike="noStrike" dirty="0" smtClean="0">
                          <a:solidFill>
                            <a:srgbClr val="000000"/>
                          </a:solidFill>
                          <a:effectLst/>
                          <a:latin typeface="Footlight MT Light" panose="0204060206030A020304" pitchFamily="18" charset="0"/>
                        </a:rPr>
                        <a:t> </a:t>
                      </a:r>
                      <a:endParaRPr lang="en-US" sz="1100" b="0" i="0" u="none" strike="noStrike" dirty="0">
                        <a:solidFill>
                          <a:srgbClr val="000000"/>
                        </a:solidFill>
                        <a:effectLst/>
                        <a:latin typeface="Footlight MT Light" panose="0204060206030A020304" pitchFamily="18"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Footlight MT Light" panose="0204060206030A020304" pitchFamily="18" charset="0"/>
                        </a:rPr>
                        <a:t>          2.12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525051307"/>
                  </a:ext>
                </a:extLst>
              </a:tr>
              <a:tr h="349996">
                <a:tc>
                  <a:txBody>
                    <a:bodyPr/>
                    <a:lstStyle/>
                    <a:p>
                      <a:pPr algn="ctr" fontAlgn="b"/>
                      <a:r>
                        <a:rPr lang="en-US" sz="1100" b="0" i="0" u="none" strike="noStrike">
                          <a:solidFill>
                            <a:srgbClr val="000000"/>
                          </a:solidFill>
                          <a:effectLst/>
                          <a:latin typeface="Footlight MT Light" panose="0204060206030A020304" pitchFamily="18" charset="0"/>
                        </a:rPr>
                        <a:t>11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Footlight MT Light" panose="0204060206030A020304" pitchFamily="18" charset="0"/>
                        </a:rPr>
                        <a:t>OTHERS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id-ID" sz="1100" b="0" i="0" u="none" strike="noStrike" dirty="0" smtClean="0">
                          <a:solidFill>
                            <a:srgbClr val="000000"/>
                          </a:solidFill>
                          <a:effectLst/>
                          <a:latin typeface="Footlight MT Light" panose="0204060206030A020304" pitchFamily="18" charset="0"/>
                        </a:rPr>
                        <a:t>2,152,708,731.4</a:t>
                      </a:r>
                      <a:r>
                        <a:rPr lang="en-US" sz="1100" b="0" i="0" u="none" strike="noStrike" dirty="0" smtClean="0">
                          <a:solidFill>
                            <a:srgbClr val="000000"/>
                          </a:solidFill>
                          <a:effectLst/>
                          <a:latin typeface="Footlight MT Light" panose="0204060206030A020304" pitchFamily="18" charset="0"/>
                        </a:rPr>
                        <a:t>         </a:t>
                      </a:r>
                      <a:endParaRPr lang="en-US" sz="1100" b="0" i="0" u="none" strike="noStrike" dirty="0">
                        <a:solidFill>
                          <a:srgbClr val="000000"/>
                        </a:solidFill>
                        <a:effectLst/>
                        <a:latin typeface="Footlight MT Light" panose="0204060206030A020304" pitchFamily="18"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Footlight MT Light" panose="0204060206030A020304" pitchFamily="18" charset="0"/>
                        </a:rPr>
                        <a:t>        </a:t>
                      </a:r>
                      <a:r>
                        <a:rPr lang="en-US" sz="1100" b="0" i="0" u="none" strike="noStrike" dirty="0" smtClean="0">
                          <a:solidFill>
                            <a:srgbClr val="000000"/>
                          </a:solidFill>
                          <a:effectLst/>
                          <a:latin typeface="Footlight MT Light" panose="0204060206030A020304" pitchFamily="18" charset="0"/>
                        </a:rPr>
                        <a:t>23.</a:t>
                      </a:r>
                      <a:r>
                        <a:rPr lang="id-ID" sz="1100" b="0" i="0" u="none" strike="noStrike" dirty="0" smtClean="0">
                          <a:solidFill>
                            <a:srgbClr val="000000"/>
                          </a:solidFill>
                          <a:effectLst/>
                          <a:latin typeface="Footlight MT Light" panose="0204060206030A020304" pitchFamily="18" charset="0"/>
                        </a:rPr>
                        <a:t>23</a:t>
                      </a:r>
                      <a:r>
                        <a:rPr lang="en-US" sz="1100" b="0" i="0" u="none" strike="noStrike" dirty="0" smtClean="0">
                          <a:solidFill>
                            <a:srgbClr val="000000"/>
                          </a:solidFill>
                          <a:effectLst/>
                          <a:latin typeface="Footlight MT Light" panose="0204060206030A020304" pitchFamily="18" charset="0"/>
                        </a:rPr>
                        <a:t> </a:t>
                      </a:r>
                      <a:endParaRPr lang="en-US" sz="1100" b="0" i="0" u="none" strike="noStrike" dirty="0">
                        <a:solidFill>
                          <a:srgbClr val="000000"/>
                        </a:solidFill>
                        <a:effectLst/>
                        <a:latin typeface="Footlight MT Light" panose="0204060206030A020304" pitchFamily="18"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427247059"/>
                  </a:ext>
                </a:extLst>
              </a:tr>
              <a:tr h="349996">
                <a:tc>
                  <a:txBody>
                    <a:bodyPr/>
                    <a:lstStyle/>
                    <a:p>
                      <a:pPr algn="ctr" fontAlgn="b"/>
                      <a:r>
                        <a:rPr lang="en-US" sz="1100" b="0" i="0" u="none" strike="noStrike">
                          <a:solidFill>
                            <a:srgbClr val="000000"/>
                          </a:solidFill>
                          <a:effectLst/>
                          <a:latin typeface="Footlight MT Light" panose="0204060206030A020304" pitchFamily="18"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1" i="0" u="none" strike="noStrike">
                          <a:solidFill>
                            <a:srgbClr val="000000"/>
                          </a:solidFill>
                          <a:effectLst/>
                          <a:latin typeface="Footlight MT Light" panose="0204060206030A020304" pitchFamily="18" charset="0"/>
                        </a:rPr>
                        <a:t>TOTAL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100" b="1" i="0" u="none" strike="noStrike" dirty="0">
                          <a:solidFill>
                            <a:srgbClr val="000000"/>
                          </a:solidFill>
                          <a:effectLst/>
                          <a:latin typeface="Footlight MT Light" panose="0204060206030A020304" pitchFamily="18" charset="0"/>
                        </a:rPr>
                        <a:t>   </a:t>
                      </a:r>
                      <a:r>
                        <a:rPr lang="en-US" sz="1100" b="1" i="0" u="none" strike="noStrike" dirty="0" smtClean="0">
                          <a:solidFill>
                            <a:srgbClr val="000000"/>
                          </a:solidFill>
                          <a:effectLst/>
                          <a:latin typeface="Footlight MT Light" panose="0204060206030A020304" pitchFamily="18" charset="0"/>
                        </a:rPr>
                        <a:t>9,2</a:t>
                      </a:r>
                      <a:r>
                        <a:rPr lang="id-ID" sz="1100" b="1" i="0" u="none" strike="noStrike" dirty="0" smtClean="0">
                          <a:solidFill>
                            <a:srgbClr val="000000"/>
                          </a:solidFill>
                          <a:effectLst/>
                          <a:latin typeface="Footlight MT Light" panose="0204060206030A020304" pitchFamily="18" charset="0"/>
                        </a:rPr>
                        <a:t>65,218,959</a:t>
                      </a:r>
                      <a:r>
                        <a:rPr lang="en-US" sz="1100" b="1" i="0" u="none" strike="noStrike" dirty="0" smtClean="0">
                          <a:solidFill>
                            <a:srgbClr val="000000"/>
                          </a:solidFill>
                          <a:effectLst/>
                          <a:latin typeface="Footlight MT Light" panose="0204060206030A020304" pitchFamily="18" charset="0"/>
                        </a:rPr>
                        <a:t> </a:t>
                      </a:r>
                      <a:endParaRPr lang="en-US" sz="1100" b="1" i="0" u="none" strike="noStrike" dirty="0">
                        <a:solidFill>
                          <a:srgbClr val="000000"/>
                        </a:solidFill>
                        <a:effectLst/>
                        <a:latin typeface="Footlight MT Light" panose="0204060206030A020304" pitchFamily="18"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dirty="0">
                          <a:solidFill>
                            <a:srgbClr val="000000"/>
                          </a:solidFill>
                          <a:effectLst/>
                          <a:latin typeface="Footlight MT Light" panose="0204060206030A020304" pitchFamily="18" charset="0"/>
                        </a:rPr>
                        <a:t>   100.00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4084634122"/>
                  </a:ext>
                </a:extLst>
              </a:tr>
            </a:tbl>
          </a:graphicData>
        </a:graphic>
      </p:graphicFrame>
    </p:spTree>
    <p:extLst>
      <p:ext uri="{BB962C8B-B14F-4D97-AF65-F5344CB8AC3E}">
        <p14:creationId xmlns:p14="http://schemas.microsoft.com/office/powerpoint/2010/main" val="264524535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4847" name="Title 1"/>
          <p:cNvSpPr>
            <a:spLocks noGrp="1" noChangeArrowheads="1"/>
          </p:cNvSpPr>
          <p:nvPr>
            <p:ph type="title"/>
          </p:nvPr>
        </p:nvSpPr>
        <p:spPr>
          <a:xfrm>
            <a:off x="457199" y="263950"/>
            <a:ext cx="8509000" cy="711200"/>
          </a:xfrm>
          <a:solidFill>
            <a:srgbClr val="002060"/>
          </a:solidFill>
        </p:spPr>
        <p:txBody>
          <a:bodyPr/>
          <a:lstStyle/>
          <a:p>
            <a:pPr algn="ctr" eaLnBrk="1" hangingPunct="1"/>
            <a:r>
              <a:rPr lang="en-US" altLang="zh-CN" sz="2400" b="1" dirty="0" smtClean="0">
                <a:solidFill>
                  <a:srgbClr val="FFFFFF"/>
                </a:solidFill>
                <a:latin typeface="Baskerville Old Face" panose="02020602080505020303" pitchFamily="18" charset="0"/>
              </a:rPr>
              <a:t>ISSUANCE OF  V-LEGAL DOCUMENT/FLEGT LICENSE</a:t>
            </a:r>
            <a:r>
              <a:rPr lang="id-ID" altLang="zh-CN" sz="2400" b="1" dirty="0" smtClean="0">
                <a:solidFill>
                  <a:srgbClr val="FFFFFF"/>
                </a:solidFill>
                <a:latin typeface="Baskerville Old Face" panose="02020602080505020303" pitchFamily="18" charset="0"/>
              </a:rPr>
              <a:t/>
            </a:r>
            <a:br>
              <a:rPr lang="id-ID" altLang="zh-CN" sz="2400" b="1" dirty="0" smtClean="0">
                <a:solidFill>
                  <a:srgbClr val="FFFFFF"/>
                </a:solidFill>
                <a:latin typeface="Baskerville Old Face" panose="02020602080505020303" pitchFamily="18" charset="0"/>
              </a:rPr>
            </a:br>
            <a:r>
              <a:rPr lang="en-GB" altLang="zh-CN" sz="2400" b="1" dirty="0" smtClean="0">
                <a:solidFill>
                  <a:srgbClr val="FFFFFF"/>
                </a:solidFill>
                <a:latin typeface="Baskerville Old Face" panose="02020602080505020303" pitchFamily="18" charset="0"/>
              </a:rPr>
              <a:t>1 January 2013 </a:t>
            </a:r>
            <a:r>
              <a:rPr lang="id-ID" altLang="zh-CN" sz="2400" b="1" dirty="0" smtClean="0">
                <a:solidFill>
                  <a:srgbClr val="FFFFFF"/>
                </a:solidFill>
                <a:latin typeface="Baskerville Old Face" panose="02020602080505020303" pitchFamily="18" charset="0"/>
              </a:rPr>
              <a:t>–</a:t>
            </a:r>
            <a:r>
              <a:rPr lang="en-AU" altLang="zh-CN" sz="2400" b="1" dirty="0" smtClean="0">
                <a:solidFill>
                  <a:srgbClr val="FFFFFF"/>
                </a:solidFill>
                <a:latin typeface="Baskerville Old Face" panose="02020602080505020303" pitchFamily="18" charset="0"/>
              </a:rPr>
              <a:t> 19 August 2017</a:t>
            </a:r>
            <a:endParaRPr lang="id-ID" altLang="zh-CN" sz="2400" dirty="0" smtClean="0">
              <a:latin typeface="Baskerville Old Face" panose="02020602080505020303" pitchFamily="18" charset="0"/>
            </a:endParaRPr>
          </a:p>
        </p:txBody>
      </p:sp>
      <p:graphicFrame>
        <p:nvGraphicFramePr>
          <p:cNvPr id="2" name="Table 1"/>
          <p:cNvGraphicFramePr>
            <a:graphicFrameLocks noGrp="1"/>
          </p:cNvGraphicFramePr>
          <p:nvPr>
            <p:extLst>
              <p:ext uri="{D42A27DB-BD31-4B8C-83A1-F6EECF244321}">
                <p14:modId xmlns:p14="http://schemas.microsoft.com/office/powerpoint/2010/main" val="3988512899"/>
              </p:ext>
            </p:extLst>
          </p:nvPr>
        </p:nvGraphicFramePr>
        <p:xfrm>
          <a:off x="457200" y="975150"/>
          <a:ext cx="8508999" cy="2875375"/>
        </p:xfrm>
        <a:graphic>
          <a:graphicData uri="http://schemas.openxmlformats.org/drawingml/2006/table">
            <a:tbl>
              <a:tblPr/>
              <a:tblGrid>
                <a:gridCol w="227236">
                  <a:extLst>
                    <a:ext uri="{9D8B030D-6E8A-4147-A177-3AD203B41FA5}">
                      <a16:colId xmlns:a16="http://schemas.microsoft.com/office/drawing/2014/main" xmlns="" val="716873572"/>
                    </a:ext>
                  </a:extLst>
                </a:gridCol>
                <a:gridCol w="1798128">
                  <a:extLst>
                    <a:ext uri="{9D8B030D-6E8A-4147-A177-3AD203B41FA5}">
                      <a16:colId xmlns:a16="http://schemas.microsoft.com/office/drawing/2014/main" xmlns="" val="2483261136"/>
                    </a:ext>
                  </a:extLst>
                </a:gridCol>
                <a:gridCol w="760968">
                  <a:extLst>
                    <a:ext uri="{9D8B030D-6E8A-4147-A177-3AD203B41FA5}">
                      <a16:colId xmlns:a16="http://schemas.microsoft.com/office/drawing/2014/main" xmlns="" val="1738542211"/>
                    </a:ext>
                  </a:extLst>
                </a:gridCol>
                <a:gridCol w="905774">
                  <a:extLst>
                    <a:ext uri="{9D8B030D-6E8A-4147-A177-3AD203B41FA5}">
                      <a16:colId xmlns:a16="http://schemas.microsoft.com/office/drawing/2014/main" xmlns="" val="3310520057"/>
                    </a:ext>
                  </a:extLst>
                </a:gridCol>
                <a:gridCol w="1009290">
                  <a:extLst>
                    <a:ext uri="{9D8B030D-6E8A-4147-A177-3AD203B41FA5}">
                      <a16:colId xmlns:a16="http://schemas.microsoft.com/office/drawing/2014/main" xmlns="" val="3471663136"/>
                    </a:ext>
                  </a:extLst>
                </a:gridCol>
                <a:gridCol w="868355">
                  <a:extLst>
                    <a:ext uri="{9D8B030D-6E8A-4147-A177-3AD203B41FA5}">
                      <a16:colId xmlns:a16="http://schemas.microsoft.com/office/drawing/2014/main" xmlns="" val="4263413755"/>
                    </a:ext>
                  </a:extLst>
                </a:gridCol>
                <a:gridCol w="1029971">
                  <a:extLst>
                    <a:ext uri="{9D8B030D-6E8A-4147-A177-3AD203B41FA5}">
                      <a16:colId xmlns:a16="http://schemas.microsoft.com/office/drawing/2014/main" xmlns="" val="4240314770"/>
                    </a:ext>
                  </a:extLst>
                </a:gridCol>
                <a:gridCol w="1060535">
                  <a:extLst>
                    <a:ext uri="{9D8B030D-6E8A-4147-A177-3AD203B41FA5}">
                      <a16:colId xmlns:a16="http://schemas.microsoft.com/office/drawing/2014/main" xmlns="" val="902580996"/>
                    </a:ext>
                  </a:extLst>
                </a:gridCol>
                <a:gridCol w="848742">
                  <a:extLst>
                    <a:ext uri="{9D8B030D-6E8A-4147-A177-3AD203B41FA5}">
                      <a16:colId xmlns:a16="http://schemas.microsoft.com/office/drawing/2014/main" xmlns="" val="1457360770"/>
                    </a:ext>
                  </a:extLst>
                </a:gridCol>
              </a:tblGrid>
              <a:tr h="310186">
                <a:tc>
                  <a:txBody>
                    <a:bodyPr/>
                    <a:lstStyle/>
                    <a:p>
                      <a:pPr algn="ctr" fontAlgn="b"/>
                      <a:r>
                        <a:rPr lang="en-US" sz="800" b="1" i="0" u="none" strike="noStrike" dirty="0">
                          <a:solidFill>
                            <a:srgbClr val="000000"/>
                          </a:solidFill>
                          <a:effectLst/>
                          <a:latin typeface="Book Antiqua" panose="02040602050305030304" pitchFamily="18" charset="0"/>
                        </a:rPr>
                        <a:t>No.</a:t>
                      </a:r>
                    </a:p>
                  </a:txBody>
                  <a:tcPr marL="6878" marR="6878" marT="68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ctr" fontAlgn="b"/>
                      <a:r>
                        <a:rPr lang="en-US" sz="800" b="1" i="0" u="none" strike="noStrike" dirty="0" err="1">
                          <a:solidFill>
                            <a:srgbClr val="000000"/>
                          </a:solidFill>
                          <a:effectLst/>
                          <a:latin typeface="Book Antiqua" panose="02040602050305030304" pitchFamily="18" charset="0"/>
                        </a:rPr>
                        <a:t>Uraian</a:t>
                      </a:r>
                      <a:endParaRPr lang="en-US" sz="800" b="1" i="0" u="none" strike="noStrike" dirty="0">
                        <a:solidFill>
                          <a:srgbClr val="000000"/>
                        </a:solidFill>
                        <a:effectLst/>
                        <a:latin typeface="Book Antiqua" panose="02040602050305030304" pitchFamily="18" charset="0"/>
                      </a:endParaRPr>
                    </a:p>
                  </a:txBody>
                  <a:tcPr marL="6878" marR="6878" marT="68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ctr" fontAlgn="b"/>
                      <a:r>
                        <a:rPr lang="en-US" sz="800" b="1" i="0" u="none" strike="noStrike" dirty="0" err="1">
                          <a:solidFill>
                            <a:srgbClr val="000000"/>
                          </a:solidFill>
                          <a:effectLst/>
                          <a:latin typeface="Book Antiqua" panose="02040602050305030304" pitchFamily="18" charset="0"/>
                        </a:rPr>
                        <a:t>Satuan</a:t>
                      </a:r>
                      <a:endParaRPr lang="en-US" sz="800" b="1" i="0" u="none" strike="noStrike" dirty="0">
                        <a:solidFill>
                          <a:srgbClr val="000000"/>
                        </a:solidFill>
                        <a:effectLst/>
                        <a:latin typeface="Book Antiqua" panose="02040602050305030304" pitchFamily="18" charset="0"/>
                      </a:endParaRPr>
                    </a:p>
                  </a:txBody>
                  <a:tcPr marL="6878" marR="6878" marT="68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ctr" fontAlgn="b"/>
                      <a:r>
                        <a:rPr lang="en-US" sz="800" b="1" i="0" u="none" strike="noStrike" dirty="0">
                          <a:solidFill>
                            <a:srgbClr val="000000"/>
                          </a:solidFill>
                          <a:effectLst/>
                          <a:latin typeface="Book Antiqua" panose="02040602050305030304" pitchFamily="18" charset="0"/>
                        </a:rPr>
                        <a:t>2013*</a:t>
                      </a:r>
                    </a:p>
                  </a:txBody>
                  <a:tcPr marL="6878" marR="6878" marT="68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ctr" fontAlgn="b"/>
                      <a:r>
                        <a:rPr lang="en-US" sz="800" b="1" i="0" u="none" strike="noStrike" dirty="0">
                          <a:solidFill>
                            <a:srgbClr val="000000"/>
                          </a:solidFill>
                          <a:effectLst/>
                          <a:latin typeface="Book Antiqua" panose="02040602050305030304" pitchFamily="18" charset="0"/>
                        </a:rPr>
                        <a:t>2014*</a:t>
                      </a:r>
                    </a:p>
                  </a:txBody>
                  <a:tcPr marL="6878" marR="6878" marT="68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ctr" fontAlgn="b"/>
                      <a:r>
                        <a:rPr lang="en-US" sz="800" b="1" i="0" u="none" strike="noStrike" dirty="0">
                          <a:solidFill>
                            <a:srgbClr val="000000"/>
                          </a:solidFill>
                          <a:effectLst/>
                          <a:latin typeface="Book Antiqua" panose="02040602050305030304" pitchFamily="18" charset="0"/>
                        </a:rPr>
                        <a:t>2015**</a:t>
                      </a:r>
                    </a:p>
                  </a:txBody>
                  <a:tcPr marL="6878" marR="6878" marT="68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ctr" fontAlgn="b"/>
                      <a:r>
                        <a:rPr lang="en-US" sz="800" b="1" i="0" u="none" strike="noStrike" dirty="0">
                          <a:solidFill>
                            <a:srgbClr val="000000"/>
                          </a:solidFill>
                          <a:effectLst/>
                          <a:latin typeface="Book Antiqua" panose="02040602050305030304" pitchFamily="18" charset="0"/>
                        </a:rPr>
                        <a:t>2016**</a:t>
                      </a:r>
                    </a:p>
                  </a:txBody>
                  <a:tcPr marL="6878" marR="6878" marT="68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ctr" fontAlgn="b"/>
                      <a:r>
                        <a:rPr lang="en-US" sz="800" b="1" i="0" u="none" strike="noStrike" dirty="0" smtClean="0">
                          <a:solidFill>
                            <a:srgbClr val="000000"/>
                          </a:solidFill>
                          <a:effectLst/>
                          <a:latin typeface="Book Antiqua" panose="02040602050305030304" pitchFamily="18" charset="0"/>
                        </a:rPr>
                        <a:t>1</a:t>
                      </a:r>
                      <a:r>
                        <a:rPr lang="id-ID" sz="800" b="1" i="0" u="none" strike="noStrike" dirty="0" smtClean="0">
                          <a:solidFill>
                            <a:srgbClr val="000000"/>
                          </a:solidFill>
                          <a:effectLst/>
                          <a:latin typeface="Book Antiqua" panose="02040602050305030304" pitchFamily="18" charset="0"/>
                        </a:rPr>
                        <a:t> Jan </a:t>
                      </a:r>
                      <a:r>
                        <a:rPr lang="en-US" sz="800" b="1" i="0" u="none" strike="noStrike" dirty="0" smtClean="0">
                          <a:solidFill>
                            <a:srgbClr val="000000"/>
                          </a:solidFill>
                          <a:effectLst/>
                          <a:latin typeface="Book Antiqua" panose="02040602050305030304" pitchFamily="18" charset="0"/>
                        </a:rPr>
                        <a:t> –</a:t>
                      </a:r>
                      <a:r>
                        <a:rPr lang="id-ID" sz="800" b="1" i="0" u="none" strike="noStrike" dirty="0" smtClean="0">
                          <a:solidFill>
                            <a:srgbClr val="000000"/>
                          </a:solidFill>
                          <a:effectLst/>
                          <a:latin typeface="Book Antiqua" panose="02040602050305030304" pitchFamily="18" charset="0"/>
                        </a:rPr>
                        <a:t> 25 Juli </a:t>
                      </a:r>
                      <a:r>
                        <a:rPr lang="en-AU" sz="800" b="1" i="0" u="none" strike="noStrike" dirty="0" smtClean="0">
                          <a:solidFill>
                            <a:srgbClr val="000000"/>
                          </a:solidFill>
                          <a:effectLst/>
                          <a:latin typeface="Book Antiqua" panose="02040602050305030304" pitchFamily="18" charset="0"/>
                        </a:rPr>
                        <a:t> </a:t>
                      </a:r>
                      <a:r>
                        <a:rPr lang="en-US" sz="800" b="1" i="0" u="none" strike="noStrike" dirty="0" smtClean="0">
                          <a:solidFill>
                            <a:srgbClr val="000000"/>
                          </a:solidFill>
                          <a:effectLst/>
                          <a:latin typeface="Book Antiqua" panose="02040602050305030304" pitchFamily="18" charset="0"/>
                        </a:rPr>
                        <a:t>2017</a:t>
                      </a:r>
                      <a:r>
                        <a:rPr lang="en-US" sz="800" b="1" i="0" u="none" strike="noStrike" dirty="0">
                          <a:solidFill>
                            <a:srgbClr val="000000"/>
                          </a:solidFill>
                          <a:effectLst/>
                          <a:latin typeface="Book Antiqua" panose="02040602050305030304" pitchFamily="18" charset="0"/>
                        </a:rPr>
                        <a:t>***</a:t>
                      </a:r>
                    </a:p>
                  </a:txBody>
                  <a:tcPr marL="6878" marR="6878" marT="68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ctr" fontAlgn="b"/>
                      <a:r>
                        <a:rPr lang="en-US" sz="800" b="1" i="0" u="none" strike="noStrike" dirty="0">
                          <a:solidFill>
                            <a:srgbClr val="000000"/>
                          </a:solidFill>
                          <a:effectLst/>
                          <a:latin typeface="Book Antiqua" panose="02040602050305030304" pitchFamily="18" charset="0"/>
                        </a:rPr>
                        <a:t>Total</a:t>
                      </a:r>
                    </a:p>
                  </a:txBody>
                  <a:tcPr marL="6878" marR="6878" marT="68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extLst>
                  <a:ext uri="{0D108BD9-81ED-4DB2-BD59-A6C34878D82A}">
                    <a16:rowId xmlns:a16="http://schemas.microsoft.com/office/drawing/2014/main" xmlns="" val="3521247293"/>
                  </a:ext>
                </a:extLst>
              </a:tr>
              <a:tr h="338244">
                <a:tc>
                  <a:txBody>
                    <a:bodyPr/>
                    <a:lstStyle/>
                    <a:p>
                      <a:pPr algn="ctr" fontAlgn="t"/>
                      <a:r>
                        <a:rPr lang="en-US" sz="800" b="0" i="0" u="none" strike="noStrike" dirty="0">
                          <a:solidFill>
                            <a:srgbClr val="000000"/>
                          </a:solidFill>
                          <a:effectLst/>
                          <a:latin typeface="Book Antiqua" panose="02040602050305030304" pitchFamily="18" charset="0"/>
                        </a:rPr>
                        <a:t>1</a:t>
                      </a:r>
                    </a:p>
                  </a:txBody>
                  <a:tcPr marL="6878" marR="6878" marT="68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US" sz="800" b="0" i="0" u="none" strike="noStrike" dirty="0" smtClean="0">
                          <a:solidFill>
                            <a:srgbClr val="000000"/>
                          </a:solidFill>
                          <a:effectLst/>
                          <a:latin typeface="Book Antiqua" panose="02040602050305030304" pitchFamily="18" charset="0"/>
                        </a:rPr>
                        <a:t>Number of V–legal Document or shipment</a:t>
                      </a:r>
                      <a:endParaRPr lang="en-US" sz="800" b="0" i="0" u="none" strike="noStrike" dirty="0">
                        <a:solidFill>
                          <a:srgbClr val="000000"/>
                        </a:solidFill>
                        <a:effectLst/>
                        <a:latin typeface="Book Antiqua" panose="02040602050305030304" pitchFamily="18" charset="0"/>
                      </a:endParaRPr>
                    </a:p>
                  </a:txBody>
                  <a:tcPr marL="6878" marR="6878" marT="68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US" sz="900" b="0" i="0" u="none" strike="noStrike" dirty="0" smtClean="0">
                          <a:solidFill>
                            <a:srgbClr val="000000"/>
                          </a:solidFill>
                          <a:effectLst/>
                          <a:latin typeface="Cambria" panose="02040503050406030204" pitchFamily="18" charset="0"/>
                        </a:rPr>
                        <a:t>Document</a:t>
                      </a:r>
                      <a:endParaRPr lang="en-US" sz="900" b="0" i="0" u="none" strike="noStrike" dirty="0">
                        <a:solidFill>
                          <a:srgbClr val="000000"/>
                        </a:solidFill>
                        <a:effectLst/>
                        <a:latin typeface="Cambria" panose="02040503050406030204" pitchFamily="18" charset="0"/>
                      </a:endParaRP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US" sz="900" b="0" i="0" u="none" strike="noStrike" dirty="0">
                          <a:solidFill>
                            <a:srgbClr val="000000"/>
                          </a:solidFill>
                          <a:effectLst/>
                          <a:latin typeface="Cambria" panose="02040503050406030204" pitchFamily="18" charset="0"/>
                        </a:rPr>
                        <a:t>77,894</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US" sz="900" b="0" i="0" u="none" strike="noStrike" dirty="0">
                          <a:solidFill>
                            <a:srgbClr val="000000"/>
                          </a:solidFill>
                          <a:effectLst/>
                          <a:latin typeface="Cambria" panose="02040503050406030204" pitchFamily="18" charset="0"/>
                        </a:rPr>
                        <a:t>94,199</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dirty="0" smtClean="0">
                          <a:solidFill>
                            <a:srgbClr val="000000"/>
                          </a:solidFill>
                          <a:effectLst/>
                          <a:latin typeface="Cambria" panose="02040503050406030204" pitchFamily="18" charset="0"/>
                        </a:rPr>
                        <a:t>                         </a:t>
                      </a:r>
                      <a:r>
                        <a:rPr lang="en-US" sz="900" b="0" i="0" u="none" strike="noStrike" dirty="0">
                          <a:solidFill>
                            <a:srgbClr val="000000"/>
                          </a:solidFill>
                          <a:effectLst/>
                          <a:latin typeface="Cambria" panose="02040503050406030204" pitchFamily="18" charset="0"/>
                        </a:rPr>
                        <a:t>181,170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dirty="0">
                          <a:solidFill>
                            <a:srgbClr val="000000"/>
                          </a:solidFill>
                          <a:effectLst/>
                          <a:latin typeface="Cambria" panose="02040503050406030204" pitchFamily="18" charset="0"/>
                        </a:rPr>
                        <a:t>                             178,804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1" i="0" u="none" strike="noStrike" dirty="0">
                          <a:solidFill>
                            <a:srgbClr val="000000"/>
                          </a:solidFill>
                          <a:effectLst/>
                          <a:latin typeface="Cambria" panose="02040503050406030204" pitchFamily="18" charset="0"/>
                        </a:rPr>
                        <a:t>                          </a:t>
                      </a:r>
                      <a:r>
                        <a:rPr lang="en-US" sz="900" b="1" i="0" u="none" strike="noStrike" dirty="0" smtClean="0">
                          <a:solidFill>
                            <a:srgbClr val="000000"/>
                          </a:solidFill>
                          <a:effectLst/>
                          <a:latin typeface="Cambria" panose="02040503050406030204" pitchFamily="18" charset="0"/>
                        </a:rPr>
                        <a:t>133,150 </a:t>
                      </a:r>
                      <a:endParaRPr lang="en-US" sz="900" b="1" i="0" u="none" strike="noStrike" dirty="0">
                        <a:solidFill>
                          <a:srgbClr val="000000"/>
                        </a:solidFill>
                        <a:effectLst/>
                        <a:latin typeface="Cambria" panose="02040503050406030204" pitchFamily="18"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US" sz="900" b="0" i="0" u="none" strike="noStrike" dirty="0">
                          <a:solidFill>
                            <a:srgbClr val="000000"/>
                          </a:solidFill>
                          <a:effectLst/>
                          <a:latin typeface="Cambria" panose="02040503050406030204" pitchFamily="18" charset="0"/>
                        </a:rPr>
                        <a:t>                         </a:t>
                      </a:r>
                      <a:r>
                        <a:rPr lang="en-US" sz="900" b="0" i="0" u="none" strike="noStrike" dirty="0" smtClean="0">
                          <a:solidFill>
                            <a:srgbClr val="000000"/>
                          </a:solidFill>
                          <a:effectLst/>
                          <a:latin typeface="Cambria" panose="02040503050406030204" pitchFamily="18" charset="0"/>
                        </a:rPr>
                        <a:t>665,217</a:t>
                      </a:r>
                      <a:endParaRPr lang="en-US" sz="900" b="0" i="0" u="none" strike="noStrike" dirty="0">
                        <a:solidFill>
                          <a:srgbClr val="000000"/>
                        </a:solidFill>
                        <a:effectLst/>
                        <a:latin typeface="Cambria" panose="02040503050406030204" pitchFamily="18" charset="0"/>
                      </a:endParaRP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86919326"/>
                  </a:ext>
                </a:extLst>
              </a:tr>
              <a:tr h="211196">
                <a:tc>
                  <a:txBody>
                    <a:bodyPr/>
                    <a:lstStyle/>
                    <a:p>
                      <a:pPr algn="ctr" fontAlgn="t"/>
                      <a:r>
                        <a:rPr lang="en-US" sz="800" b="0" i="0" u="none" strike="noStrike" dirty="0">
                          <a:solidFill>
                            <a:srgbClr val="000000"/>
                          </a:solidFill>
                          <a:effectLst/>
                          <a:latin typeface="Book Antiqua" panose="02040602050305030304" pitchFamily="18" charset="0"/>
                        </a:rPr>
                        <a:t>2</a:t>
                      </a:r>
                    </a:p>
                  </a:txBody>
                  <a:tcPr marL="6878" marR="6878" marT="68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US" sz="800" b="0" i="0" u="none" strike="noStrike" dirty="0" smtClean="0">
                          <a:solidFill>
                            <a:srgbClr val="000000"/>
                          </a:solidFill>
                          <a:effectLst/>
                          <a:latin typeface="Book Antiqua" panose="02040602050305030304" pitchFamily="18" charset="0"/>
                        </a:rPr>
                        <a:t>Number</a:t>
                      </a:r>
                      <a:r>
                        <a:rPr lang="en-US" sz="800" b="0" i="0" u="none" strike="noStrike" baseline="0" dirty="0" smtClean="0">
                          <a:solidFill>
                            <a:srgbClr val="000000"/>
                          </a:solidFill>
                          <a:effectLst/>
                          <a:latin typeface="Book Antiqua" panose="02040602050305030304" pitchFamily="18" charset="0"/>
                        </a:rPr>
                        <a:t> of Importing countries</a:t>
                      </a:r>
                      <a:endParaRPr lang="en-US" sz="800" b="0" i="0" u="none" strike="noStrike" dirty="0">
                        <a:solidFill>
                          <a:srgbClr val="000000"/>
                        </a:solidFill>
                        <a:effectLst/>
                        <a:latin typeface="Book Antiqua" panose="02040602050305030304" pitchFamily="18" charset="0"/>
                      </a:endParaRPr>
                    </a:p>
                  </a:txBody>
                  <a:tcPr marL="6878" marR="6878" marT="68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US" sz="900" b="0" i="0" u="none" strike="noStrike" dirty="0" smtClean="0">
                          <a:solidFill>
                            <a:srgbClr val="000000"/>
                          </a:solidFill>
                          <a:effectLst/>
                          <a:latin typeface="Cambria" panose="02040503050406030204" pitchFamily="18" charset="0"/>
                        </a:rPr>
                        <a:t>Countries</a:t>
                      </a:r>
                      <a:endParaRPr lang="en-US" sz="900" b="0" i="0" u="none" strike="noStrike" dirty="0">
                        <a:solidFill>
                          <a:srgbClr val="000000"/>
                        </a:solidFill>
                        <a:effectLst/>
                        <a:latin typeface="Cambria" panose="02040503050406030204" pitchFamily="18" charset="0"/>
                      </a:endParaRP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dirty="0">
                          <a:solidFill>
                            <a:srgbClr val="000000"/>
                          </a:solidFill>
                          <a:effectLst/>
                          <a:latin typeface="Cambria" panose="02040503050406030204" pitchFamily="18" charset="0"/>
                        </a:rPr>
                        <a:t>155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dirty="0">
                          <a:solidFill>
                            <a:srgbClr val="000000"/>
                          </a:solidFill>
                          <a:effectLst/>
                          <a:latin typeface="Cambria" panose="02040503050406030204" pitchFamily="18" charset="0"/>
                        </a:rPr>
                        <a:t>167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dirty="0">
                          <a:solidFill>
                            <a:srgbClr val="000000"/>
                          </a:solidFill>
                          <a:effectLst/>
                          <a:latin typeface="Cambria" panose="02040503050406030204" pitchFamily="18" charset="0"/>
                        </a:rPr>
                        <a:t>191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solidFill>
                            <a:srgbClr val="000000"/>
                          </a:solidFill>
                          <a:effectLst/>
                          <a:latin typeface="Cambria" panose="02040503050406030204" pitchFamily="18" charset="0"/>
                        </a:rPr>
                        <a:t>                                     191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1" i="0" u="none" strike="noStrike" dirty="0">
                          <a:solidFill>
                            <a:srgbClr val="000000"/>
                          </a:solidFill>
                          <a:effectLst/>
                          <a:latin typeface="Cambria" panose="02040503050406030204" pitchFamily="18" charset="0"/>
                        </a:rPr>
                        <a:t>                                  </a:t>
                      </a:r>
                      <a:r>
                        <a:rPr lang="en-US" sz="900" b="1" i="0" u="none" strike="noStrike" dirty="0" smtClean="0">
                          <a:solidFill>
                            <a:srgbClr val="000000"/>
                          </a:solidFill>
                          <a:effectLst/>
                          <a:latin typeface="Cambria" panose="02040503050406030204" pitchFamily="18" charset="0"/>
                        </a:rPr>
                        <a:t>192 </a:t>
                      </a:r>
                      <a:endParaRPr lang="en-US" sz="900" b="1" i="0" u="none" strike="noStrike" dirty="0">
                        <a:solidFill>
                          <a:srgbClr val="000000"/>
                        </a:solidFill>
                        <a:effectLst/>
                        <a:latin typeface="Cambria" panose="02040503050406030204" pitchFamily="18"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US" sz="900" b="0" i="0" u="none" strike="noStrike" dirty="0">
                          <a:solidFill>
                            <a:srgbClr val="000000"/>
                          </a:solidFill>
                          <a:effectLst/>
                          <a:latin typeface="Cambria" panose="02040503050406030204" pitchFamily="18" charset="0"/>
                        </a:rPr>
                        <a:t>                                205 </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280630964"/>
                  </a:ext>
                </a:extLst>
              </a:tr>
              <a:tr h="211196">
                <a:tc>
                  <a:txBody>
                    <a:bodyPr/>
                    <a:lstStyle/>
                    <a:p>
                      <a:pPr algn="ctr" fontAlgn="t"/>
                      <a:r>
                        <a:rPr lang="en-US" sz="800" b="0" i="0" u="none" strike="noStrike" dirty="0">
                          <a:solidFill>
                            <a:srgbClr val="000000"/>
                          </a:solidFill>
                          <a:effectLst/>
                          <a:latin typeface="Book Antiqua" panose="02040602050305030304" pitchFamily="18" charset="0"/>
                        </a:rPr>
                        <a:t>3</a:t>
                      </a:r>
                    </a:p>
                  </a:txBody>
                  <a:tcPr marL="6878" marR="6878" marT="68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US" sz="800" b="0" i="0" u="none" strike="noStrike" dirty="0" smtClean="0">
                          <a:solidFill>
                            <a:srgbClr val="000000"/>
                          </a:solidFill>
                          <a:effectLst/>
                          <a:latin typeface="Book Antiqua" panose="02040602050305030304" pitchFamily="18" charset="0"/>
                        </a:rPr>
                        <a:t>Number of Importing countries – EU Destination</a:t>
                      </a:r>
                      <a:endParaRPr lang="en-US" sz="800" b="0" i="0" u="none" strike="noStrike" dirty="0">
                        <a:solidFill>
                          <a:srgbClr val="000000"/>
                        </a:solidFill>
                        <a:effectLst/>
                        <a:latin typeface="Book Antiqua" panose="02040602050305030304" pitchFamily="18" charset="0"/>
                      </a:endParaRPr>
                    </a:p>
                  </a:txBody>
                  <a:tcPr marL="6878" marR="6878" marT="68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US" sz="900" b="0" i="0" u="none" strike="noStrike" dirty="0" smtClean="0">
                          <a:solidFill>
                            <a:srgbClr val="000000"/>
                          </a:solidFill>
                          <a:effectLst/>
                          <a:latin typeface="Cambria" panose="02040503050406030204" pitchFamily="18" charset="0"/>
                        </a:rPr>
                        <a:t>Countries</a:t>
                      </a:r>
                      <a:endParaRPr lang="en-US" sz="900" b="0" i="0" u="none" strike="noStrike" dirty="0">
                        <a:solidFill>
                          <a:srgbClr val="000000"/>
                        </a:solidFill>
                        <a:effectLst/>
                        <a:latin typeface="Cambria" panose="02040503050406030204" pitchFamily="18" charset="0"/>
                      </a:endParaRP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dirty="0">
                          <a:solidFill>
                            <a:srgbClr val="000000"/>
                          </a:solidFill>
                          <a:effectLst/>
                          <a:latin typeface="Cambria" panose="02040503050406030204" pitchFamily="18" charset="0"/>
                        </a:rPr>
                        <a:t>27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dirty="0">
                          <a:solidFill>
                            <a:srgbClr val="000000"/>
                          </a:solidFill>
                          <a:effectLst/>
                          <a:latin typeface="Cambria" panose="02040503050406030204" pitchFamily="18" charset="0"/>
                        </a:rPr>
                        <a:t>27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dirty="0">
                          <a:solidFill>
                            <a:srgbClr val="000000"/>
                          </a:solidFill>
                          <a:effectLst/>
                          <a:latin typeface="Cambria" panose="02040503050406030204" pitchFamily="18" charset="0"/>
                        </a:rPr>
                        <a:t>28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dirty="0">
                          <a:solidFill>
                            <a:srgbClr val="000000"/>
                          </a:solidFill>
                          <a:effectLst/>
                          <a:latin typeface="Cambria" panose="02040503050406030204" pitchFamily="18" charset="0"/>
                        </a:rPr>
                        <a:t>                                       27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1" i="0" u="none" strike="noStrike" dirty="0">
                          <a:solidFill>
                            <a:srgbClr val="000000"/>
                          </a:solidFill>
                          <a:effectLst/>
                          <a:latin typeface="Cambria" panose="02040503050406030204" pitchFamily="18" charset="0"/>
                        </a:rPr>
                        <a:t>                                    27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solidFill>
                            <a:srgbClr val="000000"/>
                          </a:solidFill>
                          <a:effectLst/>
                          <a:latin typeface="Cambria" panose="02040503050406030204" pitchFamily="18" charset="0"/>
                        </a:rPr>
                        <a:t>                                  28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343982085"/>
                  </a:ext>
                </a:extLst>
              </a:tr>
              <a:tr h="211196">
                <a:tc>
                  <a:txBody>
                    <a:bodyPr/>
                    <a:lstStyle/>
                    <a:p>
                      <a:pPr algn="ctr" fontAlgn="t"/>
                      <a:r>
                        <a:rPr lang="en-US" sz="800" b="0" i="0" u="none" strike="noStrike" dirty="0">
                          <a:solidFill>
                            <a:srgbClr val="000000"/>
                          </a:solidFill>
                          <a:effectLst/>
                          <a:latin typeface="Book Antiqua" panose="02040602050305030304" pitchFamily="18" charset="0"/>
                        </a:rPr>
                        <a:t>4</a:t>
                      </a:r>
                    </a:p>
                  </a:txBody>
                  <a:tcPr marL="6878" marR="6878" marT="68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US" sz="800" b="0" i="0" u="none" strike="noStrike" dirty="0" smtClean="0">
                          <a:solidFill>
                            <a:srgbClr val="000000"/>
                          </a:solidFill>
                          <a:effectLst/>
                          <a:latin typeface="Book Antiqua" panose="02040602050305030304" pitchFamily="18" charset="0"/>
                        </a:rPr>
                        <a:t>Number of HS Codes - 4 digit</a:t>
                      </a:r>
                      <a:endParaRPr lang="en-US" sz="800" b="0" i="0" u="none" strike="noStrike" dirty="0">
                        <a:solidFill>
                          <a:srgbClr val="000000"/>
                        </a:solidFill>
                        <a:effectLst/>
                        <a:latin typeface="Book Antiqua" panose="02040602050305030304" pitchFamily="18" charset="0"/>
                      </a:endParaRPr>
                    </a:p>
                  </a:txBody>
                  <a:tcPr marL="6878" marR="6878" marT="68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US" sz="900" b="0" i="0" u="none" strike="noStrike">
                          <a:solidFill>
                            <a:srgbClr val="000000"/>
                          </a:solidFill>
                          <a:effectLst/>
                          <a:latin typeface="Cambria" panose="02040503050406030204" pitchFamily="18" charset="0"/>
                        </a:rPr>
                        <a:t>HS</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dirty="0">
                          <a:solidFill>
                            <a:srgbClr val="000000"/>
                          </a:solidFill>
                          <a:effectLst/>
                          <a:latin typeface="Cambria" panose="02040503050406030204" pitchFamily="18" charset="0"/>
                        </a:rPr>
                        <a:t>40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dirty="0">
                          <a:solidFill>
                            <a:srgbClr val="000000"/>
                          </a:solidFill>
                          <a:effectLst/>
                          <a:latin typeface="Cambria" panose="02040503050406030204" pitchFamily="18" charset="0"/>
                        </a:rPr>
                        <a:t>39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solidFill>
                            <a:srgbClr val="000000"/>
                          </a:solidFill>
                          <a:effectLst/>
                          <a:latin typeface="Cambria" panose="02040503050406030204" pitchFamily="18" charset="0"/>
                        </a:rPr>
                        <a:t>43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dirty="0">
                          <a:solidFill>
                            <a:srgbClr val="000000"/>
                          </a:solidFill>
                          <a:effectLst/>
                          <a:latin typeface="Cambria" panose="02040503050406030204" pitchFamily="18" charset="0"/>
                        </a:rPr>
                        <a:t>                                       43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1" i="0" u="none" strike="noStrike" dirty="0">
                          <a:solidFill>
                            <a:srgbClr val="000000"/>
                          </a:solidFill>
                          <a:effectLst/>
                          <a:latin typeface="Cambria" panose="02040503050406030204" pitchFamily="18" charset="0"/>
                        </a:rPr>
                        <a:t>                                    </a:t>
                      </a:r>
                      <a:r>
                        <a:rPr lang="en-US" sz="900" b="1" i="0" u="none" strike="noStrike" dirty="0" smtClean="0">
                          <a:solidFill>
                            <a:srgbClr val="000000"/>
                          </a:solidFill>
                          <a:effectLst/>
                          <a:latin typeface="Cambria" panose="02040503050406030204" pitchFamily="18" charset="0"/>
                        </a:rPr>
                        <a:t>46 </a:t>
                      </a:r>
                      <a:endParaRPr lang="en-US" sz="900" b="1" i="0" u="none" strike="noStrike" dirty="0">
                        <a:solidFill>
                          <a:srgbClr val="000000"/>
                        </a:solidFill>
                        <a:effectLst/>
                        <a:latin typeface="Cambria" panose="02040503050406030204" pitchFamily="18"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US" sz="900" b="0" i="0" u="none" strike="noStrike" dirty="0">
                          <a:solidFill>
                            <a:srgbClr val="000000"/>
                          </a:solidFill>
                          <a:effectLst/>
                          <a:latin typeface="Cambria" panose="02040503050406030204" pitchFamily="18" charset="0"/>
                        </a:rPr>
                        <a:t>                                  </a:t>
                      </a:r>
                      <a:r>
                        <a:rPr lang="en-US" sz="900" b="0" i="0" u="none" strike="noStrike" dirty="0" smtClean="0">
                          <a:solidFill>
                            <a:srgbClr val="000000"/>
                          </a:solidFill>
                          <a:effectLst/>
                          <a:latin typeface="Cambria" panose="02040503050406030204" pitchFamily="18" charset="0"/>
                        </a:rPr>
                        <a:t>48 </a:t>
                      </a:r>
                      <a:endParaRPr lang="en-US" sz="900" b="0" i="0" u="none" strike="noStrike" dirty="0">
                        <a:solidFill>
                          <a:srgbClr val="000000"/>
                        </a:solidFill>
                        <a:effectLst/>
                        <a:latin typeface="Cambria" panose="02040503050406030204" pitchFamily="18" charset="0"/>
                      </a:endParaRP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155217664"/>
                  </a:ext>
                </a:extLst>
              </a:tr>
              <a:tr h="211196">
                <a:tc>
                  <a:txBody>
                    <a:bodyPr/>
                    <a:lstStyle/>
                    <a:p>
                      <a:pPr algn="ctr" fontAlgn="t"/>
                      <a:r>
                        <a:rPr lang="en-US" sz="800" b="0" i="0" u="none" strike="noStrike" dirty="0">
                          <a:solidFill>
                            <a:srgbClr val="000000"/>
                          </a:solidFill>
                          <a:effectLst/>
                          <a:latin typeface="Book Antiqua" panose="02040602050305030304" pitchFamily="18" charset="0"/>
                        </a:rPr>
                        <a:t>5</a:t>
                      </a:r>
                    </a:p>
                  </a:txBody>
                  <a:tcPr marL="6878" marR="6878" marT="68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US" sz="800" b="0" i="0" u="none" strike="noStrike" dirty="0" smtClean="0">
                          <a:solidFill>
                            <a:srgbClr val="000000"/>
                          </a:solidFill>
                          <a:effectLst/>
                          <a:latin typeface="Book Antiqua" panose="02040602050305030304" pitchFamily="18" charset="0"/>
                        </a:rPr>
                        <a:t>Number ports of discharge in Indonesia</a:t>
                      </a:r>
                      <a:endParaRPr lang="en-US" sz="800" b="0" i="0" u="none" strike="noStrike" dirty="0">
                        <a:solidFill>
                          <a:srgbClr val="000000"/>
                        </a:solidFill>
                        <a:effectLst/>
                        <a:latin typeface="Book Antiqua" panose="02040602050305030304" pitchFamily="18" charset="0"/>
                      </a:endParaRPr>
                    </a:p>
                  </a:txBody>
                  <a:tcPr marL="6878" marR="6878" marT="68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US" sz="900" b="0" i="0" u="none" strike="noStrike" dirty="0" smtClean="0">
                          <a:solidFill>
                            <a:srgbClr val="000000"/>
                          </a:solidFill>
                          <a:effectLst/>
                          <a:latin typeface="Cambria" panose="02040503050406030204" pitchFamily="18" charset="0"/>
                        </a:rPr>
                        <a:t>Ports </a:t>
                      </a:r>
                      <a:endParaRPr lang="en-US" sz="900" b="0" i="0" u="none" strike="noStrike" dirty="0">
                        <a:solidFill>
                          <a:srgbClr val="000000"/>
                        </a:solidFill>
                        <a:effectLst/>
                        <a:latin typeface="Cambria" panose="02040503050406030204" pitchFamily="18" charset="0"/>
                      </a:endParaRP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dirty="0">
                          <a:solidFill>
                            <a:srgbClr val="000000"/>
                          </a:solidFill>
                          <a:effectLst/>
                          <a:latin typeface="Cambria" panose="02040503050406030204" pitchFamily="18" charset="0"/>
                        </a:rPr>
                        <a:t>69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dirty="0">
                          <a:solidFill>
                            <a:srgbClr val="000000"/>
                          </a:solidFill>
                          <a:effectLst/>
                          <a:latin typeface="Cambria" panose="02040503050406030204" pitchFamily="18" charset="0"/>
                        </a:rPr>
                        <a:t>62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solidFill>
                            <a:srgbClr val="000000"/>
                          </a:solidFill>
                          <a:effectLst/>
                          <a:latin typeface="Cambria" panose="02040503050406030204" pitchFamily="18" charset="0"/>
                        </a:rPr>
                        <a:t>85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dirty="0">
                          <a:solidFill>
                            <a:srgbClr val="000000"/>
                          </a:solidFill>
                          <a:effectLst/>
                          <a:latin typeface="Cambria" panose="02040503050406030204" pitchFamily="18" charset="0"/>
                        </a:rPr>
                        <a:t>                                       75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1" i="0" u="none" strike="noStrike" dirty="0">
                          <a:solidFill>
                            <a:srgbClr val="000000"/>
                          </a:solidFill>
                          <a:effectLst/>
                          <a:latin typeface="Cambria" panose="02040503050406030204" pitchFamily="18" charset="0"/>
                        </a:rPr>
                        <a:t>                                    </a:t>
                      </a:r>
                      <a:r>
                        <a:rPr lang="en-US" sz="900" b="1" i="0" u="none" strike="noStrike" dirty="0" smtClean="0">
                          <a:solidFill>
                            <a:srgbClr val="000000"/>
                          </a:solidFill>
                          <a:effectLst/>
                          <a:latin typeface="Cambria" panose="02040503050406030204" pitchFamily="18" charset="0"/>
                        </a:rPr>
                        <a:t>68 </a:t>
                      </a:r>
                      <a:endParaRPr lang="en-US" sz="900" b="1" i="0" u="none" strike="noStrike" dirty="0">
                        <a:solidFill>
                          <a:srgbClr val="000000"/>
                        </a:solidFill>
                        <a:effectLst/>
                        <a:latin typeface="Cambria" panose="02040503050406030204" pitchFamily="18"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dirty="0">
                          <a:solidFill>
                            <a:srgbClr val="000000"/>
                          </a:solidFill>
                          <a:effectLst/>
                          <a:latin typeface="Cambria" panose="02040503050406030204" pitchFamily="18" charset="0"/>
                        </a:rPr>
                        <a:t>                                115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873357059"/>
                  </a:ext>
                </a:extLst>
              </a:tr>
              <a:tr h="211196">
                <a:tc>
                  <a:txBody>
                    <a:bodyPr/>
                    <a:lstStyle/>
                    <a:p>
                      <a:pPr algn="ctr" fontAlgn="t"/>
                      <a:r>
                        <a:rPr lang="en-US" sz="800" b="0" i="0" u="none" strike="noStrike" dirty="0">
                          <a:solidFill>
                            <a:srgbClr val="000000"/>
                          </a:solidFill>
                          <a:effectLst/>
                          <a:latin typeface="Book Antiqua" panose="02040602050305030304" pitchFamily="18" charset="0"/>
                        </a:rPr>
                        <a:t>6</a:t>
                      </a:r>
                    </a:p>
                  </a:txBody>
                  <a:tcPr marL="6878" marR="6878" marT="68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US" sz="800" b="0" i="0" u="none" strike="noStrike" dirty="0" smtClean="0">
                          <a:solidFill>
                            <a:srgbClr val="000000"/>
                          </a:solidFill>
                          <a:effectLst/>
                          <a:latin typeface="Book Antiqua" panose="02040602050305030304" pitchFamily="18" charset="0"/>
                        </a:rPr>
                        <a:t>Number of ports of destination in Importing countries</a:t>
                      </a:r>
                      <a:endParaRPr lang="en-US" sz="800" b="0" i="0" u="none" strike="noStrike" dirty="0">
                        <a:solidFill>
                          <a:srgbClr val="000000"/>
                        </a:solidFill>
                        <a:effectLst/>
                        <a:latin typeface="Book Antiqua" panose="02040602050305030304" pitchFamily="18" charset="0"/>
                      </a:endParaRPr>
                    </a:p>
                  </a:txBody>
                  <a:tcPr marL="6878" marR="6878" marT="68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US" sz="900" b="0" i="0" u="none" strike="noStrike" dirty="0" smtClean="0">
                          <a:solidFill>
                            <a:srgbClr val="000000"/>
                          </a:solidFill>
                          <a:effectLst/>
                          <a:latin typeface="Cambria" panose="02040503050406030204" pitchFamily="18" charset="0"/>
                        </a:rPr>
                        <a:t>Ports </a:t>
                      </a:r>
                      <a:endParaRPr lang="en-US" sz="900" b="0" i="0" u="none" strike="noStrike" dirty="0">
                        <a:solidFill>
                          <a:srgbClr val="000000"/>
                        </a:solidFill>
                        <a:effectLst/>
                        <a:latin typeface="Cambria" panose="02040503050406030204" pitchFamily="18" charset="0"/>
                      </a:endParaRP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US" sz="900" b="0" i="0" u="none" strike="noStrike" dirty="0">
                          <a:solidFill>
                            <a:srgbClr val="000000"/>
                          </a:solidFill>
                          <a:effectLst/>
                          <a:latin typeface="Cambria" panose="02040503050406030204" pitchFamily="18" charset="0"/>
                        </a:rPr>
                        <a:t>1,109</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US" sz="900" b="0" i="0" u="none" strike="noStrike" dirty="0">
                          <a:solidFill>
                            <a:srgbClr val="000000"/>
                          </a:solidFill>
                          <a:effectLst/>
                          <a:latin typeface="Cambria" panose="02040503050406030204" pitchFamily="18" charset="0"/>
                        </a:rPr>
                        <a:t>1,263</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US" sz="900" b="0" i="0" u="none" strike="noStrike">
                          <a:solidFill>
                            <a:srgbClr val="000000"/>
                          </a:solidFill>
                          <a:effectLst/>
                          <a:latin typeface="Cambria" panose="02040503050406030204" pitchFamily="18" charset="0"/>
                        </a:rPr>
                        <a:t>2,055</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US" sz="900" b="0" i="0" u="none" strike="noStrike">
                          <a:solidFill>
                            <a:srgbClr val="000000"/>
                          </a:solidFill>
                          <a:effectLst/>
                          <a:latin typeface="Cambria" panose="02040503050406030204" pitchFamily="18" charset="0"/>
                        </a:rPr>
                        <a:t>                                  1,875 </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US" sz="900" b="1" i="0" u="none" strike="noStrike" dirty="0">
                          <a:solidFill>
                            <a:srgbClr val="000000"/>
                          </a:solidFill>
                          <a:effectLst/>
                          <a:latin typeface="Cambria" panose="02040503050406030204" pitchFamily="18" charset="0"/>
                        </a:rPr>
                        <a:t>                               </a:t>
                      </a:r>
                      <a:r>
                        <a:rPr lang="en-US" sz="900" b="1" i="0" u="none" strike="noStrike" dirty="0" smtClean="0">
                          <a:solidFill>
                            <a:srgbClr val="000000"/>
                          </a:solidFill>
                          <a:effectLst/>
                          <a:latin typeface="Cambria" panose="02040503050406030204" pitchFamily="18" charset="0"/>
                        </a:rPr>
                        <a:t>1,754 </a:t>
                      </a:r>
                      <a:endParaRPr lang="en-US" sz="900" b="1" i="0" u="none" strike="noStrike" dirty="0">
                        <a:solidFill>
                          <a:srgbClr val="000000"/>
                        </a:solidFill>
                        <a:effectLst/>
                        <a:latin typeface="Cambria" panose="02040503050406030204" pitchFamily="18" charset="0"/>
                      </a:endParaRP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US" sz="900" b="0" i="0" u="none" strike="noStrike" dirty="0">
                          <a:solidFill>
                            <a:srgbClr val="000000"/>
                          </a:solidFill>
                          <a:effectLst/>
                          <a:latin typeface="Cambria" panose="02040503050406030204" pitchFamily="18" charset="0"/>
                        </a:rPr>
                        <a:t>                             </a:t>
                      </a:r>
                      <a:r>
                        <a:rPr lang="en-US" sz="900" b="0" i="0" u="none" strike="noStrike" dirty="0" smtClean="0">
                          <a:solidFill>
                            <a:srgbClr val="000000"/>
                          </a:solidFill>
                          <a:effectLst/>
                          <a:latin typeface="Cambria" panose="02040503050406030204" pitchFamily="18" charset="0"/>
                        </a:rPr>
                        <a:t>3,363 </a:t>
                      </a:r>
                      <a:endParaRPr lang="en-US" sz="900" b="0" i="0" u="none" strike="noStrike" dirty="0">
                        <a:solidFill>
                          <a:srgbClr val="000000"/>
                        </a:solidFill>
                        <a:effectLst/>
                        <a:latin typeface="Cambria" panose="02040503050406030204" pitchFamily="18" charset="0"/>
                      </a:endParaRP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940516066"/>
                  </a:ext>
                </a:extLst>
              </a:tr>
              <a:tr h="211196">
                <a:tc>
                  <a:txBody>
                    <a:bodyPr/>
                    <a:lstStyle/>
                    <a:p>
                      <a:pPr algn="ctr" fontAlgn="t"/>
                      <a:r>
                        <a:rPr lang="en-US" sz="800" b="0" i="0" u="none" strike="noStrike" dirty="0">
                          <a:solidFill>
                            <a:srgbClr val="000000"/>
                          </a:solidFill>
                          <a:effectLst/>
                          <a:latin typeface="Book Antiqua" panose="02040602050305030304" pitchFamily="18" charset="0"/>
                        </a:rPr>
                        <a:t>7</a:t>
                      </a:r>
                    </a:p>
                  </a:txBody>
                  <a:tcPr marL="6878" marR="6878" marT="68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US" sz="800" b="0" i="0" u="none" strike="noStrike" dirty="0" smtClean="0">
                          <a:solidFill>
                            <a:srgbClr val="000000"/>
                          </a:solidFill>
                          <a:effectLst/>
                          <a:latin typeface="Book Antiqua" panose="02040602050305030304" pitchFamily="18" charset="0"/>
                        </a:rPr>
                        <a:t>Weights </a:t>
                      </a:r>
                      <a:endParaRPr lang="en-US" sz="800" b="0" i="0" u="none" strike="noStrike" dirty="0">
                        <a:solidFill>
                          <a:srgbClr val="000000"/>
                        </a:solidFill>
                        <a:effectLst/>
                        <a:latin typeface="Book Antiqua" panose="02040602050305030304" pitchFamily="18" charset="0"/>
                      </a:endParaRPr>
                    </a:p>
                  </a:txBody>
                  <a:tcPr marL="6878" marR="6878" marT="68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US" sz="900" b="0" i="0" u="none" strike="noStrike">
                          <a:solidFill>
                            <a:srgbClr val="000000"/>
                          </a:solidFill>
                          <a:effectLst/>
                          <a:latin typeface="Cambria" panose="02040503050406030204" pitchFamily="18" charset="0"/>
                        </a:rPr>
                        <a:t>Kg</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dirty="0">
                          <a:solidFill>
                            <a:srgbClr val="000000"/>
                          </a:solidFill>
                          <a:effectLst/>
                          <a:latin typeface="Cambria" panose="02040503050406030204" pitchFamily="18" charset="0"/>
                        </a:rPr>
                        <a:t>8,009,062,497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dirty="0">
                          <a:solidFill>
                            <a:srgbClr val="000000"/>
                          </a:solidFill>
                          <a:effectLst/>
                          <a:latin typeface="Cambria" panose="02040503050406030204" pitchFamily="18" charset="0"/>
                        </a:rPr>
                        <a:t>9,501,794,305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solidFill>
                            <a:srgbClr val="000000"/>
                          </a:solidFill>
                          <a:effectLst/>
                          <a:latin typeface="Cambria" panose="02040503050406030204" pitchFamily="18" charset="0"/>
                        </a:rPr>
                        <a:t>               15,727,248,483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solidFill>
                            <a:srgbClr val="000000"/>
                          </a:solidFill>
                          <a:effectLst/>
                          <a:latin typeface="Cambria" panose="02040503050406030204" pitchFamily="18" charset="0"/>
                        </a:rPr>
                        <a:t>                17,459,509,441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1" i="0" u="none" strike="noStrike" dirty="0">
                          <a:solidFill>
                            <a:srgbClr val="000000"/>
                          </a:solidFill>
                          <a:effectLst/>
                          <a:latin typeface="Cambria" panose="02040503050406030204" pitchFamily="18" charset="0"/>
                        </a:rPr>
                        <a:t>               </a:t>
                      </a:r>
                      <a:r>
                        <a:rPr lang="en-US" sz="900" b="1" i="0" u="none" strike="noStrike" dirty="0" smtClean="0">
                          <a:solidFill>
                            <a:srgbClr val="000000"/>
                          </a:solidFill>
                          <a:effectLst/>
                          <a:latin typeface="Cambria" panose="02040503050406030204" pitchFamily="18" charset="0"/>
                        </a:rPr>
                        <a:t>9,174,847,177 </a:t>
                      </a:r>
                      <a:endParaRPr lang="en-US" sz="900" b="1" i="0" u="none" strike="noStrike" dirty="0">
                        <a:solidFill>
                          <a:srgbClr val="000000"/>
                        </a:solidFill>
                        <a:effectLst/>
                        <a:latin typeface="Cambria" panose="02040503050406030204" pitchFamily="18"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US" sz="900" b="0" i="0" u="none" strike="noStrike" dirty="0">
                          <a:solidFill>
                            <a:srgbClr val="000000"/>
                          </a:solidFill>
                          <a:effectLst/>
                          <a:latin typeface="Cambria" panose="02040503050406030204" pitchFamily="18" charset="0"/>
                        </a:rPr>
                        <a:t>         </a:t>
                      </a:r>
                      <a:r>
                        <a:rPr lang="en-US" sz="900" b="0" i="0" u="none" strike="noStrike" dirty="0" smtClean="0">
                          <a:solidFill>
                            <a:srgbClr val="000000"/>
                          </a:solidFill>
                          <a:effectLst/>
                          <a:latin typeface="Cambria" panose="02040503050406030204" pitchFamily="18" charset="0"/>
                        </a:rPr>
                        <a:t> 59,872,461,903</a:t>
                      </a:r>
                      <a:endParaRPr lang="en-US" sz="900" b="0" i="0" u="none" strike="noStrike" dirty="0">
                        <a:solidFill>
                          <a:srgbClr val="000000"/>
                        </a:solidFill>
                        <a:effectLst/>
                        <a:latin typeface="Cambria" panose="02040503050406030204" pitchFamily="18" charset="0"/>
                      </a:endParaRP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446217485"/>
                  </a:ext>
                </a:extLst>
              </a:tr>
              <a:tr h="211196">
                <a:tc>
                  <a:txBody>
                    <a:bodyPr/>
                    <a:lstStyle/>
                    <a:p>
                      <a:pPr algn="ctr" fontAlgn="t"/>
                      <a:r>
                        <a:rPr lang="en-US" sz="800" b="0" i="0" u="none" strike="noStrike" dirty="0">
                          <a:solidFill>
                            <a:srgbClr val="000000"/>
                          </a:solidFill>
                          <a:effectLst/>
                          <a:latin typeface="Book Antiqua" panose="02040602050305030304" pitchFamily="18" charset="0"/>
                        </a:rPr>
                        <a:t>8</a:t>
                      </a:r>
                    </a:p>
                  </a:txBody>
                  <a:tcPr marL="6878" marR="6878" marT="68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US" sz="800" b="0" i="0" u="none" strike="noStrike" dirty="0" smtClean="0">
                          <a:solidFill>
                            <a:srgbClr val="000000"/>
                          </a:solidFill>
                          <a:effectLst/>
                          <a:latin typeface="Book Antiqua" panose="02040602050305030304" pitchFamily="18" charset="0"/>
                        </a:rPr>
                        <a:t>Value </a:t>
                      </a:r>
                      <a:endParaRPr lang="en-US" sz="800" b="0" i="0" u="none" strike="noStrike" dirty="0">
                        <a:solidFill>
                          <a:srgbClr val="000000"/>
                        </a:solidFill>
                        <a:effectLst/>
                        <a:latin typeface="Book Antiqua" panose="02040602050305030304" pitchFamily="18" charset="0"/>
                      </a:endParaRPr>
                    </a:p>
                  </a:txBody>
                  <a:tcPr marL="6878" marR="6878" marT="68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US" sz="900" b="0" i="0" u="none" strike="noStrike">
                          <a:solidFill>
                            <a:srgbClr val="000000"/>
                          </a:solidFill>
                          <a:effectLst/>
                          <a:latin typeface="Cambria" panose="02040503050406030204" pitchFamily="18" charset="0"/>
                        </a:rPr>
                        <a:t>US$</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dirty="0">
                          <a:solidFill>
                            <a:srgbClr val="000000"/>
                          </a:solidFill>
                          <a:effectLst/>
                          <a:latin typeface="Cambria" panose="02040503050406030204" pitchFamily="18" charset="0"/>
                        </a:rPr>
                        <a:t>6,055,066,005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dirty="0">
                          <a:solidFill>
                            <a:srgbClr val="000000"/>
                          </a:solidFill>
                          <a:effectLst/>
                          <a:latin typeface="Cambria" panose="02040503050406030204" pitchFamily="18" charset="0"/>
                        </a:rPr>
                        <a:t>6,586,411,258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solidFill>
                            <a:srgbClr val="000000"/>
                          </a:solidFill>
                          <a:effectLst/>
                          <a:latin typeface="Cambria" panose="02040503050406030204" pitchFamily="18" charset="0"/>
                        </a:rPr>
                        <a:t>                 9,843,705,841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0" i="0" u="none" strike="noStrike">
                          <a:solidFill>
                            <a:srgbClr val="000000"/>
                          </a:solidFill>
                          <a:effectLst/>
                          <a:latin typeface="Cambria" panose="02040503050406030204" pitchFamily="18" charset="0"/>
                        </a:rPr>
                        <a:t>                   9,265,207,367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900" b="1" i="0" u="none" strike="noStrike" dirty="0">
                          <a:solidFill>
                            <a:srgbClr val="000000"/>
                          </a:solidFill>
                          <a:effectLst/>
                          <a:latin typeface="Cambria" panose="02040503050406030204" pitchFamily="18" charset="0"/>
                        </a:rPr>
                        <a:t>               </a:t>
                      </a:r>
                      <a:r>
                        <a:rPr lang="en-US" sz="900" b="1" i="0" u="none" strike="noStrike" dirty="0" smtClean="0">
                          <a:solidFill>
                            <a:srgbClr val="000000"/>
                          </a:solidFill>
                          <a:effectLst/>
                          <a:latin typeface="Cambria" panose="02040503050406030204" pitchFamily="18" charset="0"/>
                        </a:rPr>
                        <a:t>6,754,886,775 </a:t>
                      </a:r>
                      <a:endParaRPr lang="en-US" sz="900" b="1" i="0" u="none" strike="noStrike" dirty="0">
                        <a:solidFill>
                          <a:srgbClr val="000000"/>
                        </a:solidFill>
                        <a:effectLst/>
                        <a:latin typeface="Cambria" panose="02040503050406030204" pitchFamily="18"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US" sz="900" b="0" i="0" u="none" strike="noStrike" dirty="0">
                          <a:solidFill>
                            <a:srgbClr val="000000"/>
                          </a:solidFill>
                          <a:effectLst/>
                          <a:latin typeface="Cambria" panose="02040503050406030204" pitchFamily="18" charset="0"/>
                        </a:rPr>
                        <a:t>            </a:t>
                      </a:r>
                      <a:r>
                        <a:rPr lang="en-US" sz="900" b="0" i="0" u="none" strike="noStrike" dirty="0" smtClean="0">
                          <a:solidFill>
                            <a:srgbClr val="000000"/>
                          </a:solidFill>
                          <a:effectLst/>
                          <a:latin typeface="Cambria" panose="02040503050406030204" pitchFamily="18" charset="0"/>
                        </a:rPr>
                        <a:t>38,505,277,245 </a:t>
                      </a:r>
                      <a:endParaRPr lang="en-US" sz="900" b="0" i="0" u="none" strike="noStrike" dirty="0">
                        <a:solidFill>
                          <a:srgbClr val="000000"/>
                        </a:solidFill>
                        <a:effectLst/>
                        <a:latin typeface="Cambria" panose="02040503050406030204" pitchFamily="18" charset="0"/>
                      </a:endParaRP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681067906"/>
                  </a:ext>
                </a:extLst>
              </a:tr>
              <a:tr h="240030">
                <a:tc>
                  <a:txBody>
                    <a:bodyPr/>
                    <a:lstStyle/>
                    <a:p>
                      <a:pPr algn="ctr" fontAlgn="t"/>
                      <a:endParaRPr lang="en-US" sz="800" b="0" i="0" u="none" strike="noStrike" dirty="0">
                        <a:solidFill>
                          <a:srgbClr val="000000"/>
                        </a:solidFill>
                        <a:effectLst/>
                        <a:latin typeface="Book Antiqua" panose="02040602050305030304" pitchFamily="18" charset="0"/>
                      </a:endParaRPr>
                    </a:p>
                  </a:txBody>
                  <a:tcPr marL="6878" marR="6878" marT="68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endParaRPr lang="en-US" sz="800" b="0" i="0" u="none" strike="noStrike" dirty="0">
                        <a:solidFill>
                          <a:srgbClr val="000000"/>
                        </a:solidFill>
                        <a:effectLst/>
                        <a:latin typeface="Book Antiqua" panose="02040602050305030304" pitchFamily="18" charset="0"/>
                      </a:endParaRPr>
                    </a:p>
                  </a:txBody>
                  <a:tcPr marL="6878" marR="6878" marT="68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endParaRPr lang="en-US" sz="900" b="0" i="0" u="none" strike="noStrike" dirty="0">
                        <a:solidFill>
                          <a:srgbClr val="000000"/>
                        </a:solidFill>
                        <a:effectLst/>
                        <a:latin typeface="Cambria" panose="02040503050406030204" pitchFamily="18" charset="0"/>
                      </a:endParaRP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900" b="0" i="0" u="none" strike="noStrike" dirty="0">
                        <a:solidFill>
                          <a:srgbClr val="000000"/>
                        </a:solidFill>
                        <a:effectLst/>
                        <a:latin typeface="Cambria" panose="02040503050406030204" pitchFamily="18"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900" b="0" i="0" u="none" strike="noStrike" dirty="0">
                        <a:solidFill>
                          <a:srgbClr val="000000"/>
                        </a:solidFill>
                        <a:effectLst/>
                        <a:latin typeface="Cambria" panose="02040503050406030204" pitchFamily="18"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900" b="0" i="0" u="none" strike="noStrike" dirty="0">
                        <a:solidFill>
                          <a:srgbClr val="000000"/>
                        </a:solidFill>
                        <a:effectLst/>
                        <a:latin typeface="Cambria" panose="02040503050406030204" pitchFamily="18"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900" b="0" i="0" u="none" strike="noStrike" dirty="0">
                        <a:solidFill>
                          <a:srgbClr val="000000"/>
                        </a:solidFill>
                        <a:effectLst/>
                        <a:latin typeface="Cambria" panose="02040503050406030204" pitchFamily="18"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900" b="1" i="0" u="none" strike="noStrike" dirty="0">
                        <a:solidFill>
                          <a:srgbClr val="000000"/>
                        </a:solidFill>
                        <a:effectLst/>
                        <a:latin typeface="Cambria" panose="02040503050406030204" pitchFamily="18"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US" sz="900" b="0" i="0" u="none" strike="noStrike" dirty="0">
                          <a:solidFill>
                            <a:srgbClr val="000000"/>
                          </a:solidFill>
                          <a:effectLst/>
                          <a:latin typeface="Cambria" panose="02040503050406030204" pitchFamily="18" charset="0"/>
                        </a:rPr>
                        <a:t> </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909249689"/>
                  </a:ext>
                </a:extLst>
              </a:tr>
            </a:tbl>
          </a:graphicData>
        </a:graphic>
      </p:graphicFrame>
      <p:graphicFrame>
        <p:nvGraphicFramePr>
          <p:cNvPr id="3" name="Table 2"/>
          <p:cNvGraphicFramePr>
            <a:graphicFrameLocks noGrp="1"/>
          </p:cNvGraphicFramePr>
          <p:nvPr>
            <p:extLst>
              <p:ext uri="{D42A27DB-BD31-4B8C-83A1-F6EECF244321}">
                <p14:modId xmlns:p14="http://schemas.microsoft.com/office/powerpoint/2010/main" val="3123635077"/>
              </p:ext>
            </p:extLst>
          </p:nvPr>
        </p:nvGraphicFramePr>
        <p:xfrm>
          <a:off x="457199" y="3881888"/>
          <a:ext cx="8298611" cy="2814150"/>
        </p:xfrm>
        <a:graphic>
          <a:graphicData uri="http://schemas.openxmlformats.org/drawingml/2006/table">
            <a:tbl>
              <a:tblPr>
                <a:tableStyleId>{5C22544A-7EE6-4342-B048-85BDC9FD1C3A}</a:tableStyleId>
              </a:tblPr>
              <a:tblGrid>
                <a:gridCol w="2256579">
                  <a:extLst>
                    <a:ext uri="{9D8B030D-6E8A-4147-A177-3AD203B41FA5}">
                      <a16:colId xmlns:a16="http://schemas.microsoft.com/office/drawing/2014/main" xmlns="" val="3329335476"/>
                    </a:ext>
                  </a:extLst>
                </a:gridCol>
                <a:gridCol w="594757">
                  <a:extLst>
                    <a:ext uri="{9D8B030D-6E8A-4147-A177-3AD203B41FA5}">
                      <a16:colId xmlns:a16="http://schemas.microsoft.com/office/drawing/2014/main" xmlns="" val="2546314403"/>
                    </a:ext>
                  </a:extLst>
                </a:gridCol>
                <a:gridCol w="729452">
                  <a:extLst>
                    <a:ext uri="{9D8B030D-6E8A-4147-A177-3AD203B41FA5}">
                      <a16:colId xmlns:a16="http://schemas.microsoft.com/office/drawing/2014/main" xmlns="" val="1963535145"/>
                    </a:ext>
                  </a:extLst>
                </a:gridCol>
                <a:gridCol w="993594">
                  <a:extLst>
                    <a:ext uri="{9D8B030D-6E8A-4147-A177-3AD203B41FA5}">
                      <a16:colId xmlns:a16="http://schemas.microsoft.com/office/drawing/2014/main" xmlns="" val="43197327"/>
                    </a:ext>
                  </a:extLst>
                </a:gridCol>
                <a:gridCol w="944614">
                  <a:extLst>
                    <a:ext uri="{9D8B030D-6E8A-4147-A177-3AD203B41FA5}">
                      <a16:colId xmlns:a16="http://schemas.microsoft.com/office/drawing/2014/main" xmlns="" val="2096290387"/>
                    </a:ext>
                  </a:extLst>
                </a:gridCol>
                <a:gridCol w="979600">
                  <a:extLst>
                    <a:ext uri="{9D8B030D-6E8A-4147-A177-3AD203B41FA5}">
                      <a16:colId xmlns:a16="http://schemas.microsoft.com/office/drawing/2014/main" xmlns="" val="2293854696"/>
                    </a:ext>
                  </a:extLst>
                </a:gridCol>
                <a:gridCol w="918375">
                  <a:extLst>
                    <a:ext uri="{9D8B030D-6E8A-4147-A177-3AD203B41FA5}">
                      <a16:colId xmlns:a16="http://schemas.microsoft.com/office/drawing/2014/main" xmlns="" val="404963054"/>
                    </a:ext>
                  </a:extLst>
                </a:gridCol>
                <a:gridCol w="881640">
                  <a:extLst>
                    <a:ext uri="{9D8B030D-6E8A-4147-A177-3AD203B41FA5}">
                      <a16:colId xmlns:a16="http://schemas.microsoft.com/office/drawing/2014/main" xmlns="" val="4046426480"/>
                    </a:ext>
                  </a:extLst>
                </a:gridCol>
              </a:tblGrid>
              <a:tr h="122091">
                <a:tc gridSpan="2">
                  <a:txBody>
                    <a:bodyPr/>
                    <a:lstStyle/>
                    <a:p>
                      <a:pPr algn="l" fontAlgn="t"/>
                      <a:r>
                        <a:rPr lang="en-US" sz="600" u="none" strike="noStrike" dirty="0">
                          <a:effectLst/>
                        </a:rPr>
                        <a:t>- </a:t>
                      </a:r>
                      <a:r>
                        <a:rPr lang="en-US" sz="600" u="none" strike="noStrike" dirty="0" err="1">
                          <a:effectLst/>
                        </a:rPr>
                        <a:t>Terdapat</a:t>
                      </a:r>
                      <a:r>
                        <a:rPr lang="en-US" sz="600" u="none" strike="noStrike" dirty="0">
                          <a:effectLst/>
                        </a:rPr>
                        <a:t> </a:t>
                      </a:r>
                      <a:r>
                        <a:rPr lang="en-US" sz="600" u="none" strike="noStrike" dirty="0" err="1">
                          <a:effectLst/>
                        </a:rPr>
                        <a:t>pos</a:t>
                      </a:r>
                      <a:r>
                        <a:rPr lang="en-US" sz="600" u="none" strike="noStrike" dirty="0">
                          <a:effectLst/>
                        </a:rPr>
                        <a:t> </a:t>
                      </a:r>
                      <a:r>
                        <a:rPr lang="en-US" sz="600" u="none" strike="noStrike" dirty="0" err="1">
                          <a:effectLst/>
                        </a:rPr>
                        <a:t>tarif</a:t>
                      </a:r>
                      <a:r>
                        <a:rPr lang="en-US" sz="600" u="none" strike="noStrike" dirty="0">
                          <a:effectLst/>
                        </a:rPr>
                        <a:t>/HS (4 digit) </a:t>
                      </a:r>
                      <a:r>
                        <a:rPr lang="en-US" sz="600" u="none" strike="noStrike" dirty="0" err="1">
                          <a:effectLst/>
                        </a:rPr>
                        <a:t>baru</a:t>
                      </a:r>
                      <a:r>
                        <a:rPr lang="en-US" sz="600" u="none" strike="noStrike" dirty="0">
                          <a:effectLst/>
                        </a:rPr>
                        <a:t> di </a:t>
                      </a:r>
                      <a:r>
                        <a:rPr lang="en-US" sz="600" u="none" strike="noStrike" dirty="0" err="1">
                          <a:effectLst/>
                        </a:rPr>
                        <a:t>tahun</a:t>
                      </a:r>
                      <a:r>
                        <a:rPr lang="en-US" sz="600" u="none" strike="noStrike" dirty="0">
                          <a:effectLst/>
                        </a:rPr>
                        <a:t> 2014, </a:t>
                      </a:r>
                      <a:r>
                        <a:rPr lang="en-US" sz="600" u="none" strike="noStrike" dirty="0" err="1">
                          <a:effectLst/>
                        </a:rPr>
                        <a:t>yaitu</a:t>
                      </a:r>
                      <a:r>
                        <a:rPr lang="en-US" sz="600" u="none" strike="noStrike" dirty="0">
                          <a:effectLst/>
                        </a:rPr>
                        <a:t> : 4804; 4602</a:t>
                      </a:r>
                      <a:endParaRPr lang="en-US" sz="600" b="0" i="0" u="none" strike="noStrike" dirty="0">
                        <a:solidFill>
                          <a:srgbClr val="000000"/>
                        </a:solidFill>
                        <a:effectLst/>
                        <a:latin typeface="Cambria" panose="02040503050406030204" pitchFamily="18" charset="0"/>
                      </a:endParaRPr>
                    </a:p>
                  </a:txBody>
                  <a:tcPr marL="4987" marR="4987" marT="4987" marB="0"/>
                </a:tc>
                <a:tc hMerge="1">
                  <a:txBody>
                    <a:bodyPr/>
                    <a:lstStyle/>
                    <a:p>
                      <a:endParaRPr lang="en-US"/>
                    </a:p>
                  </a:txBody>
                  <a:tcPr/>
                </a:tc>
                <a:tc>
                  <a:txBody>
                    <a:bodyPr/>
                    <a:lstStyle/>
                    <a:p>
                      <a:pPr algn="l" fontAlgn="b"/>
                      <a:endParaRPr lang="en-US" sz="600" b="0" i="0" u="none" strike="noStrike">
                        <a:solidFill>
                          <a:srgbClr val="000000"/>
                        </a:solidFill>
                        <a:effectLst/>
                        <a:latin typeface="Cambria" panose="02040503050406030204" pitchFamily="18" charset="0"/>
                      </a:endParaRPr>
                    </a:p>
                  </a:txBody>
                  <a:tcPr marL="4987" marR="4987" marT="4987" marB="0" anchor="b"/>
                </a:tc>
                <a:tc>
                  <a:txBody>
                    <a:bodyPr/>
                    <a:lstStyle/>
                    <a:p>
                      <a:pPr algn="l" fontAlgn="b"/>
                      <a:endParaRPr lang="en-US" sz="600" b="0" i="0" u="none" strike="noStrike">
                        <a:solidFill>
                          <a:srgbClr val="000000"/>
                        </a:solidFill>
                        <a:effectLst/>
                        <a:latin typeface="Cambria" panose="02040503050406030204" pitchFamily="18" charset="0"/>
                      </a:endParaRPr>
                    </a:p>
                  </a:txBody>
                  <a:tcPr marL="4987" marR="4987" marT="4987" marB="0" anchor="b"/>
                </a:tc>
                <a:tc>
                  <a:txBody>
                    <a:bodyPr/>
                    <a:lstStyle/>
                    <a:p>
                      <a:pPr algn="l" fontAlgn="b"/>
                      <a:endParaRPr lang="en-US" sz="600" b="0" i="0" u="none" strike="noStrike" dirty="0">
                        <a:solidFill>
                          <a:srgbClr val="000000"/>
                        </a:solidFill>
                        <a:effectLst/>
                        <a:latin typeface="Cambria" panose="02040503050406030204" pitchFamily="18" charset="0"/>
                      </a:endParaRPr>
                    </a:p>
                  </a:txBody>
                  <a:tcPr marL="4987" marR="4987" marT="4987" marB="0" anchor="b"/>
                </a:tc>
                <a:tc>
                  <a:txBody>
                    <a:bodyPr/>
                    <a:lstStyle/>
                    <a:p>
                      <a:pPr algn="l" fontAlgn="b"/>
                      <a:r>
                        <a:rPr lang="en-US" sz="600" u="none" strike="noStrike" dirty="0">
                          <a:effectLst/>
                        </a:rPr>
                        <a:t> </a:t>
                      </a:r>
                      <a:endParaRPr lang="en-US" sz="600" b="0" i="0" u="none" strike="noStrike" dirty="0">
                        <a:solidFill>
                          <a:srgbClr val="000000"/>
                        </a:solidFill>
                        <a:effectLst/>
                        <a:latin typeface="Cambria" panose="02040503050406030204" pitchFamily="18" charset="0"/>
                      </a:endParaRPr>
                    </a:p>
                  </a:txBody>
                  <a:tcPr marL="4987" marR="4987" marT="4987" marB="0" anchor="b"/>
                </a:tc>
                <a:tc>
                  <a:txBody>
                    <a:bodyPr/>
                    <a:lstStyle/>
                    <a:p>
                      <a:pPr algn="l" fontAlgn="b"/>
                      <a:endParaRPr lang="en-US" sz="600" b="0" i="0" u="none" strike="noStrike">
                        <a:solidFill>
                          <a:srgbClr val="000000"/>
                        </a:solidFill>
                        <a:effectLst/>
                        <a:latin typeface="Cambria" panose="02040503050406030204" pitchFamily="18" charset="0"/>
                      </a:endParaRPr>
                    </a:p>
                  </a:txBody>
                  <a:tcPr marL="4987" marR="4987" marT="4987" marB="0" anchor="b"/>
                </a:tc>
                <a:tc>
                  <a:txBody>
                    <a:bodyPr/>
                    <a:lstStyle/>
                    <a:p>
                      <a:pPr algn="l" fontAlgn="b"/>
                      <a:endParaRPr lang="en-US" sz="600" b="0" i="0" u="none" strike="noStrike">
                        <a:solidFill>
                          <a:srgbClr val="000000"/>
                        </a:solidFill>
                        <a:effectLst/>
                        <a:latin typeface="Cambria" panose="02040503050406030204" pitchFamily="18" charset="0"/>
                      </a:endParaRPr>
                    </a:p>
                  </a:txBody>
                  <a:tcPr marL="4987" marR="4987" marT="4987" marB="0" anchor="b"/>
                </a:tc>
                <a:extLst>
                  <a:ext uri="{0D108BD9-81ED-4DB2-BD59-A6C34878D82A}">
                    <a16:rowId xmlns:a16="http://schemas.microsoft.com/office/drawing/2014/main" xmlns="" val="3583749867"/>
                  </a:ext>
                </a:extLst>
              </a:tr>
              <a:tr h="122091">
                <a:tc gridSpan="2">
                  <a:txBody>
                    <a:bodyPr/>
                    <a:lstStyle/>
                    <a:p>
                      <a:pPr algn="l" fontAlgn="t"/>
                      <a:r>
                        <a:rPr lang="en-US" sz="600" u="none" strike="noStrike" dirty="0">
                          <a:effectLst/>
                        </a:rPr>
                        <a:t>- </a:t>
                      </a:r>
                      <a:r>
                        <a:rPr lang="en-US" sz="600" u="none" strike="noStrike" dirty="0" err="1">
                          <a:effectLst/>
                        </a:rPr>
                        <a:t>Terdapat</a:t>
                      </a:r>
                      <a:r>
                        <a:rPr lang="en-US" sz="600" u="none" strike="noStrike" dirty="0">
                          <a:effectLst/>
                        </a:rPr>
                        <a:t> </a:t>
                      </a:r>
                      <a:r>
                        <a:rPr lang="en-US" sz="600" u="none" strike="noStrike" dirty="0" err="1">
                          <a:effectLst/>
                        </a:rPr>
                        <a:t>pos</a:t>
                      </a:r>
                      <a:r>
                        <a:rPr lang="en-US" sz="600" u="none" strike="noStrike" dirty="0">
                          <a:effectLst/>
                        </a:rPr>
                        <a:t> </a:t>
                      </a:r>
                      <a:r>
                        <a:rPr lang="en-US" sz="600" u="none" strike="noStrike" dirty="0" err="1">
                          <a:effectLst/>
                        </a:rPr>
                        <a:t>tarif</a:t>
                      </a:r>
                      <a:r>
                        <a:rPr lang="en-US" sz="600" u="none" strike="noStrike" dirty="0">
                          <a:effectLst/>
                        </a:rPr>
                        <a:t>/HS (4 digit) </a:t>
                      </a:r>
                      <a:r>
                        <a:rPr lang="en-US" sz="600" u="none" strike="noStrike" dirty="0" err="1">
                          <a:effectLst/>
                        </a:rPr>
                        <a:t>baru</a:t>
                      </a:r>
                      <a:r>
                        <a:rPr lang="en-US" sz="600" u="none" strike="noStrike" dirty="0">
                          <a:effectLst/>
                        </a:rPr>
                        <a:t> di </a:t>
                      </a:r>
                      <a:r>
                        <a:rPr lang="en-US" sz="600" u="none" strike="noStrike" dirty="0" err="1">
                          <a:effectLst/>
                        </a:rPr>
                        <a:t>tahun</a:t>
                      </a:r>
                      <a:r>
                        <a:rPr lang="en-US" sz="600" u="none" strike="noStrike" dirty="0">
                          <a:effectLst/>
                        </a:rPr>
                        <a:t> 2015, </a:t>
                      </a:r>
                      <a:r>
                        <a:rPr lang="en-US" sz="600" u="none" strike="noStrike" dirty="0" err="1">
                          <a:effectLst/>
                        </a:rPr>
                        <a:t>yaitu</a:t>
                      </a:r>
                      <a:r>
                        <a:rPr lang="en-US" sz="600" u="none" strike="noStrike" dirty="0">
                          <a:effectLst/>
                        </a:rPr>
                        <a:t> : 4814; 4416</a:t>
                      </a:r>
                      <a:r>
                        <a:rPr lang="en-US" sz="600" u="none" strike="noStrike" dirty="0" smtClean="0">
                          <a:effectLst/>
                        </a:rPr>
                        <a:t>;</a:t>
                      </a:r>
                      <a:r>
                        <a:rPr lang="id-ID" sz="600" u="none" strike="noStrike" dirty="0" smtClean="0">
                          <a:effectLst/>
                        </a:rPr>
                        <a:t> </a:t>
                      </a:r>
                      <a:r>
                        <a:rPr lang="en-US" sz="600" u="none" strike="noStrike" dirty="0" smtClean="0">
                          <a:effectLst/>
                        </a:rPr>
                        <a:t>4601</a:t>
                      </a:r>
                      <a:endParaRPr lang="en-US" sz="600" b="0" i="0" u="none" strike="noStrike" dirty="0">
                        <a:solidFill>
                          <a:srgbClr val="000000"/>
                        </a:solidFill>
                        <a:effectLst/>
                        <a:latin typeface="Cambria" panose="02040503050406030204" pitchFamily="18" charset="0"/>
                      </a:endParaRPr>
                    </a:p>
                  </a:txBody>
                  <a:tcPr marL="4987" marR="4987" marT="4987" marB="0"/>
                </a:tc>
                <a:tc hMerge="1">
                  <a:txBody>
                    <a:bodyPr/>
                    <a:lstStyle/>
                    <a:p>
                      <a:endParaRPr lang="en-US"/>
                    </a:p>
                  </a:txBody>
                  <a:tcPr/>
                </a:tc>
                <a:tc>
                  <a:txBody>
                    <a:bodyPr/>
                    <a:lstStyle/>
                    <a:p>
                      <a:pPr algn="l" fontAlgn="b"/>
                      <a:endParaRPr lang="en-US" sz="600" b="0" i="0" u="none" strike="noStrike">
                        <a:solidFill>
                          <a:srgbClr val="000000"/>
                        </a:solidFill>
                        <a:effectLst/>
                        <a:latin typeface="Cambria" panose="02040503050406030204" pitchFamily="18" charset="0"/>
                      </a:endParaRPr>
                    </a:p>
                  </a:txBody>
                  <a:tcPr marL="4987" marR="4987" marT="4987" marB="0" anchor="b"/>
                </a:tc>
                <a:tc>
                  <a:txBody>
                    <a:bodyPr/>
                    <a:lstStyle/>
                    <a:p>
                      <a:pPr algn="l" fontAlgn="b"/>
                      <a:endParaRPr lang="en-US" sz="600" b="0" i="0" u="none" strike="noStrike">
                        <a:solidFill>
                          <a:srgbClr val="000000"/>
                        </a:solidFill>
                        <a:effectLst/>
                        <a:latin typeface="Cambria" panose="02040503050406030204" pitchFamily="18" charset="0"/>
                      </a:endParaRPr>
                    </a:p>
                  </a:txBody>
                  <a:tcPr marL="4987" marR="4987" marT="4987" marB="0" anchor="b"/>
                </a:tc>
                <a:tc>
                  <a:txBody>
                    <a:bodyPr/>
                    <a:lstStyle/>
                    <a:p>
                      <a:pPr algn="l" fontAlgn="b"/>
                      <a:endParaRPr lang="en-US" sz="600" b="0" i="0" u="none" strike="noStrike" dirty="0">
                        <a:solidFill>
                          <a:srgbClr val="000000"/>
                        </a:solidFill>
                        <a:effectLst/>
                        <a:latin typeface="Cambria" panose="02040503050406030204" pitchFamily="18" charset="0"/>
                      </a:endParaRPr>
                    </a:p>
                  </a:txBody>
                  <a:tcPr marL="4987" marR="4987" marT="4987" marB="0" anchor="b"/>
                </a:tc>
                <a:tc>
                  <a:txBody>
                    <a:bodyPr/>
                    <a:lstStyle/>
                    <a:p>
                      <a:pPr algn="l" fontAlgn="b"/>
                      <a:endParaRPr lang="en-US" sz="600" b="0" i="0" u="none" strike="noStrike" dirty="0">
                        <a:solidFill>
                          <a:srgbClr val="000000"/>
                        </a:solidFill>
                        <a:effectLst/>
                        <a:latin typeface="Cambria" panose="02040503050406030204" pitchFamily="18" charset="0"/>
                      </a:endParaRPr>
                    </a:p>
                  </a:txBody>
                  <a:tcPr marL="4987" marR="4987" marT="4987" marB="0" anchor="b"/>
                </a:tc>
                <a:tc>
                  <a:txBody>
                    <a:bodyPr/>
                    <a:lstStyle/>
                    <a:p>
                      <a:pPr algn="l" fontAlgn="b"/>
                      <a:endParaRPr lang="en-US" sz="600" b="0" i="0" u="none" strike="noStrike">
                        <a:solidFill>
                          <a:srgbClr val="000000"/>
                        </a:solidFill>
                        <a:effectLst/>
                        <a:latin typeface="Cambria" panose="02040503050406030204" pitchFamily="18" charset="0"/>
                      </a:endParaRPr>
                    </a:p>
                  </a:txBody>
                  <a:tcPr marL="4987" marR="4987" marT="4987" marB="0" anchor="b"/>
                </a:tc>
                <a:tc>
                  <a:txBody>
                    <a:bodyPr/>
                    <a:lstStyle/>
                    <a:p>
                      <a:pPr algn="l" fontAlgn="b"/>
                      <a:endParaRPr lang="en-US" sz="600" b="0" i="0" u="none" strike="noStrike">
                        <a:solidFill>
                          <a:srgbClr val="000000"/>
                        </a:solidFill>
                        <a:effectLst/>
                        <a:latin typeface="Cambria" panose="02040503050406030204" pitchFamily="18" charset="0"/>
                      </a:endParaRPr>
                    </a:p>
                  </a:txBody>
                  <a:tcPr marL="4987" marR="4987" marT="4987" marB="0" anchor="b"/>
                </a:tc>
                <a:extLst>
                  <a:ext uri="{0D108BD9-81ED-4DB2-BD59-A6C34878D82A}">
                    <a16:rowId xmlns:a16="http://schemas.microsoft.com/office/drawing/2014/main" xmlns="" val="178426905"/>
                  </a:ext>
                </a:extLst>
              </a:tr>
              <a:tr h="122091">
                <a:tc gridSpan="2">
                  <a:txBody>
                    <a:bodyPr/>
                    <a:lstStyle/>
                    <a:p>
                      <a:pPr algn="l" fontAlgn="t"/>
                      <a:r>
                        <a:rPr lang="en-US" sz="600" u="none" strike="noStrike">
                          <a:effectLst/>
                        </a:rPr>
                        <a:t>- Terdapat pos tarif/HS (4 digit) baru di tahun 2016, yaitu : 4702; 4704</a:t>
                      </a:r>
                      <a:endParaRPr lang="en-US" sz="600" b="0" i="0" u="none" strike="noStrike">
                        <a:solidFill>
                          <a:srgbClr val="000000"/>
                        </a:solidFill>
                        <a:effectLst/>
                        <a:latin typeface="Cambria" panose="02040503050406030204" pitchFamily="18" charset="0"/>
                      </a:endParaRPr>
                    </a:p>
                  </a:txBody>
                  <a:tcPr marL="4987" marR="4987" marT="4987" marB="0"/>
                </a:tc>
                <a:tc hMerge="1">
                  <a:txBody>
                    <a:bodyPr/>
                    <a:lstStyle/>
                    <a:p>
                      <a:endParaRPr lang="en-US"/>
                    </a:p>
                  </a:txBody>
                  <a:tcPr/>
                </a:tc>
                <a:tc>
                  <a:txBody>
                    <a:bodyPr/>
                    <a:lstStyle/>
                    <a:p>
                      <a:pPr algn="l" fontAlgn="b"/>
                      <a:endParaRPr lang="en-US" sz="600" b="0" i="0" u="none" strike="noStrike">
                        <a:solidFill>
                          <a:srgbClr val="000000"/>
                        </a:solidFill>
                        <a:effectLst/>
                        <a:latin typeface="Cambria" panose="02040503050406030204" pitchFamily="18" charset="0"/>
                      </a:endParaRPr>
                    </a:p>
                  </a:txBody>
                  <a:tcPr marL="4987" marR="4987" marT="4987" marB="0" anchor="b"/>
                </a:tc>
                <a:tc>
                  <a:txBody>
                    <a:bodyPr/>
                    <a:lstStyle/>
                    <a:p>
                      <a:pPr algn="l" fontAlgn="b"/>
                      <a:endParaRPr lang="en-US" sz="600" b="0" i="0" u="none" strike="noStrike" dirty="0">
                        <a:solidFill>
                          <a:srgbClr val="000000"/>
                        </a:solidFill>
                        <a:effectLst/>
                        <a:latin typeface="Cambria" panose="02040503050406030204" pitchFamily="18" charset="0"/>
                      </a:endParaRPr>
                    </a:p>
                  </a:txBody>
                  <a:tcPr marL="4987" marR="4987" marT="4987" marB="0" anchor="b"/>
                </a:tc>
                <a:tc>
                  <a:txBody>
                    <a:bodyPr/>
                    <a:lstStyle/>
                    <a:p>
                      <a:pPr algn="l" fontAlgn="b"/>
                      <a:endParaRPr lang="en-US" sz="600" b="0" i="0" u="none" strike="noStrike" dirty="0">
                        <a:solidFill>
                          <a:srgbClr val="000000"/>
                        </a:solidFill>
                        <a:effectLst/>
                        <a:latin typeface="Cambria" panose="02040503050406030204" pitchFamily="18" charset="0"/>
                      </a:endParaRPr>
                    </a:p>
                  </a:txBody>
                  <a:tcPr marL="4987" marR="4987" marT="4987" marB="0" anchor="b"/>
                </a:tc>
                <a:tc>
                  <a:txBody>
                    <a:bodyPr/>
                    <a:lstStyle/>
                    <a:p>
                      <a:pPr algn="l" fontAlgn="b"/>
                      <a:endParaRPr lang="en-US" sz="600" b="0" i="0" u="none" strike="noStrike" dirty="0">
                        <a:solidFill>
                          <a:srgbClr val="000000"/>
                        </a:solidFill>
                        <a:effectLst/>
                        <a:latin typeface="Cambria" panose="02040503050406030204" pitchFamily="18" charset="0"/>
                      </a:endParaRPr>
                    </a:p>
                  </a:txBody>
                  <a:tcPr marL="4987" marR="4987" marT="4987" marB="0" anchor="b"/>
                </a:tc>
                <a:tc>
                  <a:txBody>
                    <a:bodyPr/>
                    <a:lstStyle/>
                    <a:p>
                      <a:pPr algn="l" fontAlgn="b"/>
                      <a:endParaRPr lang="en-US" sz="600" b="0" i="0" u="none" strike="noStrike" dirty="0">
                        <a:solidFill>
                          <a:srgbClr val="000000"/>
                        </a:solidFill>
                        <a:effectLst/>
                        <a:latin typeface="Cambria" panose="02040503050406030204" pitchFamily="18" charset="0"/>
                      </a:endParaRPr>
                    </a:p>
                  </a:txBody>
                  <a:tcPr marL="4987" marR="4987" marT="4987" marB="0" anchor="b"/>
                </a:tc>
                <a:tc>
                  <a:txBody>
                    <a:bodyPr/>
                    <a:lstStyle/>
                    <a:p>
                      <a:pPr algn="l" fontAlgn="b"/>
                      <a:endParaRPr lang="en-US" sz="600" b="0" i="0" u="none" strike="noStrike">
                        <a:solidFill>
                          <a:srgbClr val="000000"/>
                        </a:solidFill>
                        <a:effectLst/>
                        <a:latin typeface="Cambria" panose="02040503050406030204" pitchFamily="18" charset="0"/>
                      </a:endParaRPr>
                    </a:p>
                  </a:txBody>
                  <a:tcPr marL="4987" marR="4987" marT="4987" marB="0" anchor="b"/>
                </a:tc>
                <a:extLst>
                  <a:ext uri="{0D108BD9-81ED-4DB2-BD59-A6C34878D82A}">
                    <a16:rowId xmlns:a16="http://schemas.microsoft.com/office/drawing/2014/main" xmlns="" val="2893092976"/>
                  </a:ext>
                </a:extLst>
              </a:tr>
              <a:tr h="122091">
                <a:tc>
                  <a:txBody>
                    <a:bodyPr/>
                    <a:lstStyle/>
                    <a:p>
                      <a:pPr algn="l" fontAlgn="t"/>
                      <a:r>
                        <a:rPr lang="en-US" sz="600" u="none" strike="noStrike">
                          <a:effectLst/>
                        </a:rPr>
                        <a:t>- Terdapat 239 pelabuhan bongkar baru di tahun 2014</a:t>
                      </a:r>
                      <a:endParaRPr lang="en-US" sz="600" b="0" i="0" u="none" strike="noStrike">
                        <a:solidFill>
                          <a:srgbClr val="000000"/>
                        </a:solidFill>
                        <a:effectLst/>
                        <a:latin typeface="Cambria" panose="02040503050406030204" pitchFamily="18" charset="0"/>
                      </a:endParaRPr>
                    </a:p>
                  </a:txBody>
                  <a:tcPr marL="4987" marR="4987" marT="4987" marB="0"/>
                </a:tc>
                <a:tc>
                  <a:txBody>
                    <a:bodyPr/>
                    <a:lstStyle/>
                    <a:p>
                      <a:pPr algn="ctr" fontAlgn="b"/>
                      <a:endParaRPr lang="en-US" sz="600" b="0" i="0" u="none" strike="noStrike">
                        <a:solidFill>
                          <a:srgbClr val="000000"/>
                        </a:solidFill>
                        <a:effectLst/>
                        <a:latin typeface="Cambria" panose="02040503050406030204" pitchFamily="18" charset="0"/>
                      </a:endParaRPr>
                    </a:p>
                  </a:txBody>
                  <a:tcPr marL="4987" marR="4987" marT="4987" marB="0" anchor="b"/>
                </a:tc>
                <a:tc>
                  <a:txBody>
                    <a:bodyPr/>
                    <a:lstStyle/>
                    <a:p>
                      <a:pPr algn="l" fontAlgn="b"/>
                      <a:endParaRPr lang="en-US" sz="600" b="0" i="0" u="none" strike="noStrike">
                        <a:solidFill>
                          <a:srgbClr val="000000"/>
                        </a:solidFill>
                        <a:effectLst/>
                        <a:latin typeface="Cambria" panose="02040503050406030204" pitchFamily="18" charset="0"/>
                      </a:endParaRPr>
                    </a:p>
                  </a:txBody>
                  <a:tcPr marL="4987" marR="4987" marT="4987" marB="0" anchor="b"/>
                </a:tc>
                <a:tc>
                  <a:txBody>
                    <a:bodyPr/>
                    <a:lstStyle/>
                    <a:p>
                      <a:pPr algn="l" fontAlgn="b"/>
                      <a:endParaRPr lang="en-US" sz="600" b="0" i="0" u="none" strike="noStrike" dirty="0">
                        <a:solidFill>
                          <a:srgbClr val="000000"/>
                        </a:solidFill>
                        <a:effectLst/>
                        <a:latin typeface="Cambria" panose="02040503050406030204" pitchFamily="18" charset="0"/>
                      </a:endParaRPr>
                    </a:p>
                  </a:txBody>
                  <a:tcPr marL="4987" marR="4987" marT="4987" marB="0" anchor="b"/>
                </a:tc>
                <a:tc>
                  <a:txBody>
                    <a:bodyPr/>
                    <a:lstStyle/>
                    <a:p>
                      <a:pPr algn="l" fontAlgn="b"/>
                      <a:endParaRPr lang="en-US" sz="600" b="0" i="0" u="none" strike="noStrike" dirty="0">
                        <a:solidFill>
                          <a:srgbClr val="000000"/>
                        </a:solidFill>
                        <a:effectLst/>
                        <a:latin typeface="Cambria" panose="02040503050406030204" pitchFamily="18" charset="0"/>
                      </a:endParaRPr>
                    </a:p>
                  </a:txBody>
                  <a:tcPr marL="4987" marR="4987" marT="4987" marB="0" anchor="b"/>
                </a:tc>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en-US" sz="600" b="0" i="0" u="none" strike="noStrike" dirty="0" smtClean="0">
                          <a:solidFill>
                            <a:srgbClr val="000000"/>
                          </a:solidFill>
                          <a:effectLst/>
                          <a:latin typeface="Cambria" panose="02040503050406030204" pitchFamily="18" charset="0"/>
                        </a:rPr>
                        <a:t>FLEGT</a:t>
                      </a:r>
                      <a:r>
                        <a:rPr lang="en-US" sz="600" b="0" i="0" u="none" strike="noStrike" baseline="0" dirty="0" smtClean="0">
                          <a:solidFill>
                            <a:srgbClr val="000000"/>
                          </a:solidFill>
                          <a:effectLst/>
                          <a:latin typeface="Cambria" panose="02040503050406030204" pitchFamily="18" charset="0"/>
                        </a:rPr>
                        <a:t> License issued:</a:t>
                      </a:r>
                      <a:endParaRPr lang="en-US" sz="600" b="0" i="0" u="none" strike="noStrike" dirty="0" smtClean="0">
                        <a:solidFill>
                          <a:srgbClr val="000000"/>
                        </a:solidFill>
                        <a:effectLst/>
                        <a:latin typeface="Cambria" panose="02040503050406030204" pitchFamily="18" charset="0"/>
                      </a:endParaRPr>
                    </a:p>
                    <a:p>
                      <a:pPr marL="0" marR="0" indent="0" algn="l" defTabSz="914400" rtl="0" eaLnBrk="1" fontAlgn="b" latinLnBrk="0" hangingPunct="1">
                        <a:lnSpc>
                          <a:spcPct val="100000"/>
                        </a:lnSpc>
                        <a:spcBef>
                          <a:spcPts val="0"/>
                        </a:spcBef>
                        <a:spcAft>
                          <a:spcPts val="0"/>
                        </a:spcAft>
                        <a:buClrTx/>
                        <a:buSzTx/>
                        <a:buFontTx/>
                        <a:buNone/>
                        <a:tabLst/>
                        <a:defRPr/>
                      </a:pPr>
                      <a:r>
                        <a:rPr lang="en-US" sz="600" b="0" i="0" u="none" strike="noStrike" dirty="0" smtClean="0">
                          <a:solidFill>
                            <a:srgbClr val="000000"/>
                          </a:solidFill>
                          <a:effectLst/>
                          <a:latin typeface="Cambria" panose="02040503050406030204" pitchFamily="18" charset="0"/>
                        </a:rPr>
                        <a:t>30,394 Licenses</a:t>
                      </a:r>
                    </a:p>
                    <a:p>
                      <a:pPr algn="l" fontAlgn="b"/>
                      <a:r>
                        <a:rPr lang="en-US" sz="600" b="0" i="0" u="none" strike="noStrike" dirty="0" smtClean="0">
                          <a:solidFill>
                            <a:srgbClr val="000000"/>
                          </a:solidFill>
                          <a:effectLst/>
                          <a:latin typeface="Cambria" panose="02040503050406030204" pitchFamily="18" charset="0"/>
                        </a:rPr>
                        <a:t>Value : US $ 768,798,722</a:t>
                      </a:r>
                      <a:endParaRPr lang="en-US" sz="600" b="0" i="0" u="none" strike="noStrike" dirty="0">
                        <a:solidFill>
                          <a:srgbClr val="000000"/>
                        </a:solidFill>
                        <a:effectLst/>
                        <a:latin typeface="Cambria" panose="02040503050406030204" pitchFamily="18" charset="0"/>
                      </a:endParaRPr>
                    </a:p>
                  </a:txBody>
                  <a:tcPr marL="4987" marR="4987" marT="4987" marB="0" anchor="b"/>
                </a:tc>
                <a:tc>
                  <a:txBody>
                    <a:bodyPr/>
                    <a:lstStyle/>
                    <a:p>
                      <a:pPr algn="l" fontAlgn="b"/>
                      <a:endParaRPr lang="en-US" sz="600" b="0" i="0" u="none" strike="noStrike" dirty="0">
                        <a:solidFill>
                          <a:srgbClr val="000000"/>
                        </a:solidFill>
                        <a:effectLst/>
                        <a:latin typeface="Cambria" panose="02040503050406030204" pitchFamily="18" charset="0"/>
                      </a:endParaRPr>
                    </a:p>
                  </a:txBody>
                  <a:tcPr marL="4987" marR="4987" marT="4987" marB="0" anchor="b"/>
                </a:tc>
                <a:tc>
                  <a:txBody>
                    <a:bodyPr/>
                    <a:lstStyle/>
                    <a:p>
                      <a:pPr algn="l" fontAlgn="b"/>
                      <a:endParaRPr lang="en-US" sz="600" b="0" i="0" u="none" strike="noStrike">
                        <a:solidFill>
                          <a:srgbClr val="000000"/>
                        </a:solidFill>
                        <a:effectLst/>
                        <a:latin typeface="Cambria" panose="02040503050406030204" pitchFamily="18" charset="0"/>
                      </a:endParaRPr>
                    </a:p>
                  </a:txBody>
                  <a:tcPr marL="4987" marR="4987" marT="4987" marB="0" anchor="b"/>
                </a:tc>
                <a:extLst>
                  <a:ext uri="{0D108BD9-81ED-4DB2-BD59-A6C34878D82A}">
                    <a16:rowId xmlns:a16="http://schemas.microsoft.com/office/drawing/2014/main" xmlns="" val="3362327375"/>
                  </a:ext>
                </a:extLst>
              </a:tr>
              <a:tr h="122091">
                <a:tc>
                  <a:txBody>
                    <a:bodyPr/>
                    <a:lstStyle/>
                    <a:p>
                      <a:pPr algn="l" fontAlgn="t"/>
                      <a:r>
                        <a:rPr lang="en-US" sz="600" u="none" strike="noStrike">
                          <a:effectLst/>
                        </a:rPr>
                        <a:t>- Terdapat 963 pelabuhan bongkar baru di tahun 2015</a:t>
                      </a:r>
                      <a:endParaRPr lang="en-US" sz="600" b="0" i="0" u="none" strike="noStrike">
                        <a:solidFill>
                          <a:srgbClr val="000000"/>
                        </a:solidFill>
                        <a:effectLst/>
                        <a:latin typeface="Cambria" panose="02040503050406030204" pitchFamily="18" charset="0"/>
                      </a:endParaRPr>
                    </a:p>
                  </a:txBody>
                  <a:tcPr marL="4987" marR="4987" marT="4987" marB="0"/>
                </a:tc>
                <a:tc>
                  <a:txBody>
                    <a:bodyPr/>
                    <a:lstStyle/>
                    <a:p>
                      <a:pPr algn="ctr" fontAlgn="b"/>
                      <a:endParaRPr lang="en-US" sz="600" b="1" i="0" u="none" strike="noStrike">
                        <a:solidFill>
                          <a:srgbClr val="000000"/>
                        </a:solidFill>
                        <a:effectLst/>
                        <a:latin typeface="Cambria" panose="02040503050406030204" pitchFamily="18" charset="0"/>
                      </a:endParaRPr>
                    </a:p>
                  </a:txBody>
                  <a:tcPr marL="4987" marR="4987" marT="4987" marB="0" anchor="b"/>
                </a:tc>
                <a:tc>
                  <a:txBody>
                    <a:bodyPr/>
                    <a:lstStyle/>
                    <a:p>
                      <a:pPr algn="l" fontAlgn="b"/>
                      <a:endParaRPr lang="en-US" sz="600" b="1" i="0" u="none" strike="noStrike">
                        <a:solidFill>
                          <a:srgbClr val="000000"/>
                        </a:solidFill>
                        <a:effectLst/>
                        <a:latin typeface="Cambria" panose="02040503050406030204" pitchFamily="18" charset="0"/>
                      </a:endParaRPr>
                    </a:p>
                  </a:txBody>
                  <a:tcPr marL="4987" marR="4987" marT="4987" marB="0" anchor="b"/>
                </a:tc>
                <a:tc>
                  <a:txBody>
                    <a:bodyPr/>
                    <a:lstStyle/>
                    <a:p>
                      <a:pPr algn="l" fontAlgn="b"/>
                      <a:endParaRPr lang="en-US" sz="600" b="1" i="0" u="none" strike="noStrike" dirty="0">
                        <a:solidFill>
                          <a:srgbClr val="000000"/>
                        </a:solidFill>
                        <a:effectLst/>
                        <a:latin typeface="Cambria" panose="02040503050406030204" pitchFamily="18" charset="0"/>
                      </a:endParaRPr>
                    </a:p>
                  </a:txBody>
                  <a:tcPr marL="4987" marR="4987" marT="4987" marB="0" anchor="b"/>
                </a:tc>
                <a:tc>
                  <a:txBody>
                    <a:bodyPr/>
                    <a:lstStyle/>
                    <a:p>
                      <a:pPr algn="l" fontAlgn="b"/>
                      <a:endParaRPr lang="en-US" sz="600" b="1" i="0" u="none" strike="noStrike" dirty="0">
                        <a:solidFill>
                          <a:srgbClr val="000000"/>
                        </a:solidFill>
                        <a:effectLst/>
                        <a:latin typeface="Cambria" panose="02040503050406030204" pitchFamily="18" charset="0"/>
                      </a:endParaRPr>
                    </a:p>
                  </a:txBody>
                  <a:tcPr marL="4987" marR="4987" marT="4987" marB="0" anchor="b"/>
                </a:tc>
                <a:tc>
                  <a:txBody>
                    <a:bodyPr/>
                    <a:lstStyle/>
                    <a:p>
                      <a:pPr algn="l" fontAlgn="b"/>
                      <a:endParaRPr lang="en-US" sz="600" b="1" i="0" u="none" strike="noStrike">
                        <a:solidFill>
                          <a:srgbClr val="000000"/>
                        </a:solidFill>
                        <a:effectLst/>
                        <a:latin typeface="Cambria" panose="02040503050406030204" pitchFamily="18" charset="0"/>
                      </a:endParaRPr>
                    </a:p>
                  </a:txBody>
                  <a:tcPr marL="4987" marR="4987" marT="4987" marB="0" anchor="b"/>
                </a:tc>
                <a:tc>
                  <a:txBody>
                    <a:bodyPr/>
                    <a:lstStyle/>
                    <a:p>
                      <a:pPr algn="l" fontAlgn="b"/>
                      <a:endParaRPr lang="en-US" sz="600" b="1" i="0" u="none" strike="noStrike">
                        <a:solidFill>
                          <a:srgbClr val="000000"/>
                        </a:solidFill>
                        <a:effectLst/>
                        <a:latin typeface="Cambria" panose="02040503050406030204" pitchFamily="18" charset="0"/>
                      </a:endParaRPr>
                    </a:p>
                  </a:txBody>
                  <a:tcPr marL="4987" marR="4987" marT="4987" marB="0" anchor="b"/>
                </a:tc>
                <a:tc>
                  <a:txBody>
                    <a:bodyPr/>
                    <a:lstStyle/>
                    <a:p>
                      <a:pPr algn="l" fontAlgn="b"/>
                      <a:endParaRPr lang="en-US" sz="600" b="0" i="0" u="none" strike="noStrike">
                        <a:solidFill>
                          <a:srgbClr val="000000"/>
                        </a:solidFill>
                        <a:effectLst/>
                        <a:latin typeface="Cambria" panose="02040503050406030204" pitchFamily="18" charset="0"/>
                      </a:endParaRPr>
                    </a:p>
                  </a:txBody>
                  <a:tcPr marL="4987" marR="4987" marT="4987" marB="0" anchor="b"/>
                </a:tc>
                <a:extLst>
                  <a:ext uri="{0D108BD9-81ED-4DB2-BD59-A6C34878D82A}">
                    <a16:rowId xmlns:a16="http://schemas.microsoft.com/office/drawing/2014/main" xmlns="" val="4107590436"/>
                  </a:ext>
                </a:extLst>
              </a:tr>
              <a:tr h="122091">
                <a:tc>
                  <a:txBody>
                    <a:bodyPr/>
                    <a:lstStyle/>
                    <a:p>
                      <a:pPr algn="l" fontAlgn="t"/>
                      <a:r>
                        <a:rPr lang="en-US" sz="600" u="none" strike="noStrike">
                          <a:effectLst/>
                        </a:rPr>
                        <a:t>- Terdapat 484 pelabuhan bongkar baru di tahun 2016</a:t>
                      </a:r>
                      <a:endParaRPr lang="en-US" sz="600" b="0" i="0" u="none" strike="noStrike">
                        <a:solidFill>
                          <a:srgbClr val="000000"/>
                        </a:solidFill>
                        <a:effectLst/>
                        <a:latin typeface="Cambria" panose="02040503050406030204" pitchFamily="18" charset="0"/>
                      </a:endParaRPr>
                    </a:p>
                  </a:txBody>
                  <a:tcPr marL="4987" marR="4987" marT="4987" marB="0"/>
                </a:tc>
                <a:tc>
                  <a:txBody>
                    <a:bodyPr/>
                    <a:lstStyle/>
                    <a:p>
                      <a:pPr algn="ctr" fontAlgn="b"/>
                      <a:endParaRPr lang="en-US" sz="600" b="1" i="0" u="none" strike="noStrike">
                        <a:solidFill>
                          <a:srgbClr val="000000"/>
                        </a:solidFill>
                        <a:effectLst/>
                        <a:latin typeface="Cambria" panose="02040503050406030204" pitchFamily="18" charset="0"/>
                      </a:endParaRPr>
                    </a:p>
                  </a:txBody>
                  <a:tcPr marL="4987" marR="4987" marT="4987" marB="0" anchor="b"/>
                </a:tc>
                <a:tc>
                  <a:txBody>
                    <a:bodyPr/>
                    <a:lstStyle/>
                    <a:p>
                      <a:pPr algn="l" fontAlgn="b"/>
                      <a:endParaRPr lang="en-US" sz="600" b="1" i="0" u="none" strike="noStrike">
                        <a:solidFill>
                          <a:srgbClr val="000000"/>
                        </a:solidFill>
                        <a:effectLst/>
                        <a:latin typeface="Cambria" panose="02040503050406030204" pitchFamily="18" charset="0"/>
                      </a:endParaRPr>
                    </a:p>
                  </a:txBody>
                  <a:tcPr marL="4987" marR="4987" marT="4987" marB="0" anchor="b"/>
                </a:tc>
                <a:tc>
                  <a:txBody>
                    <a:bodyPr/>
                    <a:lstStyle/>
                    <a:p>
                      <a:pPr algn="l" fontAlgn="b"/>
                      <a:endParaRPr lang="en-US" sz="600" b="1" i="0" u="none" strike="noStrike" dirty="0">
                        <a:solidFill>
                          <a:srgbClr val="000000"/>
                        </a:solidFill>
                        <a:effectLst/>
                        <a:latin typeface="Cambria" panose="02040503050406030204" pitchFamily="18" charset="0"/>
                      </a:endParaRPr>
                    </a:p>
                  </a:txBody>
                  <a:tcPr marL="4987" marR="4987" marT="4987" marB="0" anchor="b"/>
                </a:tc>
                <a:tc>
                  <a:txBody>
                    <a:bodyPr/>
                    <a:lstStyle/>
                    <a:p>
                      <a:pPr algn="l" fontAlgn="b"/>
                      <a:endParaRPr lang="en-US" sz="600" b="1" i="0" u="none" strike="noStrike" dirty="0">
                        <a:solidFill>
                          <a:srgbClr val="000000"/>
                        </a:solidFill>
                        <a:effectLst/>
                        <a:latin typeface="Cambria" panose="02040503050406030204" pitchFamily="18" charset="0"/>
                      </a:endParaRPr>
                    </a:p>
                  </a:txBody>
                  <a:tcPr marL="4987" marR="4987" marT="4987" marB="0" anchor="b"/>
                </a:tc>
                <a:tc>
                  <a:txBody>
                    <a:bodyPr/>
                    <a:lstStyle/>
                    <a:p>
                      <a:pPr algn="l" fontAlgn="b"/>
                      <a:endParaRPr lang="en-US" sz="600" b="1" i="0" u="none" strike="noStrike">
                        <a:solidFill>
                          <a:srgbClr val="000000"/>
                        </a:solidFill>
                        <a:effectLst/>
                        <a:latin typeface="Cambria" panose="02040503050406030204" pitchFamily="18" charset="0"/>
                      </a:endParaRPr>
                    </a:p>
                  </a:txBody>
                  <a:tcPr marL="4987" marR="4987" marT="4987" marB="0" anchor="b"/>
                </a:tc>
                <a:tc>
                  <a:txBody>
                    <a:bodyPr/>
                    <a:lstStyle/>
                    <a:p>
                      <a:pPr algn="l" fontAlgn="b"/>
                      <a:endParaRPr lang="en-US" sz="600" b="1" i="0" u="none" strike="noStrike">
                        <a:solidFill>
                          <a:srgbClr val="000000"/>
                        </a:solidFill>
                        <a:effectLst/>
                        <a:latin typeface="Cambria" panose="02040503050406030204" pitchFamily="18" charset="0"/>
                      </a:endParaRPr>
                    </a:p>
                  </a:txBody>
                  <a:tcPr marL="4987" marR="4987" marT="4987" marB="0" anchor="b"/>
                </a:tc>
                <a:tc>
                  <a:txBody>
                    <a:bodyPr/>
                    <a:lstStyle/>
                    <a:p>
                      <a:pPr algn="l" fontAlgn="b"/>
                      <a:endParaRPr lang="en-US" sz="600" b="0" i="0" u="none" strike="noStrike">
                        <a:solidFill>
                          <a:srgbClr val="000000"/>
                        </a:solidFill>
                        <a:effectLst/>
                        <a:latin typeface="Cambria" panose="02040503050406030204" pitchFamily="18" charset="0"/>
                      </a:endParaRPr>
                    </a:p>
                  </a:txBody>
                  <a:tcPr marL="4987" marR="4987" marT="4987" marB="0" anchor="b"/>
                </a:tc>
                <a:extLst>
                  <a:ext uri="{0D108BD9-81ED-4DB2-BD59-A6C34878D82A}">
                    <a16:rowId xmlns:a16="http://schemas.microsoft.com/office/drawing/2014/main" xmlns="" val="2362120375"/>
                  </a:ext>
                </a:extLst>
              </a:tr>
              <a:tr h="122091">
                <a:tc>
                  <a:txBody>
                    <a:bodyPr/>
                    <a:lstStyle/>
                    <a:p>
                      <a:pPr algn="l" fontAlgn="t"/>
                      <a:r>
                        <a:rPr lang="en-US" sz="600" u="none" strike="noStrike" dirty="0">
                          <a:effectLst/>
                        </a:rPr>
                        <a:t>- </a:t>
                      </a:r>
                      <a:r>
                        <a:rPr lang="en-US" sz="600" u="none" strike="noStrike" dirty="0" err="1">
                          <a:effectLst/>
                        </a:rPr>
                        <a:t>Terdapat</a:t>
                      </a:r>
                      <a:r>
                        <a:rPr lang="en-US" sz="600" u="none" strike="noStrike" dirty="0">
                          <a:effectLst/>
                        </a:rPr>
                        <a:t> </a:t>
                      </a:r>
                      <a:r>
                        <a:rPr lang="id-ID" sz="600" u="none" strike="noStrike" dirty="0" smtClean="0">
                          <a:effectLst/>
                        </a:rPr>
                        <a:t>307</a:t>
                      </a:r>
                      <a:r>
                        <a:rPr lang="en-US" sz="600" u="none" strike="noStrike" dirty="0" smtClean="0">
                          <a:effectLst/>
                        </a:rPr>
                        <a:t> </a:t>
                      </a:r>
                      <a:r>
                        <a:rPr lang="en-US" sz="600" u="none" strike="noStrike" dirty="0" err="1">
                          <a:effectLst/>
                        </a:rPr>
                        <a:t>pelabuhan</a:t>
                      </a:r>
                      <a:r>
                        <a:rPr lang="en-US" sz="600" u="none" strike="noStrike" dirty="0">
                          <a:effectLst/>
                        </a:rPr>
                        <a:t> </a:t>
                      </a:r>
                      <a:r>
                        <a:rPr lang="en-US" sz="600" u="none" strike="noStrike" dirty="0" err="1">
                          <a:effectLst/>
                        </a:rPr>
                        <a:t>bongkar</a:t>
                      </a:r>
                      <a:r>
                        <a:rPr lang="en-US" sz="600" u="none" strike="noStrike" dirty="0">
                          <a:effectLst/>
                        </a:rPr>
                        <a:t> </a:t>
                      </a:r>
                      <a:r>
                        <a:rPr lang="en-US" sz="600" u="none" strike="noStrike" dirty="0" err="1">
                          <a:effectLst/>
                        </a:rPr>
                        <a:t>baru</a:t>
                      </a:r>
                      <a:r>
                        <a:rPr lang="en-US" sz="600" u="none" strike="noStrike" dirty="0">
                          <a:effectLst/>
                        </a:rPr>
                        <a:t> di </a:t>
                      </a:r>
                      <a:r>
                        <a:rPr lang="en-US" sz="600" u="none" strike="noStrike" dirty="0" err="1">
                          <a:effectLst/>
                        </a:rPr>
                        <a:t>tahun</a:t>
                      </a:r>
                      <a:r>
                        <a:rPr lang="en-US" sz="600" u="none" strike="noStrike" dirty="0">
                          <a:effectLst/>
                        </a:rPr>
                        <a:t> 2017</a:t>
                      </a:r>
                      <a:endParaRPr lang="en-US" sz="600" b="1" i="0" u="none" strike="noStrike" dirty="0">
                        <a:solidFill>
                          <a:srgbClr val="000000"/>
                        </a:solidFill>
                        <a:effectLst/>
                        <a:latin typeface="Cambria" panose="02040503050406030204" pitchFamily="18" charset="0"/>
                      </a:endParaRPr>
                    </a:p>
                  </a:txBody>
                  <a:tcPr marL="4987" marR="4987" marT="4987" marB="0"/>
                </a:tc>
                <a:tc>
                  <a:txBody>
                    <a:bodyPr/>
                    <a:lstStyle/>
                    <a:p>
                      <a:pPr algn="ctr" fontAlgn="b"/>
                      <a:endParaRPr lang="en-US" sz="600" b="1" i="0" u="none" strike="noStrike">
                        <a:solidFill>
                          <a:srgbClr val="000000"/>
                        </a:solidFill>
                        <a:effectLst/>
                        <a:latin typeface="Cambria" panose="02040503050406030204" pitchFamily="18" charset="0"/>
                      </a:endParaRPr>
                    </a:p>
                  </a:txBody>
                  <a:tcPr marL="4987" marR="4987" marT="4987" marB="0" anchor="b"/>
                </a:tc>
                <a:tc>
                  <a:txBody>
                    <a:bodyPr/>
                    <a:lstStyle/>
                    <a:p>
                      <a:pPr algn="l" fontAlgn="b"/>
                      <a:endParaRPr lang="en-US" sz="600" b="1" i="0" u="none" strike="noStrike">
                        <a:solidFill>
                          <a:srgbClr val="000000"/>
                        </a:solidFill>
                        <a:effectLst/>
                        <a:latin typeface="Cambria" panose="02040503050406030204" pitchFamily="18" charset="0"/>
                      </a:endParaRPr>
                    </a:p>
                  </a:txBody>
                  <a:tcPr marL="4987" marR="4987" marT="4987" marB="0" anchor="b"/>
                </a:tc>
                <a:tc>
                  <a:txBody>
                    <a:bodyPr/>
                    <a:lstStyle/>
                    <a:p>
                      <a:pPr algn="l" fontAlgn="b"/>
                      <a:endParaRPr lang="en-US" sz="600" b="1" i="0" u="none" strike="noStrike" dirty="0">
                        <a:solidFill>
                          <a:srgbClr val="000000"/>
                        </a:solidFill>
                        <a:effectLst/>
                        <a:latin typeface="Cambria" panose="02040503050406030204" pitchFamily="18" charset="0"/>
                      </a:endParaRPr>
                    </a:p>
                  </a:txBody>
                  <a:tcPr marL="4987" marR="4987" marT="4987" marB="0" anchor="b"/>
                </a:tc>
                <a:tc>
                  <a:txBody>
                    <a:bodyPr/>
                    <a:lstStyle/>
                    <a:p>
                      <a:pPr algn="l" fontAlgn="b"/>
                      <a:endParaRPr lang="en-US" sz="600" b="1" i="0" u="none" strike="noStrike" dirty="0">
                        <a:solidFill>
                          <a:srgbClr val="000000"/>
                        </a:solidFill>
                        <a:effectLst/>
                        <a:latin typeface="Cambria" panose="02040503050406030204" pitchFamily="18" charset="0"/>
                      </a:endParaRPr>
                    </a:p>
                  </a:txBody>
                  <a:tcPr marL="4987" marR="4987" marT="4987" marB="0" anchor="b"/>
                </a:tc>
                <a:tc>
                  <a:txBody>
                    <a:bodyPr/>
                    <a:lstStyle/>
                    <a:p>
                      <a:pPr algn="l" fontAlgn="b"/>
                      <a:endParaRPr lang="en-US" sz="600" b="1" i="0" u="none" strike="noStrike">
                        <a:solidFill>
                          <a:srgbClr val="000000"/>
                        </a:solidFill>
                        <a:effectLst/>
                        <a:latin typeface="Cambria" panose="02040503050406030204" pitchFamily="18" charset="0"/>
                      </a:endParaRPr>
                    </a:p>
                  </a:txBody>
                  <a:tcPr marL="4987" marR="4987" marT="4987" marB="0" anchor="b"/>
                </a:tc>
                <a:tc>
                  <a:txBody>
                    <a:bodyPr/>
                    <a:lstStyle/>
                    <a:p>
                      <a:pPr algn="l" fontAlgn="b"/>
                      <a:endParaRPr lang="en-US" sz="600" b="1" i="0" u="none" strike="noStrike">
                        <a:solidFill>
                          <a:srgbClr val="000000"/>
                        </a:solidFill>
                        <a:effectLst/>
                        <a:latin typeface="Cambria" panose="02040503050406030204" pitchFamily="18" charset="0"/>
                      </a:endParaRPr>
                    </a:p>
                  </a:txBody>
                  <a:tcPr marL="4987" marR="4987" marT="4987" marB="0" anchor="b"/>
                </a:tc>
                <a:tc>
                  <a:txBody>
                    <a:bodyPr/>
                    <a:lstStyle/>
                    <a:p>
                      <a:pPr algn="l" fontAlgn="b"/>
                      <a:endParaRPr lang="en-US" sz="600" b="0" i="0" u="none" strike="noStrike">
                        <a:solidFill>
                          <a:srgbClr val="000000"/>
                        </a:solidFill>
                        <a:effectLst/>
                        <a:latin typeface="Cambria" panose="02040503050406030204" pitchFamily="18" charset="0"/>
                      </a:endParaRPr>
                    </a:p>
                  </a:txBody>
                  <a:tcPr marL="4987" marR="4987" marT="4987" marB="0" anchor="b"/>
                </a:tc>
                <a:extLst>
                  <a:ext uri="{0D108BD9-81ED-4DB2-BD59-A6C34878D82A}">
                    <a16:rowId xmlns:a16="http://schemas.microsoft.com/office/drawing/2014/main" xmlns="" val="2078654683"/>
                  </a:ext>
                </a:extLst>
              </a:tr>
              <a:tr h="122091">
                <a:tc gridSpan="5">
                  <a:txBody>
                    <a:bodyPr/>
                    <a:lstStyle/>
                    <a:p>
                      <a:pPr algn="l" fontAlgn="t"/>
                      <a:r>
                        <a:rPr lang="en-US" sz="600" u="none" strike="noStrike" dirty="0">
                          <a:effectLst/>
                        </a:rPr>
                        <a:t>- </a:t>
                      </a:r>
                      <a:r>
                        <a:rPr lang="en-US" sz="600" u="none" strike="noStrike" dirty="0" err="1">
                          <a:effectLst/>
                        </a:rPr>
                        <a:t>Terdapat</a:t>
                      </a:r>
                      <a:r>
                        <a:rPr lang="en-US" sz="600" u="none" strike="noStrike" dirty="0">
                          <a:effectLst/>
                        </a:rPr>
                        <a:t> 9 </a:t>
                      </a:r>
                      <a:r>
                        <a:rPr lang="en-US" sz="600" u="none" strike="noStrike" dirty="0" err="1">
                          <a:effectLst/>
                        </a:rPr>
                        <a:t>pelabuhan</a:t>
                      </a:r>
                      <a:r>
                        <a:rPr lang="en-US" sz="600" u="none" strike="noStrike" dirty="0">
                          <a:effectLst/>
                        </a:rPr>
                        <a:t> </a:t>
                      </a:r>
                      <a:r>
                        <a:rPr lang="en-US" sz="600" u="none" strike="noStrike" dirty="0" err="1">
                          <a:effectLst/>
                        </a:rPr>
                        <a:t>muat</a:t>
                      </a:r>
                      <a:r>
                        <a:rPr lang="en-US" sz="600" u="none" strike="noStrike" dirty="0">
                          <a:effectLst/>
                        </a:rPr>
                        <a:t> </a:t>
                      </a:r>
                      <a:r>
                        <a:rPr lang="en-US" sz="600" u="none" strike="noStrike" dirty="0" err="1">
                          <a:effectLst/>
                        </a:rPr>
                        <a:t>baru</a:t>
                      </a:r>
                      <a:r>
                        <a:rPr lang="en-US" sz="600" u="none" strike="noStrike" dirty="0">
                          <a:effectLst/>
                        </a:rPr>
                        <a:t> di </a:t>
                      </a:r>
                      <a:r>
                        <a:rPr lang="en-US" sz="600" u="none" strike="noStrike" dirty="0" err="1">
                          <a:effectLst/>
                        </a:rPr>
                        <a:t>tahun</a:t>
                      </a:r>
                      <a:r>
                        <a:rPr lang="en-US" sz="600" u="none" strike="noStrike" dirty="0">
                          <a:effectLst/>
                        </a:rPr>
                        <a:t> 2014, </a:t>
                      </a:r>
                      <a:r>
                        <a:rPr lang="en-US" sz="600" u="none" strike="noStrike" dirty="0" err="1">
                          <a:effectLst/>
                        </a:rPr>
                        <a:t>yaitu</a:t>
                      </a:r>
                      <a:r>
                        <a:rPr lang="en-US" sz="600" u="none" strike="noStrike" dirty="0">
                          <a:effectLst/>
                        </a:rPr>
                        <a:t> : </a:t>
                      </a:r>
                      <a:r>
                        <a:rPr lang="en-US" sz="600" u="none" strike="noStrike" dirty="0" err="1">
                          <a:effectLst/>
                        </a:rPr>
                        <a:t>Telok</a:t>
                      </a:r>
                      <a:r>
                        <a:rPr lang="en-US" sz="600" u="none" strike="noStrike" dirty="0">
                          <a:effectLst/>
                        </a:rPr>
                        <a:t> Air, Malang/</a:t>
                      </a:r>
                      <a:r>
                        <a:rPr lang="en-US" sz="600" u="none" strike="noStrike" dirty="0" err="1">
                          <a:effectLst/>
                        </a:rPr>
                        <a:t>Abdurrachman</a:t>
                      </a:r>
                      <a:r>
                        <a:rPr lang="en-US" sz="600" u="none" strike="noStrike" dirty="0">
                          <a:effectLst/>
                        </a:rPr>
                        <a:t> </a:t>
                      </a:r>
                      <a:r>
                        <a:rPr lang="en-US" sz="600" u="none" strike="noStrike" dirty="0" err="1">
                          <a:effectLst/>
                        </a:rPr>
                        <a:t>Saleh</a:t>
                      </a:r>
                      <a:r>
                        <a:rPr lang="en-US" sz="600" u="none" strike="noStrike" dirty="0">
                          <a:effectLst/>
                        </a:rPr>
                        <a:t> (u), </a:t>
                      </a:r>
                      <a:r>
                        <a:rPr lang="en-US" sz="600" u="none" strike="noStrike" dirty="0" err="1">
                          <a:effectLst/>
                        </a:rPr>
                        <a:t>Pekanbaru</a:t>
                      </a:r>
                      <a:r>
                        <a:rPr lang="en-US" sz="600" u="none" strike="noStrike" dirty="0">
                          <a:effectLst/>
                        </a:rPr>
                        <a:t> (</a:t>
                      </a:r>
                      <a:r>
                        <a:rPr lang="en-US" sz="600" u="none" strike="noStrike" dirty="0" err="1">
                          <a:effectLst/>
                        </a:rPr>
                        <a:t>Rumbai</a:t>
                      </a:r>
                      <a:r>
                        <a:rPr lang="en-US" sz="600" u="none" strike="noStrike" dirty="0">
                          <a:effectLst/>
                        </a:rPr>
                        <a:t>), Bengkulu,</a:t>
                      </a:r>
                      <a:endParaRPr lang="en-US" sz="600" b="0" i="0" u="none" strike="noStrike" dirty="0">
                        <a:solidFill>
                          <a:srgbClr val="000000"/>
                        </a:solidFill>
                        <a:effectLst/>
                        <a:latin typeface="Cambria" panose="02040503050406030204" pitchFamily="18" charset="0"/>
                      </a:endParaRPr>
                    </a:p>
                  </a:txBody>
                  <a:tcPr marL="4987" marR="4987" marT="4987"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600" b="0" i="0" u="none" strike="noStrike">
                        <a:solidFill>
                          <a:srgbClr val="000000"/>
                        </a:solidFill>
                        <a:effectLst/>
                        <a:latin typeface="Cambria" panose="02040503050406030204" pitchFamily="18" charset="0"/>
                      </a:endParaRPr>
                    </a:p>
                  </a:txBody>
                  <a:tcPr marL="4987" marR="4987" marT="4987" marB="0" anchor="b"/>
                </a:tc>
                <a:tc>
                  <a:txBody>
                    <a:bodyPr/>
                    <a:lstStyle/>
                    <a:p>
                      <a:pPr algn="l" fontAlgn="b"/>
                      <a:endParaRPr lang="en-US" sz="600" b="0" i="0" u="none" strike="noStrike">
                        <a:solidFill>
                          <a:srgbClr val="000000"/>
                        </a:solidFill>
                        <a:effectLst/>
                        <a:latin typeface="Cambria" panose="02040503050406030204" pitchFamily="18" charset="0"/>
                      </a:endParaRPr>
                    </a:p>
                  </a:txBody>
                  <a:tcPr marL="4987" marR="4987" marT="4987" marB="0" anchor="b"/>
                </a:tc>
                <a:tc>
                  <a:txBody>
                    <a:bodyPr/>
                    <a:lstStyle/>
                    <a:p>
                      <a:pPr algn="l" fontAlgn="b"/>
                      <a:endParaRPr lang="en-US" sz="600" b="0" i="0" u="none" strike="noStrike">
                        <a:solidFill>
                          <a:srgbClr val="000000"/>
                        </a:solidFill>
                        <a:effectLst/>
                        <a:latin typeface="Cambria" panose="02040503050406030204" pitchFamily="18" charset="0"/>
                      </a:endParaRPr>
                    </a:p>
                  </a:txBody>
                  <a:tcPr marL="4987" marR="4987" marT="4987" marB="0" anchor="b"/>
                </a:tc>
                <a:extLst>
                  <a:ext uri="{0D108BD9-81ED-4DB2-BD59-A6C34878D82A}">
                    <a16:rowId xmlns:a16="http://schemas.microsoft.com/office/drawing/2014/main" xmlns="" val="2318827267"/>
                  </a:ext>
                </a:extLst>
              </a:tr>
              <a:tr h="122091">
                <a:tc gridSpan="5">
                  <a:txBody>
                    <a:bodyPr/>
                    <a:lstStyle/>
                    <a:p>
                      <a:pPr algn="l" fontAlgn="t"/>
                      <a:r>
                        <a:rPr lang="en-US" sz="600" u="none" strike="noStrike" dirty="0">
                          <a:effectLst/>
                        </a:rPr>
                        <a:t>   </a:t>
                      </a:r>
                      <a:r>
                        <a:rPr lang="en-US" sz="600" u="none" strike="noStrike" dirty="0" err="1">
                          <a:effectLst/>
                        </a:rPr>
                        <a:t>Pekanbaru</a:t>
                      </a:r>
                      <a:r>
                        <a:rPr lang="en-US" sz="600" u="none" strike="noStrike" dirty="0">
                          <a:effectLst/>
                        </a:rPr>
                        <a:t> (</a:t>
                      </a:r>
                      <a:r>
                        <a:rPr lang="en-US" sz="600" u="none" strike="noStrike" dirty="0" err="1">
                          <a:effectLst/>
                        </a:rPr>
                        <a:t>Simpang</a:t>
                      </a:r>
                      <a:r>
                        <a:rPr lang="en-US" sz="600" u="none" strike="noStrike" dirty="0">
                          <a:effectLst/>
                        </a:rPr>
                        <a:t> </a:t>
                      </a:r>
                      <a:r>
                        <a:rPr lang="en-US" sz="600" u="none" strike="noStrike" dirty="0" err="1">
                          <a:effectLst/>
                        </a:rPr>
                        <a:t>Tiga</a:t>
                      </a:r>
                      <a:r>
                        <a:rPr lang="en-US" sz="600" u="none" strike="noStrike" dirty="0">
                          <a:effectLst/>
                        </a:rPr>
                        <a:t>) (u), </a:t>
                      </a:r>
                      <a:r>
                        <a:rPr lang="en-US" sz="600" u="none" strike="noStrike" dirty="0" err="1">
                          <a:effectLst/>
                        </a:rPr>
                        <a:t>Halim</a:t>
                      </a:r>
                      <a:r>
                        <a:rPr lang="en-US" sz="600" u="none" strike="noStrike" dirty="0">
                          <a:effectLst/>
                        </a:rPr>
                        <a:t> </a:t>
                      </a:r>
                      <a:r>
                        <a:rPr lang="en-US" sz="600" u="none" strike="noStrike" dirty="0" err="1">
                          <a:effectLst/>
                        </a:rPr>
                        <a:t>Perdana</a:t>
                      </a:r>
                      <a:r>
                        <a:rPr lang="en-US" sz="600" u="none" strike="noStrike" dirty="0">
                          <a:effectLst/>
                        </a:rPr>
                        <a:t> </a:t>
                      </a:r>
                      <a:r>
                        <a:rPr lang="en-US" sz="600" u="none" strike="noStrike" dirty="0" err="1">
                          <a:effectLst/>
                        </a:rPr>
                        <a:t>Kusuma</a:t>
                      </a:r>
                      <a:r>
                        <a:rPr lang="en-US" sz="600" u="none" strike="noStrike" dirty="0">
                          <a:effectLst/>
                        </a:rPr>
                        <a:t> (u), Yogyakarta/</a:t>
                      </a:r>
                      <a:r>
                        <a:rPr lang="en-US" sz="600" u="none" strike="noStrike" dirty="0" err="1">
                          <a:effectLst/>
                        </a:rPr>
                        <a:t>Adi</a:t>
                      </a:r>
                      <a:r>
                        <a:rPr lang="en-US" sz="600" u="none" strike="noStrike" dirty="0">
                          <a:effectLst/>
                        </a:rPr>
                        <a:t> </a:t>
                      </a:r>
                      <a:r>
                        <a:rPr lang="en-US" sz="600" u="none" strike="noStrike" dirty="0" err="1">
                          <a:effectLst/>
                        </a:rPr>
                        <a:t>Sucipto</a:t>
                      </a:r>
                      <a:r>
                        <a:rPr lang="en-US" sz="600" u="none" strike="noStrike" dirty="0">
                          <a:effectLst/>
                        </a:rPr>
                        <a:t> (u), </a:t>
                      </a:r>
                      <a:r>
                        <a:rPr lang="en-US" sz="600" u="none" strike="noStrike" dirty="0" err="1">
                          <a:effectLst/>
                        </a:rPr>
                        <a:t>Kabil</a:t>
                      </a:r>
                      <a:r>
                        <a:rPr lang="en-US" sz="600" u="none" strike="noStrike" dirty="0">
                          <a:effectLst/>
                        </a:rPr>
                        <a:t>/</a:t>
                      </a:r>
                      <a:r>
                        <a:rPr lang="en-US" sz="600" u="none" strike="noStrike" dirty="0" err="1">
                          <a:effectLst/>
                        </a:rPr>
                        <a:t>Panau</a:t>
                      </a:r>
                      <a:r>
                        <a:rPr lang="en-US" sz="600" u="none" strike="noStrike" dirty="0">
                          <a:effectLst/>
                        </a:rPr>
                        <a:t> </a:t>
                      </a:r>
                      <a:r>
                        <a:rPr lang="en-US" sz="600" u="none" strike="noStrike" dirty="0" err="1">
                          <a:effectLst/>
                        </a:rPr>
                        <a:t>dan</a:t>
                      </a:r>
                      <a:r>
                        <a:rPr lang="en-US" sz="600" u="none" strike="noStrike" dirty="0">
                          <a:effectLst/>
                        </a:rPr>
                        <a:t> Ujung Pandang / </a:t>
                      </a:r>
                      <a:r>
                        <a:rPr lang="en-US" sz="600" u="none" strike="noStrike" dirty="0" err="1">
                          <a:effectLst/>
                        </a:rPr>
                        <a:t>Hasanuddin</a:t>
                      </a:r>
                      <a:r>
                        <a:rPr lang="en-US" sz="600" u="none" strike="noStrike" dirty="0">
                          <a:effectLst/>
                        </a:rPr>
                        <a:t> (u)</a:t>
                      </a:r>
                      <a:endParaRPr lang="en-US" sz="600" b="0" i="0" u="none" strike="noStrike" dirty="0">
                        <a:solidFill>
                          <a:srgbClr val="000000"/>
                        </a:solidFill>
                        <a:effectLst/>
                        <a:latin typeface="Cambria" panose="02040503050406030204" pitchFamily="18" charset="0"/>
                      </a:endParaRPr>
                    </a:p>
                  </a:txBody>
                  <a:tcPr marL="4987" marR="4987" marT="4987"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600" b="0" i="0" u="none" strike="noStrike">
                        <a:solidFill>
                          <a:srgbClr val="000000"/>
                        </a:solidFill>
                        <a:effectLst/>
                        <a:latin typeface="Cambria" panose="02040503050406030204" pitchFamily="18" charset="0"/>
                      </a:endParaRPr>
                    </a:p>
                  </a:txBody>
                  <a:tcPr marL="4987" marR="4987" marT="4987" marB="0" anchor="b"/>
                </a:tc>
                <a:tc>
                  <a:txBody>
                    <a:bodyPr/>
                    <a:lstStyle/>
                    <a:p>
                      <a:pPr algn="l" fontAlgn="b"/>
                      <a:endParaRPr lang="en-US" sz="600" b="0" i="0" u="none" strike="noStrike">
                        <a:solidFill>
                          <a:srgbClr val="000000"/>
                        </a:solidFill>
                        <a:effectLst/>
                        <a:latin typeface="Cambria" panose="02040503050406030204" pitchFamily="18" charset="0"/>
                      </a:endParaRPr>
                    </a:p>
                  </a:txBody>
                  <a:tcPr marL="4987" marR="4987" marT="4987" marB="0" anchor="b"/>
                </a:tc>
                <a:tc>
                  <a:txBody>
                    <a:bodyPr/>
                    <a:lstStyle/>
                    <a:p>
                      <a:pPr algn="l" fontAlgn="b"/>
                      <a:endParaRPr lang="en-US" sz="600" b="0" i="0" u="none" strike="noStrike">
                        <a:solidFill>
                          <a:srgbClr val="000000"/>
                        </a:solidFill>
                        <a:effectLst/>
                        <a:latin typeface="Cambria" panose="02040503050406030204" pitchFamily="18" charset="0"/>
                      </a:endParaRPr>
                    </a:p>
                  </a:txBody>
                  <a:tcPr marL="4987" marR="4987" marT="4987" marB="0" anchor="b"/>
                </a:tc>
                <a:extLst>
                  <a:ext uri="{0D108BD9-81ED-4DB2-BD59-A6C34878D82A}">
                    <a16:rowId xmlns:a16="http://schemas.microsoft.com/office/drawing/2014/main" xmlns="" val="2225582007"/>
                  </a:ext>
                </a:extLst>
              </a:tr>
              <a:tr h="122091">
                <a:tc gridSpan="5">
                  <a:txBody>
                    <a:bodyPr/>
                    <a:lstStyle/>
                    <a:p>
                      <a:pPr algn="l" fontAlgn="t"/>
                      <a:r>
                        <a:rPr lang="en-US" sz="600" u="none" strike="noStrike" dirty="0">
                          <a:effectLst/>
                        </a:rPr>
                        <a:t>- </a:t>
                      </a:r>
                      <a:r>
                        <a:rPr lang="en-US" sz="600" u="none" strike="noStrike" dirty="0" err="1">
                          <a:effectLst/>
                        </a:rPr>
                        <a:t>Terdapat</a:t>
                      </a:r>
                      <a:r>
                        <a:rPr lang="en-US" sz="600" u="none" strike="noStrike" dirty="0">
                          <a:effectLst/>
                        </a:rPr>
                        <a:t> 21 </a:t>
                      </a:r>
                      <a:r>
                        <a:rPr lang="en-US" sz="600" u="none" strike="noStrike" dirty="0" err="1">
                          <a:effectLst/>
                        </a:rPr>
                        <a:t>pelabuhan</a:t>
                      </a:r>
                      <a:r>
                        <a:rPr lang="en-US" sz="600" u="none" strike="noStrike" dirty="0">
                          <a:effectLst/>
                        </a:rPr>
                        <a:t> </a:t>
                      </a:r>
                      <a:r>
                        <a:rPr lang="en-US" sz="600" u="none" strike="noStrike" dirty="0" err="1">
                          <a:effectLst/>
                        </a:rPr>
                        <a:t>muat</a:t>
                      </a:r>
                      <a:r>
                        <a:rPr lang="en-US" sz="600" u="none" strike="noStrike" dirty="0">
                          <a:effectLst/>
                        </a:rPr>
                        <a:t> </a:t>
                      </a:r>
                      <a:r>
                        <a:rPr lang="en-US" sz="600" u="none" strike="noStrike" dirty="0" err="1">
                          <a:effectLst/>
                        </a:rPr>
                        <a:t>baru</a:t>
                      </a:r>
                      <a:r>
                        <a:rPr lang="en-US" sz="600" u="none" strike="noStrike" dirty="0">
                          <a:effectLst/>
                        </a:rPr>
                        <a:t> di </a:t>
                      </a:r>
                      <a:r>
                        <a:rPr lang="en-US" sz="600" u="none" strike="noStrike" dirty="0" err="1">
                          <a:effectLst/>
                        </a:rPr>
                        <a:t>tahun</a:t>
                      </a:r>
                      <a:r>
                        <a:rPr lang="en-US" sz="600" u="none" strike="noStrike" dirty="0">
                          <a:effectLst/>
                        </a:rPr>
                        <a:t> 2015, </a:t>
                      </a:r>
                      <a:r>
                        <a:rPr lang="en-US" sz="600" u="none" strike="noStrike" dirty="0" err="1">
                          <a:effectLst/>
                        </a:rPr>
                        <a:t>yaitu</a:t>
                      </a:r>
                      <a:r>
                        <a:rPr lang="en-US" sz="600" u="none" strike="noStrike" dirty="0">
                          <a:effectLst/>
                        </a:rPr>
                        <a:t> : </a:t>
                      </a:r>
                      <a:r>
                        <a:rPr lang="en-US" sz="600" u="none" strike="noStrike" dirty="0" err="1">
                          <a:effectLst/>
                        </a:rPr>
                        <a:t>Belakang</a:t>
                      </a:r>
                      <a:r>
                        <a:rPr lang="en-US" sz="600" u="none" strike="noStrike" dirty="0">
                          <a:effectLst/>
                        </a:rPr>
                        <a:t> Padang, </a:t>
                      </a:r>
                      <a:r>
                        <a:rPr lang="en-US" sz="600" u="none" strike="noStrike" dirty="0" err="1">
                          <a:effectLst/>
                        </a:rPr>
                        <a:t>Bintuni</a:t>
                      </a:r>
                      <a:r>
                        <a:rPr lang="en-US" sz="600" u="none" strike="noStrike" dirty="0">
                          <a:effectLst/>
                        </a:rPr>
                        <a:t>, Solo/</a:t>
                      </a:r>
                      <a:r>
                        <a:rPr lang="en-US" sz="600" u="none" strike="noStrike" dirty="0" err="1">
                          <a:effectLst/>
                        </a:rPr>
                        <a:t>Jebres</a:t>
                      </a:r>
                      <a:r>
                        <a:rPr lang="en-US" sz="600" u="none" strike="noStrike" dirty="0">
                          <a:effectLst/>
                        </a:rPr>
                        <a:t>/</a:t>
                      </a:r>
                      <a:r>
                        <a:rPr lang="en-US" sz="600" u="none" strike="noStrike" dirty="0" err="1">
                          <a:effectLst/>
                        </a:rPr>
                        <a:t>Adi</a:t>
                      </a:r>
                      <a:r>
                        <a:rPr lang="en-US" sz="600" u="none" strike="noStrike" dirty="0">
                          <a:effectLst/>
                        </a:rPr>
                        <a:t> </a:t>
                      </a:r>
                      <a:r>
                        <a:rPr lang="en-US" sz="600" u="none" strike="noStrike" dirty="0" err="1">
                          <a:effectLst/>
                        </a:rPr>
                        <a:t>Sumarmo</a:t>
                      </a:r>
                      <a:r>
                        <a:rPr lang="en-US" sz="600" u="none" strike="noStrike" dirty="0">
                          <a:effectLst/>
                        </a:rPr>
                        <a:t>, Surakarta, Yogyakarta (</a:t>
                      </a:r>
                      <a:r>
                        <a:rPr lang="en-US" sz="600" u="none" strike="noStrike" dirty="0" err="1">
                          <a:effectLst/>
                        </a:rPr>
                        <a:t>ptt</a:t>
                      </a:r>
                      <a:r>
                        <a:rPr lang="en-US" sz="600" u="none" strike="noStrike" dirty="0">
                          <a:effectLst/>
                        </a:rPr>
                        <a:t>)</a:t>
                      </a:r>
                      <a:endParaRPr lang="en-US" sz="600" b="0" i="0" u="none" strike="noStrike" dirty="0">
                        <a:solidFill>
                          <a:srgbClr val="000000"/>
                        </a:solidFill>
                        <a:effectLst/>
                        <a:latin typeface="Cambria" panose="02040503050406030204" pitchFamily="18" charset="0"/>
                      </a:endParaRPr>
                    </a:p>
                  </a:txBody>
                  <a:tcPr marL="4987" marR="4987" marT="4987"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600" b="1" i="0" u="none" strike="noStrike">
                        <a:solidFill>
                          <a:srgbClr val="000000"/>
                        </a:solidFill>
                        <a:effectLst/>
                        <a:latin typeface="Cambria" panose="02040503050406030204" pitchFamily="18" charset="0"/>
                      </a:endParaRPr>
                    </a:p>
                  </a:txBody>
                  <a:tcPr marL="4987" marR="4987" marT="4987" marB="0" anchor="b"/>
                </a:tc>
                <a:tc>
                  <a:txBody>
                    <a:bodyPr/>
                    <a:lstStyle/>
                    <a:p>
                      <a:pPr algn="l" fontAlgn="b"/>
                      <a:endParaRPr lang="en-US" sz="600" b="1" i="0" u="none" strike="noStrike">
                        <a:solidFill>
                          <a:srgbClr val="000000"/>
                        </a:solidFill>
                        <a:effectLst/>
                        <a:latin typeface="Cambria" panose="02040503050406030204" pitchFamily="18" charset="0"/>
                      </a:endParaRPr>
                    </a:p>
                  </a:txBody>
                  <a:tcPr marL="4987" marR="4987" marT="4987" marB="0" anchor="b"/>
                </a:tc>
                <a:tc>
                  <a:txBody>
                    <a:bodyPr/>
                    <a:lstStyle/>
                    <a:p>
                      <a:pPr algn="l" fontAlgn="b"/>
                      <a:endParaRPr lang="en-US" sz="600" b="0" i="0" u="none" strike="noStrike">
                        <a:solidFill>
                          <a:srgbClr val="000000"/>
                        </a:solidFill>
                        <a:effectLst/>
                        <a:latin typeface="Cambria" panose="02040503050406030204" pitchFamily="18" charset="0"/>
                      </a:endParaRPr>
                    </a:p>
                  </a:txBody>
                  <a:tcPr marL="4987" marR="4987" marT="4987" marB="0" anchor="b"/>
                </a:tc>
                <a:extLst>
                  <a:ext uri="{0D108BD9-81ED-4DB2-BD59-A6C34878D82A}">
                    <a16:rowId xmlns:a16="http://schemas.microsoft.com/office/drawing/2014/main" xmlns="" val="1426660353"/>
                  </a:ext>
                </a:extLst>
              </a:tr>
              <a:tr h="133719">
                <a:tc gridSpan="8">
                  <a:txBody>
                    <a:bodyPr/>
                    <a:lstStyle/>
                    <a:p>
                      <a:pPr algn="l" fontAlgn="t"/>
                      <a:r>
                        <a:rPr lang="en-US" sz="600" u="none" strike="noStrike" dirty="0">
                          <a:effectLst/>
                        </a:rPr>
                        <a:t>  </a:t>
                      </a:r>
                      <a:r>
                        <a:rPr lang="en-US" sz="600" u="none" strike="noStrike" dirty="0" err="1">
                          <a:effectLst/>
                        </a:rPr>
                        <a:t>Tanjung</a:t>
                      </a:r>
                      <a:r>
                        <a:rPr lang="en-US" sz="600" u="none" strike="noStrike" dirty="0">
                          <a:effectLst/>
                        </a:rPr>
                        <a:t> </a:t>
                      </a:r>
                      <a:r>
                        <a:rPr lang="en-US" sz="600" u="none" strike="noStrike" dirty="0" err="1">
                          <a:effectLst/>
                        </a:rPr>
                        <a:t>Kedabu</a:t>
                      </a:r>
                      <a:r>
                        <a:rPr lang="en-US" sz="600" u="none" strike="noStrike" dirty="0">
                          <a:effectLst/>
                        </a:rPr>
                        <a:t>, </a:t>
                      </a:r>
                      <a:r>
                        <a:rPr lang="en-US" sz="600" u="none" strike="noStrike" dirty="0" err="1">
                          <a:effectLst/>
                        </a:rPr>
                        <a:t>Tanjung</a:t>
                      </a:r>
                      <a:r>
                        <a:rPr lang="en-US" sz="600" u="none" strike="noStrike" dirty="0">
                          <a:effectLst/>
                        </a:rPr>
                        <a:t> </a:t>
                      </a:r>
                      <a:r>
                        <a:rPr lang="en-US" sz="600" u="none" strike="noStrike" dirty="0" err="1">
                          <a:effectLst/>
                        </a:rPr>
                        <a:t>Selor</a:t>
                      </a:r>
                      <a:r>
                        <a:rPr lang="en-US" sz="600" u="none" strike="noStrike" dirty="0">
                          <a:effectLst/>
                        </a:rPr>
                        <a:t>, Idi, </a:t>
                      </a:r>
                      <a:r>
                        <a:rPr lang="en-US" sz="600" u="none" strike="noStrike" dirty="0" err="1">
                          <a:effectLst/>
                        </a:rPr>
                        <a:t>Tanjung</a:t>
                      </a:r>
                      <a:r>
                        <a:rPr lang="en-US" sz="600" u="none" strike="noStrike" dirty="0">
                          <a:effectLst/>
                        </a:rPr>
                        <a:t> </a:t>
                      </a:r>
                      <a:r>
                        <a:rPr lang="en-US" sz="600" u="none" strike="noStrike" dirty="0" err="1">
                          <a:effectLst/>
                        </a:rPr>
                        <a:t>Sangata</a:t>
                      </a:r>
                      <a:r>
                        <a:rPr lang="en-US" sz="600" u="none" strike="noStrike" dirty="0">
                          <a:effectLst/>
                        </a:rPr>
                        <a:t>, Sumbawa (</a:t>
                      </a:r>
                      <a:r>
                        <a:rPr lang="en-US" sz="600" u="none" strike="noStrike" dirty="0" err="1">
                          <a:effectLst/>
                        </a:rPr>
                        <a:t>Brang-Biji</a:t>
                      </a:r>
                      <a:r>
                        <a:rPr lang="en-US" sz="600" u="none" strike="noStrike" dirty="0">
                          <a:effectLst/>
                        </a:rPr>
                        <a:t>), </a:t>
                      </a:r>
                      <a:r>
                        <a:rPr lang="en-US" sz="600" u="none" strike="noStrike" dirty="0" err="1">
                          <a:effectLst/>
                        </a:rPr>
                        <a:t>Manggar</a:t>
                      </a:r>
                      <a:r>
                        <a:rPr lang="en-US" sz="600" u="none" strike="noStrike" dirty="0">
                          <a:effectLst/>
                        </a:rPr>
                        <a:t>, </a:t>
                      </a:r>
                      <a:r>
                        <a:rPr lang="en-US" sz="600" u="none" strike="noStrike" dirty="0" err="1">
                          <a:effectLst/>
                        </a:rPr>
                        <a:t>Taliabu</a:t>
                      </a:r>
                      <a:r>
                        <a:rPr lang="en-US" sz="600" u="none" strike="noStrike" dirty="0">
                          <a:effectLst/>
                        </a:rPr>
                        <a:t> Celebes, </a:t>
                      </a:r>
                      <a:r>
                        <a:rPr lang="en-US" sz="600" u="none" strike="noStrike" dirty="0" err="1">
                          <a:effectLst/>
                        </a:rPr>
                        <a:t>Tanjung</a:t>
                      </a:r>
                      <a:r>
                        <a:rPr lang="en-US" sz="600" u="none" strike="noStrike" dirty="0">
                          <a:effectLst/>
                        </a:rPr>
                        <a:t> </a:t>
                      </a:r>
                      <a:r>
                        <a:rPr lang="en-US" sz="600" u="none" strike="noStrike" dirty="0" err="1">
                          <a:effectLst/>
                        </a:rPr>
                        <a:t>Pandan</a:t>
                      </a:r>
                      <a:r>
                        <a:rPr lang="en-US" sz="600" u="none" strike="noStrike" dirty="0">
                          <a:effectLst/>
                        </a:rPr>
                        <a:t>, </a:t>
                      </a:r>
                      <a:r>
                        <a:rPr lang="en-US" sz="600" u="none" strike="noStrike" dirty="0" err="1">
                          <a:effectLst/>
                        </a:rPr>
                        <a:t>Palu</a:t>
                      </a:r>
                      <a:r>
                        <a:rPr lang="en-US" sz="600" u="none" strike="noStrike" dirty="0">
                          <a:effectLst/>
                        </a:rPr>
                        <a:t>/</a:t>
                      </a:r>
                      <a:r>
                        <a:rPr lang="en-US" sz="600" u="none" strike="noStrike" dirty="0" err="1">
                          <a:effectLst/>
                        </a:rPr>
                        <a:t>Mutiara</a:t>
                      </a:r>
                      <a:r>
                        <a:rPr lang="en-US" sz="600" u="none" strike="noStrike" dirty="0">
                          <a:effectLst/>
                        </a:rPr>
                        <a:t> (u), Hulu </a:t>
                      </a:r>
                      <a:r>
                        <a:rPr lang="en-US" sz="600" u="none" strike="noStrike" dirty="0" err="1">
                          <a:effectLst/>
                        </a:rPr>
                        <a:t>Siau</a:t>
                      </a:r>
                      <a:r>
                        <a:rPr lang="en-US" sz="600" u="none" strike="noStrike" dirty="0">
                          <a:effectLst/>
                        </a:rPr>
                        <a:t>, </a:t>
                      </a:r>
                      <a:r>
                        <a:rPr lang="en-US" sz="600" u="none" strike="noStrike" dirty="0" err="1">
                          <a:effectLst/>
                        </a:rPr>
                        <a:t>Bosong</a:t>
                      </a:r>
                      <a:r>
                        <a:rPr lang="en-US" sz="600" u="none" strike="noStrike" dirty="0">
                          <a:effectLst/>
                        </a:rPr>
                        <a:t> </a:t>
                      </a:r>
                      <a:r>
                        <a:rPr lang="en-US" sz="600" u="none" strike="noStrike" dirty="0" err="1">
                          <a:effectLst/>
                        </a:rPr>
                        <a:t>Telaga</a:t>
                      </a:r>
                      <a:r>
                        <a:rPr lang="en-US" sz="600" u="none" strike="noStrike" dirty="0">
                          <a:effectLst/>
                        </a:rPr>
                        <a:t>,</a:t>
                      </a:r>
                      <a:endParaRPr lang="en-US" sz="600" b="0" i="0" u="none" strike="noStrike" dirty="0">
                        <a:solidFill>
                          <a:srgbClr val="000000"/>
                        </a:solidFill>
                        <a:effectLst/>
                        <a:latin typeface="Cambria" panose="02040503050406030204" pitchFamily="18" charset="0"/>
                      </a:endParaRPr>
                    </a:p>
                  </a:txBody>
                  <a:tcPr marL="4987" marR="4987" marT="4987"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2097095148"/>
                  </a:ext>
                </a:extLst>
              </a:tr>
              <a:tr h="133719">
                <a:tc gridSpan="4">
                  <a:txBody>
                    <a:bodyPr/>
                    <a:lstStyle/>
                    <a:p>
                      <a:pPr algn="l" fontAlgn="t"/>
                      <a:r>
                        <a:rPr lang="en-US" sz="600" u="none" strike="noStrike" dirty="0">
                          <a:effectLst/>
                        </a:rPr>
                        <a:t>  Padang / </a:t>
                      </a:r>
                      <a:r>
                        <a:rPr lang="en-US" sz="600" u="none" strike="noStrike" dirty="0" err="1">
                          <a:effectLst/>
                        </a:rPr>
                        <a:t>Tabing</a:t>
                      </a:r>
                      <a:r>
                        <a:rPr lang="en-US" sz="600" u="none" strike="noStrike" dirty="0">
                          <a:effectLst/>
                        </a:rPr>
                        <a:t> (u) </a:t>
                      </a:r>
                      <a:r>
                        <a:rPr lang="en-US" sz="600" u="none" strike="noStrike" dirty="0" err="1">
                          <a:effectLst/>
                        </a:rPr>
                        <a:t>dan</a:t>
                      </a:r>
                      <a:r>
                        <a:rPr lang="en-US" sz="600" u="none" strike="noStrike" dirty="0">
                          <a:effectLst/>
                        </a:rPr>
                        <a:t> Bandung / </a:t>
                      </a:r>
                      <a:r>
                        <a:rPr lang="en-US" sz="600" u="none" strike="noStrike" dirty="0" err="1">
                          <a:effectLst/>
                        </a:rPr>
                        <a:t>Husein</a:t>
                      </a:r>
                      <a:r>
                        <a:rPr lang="en-US" sz="600" u="none" strike="noStrike" dirty="0">
                          <a:effectLst/>
                        </a:rPr>
                        <a:t> </a:t>
                      </a:r>
                      <a:r>
                        <a:rPr lang="en-US" sz="600" u="none" strike="noStrike" dirty="0" err="1">
                          <a:effectLst/>
                        </a:rPr>
                        <a:t>Sastranegara</a:t>
                      </a:r>
                      <a:r>
                        <a:rPr lang="en-US" sz="600" u="none" strike="noStrike" dirty="0">
                          <a:effectLst/>
                        </a:rPr>
                        <a:t> (u), </a:t>
                      </a:r>
                      <a:r>
                        <a:rPr lang="en-US" sz="600" u="none" strike="noStrike" dirty="0" err="1">
                          <a:effectLst/>
                        </a:rPr>
                        <a:t>Mulia</a:t>
                      </a:r>
                      <a:r>
                        <a:rPr lang="en-US" sz="600" u="none" strike="noStrike" dirty="0">
                          <a:effectLst/>
                        </a:rPr>
                        <a:t>, Lombok Strait, </a:t>
                      </a:r>
                      <a:r>
                        <a:rPr lang="en-US" sz="600" u="none" strike="noStrike" dirty="0" err="1">
                          <a:effectLst/>
                        </a:rPr>
                        <a:t>Benoa</a:t>
                      </a:r>
                      <a:r>
                        <a:rPr lang="en-US" sz="600" u="none" strike="noStrike" dirty="0">
                          <a:effectLst/>
                        </a:rPr>
                        <a:t>/</a:t>
                      </a:r>
                      <a:r>
                        <a:rPr lang="en-US" sz="600" u="none" strike="noStrike" dirty="0" err="1">
                          <a:effectLst/>
                        </a:rPr>
                        <a:t>Loloan</a:t>
                      </a:r>
                      <a:endParaRPr lang="en-US" sz="600" b="0" i="0" u="none" strike="noStrike" dirty="0">
                        <a:solidFill>
                          <a:srgbClr val="000000"/>
                        </a:solidFill>
                        <a:effectLst/>
                        <a:latin typeface="Cambria" panose="02040503050406030204" pitchFamily="18" charset="0"/>
                      </a:endParaRPr>
                    </a:p>
                  </a:txBody>
                  <a:tcPr marL="4987" marR="4987" marT="4987" marB="0"/>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t"/>
                      <a:endParaRPr lang="en-US" sz="600" b="1" i="0" u="none" strike="noStrike" dirty="0">
                        <a:solidFill>
                          <a:srgbClr val="000000"/>
                        </a:solidFill>
                        <a:effectLst/>
                        <a:latin typeface="Cambria" panose="02040503050406030204" pitchFamily="18" charset="0"/>
                      </a:endParaRPr>
                    </a:p>
                  </a:txBody>
                  <a:tcPr marL="4987" marR="4987" marT="4987" marB="0"/>
                </a:tc>
                <a:tc>
                  <a:txBody>
                    <a:bodyPr/>
                    <a:lstStyle/>
                    <a:p>
                      <a:pPr algn="l" fontAlgn="t"/>
                      <a:endParaRPr lang="en-US" sz="600" b="1" i="0" u="none" strike="noStrike">
                        <a:solidFill>
                          <a:srgbClr val="000000"/>
                        </a:solidFill>
                        <a:effectLst/>
                        <a:latin typeface="Cambria" panose="02040503050406030204" pitchFamily="18" charset="0"/>
                      </a:endParaRPr>
                    </a:p>
                  </a:txBody>
                  <a:tcPr marL="4987" marR="4987" marT="4987" marB="0"/>
                </a:tc>
                <a:tc>
                  <a:txBody>
                    <a:bodyPr/>
                    <a:lstStyle/>
                    <a:p>
                      <a:pPr algn="l" fontAlgn="t"/>
                      <a:endParaRPr lang="en-US" sz="600" b="1" i="0" u="none" strike="noStrike">
                        <a:solidFill>
                          <a:srgbClr val="000000"/>
                        </a:solidFill>
                        <a:effectLst/>
                        <a:latin typeface="Cambria" panose="02040503050406030204" pitchFamily="18" charset="0"/>
                      </a:endParaRPr>
                    </a:p>
                  </a:txBody>
                  <a:tcPr marL="4987" marR="4987" marT="4987" marB="0"/>
                </a:tc>
                <a:tc>
                  <a:txBody>
                    <a:bodyPr/>
                    <a:lstStyle/>
                    <a:p>
                      <a:pPr algn="l" fontAlgn="t"/>
                      <a:endParaRPr lang="en-US" sz="600" b="1" i="0" u="none" strike="noStrike">
                        <a:solidFill>
                          <a:srgbClr val="000000"/>
                        </a:solidFill>
                        <a:effectLst/>
                        <a:latin typeface="Cambria" panose="02040503050406030204" pitchFamily="18" charset="0"/>
                      </a:endParaRPr>
                    </a:p>
                  </a:txBody>
                  <a:tcPr marL="4987" marR="4987" marT="4987" marB="0"/>
                </a:tc>
                <a:extLst>
                  <a:ext uri="{0D108BD9-81ED-4DB2-BD59-A6C34878D82A}">
                    <a16:rowId xmlns:a16="http://schemas.microsoft.com/office/drawing/2014/main" xmlns="" val="172748184"/>
                  </a:ext>
                </a:extLst>
              </a:tr>
              <a:tr h="122091">
                <a:tc gridSpan="8">
                  <a:txBody>
                    <a:bodyPr/>
                    <a:lstStyle/>
                    <a:p>
                      <a:pPr algn="l" fontAlgn="t"/>
                      <a:r>
                        <a:rPr lang="en-US" sz="600" u="none" strike="noStrike" dirty="0">
                          <a:effectLst/>
                        </a:rPr>
                        <a:t>- </a:t>
                      </a:r>
                      <a:r>
                        <a:rPr lang="en-US" sz="600" u="none" strike="noStrike" dirty="0" err="1">
                          <a:effectLst/>
                        </a:rPr>
                        <a:t>Terdapat</a:t>
                      </a:r>
                      <a:r>
                        <a:rPr lang="en-US" sz="600" u="none" strike="noStrike" dirty="0">
                          <a:effectLst/>
                        </a:rPr>
                        <a:t> 9 </a:t>
                      </a:r>
                      <a:r>
                        <a:rPr lang="en-US" sz="600" u="none" strike="noStrike" dirty="0" err="1">
                          <a:effectLst/>
                        </a:rPr>
                        <a:t>pelabuhan</a:t>
                      </a:r>
                      <a:r>
                        <a:rPr lang="en-US" sz="600" u="none" strike="noStrike" dirty="0">
                          <a:effectLst/>
                        </a:rPr>
                        <a:t> </a:t>
                      </a:r>
                      <a:r>
                        <a:rPr lang="en-US" sz="600" u="none" strike="noStrike" dirty="0" err="1">
                          <a:effectLst/>
                        </a:rPr>
                        <a:t>muat</a:t>
                      </a:r>
                      <a:r>
                        <a:rPr lang="en-US" sz="600" u="none" strike="noStrike" dirty="0">
                          <a:effectLst/>
                        </a:rPr>
                        <a:t> </a:t>
                      </a:r>
                      <a:r>
                        <a:rPr lang="en-US" sz="600" u="none" strike="noStrike" dirty="0" err="1">
                          <a:effectLst/>
                        </a:rPr>
                        <a:t>baru</a:t>
                      </a:r>
                      <a:r>
                        <a:rPr lang="en-US" sz="600" u="none" strike="noStrike" dirty="0">
                          <a:effectLst/>
                        </a:rPr>
                        <a:t> di </a:t>
                      </a:r>
                      <a:r>
                        <a:rPr lang="en-US" sz="600" u="none" strike="noStrike" dirty="0" err="1">
                          <a:effectLst/>
                        </a:rPr>
                        <a:t>tahun</a:t>
                      </a:r>
                      <a:r>
                        <a:rPr lang="en-US" sz="600" u="none" strike="noStrike" dirty="0">
                          <a:effectLst/>
                        </a:rPr>
                        <a:t> 2016, </a:t>
                      </a:r>
                      <a:r>
                        <a:rPr lang="en-US" sz="600" u="none" strike="noStrike" dirty="0" err="1">
                          <a:effectLst/>
                        </a:rPr>
                        <a:t>yaitu</a:t>
                      </a:r>
                      <a:r>
                        <a:rPr lang="en-US" sz="600" u="none" strike="noStrike" dirty="0">
                          <a:effectLst/>
                        </a:rPr>
                        <a:t> : Sungai Selatan, </a:t>
                      </a:r>
                      <a:r>
                        <a:rPr lang="en-US" sz="600" u="none" strike="noStrike" dirty="0" err="1">
                          <a:effectLst/>
                        </a:rPr>
                        <a:t>Teluk</a:t>
                      </a:r>
                      <a:r>
                        <a:rPr lang="en-US" sz="600" u="none" strike="noStrike" dirty="0">
                          <a:effectLst/>
                        </a:rPr>
                        <a:t> </a:t>
                      </a:r>
                      <a:r>
                        <a:rPr lang="en-US" sz="600" u="none" strike="noStrike" dirty="0" err="1">
                          <a:effectLst/>
                        </a:rPr>
                        <a:t>Lamong</a:t>
                      </a:r>
                      <a:r>
                        <a:rPr lang="en-US" sz="600" u="none" strike="noStrike" dirty="0">
                          <a:effectLst/>
                        </a:rPr>
                        <a:t>, </a:t>
                      </a:r>
                      <a:r>
                        <a:rPr lang="en-US" sz="600" u="none" strike="noStrike" dirty="0" err="1">
                          <a:effectLst/>
                        </a:rPr>
                        <a:t>Tagulandang</a:t>
                      </a:r>
                      <a:r>
                        <a:rPr lang="en-US" sz="600" u="none" strike="noStrike" dirty="0">
                          <a:effectLst/>
                        </a:rPr>
                        <a:t>, </a:t>
                      </a:r>
                      <a:r>
                        <a:rPr lang="en-US" sz="600" u="none" strike="noStrike" dirty="0" err="1">
                          <a:effectLst/>
                        </a:rPr>
                        <a:t>Manokwari</a:t>
                      </a:r>
                      <a:r>
                        <a:rPr lang="en-US" sz="600" u="none" strike="noStrike" dirty="0">
                          <a:effectLst/>
                        </a:rPr>
                        <a:t>,  Jambi/</a:t>
                      </a:r>
                      <a:r>
                        <a:rPr lang="en-US" sz="600" u="none" strike="noStrike" dirty="0" err="1">
                          <a:effectLst/>
                        </a:rPr>
                        <a:t>Palmerah</a:t>
                      </a:r>
                      <a:r>
                        <a:rPr lang="en-US" sz="600" u="none" strike="noStrike" dirty="0">
                          <a:effectLst/>
                        </a:rPr>
                        <a:t>/Sultan </a:t>
                      </a:r>
                      <a:r>
                        <a:rPr lang="en-US" sz="600" u="none" strike="noStrike" dirty="0" err="1">
                          <a:effectLst/>
                        </a:rPr>
                        <a:t>Taha</a:t>
                      </a:r>
                      <a:r>
                        <a:rPr lang="en-US" sz="600" u="none" strike="noStrike" dirty="0">
                          <a:effectLst/>
                        </a:rPr>
                        <a:t> (u), </a:t>
                      </a:r>
                      <a:r>
                        <a:rPr lang="en-US" sz="600" u="none" strike="noStrike" dirty="0" err="1">
                          <a:effectLst/>
                        </a:rPr>
                        <a:t>Pacitan</a:t>
                      </a:r>
                      <a:r>
                        <a:rPr lang="en-US" sz="600" u="none" strike="noStrike" dirty="0">
                          <a:effectLst/>
                        </a:rPr>
                        <a:t>, </a:t>
                      </a:r>
                      <a:r>
                        <a:rPr lang="en-US" sz="600" u="none" strike="noStrike" dirty="0" err="1">
                          <a:effectLst/>
                        </a:rPr>
                        <a:t>Tambak</a:t>
                      </a:r>
                      <a:r>
                        <a:rPr lang="en-US" sz="600" u="none" strike="noStrike" dirty="0">
                          <a:effectLst/>
                        </a:rPr>
                        <a:t>, Indonesia Bulk Terminal </a:t>
                      </a:r>
                      <a:r>
                        <a:rPr lang="en-US" sz="600" u="none" strike="noStrike" dirty="0" err="1">
                          <a:effectLst/>
                        </a:rPr>
                        <a:t>dan</a:t>
                      </a:r>
                      <a:r>
                        <a:rPr lang="en-US" sz="600" u="none" strike="noStrike" dirty="0">
                          <a:effectLst/>
                        </a:rPr>
                        <a:t> </a:t>
                      </a:r>
                      <a:r>
                        <a:rPr lang="en-US" sz="600" u="none" strike="noStrike" dirty="0" err="1">
                          <a:effectLst/>
                        </a:rPr>
                        <a:t>Jayapura</a:t>
                      </a:r>
                      <a:r>
                        <a:rPr lang="en-US" sz="600" u="none" strike="noStrike" dirty="0">
                          <a:effectLst/>
                        </a:rPr>
                        <a:t>/</a:t>
                      </a:r>
                      <a:r>
                        <a:rPr lang="en-US" sz="600" u="none" strike="noStrike" dirty="0" err="1">
                          <a:effectLst/>
                        </a:rPr>
                        <a:t>Sentani</a:t>
                      </a:r>
                      <a:r>
                        <a:rPr lang="en-US" sz="600" u="none" strike="noStrike" dirty="0">
                          <a:effectLst/>
                        </a:rPr>
                        <a:t> (u)</a:t>
                      </a:r>
                      <a:endParaRPr lang="en-US" sz="600" b="0" i="0" u="none" strike="noStrike" dirty="0">
                        <a:solidFill>
                          <a:srgbClr val="000000"/>
                        </a:solidFill>
                        <a:effectLst/>
                        <a:latin typeface="Cambria" panose="02040503050406030204" pitchFamily="18" charset="0"/>
                      </a:endParaRPr>
                    </a:p>
                  </a:txBody>
                  <a:tcPr marL="4987" marR="4987" marT="4987"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3324441820"/>
                  </a:ext>
                </a:extLst>
              </a:tr>
              <a:tr h="122091">
                <a:tc gridSpan="8">
                  <a:txBody>
                    <a:bodyPr/>
                    <a:lstStyle/>
                    <a:p>
                      <a:pPr algn="l" fontAlgn="t"/>
                      <a:r>
                        <a:rPr lang="en-US" sz="600" u="none" strike="noStrike" dirty="0">
                          <a:effectLst/>
                        </a:rPr>
                        <a:t>- </a:t>
                      </a:r>
                      <a:r>
                        <a:rPr lang="en-US" sz="600" u="none" strike="noStrike" dirty="0" err="1">
                          <a:effectLst/>
                        </a:rPr>
                        <a:t>Terdapat</a:t>
                      </a:r>
                      <a:r>
                        <a:rPr lang="en-US" sz="600" u="none" strike="noStrike" dirty="0">
                          <a:effectLst/>
                        </a:rPr>
                        <a:t> 7 </a:t>
                      </a:r>
                      <a:r>
                        <a:rPr lang="en-US" sz="600" u="none" strike="noStrike" dirty="0" err="1">
                          <a:effectLst/>
                        </a:rPr>
                        <a:t>pelabuhan</a:t>
                      </a:r>
                      <a:r>
                        <a:rPr lang="en-US" sz="600" u="none" strike="noStrike" dirty="0">
                          <a:effectLst/>
                        </a:rPr>
                        <a:t> </a:t>
                      </a:r>
                      <a:r>
                        <a:rPr lang="en-US" sz="600" u="none" strike="noStrike" dirty="0" err="1">
                          <a:effectLst/>
                        </a:rPr>
                        <a:t>muat</a:t>
                      </a:r>
                      <a:r>
                        <a:rPr lang="en-US" sz="600" u="none" strike="noStrike" dirty="0">
                          <a:effectLst/>
                        </a:rPr>
                        <a:t> </a:t>
                      </a:r>
                      <a:r>
                        <a:rPr lang="en-US" sz="600" u="none" strike="noStrike" dirty="0" err="1">
                          <a:effectLst/>
                        </a:rPr>
                        <a:t>baru</a:t>
                      </a:r>
                      <a:r>
                        <a:rPr lang="en-US" sz="600" u="none" strike="noStrike" dirty="0">
                          <a:effectLst/>
                        </a:rPr>
                        <a:t> di </a:t>
                      </a:r>
                      <a:r>
                        <a:rPr lang="en-US" sz="600" u="none" strike="noStrike" dirty="0" err="1">
                          <a:effectLst/>
                        </a:rPr>
                        <a:t>tahun</a:t>
                      </a:r>
                      <a:r>
                        <a:rPr lang="en-US" sz="600" u="none" strike="noStrike" dirty="0">
                          <a:effectLst/>
                        </a:rPr>
                        <a:t> 2017, </a:t>
                      </a:r>
                      <a:r>
                        <a:rPr lang="en-US" sz="600" u="none" strike="noStrike" dirty="0" err="1">
                          <a:effectLst/>
                        </a:rPr>
                        <a:t>yaitu</a:t>
                      </a:r>
                      <a:r>
                        <a:rPr lang="en-US" sz="600" u="none" strike="noStrike" dirty="0">
                          <a:effectLst/>
                        </a:rPr>
                        <a:t> : Long </a:t>
                      </a:r>
                      <a:r>
                        <a:rPr lang="en-US" sz="600" u="none" strike="noStrike" dirty="0" err="1">
                          <a:effectLst/>
                        </a:rPr>
                        <a:t>Bawan</a:t>
                      </a:r>
                      <a:r>
                        <a:rPr lang="en-US" sz="600" u="none" strike="noStrike" dirty="0">
                          <a:effectLst/>
                        </a:rPr>
                        <a:t>, </a:t>
                      </a:r>
                      <a:r>
                        <a:rPr lang="en-US" sz="600" u="none" strike="noStrike" dirty="0" err="1">
                          <a:effectLst/>
                        </a:rPr>
                        <a:t>Tamako</a:t>
                      </a:r>
                      <a:r>
                        <a:rPr lang="en-US" sz="600" u="none" strike="noStrike" dirty="0">
                          <a:effectLst/>
                        </a:rPr>
                        <a:t>, Tanah </a:t>
                      </a:r>
                      <a:r>
                        <a:rPr lang="en-US" sz="600" u="none" strike="noStrike" dirty="0" err="1">
                          <a:effectLst/>
                        </a:rPr>
                        <a:t>Merah</a:t>
                      </a:r>
                      <a:r>
                        <a:rPr lang="en-US" sz="600" u="none" strike="noStrike" dirty="0">
                          <a:effectLst/>
                        </a:rPr>
                        <a:t> </a:t>
                      </a:r>
                      <a:r>
                        <a:rPr lang="en-US" sz="600" u="none" strike="noStrike" dirty="0" err="1">
                          <a:effectLst/>
                        </a:rPr>
                        <a:t>Irian</a:t>
                      </a:r>
                      <a:r>
                        <a:rPr lang="en-US" sz="600" u="none" strike="noStrike" dirty="0">
                          <a:effectLst/>
                        </a:rPr>
                        <a:t>, </a:t>
                      </a:r>
                      <a:r>
                        <a:rPr lang="en-US" sz="600" u="none" strike="noStrike" dirty="0" err="1">
                          <a:effectLst/>
                        </a:rPr>
                        <a:t>Entikong</a:t>
                      </a:r>
                      <a:r>
                        <a:rPr lang="en-US" sz="600" u="none" strike="noStrike" dirty="0">
                          <a:effectLst/>
                        </a:rPr>
                        <a:t>, Palembang </a:t>
                      </a:r>
                      <a:r>
                        <a:rPr lang="en-US" sz="600" u="none" strike="noStrike" dirty="0" err="1">
                          <a:effectLst/>
                        </a:rPr>
                        <a:t>Plaju</a:t>
                      </a:r>
                      <a:r>
                        <a:rPr lang="en-US" sz="600" u="none" strike="noStrike" dirty="0">
                          <a:effectLst/>
                        </a:rPr>
                        <a:t>, </a:t>
                      </a:r>
                      <a:r>
                        <a:rPr lang="en-US" sz="600" u="none" strike="noStrike" dirty="0" err="1">
                          <a:effectLst/>
                        </a:rPr>
                        <a:t>Tanjung</a:t>
                      </a:r>
                      <a:r>
                        <a:rPr lang="en-US" sz="600" u="none" strike="noStrike" dirty="0">
                          <a:effectLst/>
                        </a:rPr>
                        <a:t> </a:t>
                      </a:r>
                      <a:r>
                        <a:rPr lang="en-US" sz="600" u="none" strike="noStrike" dirty="0" err="1">
                          <a:effectLst/>
                        </a:rPr>
                        <a:t>Leneng</a:t>
                      </a:r>
                      <a:r>
                        <a:rPr lang="en-US" sz="600" u="none" strike="noStrike" dirty="0">
                          <a:effectLst/>
                        </a:rPr>
                        <a:t> </a:t>
                      </a:r>
                      <a:r>
                        <a:rPr lang="en-US" sz="600" u="none" strike="noStrike" dirty="0" err="1">
                          <a:effectLst/>
                        </a:rPr>
                        <a:t>dan</a:t>
                      </a:r>
                      <a:r>
                        <a:rPr lang="en-US" sz="600" u="none" strike="noStrike" dirty="0">
                          <a:effectLst/>
                        </a:rPr>
                        <a:t> </a:t>
                      </a:r>
                      <a:r>
                        <a:rPr lang="en-US" sz="600" u="none" strike="noStrike" dirty="0" err="1">
                          <a:effectLst/>
                        </a:rPr>
                        <a:t>Sorong</a:t>
                      </a:r>
                      <a:r>
                        <a:rPr lang="en-US" sz="600" u="none" strike="noStrike" dirty="0">
                          <a:effectLst/>
                        </a:rPr>
                        <a:t>.</a:t>
                      </a:r>
                      <a:endParaRPr lang="en-US" sz="600" b="1" i="0" u="none" strike="noStrike" dirty="0">
                        <a:solidFill>
                          <a:srgbClr val="000000"/>
                        </a:solidFill>
                        <a:effectLst/>
                        <a:latin typeface="Cambria" panose="02040503050406030204" pitchFamily="18" charset="0"/>
                      </a:endParaRPr>
                    </a:p>
                  </a:txBody>
                  <a:tcPr marL="4987" marR="4987" marT="4987"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2463987964"/>
                  </a:ext>
                </a:extLst>
              </a:tr>
              <a:tr h="139533">
                <a:tc gridSpan="2">
                  <a:txBody>
                    <a:bodyPr/>
                    <a:lstStyle/>
                    <a:p>
                      <a:pPr algn="l" fontAlgn="t"/>
                      <a:r>
                        <a:rPr lang="en-US" sz="600" u="none" strike="noStrike">
                          <a:effectLst/>
                        </a:rPr>
                        <a:t>- Terdapat 18 negara tujuan ekspor baru di tahun 2014, yaitu :</a:t>
                      </a:r>
                      <a:endParaRPr lang="en-US" sz="600" b="0" i="0" u="none" strike="noStrike">
                        <a:solidFill>
                          <a:srgbClr val="000000"/>
                        </a:solidFill>
                        <a:effectLst/>
                        <a:latin typeface="Cambria" panose="02040503050406030204" pitchFamily="18" charset="0"/>
                      </a:endParaRPr>
                    </a:p>
                  </a:txBody>
                  <a:tcPr marL="4987" marR="4987" marT="4987" marB="0"/>
                </a:tc>
                <a:tc hMerge="1">
                  <a:txBody>
                    <a:bodyPr/>
                    <a:lstStyle/>
                    <a:p>
                      <a:endParaRPr lang="en-US"/>
                    </a:p>
                  </a:txBody>
                  <a:tcPr/>
                </a:tc>
                <a:tc>
                  <a:txBody>
                    <a:bodyPr/>
                    <a:lstStyle/>
                    <a:p>
                      <a:pPr algn="l" fontAlgn="b"/>
                      <a:endParaRPr lang="en-US" sz="600" b="0" i="0" u="none" strike="noStrike">
                        <a:solidFill>
                          <a:srgbClr val="000000"/>
                        </a:solidFill>
                        <a:effectLst/>
                        <a:latin typeface="Cambria" panose="02040503050406030204" pitchFamily="18" charset="0"/>
                      </a:endParaRPr>
                    </a:p>
                  </a:txBody>
                  <a:tcPr marL="4987" marR="4987" marT="4987" marB="0" anchor="b"/>
                </a:tc>
                <a:tc>
                  <a:txBody>
                    <a:bodyPr/>
                    <a:lstStyle/>
                    <a:p>
                      <a:pPr algn="l" fontAlgn="b"/>
                      <a:endParaRPr lang="en-US" sz="600" b="0" i="0" u="none" strike="noStrike" dirty="0">
                        <a:solidFill>
                          <a:srgbClr val="000000"/>
                        </a:solidFill>
                        <a:effectLst/>
                        <a:latin typeface="Cambria" panose="02040503050406030204" pitchFamily="18" charset="0"/>
                      </a:endParaRPr>
                    </a:p>
                  </a:txBody>
                  <a:tcPr marL="4987" marR="4987" marT="4987" marB="0" anchor="b"/>
                </a:tc>
                <a:tc>
                  <a:txBody>
                    <a:bodyPr/>
                    <a:lstStyle/>
                    <a:p>
                      <a:pPr algn="l" fontAlgn="b"/>
                      <a:endParaRPr lang="en-US" sz="600" b="0" i="0" u="none" strike="noStrike" dirty="0">
                        <a:solidFill>
                          <a:srgbClr val="000000"/>
                        </a:solidFill>
                        <a:effectLst/>
                        <a:latin typeface="Cambria" panose="02040503050406030204" pitchFamily="18" charset="0"/>
                      </a:endParaRPr>
                    </a:p>
                  </a:txBody>
                  <a:tcPr marL="4987" marR="4987" marT="4987" marB="0" anchor="b"/>
                </a:tc>
                <a:tc>
                  <a:txBody>
                    <a:bodyPr/>
                    <a:lstStyle/>
                    <a:p>
                      <a:pPr algn="l" fontAlgn="b"/>
                      <a:endParaRPr lang="en-US" sz="600" b="0" i="0" u="none" strike="noStrike">
                        <a:solidFill>
                          <a:srgbClr val="000000"/>
                        </a:solidFill>
                        <a:effectLst/>
                        <a:latin typeface="Cambria" panose="02040503050406030204" pitchFamily="18" charset="0"/>
                      </a:endParaRPr>
                    </a:p>
                  </a:txBody>
                  <a:tcPr marL="4987" marR="4987" marT="4987" marB="0" anchor="b"/>
                </a:tc>
                <a:tc>
                  <a:txBody>
                    <a:bodyPr/>
                    <a:lstStyle/>
                    <a:p>
                      <a:pPr algn="l" fontAlgn="b"/>
                      <a:endParaRPr lang="en-US" sz="600" b="0" i="0" u="none" strike="noStrike">
                        <a:solidFill>
                          <a:srgbClr val="000000"/>
                        </a:solidFill>
                        <a:effectLst/>
                        <a:latin typeface="Cambria" panose="02040503050406030204" pitchFamily="18" charset="0"/>
                      </a:endParaRPr>
                    </a:p>
                  </a:txBody>
                  <a:tcPr marL="4987" marR="4987" marT="4987" marB="0" anchor="b"/>
                </a:tc>
                <a:tc>
                  <a:txBody>
                    <a:bodyPr/>
                    <a:lstStyle/>
                    <a:p>
                      <a:pPr algn="l" fontAlgn="b"/>
                      <a:endParaRPr lang="en-US" sz="600" b="0" i="0" u="none" strike="noStrike">
                        <a:solidFill>
                          <a:srgbClr val="000000"/>
                        </a:solidFill>
                        <a:effectLst/>
                        <a:latin typeface="Cambria" panose="02040503050406030204" pitchFamily="18" charset="0"/>
                      </a:endParaRPr>
                    </a:p>
                  </a:txBody>
                  <a:tcPr marL="4987" marR="4987" marT="4987" marB="0" anchor="b"/>
                </a:tc>
                <a:extLst>
                  <a:ext uri="{0D108BD9-81ED-4DB2-BD59-A6C34878D82A}">
                    <a16:rowId xmlns:a16="http://schemas.microsoft.com/office/drawing/2014/main" xmlns="" val="865311427"/>
                  </a:ext>
                </a:extLst>
              </a:tr>
              <a:tr h="122091">
                <a:tc gridSpan="5">
                  <a:txBody>
                    <a:bodyPr/>
                    <a:lstStyle/>
                    <a:p>
                      <a:pPr algn="l" fontAlgn="t"/>
                      <a:r>
                        <a:rPr lang="en-US" sz="600" u="none" strike="noStrike" dirty="0">
                          <a:effectLst/>
                        </a:rPr>
                        <a:t>Palau, Saint Lucia, Zimbabwe, Mongolia, Macedonia/The Former Yugoslav Republic, Montenegro, Barbados, Wallis and Futuna,</a:t>
                      </a:r>
                      <a:endParaRPr lang="en-US" sz="600" b="0" i="0" u="none" strike="noStrike" dirty="0">
                        <a:solidFill>
                          <a:srgbClr val="000000"/>
                        </a:solidFill>
                        <a:effectLst/>
                        <a:latin typeface="Cambria" panose="02040503050406030204" pitchFamily="18" charset="0"/>
                      </a:endParaRPr>
                    </a:p>
                  </a:txBody>
                  <a:tcPr marL="44886" marR="4987" marT="4987"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600" b="0" i="0" u="none" strike="noStrike">
                        <a:solidFill>
                          <a:srgbClr val="000000"/>
                        </a:solidFill>
                        <a:effectLst/>
                        <a:latin typeface="Cambria" panose="02040503050406030204" pitchFamily="18" charset="0"/>
                      </a:endParaRPr>
                    </a:p>
                  </a:txBody>
                  <a:tcPr marL="4987" marR="4987" marT="4987" marB="0" anchor="b"/>
                </a:tc>
                <a:tc>
                  <a:txBody>
                    <a:bodyPr/>
                    <a:lstStyle/>
                    <a:p>
                      <a:pPr algn="l" fontAlgn="b"/>
                      <a:endParaRPr lang="en-US" sz="600" b="0" i="0" u="none" strike="noStrike">
                        <a:solidFill>
                          <a:srgbClr val="000000"/>
                        </a:solidFill>
                        <a:effectLst/>
                        <a:latin typeface="Cambria" panose="02040503050406030204" pitchFamily="18" charset="0"/>
                      </a:endParaRPr>
                    </a:p>
                  </a:txBody>
                  <a:tcPr marL="4987" marR="4987" marT="4987" marB="0" anchor="b"/>
                </a:tc>
                <a:tc>
                  <a:txBody>
                    <a:bodyPr/>
                    <a:lstStyle/>
                    <a:p>
                      <a:pPr algn="l" fontAlgn="b"/>
                      <a:endParaRPr lang="en-US" sz="600" b="0" i="0" u="none" strike="noStrike">
                        <a:solidFill>
                          <a:srgbClr val="000000"/>
                        </a:solidFill>
                        <a:effectLst/>
                        <a:latin typeface="Cambria" panose="02040503050406030204" pitchFamily="18" charset="0"/>
                      </a:endParaRPr>
                    </a:p>
                  </a:txBody>
                  <a:tcPr marL="4987" marR="4987" marT="4987" marB="0" anchor="b"/>
                </a:tc>
                <a:extLst>
                  <a:ext uri="{0D108BD9-81ED-4DB2-BD59-A6C34878D82A}">
                    <a16:rowId xmlns:a16="http://schemas.microsoft.com/office/drawing/2014/main" xmlns="" val="4184051833"/>
                  </a:ext>
                </a:extLst>
              </a:tr>
              <a:tr h="122091">
                <a:tc gridSpan="4">
                  <a:txBody>
                    <a:bodyPr/>
                    <a:lstStyle/>
                    <a:p>
                      <a:pPr algn="l" fontAlgn="t"/>
                      <a:r>
                        <a:rPr lang="en-US" sz="600" u="none" strike="noStrike" dirty="0">
                          <a:effectLst/>
                        </a:rPr>
                        <a:t>El </a:t>
                      </a:r>
                      <a:r>
                        <a:rPr lang="en-US" sz="600" u="none" strike="noStrike" dirty="0" err="1">
                          <a:effectLst/>
                        </a:rPr>
                        <a:t>Savador</a:t>
                      </a:r>
                      <a:r>
                        <a:rPr lang="en-US" sz="600" u="none" strike="noStrike" dirty="0">
                          <a:effectLst/>
                        </a:rPr>
                        <a:t>, Serbia, Belize, Aruba, Iceland, Suriname, Tonga, Turks and Caicos Islands, Monaco </a:t>
                      </a:r>
                      <a:r>
                        <a:rPr lang="en-US" sz="600" u="none" strike="noStrike" dirty="0" err="1">
                          <a:effectLst/>
                        </a:rPr>
                        <a:t>dan</a:t>
                      </a:r>
                      <a:r>
                        <a:rPr lang="en-US" sz="600" u="none" strike="noStrike" dirty="0">
                          <a:effectLst/>
                        </a:rPr>
                        <a:t> Afghanistan</a:t>
                      </a:r>
                      <a:endParaRPr lang="en-US" sz="600" b="0" i="0" u="none" strike="noStrike" dirty="0">
                        <a:solidFill>
                          <a:srgbClr val="000000"/>
                        </a:solidFill>
                        <a:effectLst/>
                        <a:latin typeface="Cambria" panose="02040503050406030204" pitchFamily="18" charset="0"/>
                      </a:endParaRPr>
                    </a:p>
                  </a:txBody>
                  <a:tcPr marL="44886" marR="4987" marT="4987" marB="0"/>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600" b="0" i="0" u="none" strike="noStrike" dirty="0">
                        <a:solidFill>
                          <a:srgbClr val="000000"/>
                        </a:solidFill>
                        <a:effectLst/>
                        <a:latin typeface="Cambria" panose="02040503050406030204" pitchFamily="18" charset="0"/>
                      </a:endParaRPr>
                    </a:p>
                  </a:txBody>
                  <a:tcPr marL="4987" marR="4987" marT="4987" marB="0" anchor="b"/>
                </a:tc>
                <a:tc>
                  <a:txBody>
                    <a:bodyPr/>
                    <a:lstStyle/>
                    <a:p>
                      <a:pPr algn="l" fontAlgn="b"/>
                      <a:endParaRPr lang="en-US" sz="600" b="0" i="0" u="none" strike="noStrike">
                        <a:solidFill>
                          <a:srgbClr val="000000"/>
                        </a:solidFill>
                        <a:effectLst/>
                        <a:latin typeface="Cambria" panose="02040503050406030204" pitchFamily="18" charset="0"/>
                      </a:endParaRPr>
                    </a:p>
                  </a:txBody>
                  <a:tcPr marL="4987" marR="4987" marT="4987" marB="0" anchor="b"/>
                </a:tc>
                <a:tc>
                  <a:txBody>
                    <a:bodyPr/>
                    <a:lstStyle/>
                    <a:p>
                      <a:pPr algn="l" fontAlgn="b"/>
                      <a:endParaRPr lang="en-US" sz="600" b="0" i="0" u="none" strike="noStrike">
                        <a:solidFill>
                          <a:srgbClr val="000000"/>
                        </a:solidFill>
                        <a:effectLst/>
                        <a:latin typeface="Cambria" panose="02040503050406030204" pitchFamily="18" charset="0"/>
                      </a:endParaRPr>
                    </a:p>
                  </a:txBody>
                  <a:tcPr marL="4987" marR="4987" marT="4987" marB="0" anchor="b"/>
                </a:tc>
                <a:tc>
                  <a:txBody>
                    <a:bodyPr/>
                    <a:lstStyle/>
                    <a:p>
                      <a:pPr algn="l" fontAlgn="b"/>
                      <a:endParaRPr lang="en-US" sz="600" b="0" i="0" u="none" strike="noStrike">
                        <a:solidFill>
                          <a:srgbClr val="000000"/>
                        </a:solidFill>
                        <a:effectLst/>
                        <a:latin typeface="Cambria" panose="02040503050406030204" pitchFamily="18" charset="0"/>
                      </a:endParaRPr>
                    </a:p>
                  </a:txBody>
                  <a:tcPr marL="4987" marR="4987" marT="4987" marB="0" anchor="b"/>
                </a:tc>
                <a:extLst>
                  <a:ext uri="{0D108BD9-81ED-4DB2-BD59-A6C34878D82A}">
                    <a16:rowId xmlns:a16="http://schemas.microsoft.com/office/drawing/2014/main" xmlns="" val="689059613"/>
                  </a:ext>
                </a:extLst>
              </a:tr>
              <a:tr h="296507">
                <a:tc gridSpan="8">
                  <a:txBody>
                    <a:bodyPr/>
                    <a:lstStyle/>
                    <a:p>
                      <a:pPr algn="l" fontAlgn="t"/>
                      <a:r>
                        <a:rPr lang="en-US" sz="600" u="none" strike="noStrike" dirty="0">
                          <a:effectLst/>
                        </a:rPr>
                        <a:t>- </a:t>
                      </a:r>
                      <a:r>
                        <a:rPr lang="en-US" sz="600" u="none" strike="noStrike" dirty="0" err="1">
                          <a:effectLst/>
                        </a:rPr>
                        <a:t>Terdapat</a:t>
                      </a:r>
                      <a:r>
                        <a:rPr lang="en-US" sz="600" u="none" strike="noStrike" dirty="0">
                          <a:effectLst/>
                        </a:rPr>
                        <a:t> 22 </a:t>
                      </a:r>
                      <a:r>
                        <a:rPr lang="en-US" sz="600" u="none" strike="noStrike" dirty="0" err="1">
                          <a:effectLst/>
                        </a:rPr>
                        <a:t>negara</a:t>
                      </a:r>
                      <a:r>
                        <a:rPr lang="en-US" sz="600" u="none" strike="noStrike" dirty="0">
                          <a:effectLst/>
                        </a:rPr>
                        <a:t> </a:t>
                      </a:r>
                      <a:r>
                        <a:rPr lang="en-US" sz="600" u="none" strike="noStrike" dirty="0" err="1">
                          <a:effectLst/>
                        </a:rPr>
                        <a:t>tujuan</a:t>
                      </a:r>
                      <a:r>
                        <a:rPr lang="en-US" sz="600" u="none" strike="noStrike" dirty="0">
                          <a:effectLst/>
                        </a:rPr>
                        <a:t> </a:t>
                      </a:r>
                      <a:r>
                        <a:rPr lang="en-US" sz="600" u="none" strike="noStrike" dirty="0" err="1">
                          <a:effectLst/>
                        </a:rPr>
                        <a:t>ekspor</a:t>
                      </a:r>
                      <a:r>
                        <a:rPr lang="en-US" sz="600" u="none" strike="noStrike" dirty="0">
                          <a:effectLst/>
                        </a:rPr>
                        <a:t> </a:t>
                      </a:r>
                      <a:r>
                        <a:rPr lang="en-US" sz="600" u="none" strike="noStrike" dirty="0" err="1">
                          <a:effectLst/>
                        </a:rPr>
                        <a:t>baru</a:t>
                      </a:r>
                      <a:r>
                        <a:rPr lang="en-US" sz="600" u="none" strike="noStrike" dirty="0">
                          <a:effectLst/>
                        </a:rPr>
                        <a:t> di </a:t>
                      </a:r>
                      <a:r>
                        <a:rPr lang="en-US" sz="600" u="none" strike="noStrike" dirty="0" err="1">
                          <a:effectLst/>
                        </a:rPr>
                        <a:t>tahun</a:t>
                      </a:r>
                      <a:r>
                        <a:rPr lang="en-US" sz="600" u="none" strike="noStrike" dirty="0">
                          <a:effectLst/>
                        </a:rPr>
                        <a:t> 2015, </a:t>
                      </a:r>
                      <a:r>
                        <a:rPr lang="en-US" sz="600" u="none" strike="noStrike" dirty="0" err="1">
                          <a:effectLst/>
                        </a:rPr>
                        <a:t>yaitu</a:t>
                      </a:r>
                      <a:r>
                        <a:rPr lang="en-US" sz="600" u="none" strike="noStrike" dirty="0">
                          <a:effectLst/>
                        </a:rPr>
                        <a:t> : Belarus, Sierra Leone, Equatorial Guinea, Mauritania, American Samoa, Bermuda, Botswana, Republic of Moldova, Paraguay, Dominica, Rwanda, Virgin Islands, Luxembourg, British Indian Ocean Territory, Gibraltar,  Cayman Islands, Solomon Islands, Burkina Faso, Christmas Island, Bhutan </a:t>
                      </a:r>
                      <a:r>
                        <a:rPr lang="en-US" sz="600" u="none" strike="noStrike" dirty="0" err="1">
                          <a:effectLst/>
                        </a:rPr>
                        <a:t>dan</a:t>
                      </a:r>
                      <a:r>
                        <a:rPr lang="en-US" sz="600" u="none" strike="noStrike" dirty="0">
                          <a:effectLst/>
                        </a:rPr>
                        <a:t> Zambia.</a:t>
                      </a:r>
                      <a:endParaRPr lang="en-US" sz="600" b="0" i="0" u="none" strike="noStrike" dirty="0">
                        <a:solidFill>
                          <a:srgbClr val="000000"/>
                        </a:solidFill>
                        <a:effectLst/>
                        <a:latin typeface="Cambria" panose="02040503050406030204" pitchFamily="18" charset="0"/>
                      </a:endParaRPr>
                    </a:p>
                  </a:txBody>
                  <a:tcPr marL="4987" marR="4987" marT="4987"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2481119670"/>
                  </a:ext>
                </a:extLst>
              </a:tr>
              <a:tr h="122091">
                <a:tc gridSpan="5">
                  <a:txBody>
                    <a:bodyPr/>
                    <a:lstStyle/>
                    <a:p>
                      <a:pPr algn="l" fontAlgn="t"/>
                      <a:r>
                        <a:rPr lang="en-US" sz="600" u="none" strike="noStrike" dirty="0">
                          <a:effectLst/>
                        </a:rPr>
                        <a:t>- </a:t>
                      </a:r>
                      <a:r>
                        <a:rPr lang="en-US" sz="600" u="none" strike="noStrike" dirty="0" err="1">
                          <a:effectLst/>
                        </a:rPr>
                        <a:t>Terdapat</a:t>
                      </a:r>
                      <a:r>
                        <a:rPr lang="en-US" sz="600" u="none" strike="noStrike" dirty="0">
                          <a:effectLst/>
                        </a:rPr>
                        <a:t> 8 </a:t>
                      </a:r>
                      <a:r>
                        <a:rPr lang="en-US" sz="600" u="none" strike="noStrike" dirty="0" err="1">
                          <a:effectLst/>
                        </a:rPr>
                        <a:t>negara</a:t>
                      </a:r>
                      <a:r>
                        <a:rPr lang="en-US" sz="600" u="none" strike="noStrike" dirty="0">
                          <a:effectLst/>
                        </a:rPr>
                        <a:t> </a:t>
                      </a:r>
                      <a:r>
                        <a:rPr lang="en-US" sz="600" u="none" strike="noStrike" dirty="0" err="1">
                          <a:effectLst/>
                        </a:rPr>
                        <a:t>tujuan</a:t>
                      </a:r>
                      <a:r>
                        <a:rPr lang="en-US" sz="600" u="none" strike="noStrike" dirty="0">
                          <a:effectLst/>
                        </a:rPr>
                        <a:t> </a:t>
                      </a:r>
                      <a:r>
                        <a:rPr lang="en-US" sz="600" u="none" strike="noStrike" dirty="0" err="1">
                          <a:effectLst/>
                        </a:rPr>
                        <a:t>ekspor</a:t>
                      </a:r>
                      <a:r>
                        <a:rPr lang="en-US" sz="600" u="none" strike="noStrike" dirty="0">
                          <a:effectLst/>
                        </a:rPr>
                        <a:t> </a:t>
                      </a:r>
                      <a:r>
                        <a:rPr lang="en-US" sz="600" u="none" strike="noStrike" dirty="0" err="1">
                          <a:effectLst/>
                        </a:rPr>
                        <a:t>baru</a:t>
                      </a:r>
                      <a:r>
                        <a:rPr lang="en-US" sz="600" u="none" strike="noStrike" dirty="0">
                          <a:effectLst/>
                        </a:rPr>
                        <a:t> di </a:t>
                      </a:r>
                      <a:r>
                        <a:rPr lang="en-US" sz="600" u="none" strike="noStrike" dirty="0" err="1">
                          <a:effectLst/>
                        </a:rPr>
                        <a:t>tahun</a:t>
                      </a:r>
                      <a:r>
                        <a:rPr lang="en-US" sz="600" u="none" strike="noStrike" dirty="0">
                          <a:effectLst/>
                        </a:rPr>
                        <a:t> 2016, </a:t>
                      </a:r>
                      <a:r>
                        <a:rPr lang="en-US" sz="600" u="none" strike="noStrike" dirty="0" err="1">
                          <a:effectLst/>
                        </a:rPr>
                        <a:t>yaitu</a:t>
                      </a:r>
                      <a:r>
                        <a:rPr lang="en-US" sz="600" u="none" strike="noStrike" dirty="0">
                          <a:effectLst/>
                        </a:rPr>
                        <a:t> : Andorra, Guyana, Cape Verde, Uzbekistan, Guinea Bissau , Curacao, Bolivia </a:t>
                      </a:r>
                      <a:r>
                        <a:rPr lang="en-US" sz="600" u="none" strike="noStrike" dirty="0" err="1">
                          <a:effectLst/>
                        </a:rPr>
                        <a:t>dan</a:t>
                      </a:r>
                      <a:r>
                        <a:rPr lang="en-US" sz="600" u="none" strike="noStrike" dirty="0">
                          <a:effectLst/>
                        </a:rPr>
                        <a:t> Kiribati</a:t>
                      </a:r>
                      <a:endParaRPr lang="en-US" sz="600" b="0" i="0" u="none" strike="noStrike" dirty="0">
                        <a:solidFill>
                          <a:srgbClr val="000000"/>
                        </a:solidFill>
                        <a:effectLst/>
                        <a:latin typeface="Cambria" panose="02040503050406030204" pitchFamily="18" charset="0"/>
                      </a:endParaRPr>
                    </a:p>
                  </a:txBody>
                  <a:tcPr marL="4987" marR="4987" marT="4987"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t"/>
                      <a:endParaRPr lang="en-US" sz="600" b="0" i="0" u="none" strike="noStrike">
                        <a:solidFill>
                          <a:srgbClr val="000000"/>
                        </a:solidFill>
                        <a:effectLst/>
                        <a:latin typeface="Cambria" panose="02040503050406030204" pitchFamily="18" charset="0"/>
                      </a:endParaRPr>
                    </a:p>
                  </a:txBody>
                  <a:tcPr marL="4987" marR="4987" marT="4987" marB="0"/>
                </a:tc>
                <a:tc>
                  <a:txBody>
                    <a:bodyPr/>
                    <a:lstStyle/>
                    <a:p>
                      <a:pPr algn="l" fontAlgn="t"/>
                      <a:endParaRPr lang="en-US" sz="600" b="0" i="0" u="none" strike="noStrike">
                        <a:solidFill>
                          <a:srgbClr val="000000"/>
                        </a:solidFill>
                        <a:effectLst/>
                        <a:latin typeface="Cambria" panose="02040503050406030204" pitchFamily="18" charset="0"/>
                      </a:endParaRPr>
                    </a:p>
                  </a:txBody>
                  <a:tcPr marL="4987" marR="4987" marT="4987" marB="0"/>
                </a:tc>
                <a:tc>
                  <a:txBody>
                    <a:bodyPr/>
                    <a:lstStyle/>
                    <a:p>
                      <a:pPr algn="l" fontAlgn="t"/>
                      <a:endParaRPr lang="en-US" sz="600" b="0" i="0" u="none" strike="noStrike">
                        <a:solidFill>
                          <a:srgbClr val="000000"/>
                        </a:solidFill>
                        <a:effectLst/>
                        <a:latin typeface="Cambria" panose="02040503050406030204" pitchFamily="18" charset="0"/>
                      </a:endParaRPr>
                    </a:p>
                  </a:txBody>
                  <a:tcPr marL="4987" marR="4987" marT="4987" marB="0"/>
                </a:tc>
                <a:extLst>
                  <a:ext uri="{0D108BD9-81ED-4DB2-BD59-A6C34878D82A}">
                    <a16:rowId xmlns:a16="http://schemas.microsoft.com/office/drawing/2014/main" xmlns="" val="689733010"/>
                  </a:ext>
                </a:extLst>
              </a:tr>
              <a:tr h="122091">
                <a:tc gridSpan="4">
                  <a:txBody>
                    <a:bodyPr/>
                    <a:lstStyle/>
                    <a:p>
                      <a:pPr algn="l" fontAlgn="t"/>
                      <a:r>
                        <a:rPr lang="en-US" sz="600" u="none" strike="noStrike" dirty="0">
                          <a:effectLst/>
                        </a:rPr>
                        <a:t>- </a:t>
                      </a:r>
                      <a:r>
                        <a:rPr lang="en-US" sz="600" u="none" strike="noStrike" dirty="0" err="1">
                          <a:effectLst/>
                        </a:rPr>
                        <a:t>Terdapat</a:t>
                      </a:r>
                      <a:r>
                        <a:rPr lang="en-US" sz="600" u="none" strike="noStrike" dirty="0">
                          <a:effectLst/>
                        </a:rPr>
                        <a:t> 2 </a:t>
                      </a:r>
                      <a:r>
                        <a:rPr lang="en-US" sz="600" u="none" strike="noStrike" dirty="0" err="1">
                          <a:effectLst/>
                        </a:rPr>
                        <a:t>negara</a:t>
                      </a:r>
                      <a:r>
                        <a:rPr lang="en-US" sz="600" u="none" strike="noStrike" dirty="0">
                          <a:effectLst/>
                        </a:rPr>
                        <a:t> </a:t>
                      </a:r>
                      <a:r>
                        <a:rPr lang="en-US" sz="600" u="none" strike="noStrike" dirty="0" err="1">
                          <a:effectLst/>
                        </a:rPr>
                        <a:t>tujuan</a:t>
                      </a:r>
                      <a:r>
                        <a:rPr lang="en-US" sz="600" u="none" strike="noStrike" dirty="0">
                          <a:effectLst/>
                        </a:rPr>
                        <a:t> </a:t>
                      </a:r>
                      <a:r>
                        <a:rPr lang="en-US" sz="600" u="none" strike="noStrike" dirty="0" err="1">
                          <a:effectLst/>
                        </a:rPr>
                        <a:t>ekspor</a:t>
                      </a:r>
                      <a:r>
                        <a:rPr lang="en-US" sz="600" u="none" strike="noStrike" dirty="0">
                          <a:effectLst/>
                        </a:rPr>
                        <a:t> </a:t>
                      </a:r>
                      <a:r>
                        <a:rPr lang="en-US" sz="600" u="none" strike="noStrike" dirty="0" err="1">
                          <a:effectLst/>
                        </a:rPr>
                        <a:t>baru</a:t>
                      </a:r>
                      <a:r>
                        <a:rPr lang="en-US" sz="600" u="none" strike="noStrike" dirty="0">
                          <a:effectLst/>
                        </a:rPr>
                        <a:t> di </a:t>
                      </a:r>
                      <a:r>
                        <a:rPr lang="en-US" sz="600" u="none" strike="noStrike" dirty="0" err="1">
                          <a:effectLst/>
                        </a:rPr>
                        <a:t>tahun</a:t>
                      </a:r>
                      <a:r>
                        <a:rPr lang="en-US" sz="600" u="none" strike="noStrike" dirty="0">
                          <a:effectLst/>
                        </a:rPr>
                        <a:t> 2017, </a:t>
                      </a:r>
                      <a:r>
                        <a:rPr lang="en-US" sz="600" u="none" strike="noStrike" dirty="0" err="1">
                          <a:effectLst/>
                        </a:rPr>
                        <a:t>yaitu</a:t>
                      </a:r>
                      <a:r>
                        <a:rPr lang="en-US" sz="600" u="none" strike="noStrike" dirty="0">
                          <a:effectLst/>
                        </a:rPr>
                        <a:t> : Marshall </a:t>
                      </a:r>
                      <a:r>
                        <a:rPr lang="en-US" sz="600" u="none" strike="noStrike" dirty="0" err="1">
                          <a:effectLst/>
                        </a:rPr>
                        <a:t>Islans</a:t>
                      </a:r>
                      <a:r>
                        <a:rPr lang="en-US" sz="600" u="none" strike="noStrike" dirty="0">
                          <a:effectLst/>
                        </a:rPr>
                        <a:t> </a:t>
                      </a:r>
                      <a:r>
                        <a:rPr lang="en-US" sz="600" u="none" strike="noStrike" dirty="0" err="1">
                          <a:effectLst/>
                        </a:rPr>
                        <a:t>dan</a:t>
                      </a:r>
                      <a:r>
                        <a:rPr lang="en-US" sz="600" u="none" strike="noStrike" dirty="0">
                          <a:effectLst/>
                        </a:rPr>
                        <a:t> Micronesia, Federated States Of</a:t>
                      </a:r>
                      <a:endParaRPr lang="en-US" sz="600" b="1" i="0" u="none" strike="noStrike" dirty="0">
                        <a:solidFill>
                          <a:srgbClr val="000000"/>
                        </a:solidFill>
                        <a:effectLst/>
                        <a:latin typeface="Cambria" panose="02040503050406030204" pitchFamily="18" charset="0"/>
                      </a:endParaRPr>
                    </a:p>
                  </a:txBody>
                  <a:tcPr marL="4987" marR="4987" marT="4987" marB="0"/>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t"/>
                      <a:endParaRPr lang="en-US" sz="600" b="0" i="0" u="none" strike="noStrike" dirty="0">
                        <a:solidFill>
                          <a:srgbClr val="000000"/>
                        </a:solidFill>
                        <a:effectLst/>
                        <a:latin typeface="Cambria" panose="02040503050406030204" pitchFamily="18" charset="0"/>
                      </a:endParaRPr>
                    </a:p>
                  </a:txBody>
                  <a:tcPr marL="4987" marR="4987" marT="4987" marB="0"/>
                </a:tc>
                <a:tc>
                  <a:txBody>
                    <a:bodyPr/>
                    <a:lstStyle/>
                    <a:p>
                      <a:pPr algn="l" fontAlgn="t"/>
                      <a:endParaRPr lang="en-US" sz="600" b="0" i="0" u="none" strike="noStrike">
                        <a:solidFill>
                          <a:srgbClr val="000000"/>
                        </a:solidFill>
                        <a:effectLst/>
                        <a:latin typeface="Cambria" panose="02040503050406030204" pitchFamily="18" charset="0"/>
                      </a:endParaRPr>
                    </a:p>
                  </a:txBody>
                  <a:tcPr marL="4987" marR="4987" marT="4987" marB="0"/>
                </a:tc>
                <a:tc>
                  <a:txBody>
                    <a:bodyPr/>
                    <a:lstStyle/>
                    <a:p>
                      <a:pPr algn="l" fontAlgn="t"/>
                      <a:endParaRPr lang="en-US" sz="600" b="0" i="0" u="none" strike="noStrike">
                        <a:solidFill>
                          <a:srgbClr val="000000"/>
                        </a:solidFill>
                        <a:effectLst/>
                        <a:latin typeface="Cambria" panose="02040503050406030204" pitchFamily="18" charset="0"/>
                      </a:endParaRPr>
                    </a:p>
                  </a:txBody>
                  <a:tcPr marL="4987" marR="4987" marT="4987" marB="0"/>
                </a:tc>
                <a:tc>
                  <a:txBody>
                    <a:bodyPr/>
                    <a:lstStyle/>
                    <a:p>
                      <a:pPr algn="l" fontAlgn="t"/>
                      <a:endParaRPr lang="en-US" sz="600" b="0" i="0" u="none" strike="noStrike" dirty="0">
                        <a:solidFill>
                          <a:srgbClr val="000000"/>
                        </a:solidFill>
                        <a:effectLst/>
                        <a:latin typeface="Cambria" panose="02040503050406030204" pitchFamily="18" charset="0"/>
                      </a:endParaRPr>
                    </a:p>
                  </a:txBody>
                  <a:tcPr marL="4987" marR="4987" marT="4987" marB="0"/>
                </a:tc>
                <a:extLst>
                  <a:ext uri="{0D108BD9-81ED-4DB2-BD59-A6C34878D82A}">
                    <a16:rowId xmlns:a16="http://schemas.microsoft.com/office/drawing/2014/main" xmlns="" val="603367766"/>
                  </a:ext>
                </a:extLst>
              </a:tr>
            </a:tbl>
          </a:graphicData>
        </a:graphic>
      </p:graphicFrame>
    </p:spTree>
    <p:extLst>
      <p:ext uri="{BB962C8B-B14F-4D97-AF65-F5344CB8AC3E}">
        <p14:creationId xmlns:p14="http://schemas.microsoft.com/office/powerpoint/2010/main" val="399983035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9"/>
                                          </p:stCondLst>
                                        </p:cTn>
                                        <p:tgtEl>
                                          <p:spTgt spid="3484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47" grpId="0" animBg="1" autoUpdateAnimBg="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5"/>
          <p:cNvGraphicFramePr>
            <a:graphicFrameLocks/>
          </p:cNvGraphicFramePr>
          <p:nvPr>
            <p:extLst>
              <p:ext uri="{D42A27DB-BD31-4B8C-83A1-F6EECF244321}">
                <p14:modId xmlns:p14="http://schemas.microsoft.com/office/powerpoint/2010/main" val="108028283"/>
              </p:ext>
            </p:extLst>
          </p:nvPr>
        </p:nvGraphicFramePr>
        <p:xfrm>
          <a:off x="4067945" y="1651383"/>
          <a:ext cx="5076056" cy="4297799"/>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1"/>
          <p:cNvSpPr>
            <a:spLocks noGrp="1"/>
          </p:cNvSpPr>
          <p:nvPr>
            <p:ph type="title"/>
          </p:nvPr>
        </p:nvSpPr>
        <p:spPr>
          <a:xfrm>
            <a:off x="484634" y="482261"/>
            <a:ext cx="7886700" cy="617514"/>
          </a:xfrm>
        </p:spPr>
        <p:txBody>
          <a:bodyPr>
            <a:noAutofit/>
          </a:bodyPr>
          <a:lstStyle/>
          <a:p>
            <a:r>
              <a:rPr lang="en-US" sz="3200" b="1" dirty="0" smtClean="0"/>
              <a:t>Export Values of SVLK Certified </a:t>
            </a:r>
            <a:br>
              <a:rPr lang="en-US" sz="3200" b="1" dirty="0" smtClean="0"/>
            </a:br>
            <a:r>
              <a:rPr lang="en-US" sz="3200" b="1" dirty="0" smtClean="0"/>
              <a:t>Wood Products</a:t>
            </a:r>
            <a:endParaRPr lang="en-US" sz="3200" b="1"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015519929"/>
              </p:ext>
            </p:extLst>
          </p:nvPr>
        </p:nvGraphicFramePr>
        <p:xfrm>
          <a:off x="107508" y="1651383"/>
          <a:ext cx="4248468" cy="4032546"/>
        </p:xfrm>
        <a:graphic>
          <a:graphicData uri="http://schemas.openxmlformats.org/drawingml/2006/table">
            <a:tbl>
              <a:tblPr>
                <a:tableStyleId>{5C22544A-7EE6-4342-B048-85BDC9FD1C3A}</a:tableStyleId>
              </a:tblPr>
              <a:tblGrid>
                <a:gridCol w="504052">
                  <a:extLst>
                    <a:ext uri="{9D8B030D-6E8A-4147-A177-3AD203B41FA5}">
                      <a16:colId xmlns:a16="http://schemas.microsoft.com/office/drawing/2014/main" xmlns="" val="825545089"/>
                    </a:ext>
                  </a:extLst>
                </a:gridCol>
                <a:gridCol w="1296143">
                  <a:extLst>
                    <a:ext uri="{9D8B030D-6E8A-4147-A177-3AD203B41FA5}">
                      <a16:colId xmlns:a16="http://schemas.microsoft.com/office/drawing/2014/main" xmlns="" val="3749829107"/>
                    </a:ext>
                  </a:extLst>
                </a:gridCol>
                <a:gridCol w="1152128">
                  <a:extLst>
                    <a:ext uri="{9D8B030D-6E8A-4147-A177-3AD203B41FA5}">
                      <a16:colId xmlns:a16="http://schemas.microsoft.com/office/drawing/2014/main" xmlns="" val="305617740"/>
                    </a:ext>
                  </a:extLst>
                </a:gridCol>
                <a:gridCol w="1296145">
                  <a:extLst>
                    <a:ext uri="{9D8B030D-6E8A-4147-A177-3AD203B41FA5}">
                      <a16:colId xmlns:a16="http://schemas.microsoft.com/office/drawing/2014/main" xmlns="" val="3548193882"/>
                    </a:ext>
                  </a:extLst>
                </a:gridCol>
              </a:tblGrid>
              <a:tr h="515691">
                <a:tc rowSpan="2">
                  <a:txBody>
                    <a:bodyPr/>
                    <a:lstStyle/>
                    <a:p>
                      <a:pPr algn="ctr" fontAlgn="ctr"/>
                      <a:r>
                        <a:rPr lang="en-US" sz="1100" b="1" u="none" strike="noStrike" dirty="0" smtClean="0">
                          <a:solidFill>
                            <a:schemeClr val="bg1"/>
                          </a:solidFill>
                          <a:effectLst/>
                        </a:rPr>
                        <a:t>Year</a:t>
                      </a:r>
                      <a:endParaRPr lang="en-US" sz="1100" b="1" i="0" u="none" strike="noStrike" dirty="0">
                        <a:solidFill>
                          <a:schemeClr val="bg1"/>
                        </a:solidFill>
                        <a:effectLst/>
                        <a:latin typeface="Calibri" panose="020F0502020204030204" pitchFamily="34" charset="0"/>
                      </a:endParaRPr>
                    </a:p>
                  </a:txBody>
                  <a:tcPr marL="6297" marR="6297" marT="8395" marB="0" anchor="ctr">
                    <a:solidFill>
                      <a:schemeClr val="tx2">
                        <a:lumMod val="50000"/>
                      </a:schemeClr>
                    </a:solidFill>
                  </a:tcPr>
                </a:tc>
                <a:tc gridSpan="2">
                  <a:txBody>
                    <a:bodyPr/>
                    <a:lstStyle/>
                    <a:p>
                      <a:pPr algn="ctr" fontAlgn="b"/>
                      <a:r>
                        <a:rPr lang="en-US" sz="1100" b="1" u="none" strike="noStrike" dirty="0" smtClean="0">
                          <a:solidFill>
                            <a:schemeClr val="bg1"/>
                          </a:solidFill>
                          <a:effectLst/>
                        </a:rPr>
                        <a:t>Value (US $)</a:t>
                      </a:r>
                      <a:endParaRPr lang="en-US" sz="1100" b="1" i="0" u="none" strike="noStrike" dirty="0">
                        <a:solidFill>
                          <a:schemeClr val="bg1"/>
                        </a:solidFill>
                        <a:effectLst/>
                        <a:latin typeface="Calibri" panose="020F0502020204030204" pitchFamily="34" charset="0"/>
                      </a:endParaRPr>
                    </a:p>
                  </a:txBody>
                  <a:tcPr marL="6297" marR="6297" marT="8395" marB="0" anchor="ctr">
                    <a:solidFill>
                      <a:schemeClr val="tx2">
                        <a:lumMod val="50000"/>
                      </a:schemeClr>
                    </a:solidFill>
                  </a:tcPr>
                </a:tc>
                <a:tc hMerge="1">
                  <a:txBody>
                    <a:bodyPr/>
                    <a:lstStyle/>
                    <a:p>
                      <a:endParaRPr lang="en-US"/>
                    </a:p>
                  </a:txBody>
                  <a:tcPr/>
                </a:tc>
                <a:tc rowSpan="2">
                  <a:txBody>
                    <a:bodyPr/>
                    <a:lstStyle/>
                    <a:p>
                      <a:pPr algn="ctr" fontAlgn="ctr"/>
                      <a:r>
                        <a:rPr lang="en-US" sz="1100" b="1" u="none" strike="noStrike" dirty="0" smtClean="0">
                          <a:solidFill>
                            <a:schemeClr val="bg1"/>
                          </a:solidFill>
                          <a:effectLst/>
                        </a:rPr>
                        <a:t>Total</a:t>
                      </a:r>
                      <a:endParaRPr lang="en-US" sz="1100" b="1" i="0" u="none" strike="noStrike" dirty="0">
                        <a:solidFill>
                          <a:schemeClr val="bg1"/>
                        </a:solidFill>
                        <a:effectLst/>
                        <a:latin typeface="Calibri" panose="020F0502020204030204" pitchFamily="34" charset="0"/>
                      </a:endParaRPr>
                    </a:p>
                  </a:txBody>
                  <a:tcPr marL="6297" marR="6297" marT="8395" marB="0" anchor="ctr">
                    <a:solidFill>
                      <a:schemeClr val="tx2">
                        <a:lumMod val="50000"/>
                      </a:schemeClr>
                    </a:solidFill>
                  </a:tcPr>
                </a:tc>
                <a:extLst>
                  <a:ext uri="{0D108BD9-81ED-4DB2-BD59-A6C34878D82A}">
                    <a16:rowId xmlns:a16="http://schemas.microsoft.com/office/drawing/2014/main" xmlns="" val="1119553926"/>
                  </a:ext>
                </a:extLst>
              </a:tr>
              <a:tr h="515691">
                <a:tc vMerge="1">
                  <a:txBody>
                    <a:bodyPr/>
                    <a:lstStyle/>
                    <a:p>
                      <a:endParaRPr lang="en-US"/>
                    </a:p>
                  </a:txBody>
                  <a:tcPr/>
                </a:tc>
                <a:tc>
                  <a:txBody>
                    <a:bodyPr/>
                    <a:lstStyle/>
                    <a:p>
                      <a:pPr algn="ctr" fontAlgn="b"/>
                      <a:r>
                        <a:rPr lang="en-US" sz="1100" b="1" u="none" strike="noStrike" dirty="0">
                          <a:solidFill>
                            <a:schemeClr val="bg1"/>
                          </a:solidFill>
                          <a:effectLst/>
                        </a:rPr>
                        <a:t>EU</a:t>
                      </a:r>
                      <a:endParaRPr lang="en-US" sz="1100" b="1" i="0" u="none" strike="noStrike" dirty="0">
                        <a:solidFill>
                          <a:schemeClr val="bg1"/>
                        </a:solidFill>
                        <a:effectLst/>
                        <a:latin typeface="Calibri" panose="020F0502020204030204" pitchFamily="34" charset="0"/>
                      </a:endParaRPr>
                    </a:p>
                  </a:txBody>
                  <a:tcPr marL="6297" marR="6297" marT="8395" marB="0" anchor="ctr">
                    <a:solidFill>
                      <a:schemeClr val="tx2">
                        <a:lumMod val="50000"/>
                      </a:schemeClr>
                    </a:solidFill>
                  </a:tcPr>
                </a:tc>
                <a:tc>
                  <a:txBody>
                    <a:bodyPr/>
                    <a:lstStyle/>
                    <a:p>
                      <a:pPr algn="ctr" fontAlgn="b"/>
                      <a:r>
                        <a:rPr lang="en-US" sz="1100" b="1" u="none" strike="noStrike" dirty="0">
                          <a:solidFill>
                            <a:schemeClr val="bg1"/>
                          </a:solidFill>
                          <a:effectLst/>
                        </a:rPr>
                        <a:t>Non EU</a:t>
                      </a:r>
                      <a:endParaRPr lang="en-US" sz="1100" b="1" i="0" u="none" strike="noStrike" dirty="0">
                        <a:solidFill>
                          <a:schemeClr val="bg1"/>
                        </a:solidFill>
                        <a:effectLst/>
                        <a:latin typeface="Calibri" panose="020F0502020204030204" pitchFamily="34" charset="0"/>
                      </a:endParaRPr>
                    </a:p>
                  </a:txBody>
                  <a:tcPr marL="6297" marR="6297" marT="8395" marB="0" anchor="ctr">
                    <a:solidFill>
                      <a:schemeClr val="tx2">
                        <a:lumMod val="50000"/>
                      </a:schemeClr>
                    </a:solidFill>
                  </a:tcPr>
                </a:tc>
                <a:tc vMerge="1">
                  <a:txBody>
                    <a:bodyPr/>
                    <a:lstStyle/>
                    <a:p>
                      <a:endParaRPr lang="en-US"/>
                    </a:p>
                  </a:txBody>
                  <a:tcPr/>
                </a:tc>
                <a:extLst>
                  <a:ext uri="{0D108BD9-81ED-4DB2-BD59-A6C34878D82A}">
                    <a16:rowId xmlns:a16="http://schemas.microsoft.com/office/drawing/2014/main" xmlns="" val="1620134560"/>
                  </a:ext>
                </a:extLst>
              </a:tr>
              <a:tr h="460314">
                <a:tc>
                  <a:txBody>
                    <a:bodyPr/>
                    <a:lstStyle/>
                    <a:p>
                      <a:pPr algn="ctr" fontAlgn="ctr"/>
                      <a:r>
                        <a:rPr lang="en-US" sz="1100" b="1" u="none" strike="noStrike" dirty="0">
                          <a:effectLst/>
                        </a:rPr>
                        <a:t>2013</a:t>
                      </a:r>
                      <a:endParaRPr lang="en-US" sz="1100" b="1" i="0" u="none" strike="noStrike" dirty="0">
                        <a:solidFill>
                          <a:srgbClr val="000000"/>
                        </a:solidFill>
                        <a:effectLst/>
                        <a:latin typeface="Calibri" panose="020F0502020204030204" pitchFamily="34" charset="0"/>
                      </a:endParaRPr>
                    </a:p>
                  </a:txBody>
                  <a:tcPr marL="6297" marR="6297" marT="8395" marB="0" anchor="ctr"/>
                </a:tc>
                <a:tc>
                  <a:txBody>
                    <a:bodyPr/>
                    <a:lstStyle/>
                    <a:p>
                      <a:pPr algn="ctr" fontAlgn="b"/>
                      <a:r>
                        <a:rPr lang="en-US" sz="1100" b="1" i="0" u="none" strike="noStrike" dirty="0">
                          <a:solidFill>
                            <a:srgbClr val="000000"/>
                          </a:solidFill>
                          <a:effectLst/>
                          <a:latin typeface="Calibri" panose="020F0502020204030204" pitchFamily="34" charset="0"/>
                        </a:rPr>
                        <a:t>   586,168,301.10 </a:t>
                      </a:r>
                    </a:p>
                  </a:txBody>
                  <a:tcPr marL="6297" marR="6297" marT="8395" marB="0" anchor="ctr">
                    <a:solidFill>
                      <a:schemeClr val="tx2">
                        <a:lumMod val="40000"/>
                        <a:lumOff val="60000"/>
                      </a:schemeClr>
                    </a:solidFill>
                  </a:tcPr>
                </a:tc>
                <a:tc>
                  <a:txBody>
                    <a:bodyPr/>
                    <a:lstStyle/>
                    <a:p>
                      <a:pPr algn="ctr" fontAlgn="b"/>
                      <a:r>
                        <a:rPr lang="en-US" sz="1100" b="1" i="0" u="none" strike="noStrike" dirty="0">
                          <a:solidFill>
                            <a:srgbClr val="000000"/>
                          </a:solidFill>
                          <a:effectLst/>
                          <a:latin typeface="Calibri" panose="020F0502020204030204" pitchFamily="34" charset="0"/>
                        </a:rPr>
                        <a:t>   5,467,841,318.06 </a:t>
                      </a:r>
                    </a:p>
                  </a:txBody>
                  <a:tcPr marL="6297" marR="6297" marT="8395" marB="0" anchor="ctr">
                    <a:solidFill>
                      <a:srgbClr val="F58B93"/>
                    </a:solidFill>
                  </a:tcPr>
                </a:tc>
                <a:tc>
                  <a:txBody>
                    <a:bodyPr/>
                    <a:lstStyle/>
                    <a:p>
                      <a:pPr algn="ctr" fontAlgn="b"/>
                      <a:r>
                        <a:rPr lang="en-US" sz="1100" b="1" i="0" u="none" strike="noStrike" dirty="0">
                          <a:solidFill>
                            <a:srgbClr val="000000"/>
                          </a:solidFill>
                          <a:effectLst/>
                          <a:latin typeface="Calibri" panose="020F0502020204030204" pitchFamily="34" charset="0"/>
                        </a:rPr>
                        <a:t>   6,054,009,619.15 </a:t>
                      </a:r>
                    </a:p>
                  </a:txBody>
                  <a:tcPr marL="6297" marR="6297" marT="8395" marB="0" anchor="ctr"/>
                </a:tc>
                <a:extLst>
                  <a:ext uri="{0D108BD9-81ED-4DB2-BD59-A6C34878D82A}">
                    <a16:rowId xmlns:a16="http://schemas.microsoft.com/office/drawing/2014/main" xmlns="" val="888372665"/>
                  </a:ext>
                </a:extLst>
              </a:tr>
              <a:tr h="460314">
                <a:tc>
                  <a:txBody>
                    <a:bodyPr/>
                    <a:lstStyle/>
                    <a:p>
                      <a:pPr algn="ctr" fontAlgn="ctr"/>
                      <a:r>
                        <a:rPr lang="en-US" sz="1100" b="1" u="none" strike="noStrike" dirty="0">
                          <a:effectLst/>
                        </a:rPr>
                        <a:t>2014</a:t>
                      </a:r>
                      <a:endParaRPr lang="en-US" sz="1100" b="1" i="0" u="none" strike="noStrike" dirty="0">
                        <a:solidFill>
                          <a:srgbClr val="000000"/>
                        </a:solidFill>
                        <a:effectLst/>
                        <a:latin typeface="Calibri" panose="020F0502020204030204" pitchFamily="34" charset="0"/>
                      </a:endParaRPr>
                    </a:p>
                  </a:txBody>
                  <a:tcPr marL="6297" marR="6297" marT="8395" marB="0" anchor="ctr"/>
                </a:tc>
                <a:tc>
                  <a:txBody>
                    <a:bodyPr/>
                    <a:lstStyle/>
                    <a:p>
                      <a:pPr algn="ctr" fontAlgn="b"/>
                      <a:r>
                        <a:rPr lang="en-US" sz="1100" b="1" i="0" u="none" strike="noStrike" dirty="0">
                          <a:solidFill>
                            <a:srgbClr val="000000"/>
                          </a:solidFill>
                          <a:effectLst/>
                          <a:latin typeface="Calibri" panose="020F0502020204030204" pitchFamily="34" charset="0"/>
                        </a:rPr>
                        <a:t>   641,973,223.31 </a:t>
                      </a:r>
                    </a:p>
                  </a:txBody>
                  <a:tcPr marL="6297" marR="6297" marT="8395" marB="0" anchor="ctr">
                    <a:solidFill>
                      <a:schemeClr val="tx2">
                        <a:lumMod val="40000"/>
                        <a:lumOff val="60000"/>
                      </a:schemeClr>
                    </a:solidFill>
                  </a:tcPr>
                </a:tc>
                <a:tc>
                  <a:txBody>
                    <a:bodyPr/>
                    <a:lstStyle/>
                    <a:p>
                      <a:pPr algn="ctr" fontAlgn="b"/>
                      <a:r>
                        <a:rPr lang="en-US" sz="1100" b="1" i="0" u="none" strike="noStrike" dirty="0">
                          <a:solidFill>
                            <a:srgbClr val="000000"/>
                          </a:solidFill>
                          <a:effectLst/>
                          <a:latin typeface="Calibri" panose="020F0502020204030204" pitchFamily="34" charset="0"/>
                        </a:rPr>
                        <a:t>   5,944,438,034.19 </a:t>
                      </a:r>
                    </a:p>
                  </a:txBody>
                  <a:tcPr marL="6297" marR="6297" marT="8395" marB="0" anchor="ctr">
                    <a:solidFill>
                      <a:srgbClr val="F58B93"/>
                    </a:solidFill>
                  </a:tcPr>
                </a:tc>
                <a:tc>
                  <a:txBody>
                    <a:bodyPr/>
                    <a:lstStyle/>
                    <a:p>
                      <a:pPr algn="ctr" fontAlgn="b"/>
                      <a:r>
                        <a:rPr lang="en-US" sz="1100" b="1" i="0" u="none" strike="noStrike" dirty="0">
                          <a:solidFill>
                            <a:srgbClr val="000000"/>
                          </a:solidFill>
                          <a:effectLst/>
                          <a:latin typeface="Calibri" panose="020F0502020204030204" pitchFamily="34" charset="0"/>
                        </a:rPr>
                        <a:t>   6,586,411,257.50 </a:t>
                      </a:r>
                    </a:p>
                  </a:txBody>
                  <a:tcPr marL="6297" marR="6297" marT="8395" marB="0" anchor="ctr"/>
                </a:tc>
                <a:extLst>
                  <a:ext uri="{0D108BD9-81ED-4DB2-BD59-A6C34878D82A}">
                    <a16:rowId xmlns:a16="http://schemas.microsoft.com/office/drawing/2014/main" xmlns="" val="2145554866"/>
                  </a:ext>
                </a:extLst>
              </a:tr>
              <a:tr h="460314">
                <a:tc>
                  <a:txBody>
                    <a:bodyPr/>
                    <a:lstStyle/>
                    <a:p>
                      <a:pPr algn="ctr" fontAlgn="ctr"/>
                      <a:r>
                        <a:rPr lang="en-US" sz="1100" b="1" u="none" strike="noStrike" dirty="0">
                          <a:effectLst/>
                        </a:rPr>
                        <a:t>2015</a:t>
                      </a:r>
                      <a:endParaRPr lang="en-US" sz="1100" b="1" i="0" u="none" strike="noStrike" dirty="0">
                        <a:solidFill>
                          <a:srgbClr val="000000"/>
                        </a:solidFill>
                        <a:effectLst/>
                        <a:latin typeface="Calibri" panose="020F0502020204030204" pitchFamily="34" charset="0"/>
                      </a:endParaRPr>
                    </a:p>
                  </a:txBody>
                  <a:tcPr marL="6297" marR="6297" marT="8395" marB="0" anchor="ctr"/>
                </a:tc>
                <a:tc>
                  <a:txBody>
                    <a:bodyPr/>
                    <a:lstStyle/>
                    <a:p>
                      <a:pPr algn="ctr" fontAlgn="b"/>
                      <a:r>
                        <a:rPr lang="en-US" sz="1100" b="1" i="0" u="none" strike="noStrike" dirty="0">
                          <a:solidFill>
                            <a:srgbClr val="000000"/>
                          </a:solidFill>
                          <a:effectLst/>
                          <a:latin typeface="Calibri" panose="020F0502020204030204" pitchFamily="34" charset="0"/>
                        </a:rPr>
                        <a:t>   873,247,810.24 </a:t>
                      </a:r>
                    </a:p>
                  </a:txBody>
                  <a:tcPr marL="6297" marR="6297" marT="8395" marB="0" anchor="ctr">
                    <a:solidFill>
                      <a:schemeClr val="tx2">
                        <a:lumMod val="40000"/>
                        <a:lumOff val="60000"/>
                      </a:schemeClr>
                    </a:solidFill>
                  </a:tcPr>
                </a:tc>
                <a:tc>
                  <a:txBody>
                    <a:bodyPr/>
                    <a:lstStyle/>
                    <a:p>
                      <a:pPr algn="ctr" fontAlgn="b"/>
                      <a:r>
                        <a:rPr lang="en-US" sz="1100" b="1" i="0" u="none" strike="noStrike" dirty="0">
                          <a:solidFill>
                            <a:srgbClr val="000000"/>
                          </a:solidFill>
                          <a:effectLst/>
                          <a:latin typeface="Calibri" panose="020F0502020204030204" pitchFamily="34" charset="0"/>
                        </a:rPr>
                        <a:t>   8,968,453,824.35 </a:t>
                      </a:r>
                    </a:p>
                  </a:txBody>
                  <a:tcPr marL="6297" marR="6297" marT="8395" marB="0" anchor="ctr">
                    <a:solidFill>
                      <a:srgbClr val="F58B93"/>
                    </a:solidFill>
                  </a:tcPr>
                </a:tc>
                <a:tc>
                  <a:txBody>
                    <a:bodyPr/>
                    <a:lstStyle/>
                    <a:p>
                      <a:pPr algn="ctr" fontAlgn="b"/>
                      <a:r>
                        <a:rPr lang="en-US" sz="1100" b="1" i="0" u="none" strike="noStrike" dirty="0">
                          <a:solidFill>
                            <a:srgbClr val="000000"/>
                          </a:solidFill>
                          <a:effectLst/>
                          <a:latin typeface="Calibri" panose="020F0502020204030204" pitchFamily="34" charset="0"/>
                        </a:rPr>
                        <a:t>   9,841,701,634.58 </a:t>
                      </a:r>
                    </a:p>
                  </a:txBody>
                  <a:tcPr marL="6297" marR="6297" marT="8395" marB="0" anchor="ctr"/>
                </a:tc>
                <a:extLst>
                  <a:ext uri="{0D108BD9-81ED-4DB2-BD59-A6C34878D82A}">
                    <a16:rowId xmlns:a16="http://schemas.microsoft.com/office/drawing/2014/main" xmlns="" val="3837845260"/>
                  </a:ext>
                </a:extLst>
              </a:tr>
              <a:tr h="627333">
                <a:tc>
                  <a:txBody>
                    <a:bodyPr/>
                    <a:lstStyle/>
                    <a:p>
                      <a:pPr algn="ctr" fontAlgn="ctr"/>
                      <a:r>
                        <a:rPr lang="en-US" sz="1100" b="1" u="none" strike="noStrike">
                          <a:effectLst/>
                        </a:rPr>
                        <a:t>2016</a:t>
                      </a:r>
                      <a:endParaRPr lang="en-US" sz="1100" b="1" i="0" u="none" strike="noStrike">
                        <a:solidFill>
                          <a:srgbClr val="000000"/>
                        </a:solidFill>
                        <a:effectLst/>
                        <a:latin typeface="Calibri" panose="020F0502020204030204" pitchFamily="34" charset="0"/>
                      </a:endParaRPr>
                    </a:p>
                  </a:txBody>
                  <a:tcPr marL="6297" marR="6297" marT="8395" marB="0" anchor="ctr"/>
                </a:tc>
                <a:tc>
                  <a:txBody>
                    <a:bodyPr/>
                    <a:lstStyle/>
                    <a:p>
                      <a:pPr algn="ctr" fontAlgn="b"/>
                      <a:r>
                        <a:rPr lang="en-US" sz="1100" b="1" i="0" u="none" strike="noStrike" dirty="0">
                          <a:solidFill>
                            <a:srgbClr val="000000"/>
                          </a:solidFill>
                          <a:effectLst/>
                          <a:latin typeface="Calibri" panose="020F0502020204030204" pitchFamily="34" charset="0"/>
                        </a:rPr>
                        <a:t>   868,850,245.73 </a:t>
                      </a:r>
                    </a:p>
                  </a:txBody>
                  <a:tcPr marL="6297" marR="6297" marT="8395" marB="0" anchor="ctr">
                    <a:solidFill>
                      <a:schemeClr val="tx2">
                        <a:lumMod val="40000"/>
                        <a:lumOff val="60000"/>
                      </a:schemeClr>
                    </a:solidFill>
                  </a:tcPr>
                </a:tc>
                <a:tc>
                  <a:txBody>
                    <a:bodyPr/>
                    <a:lstStyle/>
                    <a:p>
                      <a:pPr algn="ctr" fontAlgn="b"/>
                      <a:r>
                        <a:rPr lang="en-US" sz="1100" b="1" i="0" u="none" strike="noStrike" dirty="0">
                          <a:solidFill>
                            <a:srgbClr val="000000"/>
                          </a:solidFill>
                          <a:effectLst/>
                          <a:latin typeface="Calibri" panose="020F0502020204030204" pitchFamily="34" charset="0"/>
                        </a:rPr>
                        <a:t>   8,396,355,631.64 </a:t>
                      </a:r>
                    </a:p>
                  </a:txBody>
                  <a:tcPr marL="6297" marR="6297" marT="8395" marB="0" anchor="ctr">
                    <a:solidFill>
                      <a:srgbClr val="F58B93"/>
                    </a:solidFill>
                  </a:tcPr>
                </a:tc>
                <a:tc>
                  <a:txBody>
                    <a:bodyPr/>
                    <a:lstStyle/>
                    <a:p>
                      <a:pPr algn="ctr" fontAlgn="b"/>
                      <a:r>
                        <a:rPr lang="en-US" sz="1100" b="1" i="0" u="none" strike="noStrike" dirty="0">
                          <a:solidFill>
                            <a:srgbClr val="000000"/>
                          </a:solidFill>
                          <a:effectLst/>
                          <a:latin typeface="Calibri" panose="020F0502020204030204" pitchFamily="34" charset="0"/>
                        </a:rPr>
                        <a:t>   9,265,205,877.37 </a:t>
                      </a:r>
                    </a:p>
                  </a:txBody>
                  <a:tcPr marL="6297" marR="6297" marT="8395" marB="0" anchor="ctr"/>
                </a:tc>
                <a:extLst>
                  <a:ext uri="{0D108BD9-81ED-4DB2-BD59-A6C34878D82A}">
                    <a16:rowId xmlns:a16="http://schemas.microsoft.com/office/drawing/2014/main" xmlns="" val="2243006701"/>
                  </a:ext>
                </a:extLst>
              </a:tr>
              <a:tr h="992889">
                <a:tc>
                  <a:txBody>
                    <a:bodyPr/>
                    <a:lstStyle/>
                    <a:p>
                      <a:pPr algn="ctr" fontAlgn="ctr"/>
                      <a:r>
                        <a:rPr lang="en-US" sz="1100" b="1" u="none" strike="noStrike" dirty="0">
                          <a:effectLst/>
                        </a:rPr>
                        <a:t>Jan </a:t>
                      </a:r>
                      <a:r>
                        <a:rPr lang="en-US" sz="1100" b="1" u="none" strike="noStrike" dirty="0" smtClean="0">
                          <a:effectLst/>
                        </a:rPr>
                        <a:t>- May </a:t>
                      </a:r>
                      <a:r>
                        <a:rPr lang="en-US" sz="1100" b="1" u="none" strike="noStrike" dirty="0">
                          <a:effectLst/>
                        </a:rPr>
                        <a:t>2017</a:t>
                      </a:r>
                      <a:endParaRPr lang="en-US" sz="1100" b="1" i="0" u="none" strike="noStrike" dirty="0">
                        <a:solidFill>
                          <a:srgbClr val="000000"/>
                        </a:solidFill>
                        <a:effectLst/>
                        <a:latin typeface="Calibri" panose="020F0502020204030204" pitchFamily="34" charset="0"/>
                      </a:endParaRPr>
                    </a:p>
                  </a:txBody>
                  <a:tcPr marL="6297" marR="6297" marT="8395" marB="0" anchor="ctr"/>
                </a:tc>
                <a:tc>
                  <a:txBody>
                    <a:bodyPr/>
                    <a:lstStyle/>
                    <a:p>
                      <a:pPr algn="ctr" fontAlgn="b"/>
                      <a:r>
                        <a:rPr lang="en-US" sz="1100" b="1" i="0" u="none" strike="noStrike" dirty="0" smtClean="0">
                          <a:solidFill>
                            <a:srgbClr val="000000"/>
                          </a:solidFill>
                          <a:effectLst/>
                          <a:latin typeface="Calibri" panose="020F0502020204030204" pitchFamily="34" charset="0"/>
                        </a:rPr>
                        <a:t>437,938,476.08 </a:t>
                      </a:r>
                      <a:endParaRPr lang="en-US" sz="1100" b="1" i="0" u="none" strike="noStrike" dirty="0">
                        <a:solidFill>
                          <a:srgbClr val="000000"/>
                        </a:solidFill>
                        <a:effectLst/>
                        <a:latin typeface="Calibri" panose="020F0502020204030204" pitchFamily="34" charset="0"/>
                      </a:endParaRPr>
                    </a:p>
                  </a:txBody>
                  <a:tcPr marL="6297" marR="6297" marT="8395" marB="0" anchor="ctr">
                    <a:solidFill>
                      <a:schemeClr val="tx2">
                        <a:lumMod val="40000"/>
                        <a:lumOff val="60000"/>
                      </a:schemeClr>
                    </a:solidFill>
                  </a:tcPr>
                </a:tc>
                <a:tc>
                  <a:txBody>
                    <a:bodyPr/>
                    <a:lstStyle/>
                    <a:p>
                      <a:pPr algn="ctr" fontAlgn="b"/>
                      <a:r>
                        <a:rPr lang="en-US" sz="1100" b="1" i="0" u="none" strike="noStrike" dirty="0" smtClean="0">
                          <a:solidFill>
                            <a:srgbClr val="000000"/>
                          </a:solidFill>
                          <a:effectLst/>
                          <a:latin typeface="Calibri" panose="020F0502020204030204" pitchFamily="34" charset="0"/>
                        </a:rPr>
                        <a:t>3,878,149,447.38 </a:t>
                      </a:r>
                      <a:endParaRPr lang="en-US" sz="1100" b="1" i="0" u="none" strike="noStrike" dirty="0">
                        <a:solidFill>
                          <a:srgbClr val="000000"/>
                        </a:solidFill>
                        <a:effectLst/>
                        <a:latin typeface="Calibri" panose="020F0502020204030204" pitchFamily="34" charset="0"/>
                      </a:endParaRPr>
                    </a:p>
                  </a:txBody>
                  <a:tcPr marL="6297" marR="6297" marT="8395" marB="0" anchor="ctr">
                    <a:solidFill>
                      <a:srgbClr val="F58B93"/>
                    </a:solidFill>
                  </a:tcPr>
                </a:tc>
                <a:tc>
                  <a:txBody>
                    <a:bodyPr/>
                    <a:lstStyle/>
                    <a:p>
                      <a:pPr algn="ctr" fontAlgn="ctr"/>
                      <a:r>
                        <a:rPr lang="en-US" sz="1100" b="1" i="0" u="none" strike="noStrike" dirty="0" smtClean="0">
                          <a:solidFill>
                            <a:srgbClr val="000000"/>
                          </a:solidFill>
                          <a:effectLst/>
                          <a:latin typeface="Calibri" panose="020F0502020204030204" pitchFamily="34" charset="0"/>
                        </a:rPr>
                        <a:t>4,316,087,923.46  </a:t>
                      </a:r>
                      <a:endParaRPr lang="en-US" sz="1100" b="1" i="0" u="none" strike="noStrike" dirty="0">
                        <a:solidFill>
                          <a:srgbClr val="000000"/>
                        </a:solidFill>
                        <a:effectLst/>
                        <a:latin typeface="Calibri" panose="020F0502020204030204" pitchFamily="34" charset="0"/>
                      </a:endParaRPr>
                    </a:p>
                  </a:txBody>
                  <a:tcPr marL="6297" marR="6297" marT="8395" marB="0" anchor="ctr"/>
                </a:tc>
                <a:extLst>
                  <a:ext uri="{0D108BD9-81ED-4DB2-BD59-A6C34878D82A}">
                    <a16:rowId xmlns:a16="http://schemas.microsoft.com/office/drawing/2014/main" xmlns="" val="1239749827"/>
                  </a:ext>
                </a:extLst>
              </a:tr>
            </a:tbl>
          </a:graphicData>
        </a:graphic>
      </p:graphicFrame>
      <p:sp>
        <p:nvSpPr>
          <p:cNvPr id="3" name="TextBox 2"/>
          <p:cNvSpPr txBox="1"/>
          <p:nvPr/>
        </p:nvSpPr>
        <p:spPr>
          <a:xfrm>
            <a:off x="2915816" y="6223791"/>
            <a:ext cx="3595280" cy="276999"/>
          </a:xfrm>
          <a:prstGeom prst="rect">
            <a:avLst/>
          </a:prstGeom>
          <a:solidFill>
            <a:schemeClr val="accent1">
              <a:lumMod val="20000"/>
              <a:lumOff val="80000"/>
            </a:schemeClr>
          </a:solidFill>
        </p:spPr>
        <p:txBody>
          <a:bodyPr wrap="none" rtlCol="0">
            <a:spAutoFit/>
          </a:bodyPr>
          <a:lstStyle/>
          <a:p>
            <a:r>
              <a:rPr lang="en-US" sz="1200" dirty="0">
                <a:solidFill>
                  <a:prstClr val="black"/>
                </a:solidFill>
              </a:rPr>
              <a:t>Source</a:t>
            </a:r>
            <a:r>
              <a:rPr lang="en-US" sz="1200" dirty="0" smtClean="0">
                <a:solidFill>
                  <a:prstClr val="black"/>
                </a:solidFill>
              </a:rPr>
              <a:t>: silk.dephut.go.id, downloaded on 9 June 2017 </a:t>
            </a:r>
            <a:endParaRPr lang="en-US" sz="1200" dirty="0">
              <a:solidFill>
                <a:prstClr val="black"/>
              </a:solidFill>
            </a:endParaRPr>
          </a:p>
        </p:txBody>
      </p:sp>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745994" y="210257"/>
            <a:ext cx="1113062" cy="889518"/>
          </a:xfrm>
          <a:prstGeom prst="rect">
            <a:avLst/>
          </a:prstGeom>
        </p:spPr>
      </p:pic>
      <p:pic>
        <p:nvPicPr>
          <p:cNvPr id="7" name="Picture 6"/>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82227" y="210257"/>
            <a:ext cx="1077245" cy="741424"/>
          </a:xfrm>
          <a:prstGeom prst="rect">
            <a:avLst/>
          </a:prstGeom>
        </p:spPr>
      </p:pic>
    </p:spTree>
    <p:extLst>
      <p:ext uri="{BB962C8B-B14F-4D97-AF65-F5344CB8AC3E}">
        <p14:creationId xmlns:p14="http://schemas.microsoft.com/office/powerpoint/2010/main" val="28638678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9189" y="613622"/>
            <a:ext cx="7672601" cy="529362"/>
          </a:xfrm>
        </p:spPr>
        <p:txBody>
          <a:bodyPr>
            <a:noAutofit/>
          </a:bodyPr>
          <a:lstStyle/>
          <a:p>
            <a:r>
              <a:rPr lang="en-US" sz="2400" b="1" dirty="0" smtClean="0"/>
              <a:t>Export Value of </a:t>
            </a:r>
            <a:r>
              <a:rPr lang="en-US" sz="2400" b="1" dirty="0"/>
              <a:t>Wood Products to </a:t>
            </a:r>
            <a:r>
              <a:rPr lang="en-US" sz="2400" b="1" dirty="0" smtClean="0"/>
              <a:t>EU</a:t>
            </a:r>
            <a:br>
              <a:rPr lang="en-US" sz="2400" b="1" dirty="0" smtClean="0"/>
            </a:br>
            <a:r>
              <a:rPr lang="en-US" sz="2400" b="1" dirty="0" smtClean="0"/>
              <a:t>by Product Type</a:t>
            </a:r>
            <a:r>
              <a:rPr lang="id-ID" sz="2400" b="1" dirty="0" smtClean="0"/>
              <a:t>s</a:t>
            </a:r>
            <a:endParaRPr lang="en-US" sz="2400" b="1"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998049504"/>
              </p:ext>
            </p:extLst>
          </p:nvPr>
        </p:nvGraphicFramePr>
        <p:xfrm>
          <a:off x="107504" y="1628803"/>
          <a:ext cx="4464497" cy="4750870"/>
        </p:xfrm>
        <a:graphic>
          <a:graphicData uri="http://schemas.openxmlformats.org/drawingml/2006/table">
            <a:tbl>
              <a:tblPr>
                <a:tableStyleId>{5C22544A-7EE6-4342-B048-85BDC9FD1C3A}</a:tableStyleId>
              </a:tblPr>
              <a:tblGrid>
                <a:gridCol w="271547">
                  <a:extLst>
                    <a:ext uri="{9D8B030D-6E8A-4147-A177-3AD203B41FA5}">
                      <a16:colId xmlns:a16="http://schemas.microsoft.com/office/drawing/2014/main" xmlns="" val="406039334"/>
                    </a:ext>
                  </a:extLst>
                </a:gridCol>
                <a:gridCol w="1168613">
                  <a:extLst>
                    <a:ext uri="{9D8B030D-6E8A-4147-A177-3AD203B41FA5}">
                      <a16:colId xmlns:a16="http://schemas.microsoft.com/office/drawing/2014/main" xmlns="" val="2804817395"/>
                    </a:ext>
                  </a:extLst>
                </a:gridCol>
                <a:gridCol w="1423946">
                  <a:extLst>
                    <a:ext uri="{9D8B030D-6E8A-4147-A177-3AD203B41FA5}">
                      <a16:colId xmlns:a16="http://schemas.microsoft.com/office/drawing/2014/main" xmlns="" val="2597050867"/>
                    </a:ext>
                  </a:extLst>
                </a:gridCol>
                <a:gridCol w="1600391">
                  <a:extLst>
                    <a:ext uri="{9D8B030D-6E8A-4147-A177-3AD203B41FA5}">
                      <a16:colId xmlns:a16="http://schemas.microsoft.com/office/drawing/2014/main" xmlns="" val="2960913917"/>
                    </a:ext>
                  </a:extLst>
                </a:gridCol>
              </a:tblGrid>
              <a:tr h="813514">
                <a:tc rowSpan="2">
                  <a:txBody>
                    <a:bodyPr/>
                    <a:lstStyle/>
                    <a:p>
                      <a:pPr algn="ctr" fontAlgn="ctr"/>
                      <a:r>
                        <a:rPr lang="en-US" sz="1400" b="1" u="none" strike="noStrike" dirty="0">
                          <a:solidFill>
                            <a:schemeClr val="bg1"/>
                          </a:solidFill>
                          <a:effectLst/>
                        </a:rPr>
                        <a:t>No</a:t>
                      </a:r>
                      <a:endParaRPr lang="en-US" sz="1400" b="1" i="0" u="none" strike="noStrike" dirty="0">
                        <a:solidFill>
                          <a:schemeClr val="bg1"/>
                        </a:solidFill>
                        <a:effectLst/>
                        <a:latin typeface="Calibri" panose="020F0502020204030204" pitchFamily="34" charset="0"/>
                      </a:endParaRPr>
                    </a:p>
                  </a:txBody>
                  <a:tcPr marL="7144" marR="7144" marT="9525" marB="0" anchor="ctr">
                    <a:solidFill>
                      <a:srgbClr val="002060"/>
                    </a:solidFill>
                  </a:tcPr>
                </a:tc>
                <a:tc rowSpan="2">
                  <a:txBody>
                    <a:bodyPr/>
                    <a:lstStyle/>
                    <a:p>
                      <a:pPr algn="ctr" fontAlgn="ctr"/>
                      <a:r>
                        <a:rPr lang="en-US" sz="1400" b="1" u="none" strike="noStrike" smtClean="0">
                          <a:solidFill>
                            <a:schemeClr val="bg1"/>
                          </a:solidFill>
                          <a:effectLst/>
                        </a:rPr>
                        <a:t>Product</a:t>
                      </a:r>
                      <a:endParaRPr lang="en-US" sz="1400" b="1" i="0" u="none" strike="noStrike" dirty="0">
                        <a:solidFill>
                          <a:schemeClr val="bg1"/>
                        </a:solidFill>
                        <a:effectLst/>
                        <a:latin typeface="Calibri" panose="020F0502020204030204" pitchFamily="34" charset="0"/>
                      </a:endParaRPr>
                    </a:p>
                  </a:txBody>
                  <a:tcPr marL="7144" marR="7144" marT="9525" marB="0" anchor="ctr">
                    <a:solidFill>
                      <a:srgbClr val="002060"/>
                    </a:solidFill>
                  </a:tcPr>
                </a:tc>
                <a:tc>
                  <a:txBody>
                    <a:bodyPr/>
                    <a:lstStyle/>
                    <a:p>
                      <a:pPr algn="ctr" fontAlgn="b"/>
                      <a:r>
                        <a:rPr lang="nn-NO" sz="1200" b="1" u="none" strike="noStrike" dirty="0">
                          <a:solidFill>
                            <a:schemeClr val="bg1"/>
                          </a:solidFill>
                          <a:effectLst/>
                        </a:rPr>
                        <a:t>15 Nov 2015 </a:t>
                      </a:r>
                      <a:r>
                        <a:rPr lang="nn-NO" sz="1200" b="1" u="none" strike="noStrike" dirty="0" smtClean="0">
                          <a:solidFill>
                            <a:schemeClr val="bg1"/>
                          </a:solidFill>
                          <a:effectLst/>
                        </a:rPr>
                        <a:t>- </a:t>
                      </a:r>
                      <a:r>
                        <a:rPr lang="nn-NO" sz="1200" b="1" u="none" strike="noStrike" dirty="0">
                          <a:solidFill>
                            <a:schemeClr val="bg1"/>
                          </a:solidFill>
                          <a:effectLst/>
                        </a:rPr>
                        <a:t>31 </a:t>
                      </a:r>
                      <a:r>
                        <a:rPr lang="nn-NO" sz="1200" b="1" u="none" strike="noStrike" dirty="0" smtClean="0">
                          <a:solidFill>
                            <a:schemeClr val="bg1"/>
                          </a:solidFill>
                          <a:effectLst/>
                        </a:rPr>
                        <a:t>May 2016</a:t>
                      </a:r>
                    </a:p>
                    <a:p>
                      <a:pPr algn="ctr" fontAlgn="b"/>
                      <a:r>
                        <a:rPr lang="nn-NO" sz="1200" b="1" i="0" u="none" strike="noStrike" dirty="0" smtClean="0">
                          <a:solidFill>
                            <a:schemeClr val="bg1"/>
                          </a:solidFill>
                          <a:effectLst/>
                          <a:latin typeface="Calibri" panose="020F0502020204030204" pitchFamily="34" charset="0"/>
                        </a:rPr>
                        <a:t>(before FLEGT- licence)</a:t>
                      </a:r>
                      <a:endParaRPr lang="nn-NO" sz="1200" b="1" i="0" u="none" strike="noStrike" dirty="0">
                        <a:solidFill>
                          <a:schemeClr val="bg1"/>
                        </a:solidFill>
                        <a:effectLst/>
                        <a:latin typeface="Calibri" panose="020F0502020204030204" pitchFamily="34" charset="0"/>
                      </a:endParaRPr>
                    </a:p>
                  </a:txBody>
                  <a:tcPr marL="7144" marR="7144" marT="9525" marB="0" anchor="b">
                    <a:solidFill>
                      <a:srgbClr val="002060"/>
                    </a:solid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nn-NO" sz="1200" b="1" u="none" strike="noStrike" dirty="0" smtClean="0">
                          <a:solidFill>
                            <a:schemeClr val="bg1"/>
                          </a:solidFill>
                          <a:effectLst/>
                        </a:rPr>
                        <a:t>15 Nov 2016 - 31 May 2017 (using FLEGT-licence)</a:t>
                      </a:r>
                      <a:endParaRPr lang="nn-NO" sz="1200" b="1" i="0" u="none" strike="noStrike" dirty="0" smtClean="0">
                        <a:solidFill>
                          <a:schemeClr val="bg1"/>
                        </a:solidFill>
                        <a:effectLst/>
                        <a:latin typeface="Calibri" panose="020F0502020204030204" pitchFamily="34" charset="0"/>
                      </a:endParaRPr>
                    </a:p>
                    <a:p>
                      <a:pPr algn="ctr" fontAlgn="b"/>
                      <a:endParaRPr lang="nn-NO" sz="1200" b="1" i="0" u="none" strike="noStrike" dirty="0">
                        <a:solidFill>
                          <a:schemeClr val="bg1"/>
                        </a:solidFill>
                        <a:effectLst/>
                        <a:latin typeface="Calibri" panose="020F0502020204030204" pitchFamily="34" charset="0"/>
                      </a:endParaRPr>
                    </a:p>
                  </a:txBody>
                  <a:tcPr marL="7144" marR="7144" marT="9525" marB="0" anchor="b">
                    <a:solidFill>
                      <a:srgbClr val="002060"/>
                    </a:solidFill>
                  </a:tcPr>
                </a:tc>
                <a:extLst>
                  <a:ext uri="{0D108BD9-81ED-4DB2-BD59-A6C34878D82A}">
                    <a16:rowId xmlns:a16="http://schemas.microsoft.com/office/drawing/2014/main" xmlns="" val="1205673305"/>
                  </a:ext>
                </a:extLst>
              </a:tr>
              <a:tr h="229853">
                <a:tc vMerge="1">
                  <a:txBody>
                    <a:bodyPr/>
                    <a:lstStyle/>
                    <a:p>
                      <a:endParaRPr lang="en-US"/>
                    </a:p>
                  </a:txBody>
                  <a:tcPr/>
                </a:tc>
                <a:tc vMerge="1">
                  <a:txBody>
                    <a:bodyPr/>
                    <a:lstStyle/>
                    <a:p>
                      <a:endParaRPr lang="en-US"/>
                    </a:p>
                  </a:txBody>
                  <a:tcPr/>
                </a:tc>
                <a:tc>
                  <a:txBody>
                    <a:bodyPr/>
                    <a:lstStyle/>
                    <a:p>
                      <a:pPr algn="ctr" fontAlgn="b"/>
                      <a:r>
                        <a:rPr lang="en-US" sz="1400" b="0" i="0" u="none" strike="noStrike" dirty="0">
                          <a:solidFill>
                            <a:schemeClr val="bg1"/>
                          </a:solidFill>
                          <a:effectLst/>
                          <a:latin typeface="Calibri" panose="020F0502020204030204" pitchFamily="34" charset="0"/>
                        </a:rPr>
                        <a:t>Value (US $)</a:t>
                      </a:r>
                    </a:p>
                  </a:txBody>
                  <a:tcPr marL="7144" marR="7144" marT="9525" marB="0" anchor="b">
                    <a:solidFill>
                      <a:srgbClr val="002060"/>
                    </a:solidFill>
                  </a:tcPr>
                </a:tc>
                <a:tc>
                  <a:txBody>
                    <a:bodyPr/>
                    <a:lstStyle/>
                    <a:p>
                      <a:pPr algn="ctr" fontAlgn="b"/>
                      <a:r>
                        <a:rPr lang="en-US" sz="1400" b="0" i="0" u="none" strike="noStrike" dirty="0">
                          <a:solidFill>
                            <a:schemeClr val="bg1"/>
                          </a:solidFill>
                          <a:effectLst/>
                          <a:latin typeface="Calibri" panose="020F0502020204030204" pitchFamily="34" charset="0"/>
                        </a:rPr>
                        <a:t>Value (US $)</a:t>
                      </a:r>
                    </a:p>
                  </a:txBody>
                  <a:tcPr marL="7144" marR="7144" marT="9525" marB="0" anchor="b">
                    <a:solidFill>
                      <a:srgbClr val="002060"/>
                    </a:solidFill>
                  </a:tcPr>
                </a:tc>
                <a:extLst>
                  <a:ext uri="{0D108BD9-81ED-4DB2-BD59-A6C34878D82A}">
                    <a16:rowId xmlns:a16="http://schemas.microsoft.com/office/drawing/2014/main" xmlns="" val="2825073661"/>
                  </a:ext>
                </a:extLst>
              </a:tr>
              <a:tr h="411246">
                <a:tc>
                  <a:txBody>
                    <a:bodyPr/>
                    <a:lstStyle/>
                    <a:p>
                      <a:pPr algn="ctr" fontAlgn="ctr"/>
                      <a:r>
                        <a:rPr lang="en-US" sz="1200" u="none" strike="noStrike" dirty="0">
                          <a:effectLst/>
                        </a:rPr>
                        <a:t>1</a:t>
                      </a:r>
                      <a:endParaRPr lang="en-US" sz="1200" b="0" i="0" u="none" strike="noStrike" dirty="0">
                        <a:solidFill>
                          <a:srgbClr val="000000"/>
                        </a:solidFill>
                        <a:effectLst/>
                        <a:latin typeface="Calibri" panose="020F0502020204030204" pitchFamily="34" charset="0"/>
                      </a:endParaRPr>
                    </a:p>
                  </a:txBody>
                  <a:tcPr marL="7144" marR="7144" marT="9525" marB="0" anchor="ctr"/>
                </a:tc>
                <a:tc>
                  <a:txBody>
                    <a:bodyPr/>
                    <a:lstStyle/>
                    <a:p>
                      <a:pPr algn="l" fontAlgn="b"/>
                      <a:r>
                        <a:rPr lang="en-US" sz="1200" u="none" strike="noStrike" dirty="0" smtClean="0">
                          <a:effectLst/>
                        </a:rPr>
                        <a:t>Building Prefab</a:t>
                      </a:r>
                      <a:endParaRPr lang="en-US" sz="1200" b="0" i="0" u="none" strike="noStrike" dirty="0">
                        <a:solidFill>
                          <a:srgbClr val="000000"/>
                        </a:solidFill>
                        <a:effectLst/>
                        <a:latin typeface="Calibri" panose="020F0502020204030204" pitchFamily="34" charset="0"/>
                      </a:endParaRPr>
                    </a:p>
                  </a:txBody>
                  <a:tcPr marL="7144" marR="7144" marT="9525" marB="0" anchor="ctr"/>
                </a:tc>
                <a:tc>
                  <a:txBody>
                    <a:bodyPr/>
                    <a:lstStyle/>
                    <a:p>
                      <a:pPr algn="ctr" fontAlgn="b"/>
                      <a:r>
                        <a:rPr lang="en-US" sz="1200" b="0" i="0" u="none" strike="noStrike" dirty="0">
                          <a:solidFill>
                            <a:srgbClr val="000000"/>
                          </a:solidFill>
                          <a:effectLst/>
                          <a:latin typeface="Calibri" panose="020F0502020204030204" pitchFamily="34" charset="0"/>
                        </a:rPr>
                        <a:t>              31,432.76 </a:t>
                      </a:r>
                    </a:p>
                  </a:txBody>
                  <a:tcPr marL="7144" marR="7144" marT="9525" marB="0" anchor="b">
                    <a:solidFill>
                      <a:schemeClr val="accent1">
                        <a:lumMod val="60000"/>
                        <a:lumOff val="40000"/>
                      </a:schemeClr>
                    </a:solidFill>
                  </a:tcPr>
                </a:tc>
                <a:tc>
                  <a:txBody>
                    <a:bodyPr/>
                    <a:lstStyle/>
                    <a:p>
                      <a:pPr algn="ctr" fontAlgn="b"/>
                      <a:r>
                        <a:rPr lang="en-US" sz="1200" b="0" i="0" u="none" strike="noStrike" dirty="0">
                          <a:solidFill>
                            <a:srgbClr val="000000"/>
                          </a:solidFill>
                          <a:effectLst/>
                          <a:latin typeface="Calibri" panose="020F0502020204030204" pitchFamily="34" charset="0"/>
                        </a:rPr>
                        <a:t>                 221,236.95 </a:t>
                      </a:r>
                    </a:p>
                  </a:txBody>
                  <a:tcPr marL="7144" marR="7144" marT="9525" marB="0" anchor="b">
                    <a:solidFill>
                      <a:srgbClr val="F58B93"/>
                    </a:solidFill>
                  </a:tcPr>
                </a:tc>
                <a:extLst>
                  <a:ext uri="{0D108BD9-81ED-4DB2-BD59-A6C34878D82A}">
                    <a16:rowId xmlns:a16="http://schemas.microsoft.com/office/drawing/2014/main" xmlns="" val="4004959944"/>
                  </a:ext>
                </a:extLst>
              </a:tr>
              <a:tr h="417535">
                <a:tc>
                  <a:txBody>
                    <a:bodyPr/>
                    <a:lstStyle/>
                    <a:p>
                      <a:pPr algn="ctr" fontAlgn="ctr"/>
                      <a:r>
                        <a:rPr lang="en-US" sz="1200" u="none" strike="noStrike">
                          <a:effectLst/>
                        </a:rPr>
                        <a:t>2</a:t>
                      </a:r>
                      <a:endParaRPr lang="en-US" sz="1200" b="0" i="0" u="none" strike="noStrike">
                        <a:solidFill>
                          <a:srgbClr val="000000"/>
                        </a:solidFill>
                        <a:effectLst/>
                        <a:latin typeface="Calibri" panose="020F0502020204030204" pitchFamily="34" charset="0"/>
                      </a:endParaRPr>
                    </a:p>
                  </a:txBody>
                  <a:tcPr marL="7144" marR="7144" marT="9525" marB="0" anchor="ctr"/>
                </a:tc>
                <a:tc>
                  <a:txBody>
                    <a:bodyPr/>
                    <a:lstStyle/>
                    <a:p>
                      <a:pPr algn="l" fontAlgn="b"/>
                      <a:r>
                        <a:rPr lang="en-US" sz="1200" u="none" strike="noStrike" dirty="0" smtClean="0">
                          <a:effectLst/>
                        </a:rPr>
                        <a:t>Wood Chip</a:t>
                      </a:r>
                      <a:endParaRPr lang="en-US" sz="1200" b="0" i="0" u="none" strike="noStrike" dirty="0">
                        <a:solidFill>
                          <a:srgbClr val="000000"/>
                        </a:solidFill>
                        <a:effectLst/>
                        <a:latin typeface="Calibri" panose="020F0502020204030204" pitchFamily="34" charset="0"/>
                      </a:endParaRPr>
                    </a:p>
                  </a:txBody>
                  <a:tcPr marL="7144" marR="7144" marT="9525" marB="0" anchor="ctr"/>
                </a:tc>
                <a:tc>
                  <a:txBody>
                    <a:bodyPr/>
                    <a:lstStyle/>
                    <a:p>
                      <a:pPr algn="ctr" fontAlgn="b"/>
                      <a:r>
                        <a:rPr lang="en-US" sz="1200" b="0" i="0" u="none" strike="noStrike" dirty="0">
                          <a:solidFill>
                            <a:srgbClr val="000000"/>
                          </a:solidFill>
                          <a:effectLst/>
                          <a:latin typeface="Calibri" panose="020F0502020204030204" pitchFamily="34" charset="0"/>
                        </a:rPr>
                        <a:t>                1,102.00 </a:t>
                      </a:r>
                    </a:p>
                  </a:txBody>
                  <a:tcPr marL="7144" marR="7144" marT="9525" marB="0" anchor="b">
                    <a:solidFill>
                      <a:schemeClr val="accent1">
                        <a:lumMod val="60000"/>
                        <a:lumOff val="40000"/>
                      </a:schemeClr>
                    </a:solidFill>
                  </a:tcPr>
                </a:tc>
                <a:tc>
                  <a:txBody>
                    <a:bodyPr/>
                    <a:lstStyle/>
                    <a:p>
                      <a:pPr algn="ctr" fontAlgn="b"/>
                      <a:r>
                        <a:rPr lang="en-US" sz="1200" b="0" i="0" u="none" strike="noStrike" dirty="0">
                          <a:solidFill>
                            <a:srgbClr val="000000"/>
                          </a:solidFill>
                          <a:effectLst/>
                          <a:latin typeface="Calibri" panose="020F0502020204030204" pitchFamily="34" charset="0"/>
                        </a:rPr>
                        <a:t>                   25,008.20 </a:t>
                      </a:r>
                    </a:p>
                  </a:txBody>
                  <a:tcPr marL="7144" marR="7144" marT="9525" marB="0" anchor="b">
                    <a:solidFill>
                      <a:srgbClr val="F58B93"/>
                    </a:solidFill>
                  </a:tcPr>
                </a:tc>
                <a:extLst>
                  <a:ext uri="{0D108BD9-81ED-4DB2-BD59-A6C34878D82A}">
                    <a16:rowId xmlns:a16="http://schemas.microsoft.com/office/drawing/2014/main" xmlns="" val="3317567456"/>
                  </a:ext>
                </a:extLst>
              </a:tr>
              <a:tr h="411246">
                <a:tc>
                  <a:txBody>
                    <a:bodyPr/>
                    <a:lstStyle/>
                    <a:p>
                      <a:pPr algn="ctr" fontAlgn="ctr"/>
                      <a:r>
                        <a:rPr lang="en-US" sz="1200" u="none" strike="noStrike" dirty="0">
                          <a:effectLst/>
                        </a:rPr>
                        <a:t>3</a:t>
                      </a:r>
                      <a:endParaRPr lang="en-US" sz="1200" b="0" i="0" u="none" strike="noStrike" dirty="0">
                        <a:solidFill>
                          <a:srgbClr val="000000"/>
                        </a:solidFill>
                        <a:effectLst/>
                        <a:latin typeface="Calibri" panose="020F0502020204030204" pitchFamily="34" charset="0"/>
                      </a:endParaRPr>
                    </a:p>
                  </a:txBody>
                  <a:tcPr marL="7144" marR="7144" marT="9525" marB="0" anchor="ctr"/>
                </a:tc>
                <a:tc>
                  <a:txBody>
                    <a:bodyPr/>
                    <a:lstStyle/>
                    <a:p>
                      <a:pPr algn="l" fontAlgn="b"/>
                      <a:r>
                        <a:rPr lang="en-US" sz="1200" u="none" strike="noStrike" dirty="0" smtClean="0">
                          <a:effectLst/>
                        </a:rPr>
                        <a:t> Wood Furniture</a:t>
                      </a:r>
                      <a:endParaRPr lang="en-US" sz="1200" b="0" i="0" u="none" strike="noStrike" dirty="0">
                        <a:solidFill>
                          <a:srgbClr val="000000"/>
                        </a:solidFill>
                        <a:effectLst/>
                        <a:latin typeface="Calibri" panose="020F0502020204030204" pitchFamily="34" charset="0"/>
                      </a:endParaRPr>
                    </a:p>
                  </a:txBody>
                  <a:tcPr marL="7144" marR="7144" marT="9525" marB="0" anchor="ctr"/>
                </a:tc>
                <a:tc>
                  <a:txBody>
                    <a:bodyPr/>
                    <a:lstStyle/>
                    <a:p>
                      <a:pPr algn="ctr" fontAlgn="b"/>
                      <a:r>
                        <a:rPr lang="en-US" sz="1200" b="0" i="0" u="none" strike="noStrike" dirty="0">
                          <a:solidFill>
                            <a:srgbClr val="000000"/>
                          </a:solidFill>
                          <a:effectLst/>
                          <a:latin typeface="Calibri" panose="020F0502020204030204" pitchFamily="34" charset="0"/>
                        </a:rPr>
                        <a:t>     65,050,644.38 </a:t>
                      </a:r>
                    </a:p>
                  </a:txBody>
                  <a:tcPr marL="7144" marR="7144" marT="9525" marB="0" anchor="b">
                    <a:solidFill>
                      <a:srgbClr val="FFFF00"/>
                    </a:solidFill>
                  </a:tcPr>
                </a:tc>
                <a:tc>
                  <a:txBody>
                    <a:bodyPr/>
                    <a:lstStyle/>
                    <a:p>
                      <a:pPr algn="ctr" fontAlgn="b"/>
                      <a:r>
                        <a:rPr lang="en-US" sz="1200" b="0" i="0" u="none" strike="noStrike" dirty="0">
                          <a:solidFill>
                            <a:srgbClr val="000000"/>
                          </a:solidFill>
                          <a:effectLst/>
                          <a:latin typeface="Calibri" panose="020F0502020204030204" pitchFamily="34" charset="0"/>
                        </a:rPr>
                        <a:t>        200,287,882.89 </a:t>
                      </a:r>
                    </a:p>
                  </a:txBody>
                  <a:tcPr marL="7144" marR="7144" marT="9525" marB="0" anchor="b">
                    <a:solidFill>
                      <a:srgbClr val="FFFF00"/>
                    </a:solidFill>
                  </a:tcPr>
                </a:tc>
                <a:extLst>
                  <a:ext uri="{0D108BD9-81ED-4DB2-BD59-A6C34878D82A}">
                    <a16:rowId xmlns:a16="http://schemas.microsoft.com/office/drawing/2014/main" xmlns="" val="195896706"/>
                  </a:ext>
                </a:extLst>
              </a:tr>
              <a:tr h="411246">
                <a:tc>
                  <a:txBody>
                    <a:bodyPr/>
                    <a:lstStyle/>
                    <a:p>
                      <a:pPr algn="ctr" fontAlgn="ctr"/>
                      <a:r>
                        <a:rPr lang="en-US" sz="1200" u="none" strike="noStrike">
                          <a:effectLst/>
                        </a:rPr>
                        <a:t>4</a:t>
                      </a:r>
                      <a:endParaRPr lang="en-US" sz="1200" b="0" i="0" u="none" strike="noStrike">
                        <a:solidFill>
                          <a:srgbClr val="000000"/>
                        </a:solidFill>
                        <a:effectLst/>
                        <a:latin typeface="Calibri" panose="020F0502020204030204" pitchFamily="34" charset="0"/>
                      </a:endParaRPr>
                    </a:p>
                  </a:txBody>
                  <a:tcPr marL="7144" marR="7144" marT="9525" marB="0" anchor="ctr"/>
                </a:tc>
                <a:tc>
                  <a:txBody>
                    <a:bodyPr/>
                    <a:lstStyle/>
                    <a:p>
                      <a:pPr algn="l" fontAlgn="b"/>
                      <a:r>
                        <a:rPr lang="en-US" sz="1200" b="0" i="0" u="none" strike="noStrike" dirty="0" smtClean="0">
                          <a:solidFill>
                            <a:schemeClr val="dk1"/>
                          </a:solidFill>
                          <a:effectLst/>
                          <a:latin typeface="+mn-lt"/>
                        </a:rPr>
                        <a:t>Handy</a:t>
                      </a:r>
                      <a:r>
                        <a:rPr lang="en-US" sz="1200" b="0" i="0" u="none" strike="noStrike" baseline="0" dirty="0" smtClean="0">
                          <a:solidFill>
                            <a:schemeClr val="dk1"/>
                          </a:solidFill>
                          <a:effectLst/>
                          <a:latin typeface="+mn-lt"/>
                        </a:rPr>
                        <a:t> Craft</a:t>
                      </a:r>
                      <a:endParaRPr lang="en-US" sz="1200" b="0" i="0" u="none" strike="noStrike" dirty="0">
                        <a:solidFill>
                          <a:srgbClr val="000000"/>
                        </a:solidFill>
                        <a:effectLst/>
                        <a:latin typeface="Calibri" panose="020F0502020204030204" pitchFamily="34" charset="0"/>
                      </a:endParaRPr>
                    </a:p>
                  </a:txBody>
                  <a:tcPr marL="7144" marR="7144" marT="9525" marB="0" anchor="ctr"/>
                </a:tc>
                <a:tc>
                  <a:txBody>
                    <a:bodyPr/>
                    <a:lstStyle/>
                    <a:p>
                      <a:pPr algn="ctr" fontAlgn="b"/>
                      <a:r>
                        <a:rPr lang="en-US" sz="1200" b="0" i="0" u="none" strike="noStrike" dirty="0">
                          <a:solidFill>
                            <a:srgbClr val="000000"/>
                          </a:solidFill>
                          <a:effectLst/>
                          <a:latin typeface="Calibri" panose="020F0502020204030204" pitchFamily="34" charset="0"/>
                        </a:rPr>
                        <a:t>        6,827,349.06 </a:t>
                      </a:r>
                    </a:p>
                  </a:txBody>
                  <a:tcPr marL="7144" marR="7144" marT="9525" marB="0" anchor="b">
                    <a:solidFill>
                      <a:schemeClr val="accent1">
                        <a:lumMod val="60000"/>
                        <a:lumOff val="40000"/>
                      </a:schemeClr>
                    </a:solidFill>
                  </a:tcPr>
                </a:tc>
                <a:tc>
                  <a:txBody>
                    <a:bodyPr/>
                    <a:lstStyle/>
                    <a:p>
                      <a:pPr algn="ctr" fontAlgn="b"/>
                      <a:r>
                        <a:rPr lang="en-US" sz="1200" b="0" i="0" u="none" strike="noStrike" dirty="0">
                          <a:solidFill>
                            <a:srgbClr val="000000"/>
                          </a:solidFill>
                          <a:effectLst/>
                          <a:latin typeface="Calibri" panose="020F0502020204030204" pitchFamily="34" charset="0"/>
                        </a:rPr>
                        <a:t>           12,471,096.08 </a:t>
                      </a:r>
                    </a:p>
                  </a:txBody>
                  <a:tcPr marL="7144" marR="7144" marT="9525" marB="0" anchor="b">
                    <a:solidFill>
                      <a:srgbClr val="F58B93"/>
                    </a:solidFill>
                  </a:tcPr>
                </a:tc>
                <a:extLst>
                  <a:ext uri="{0D108BD9-81ED-4DB2-BD59-A6C34878D82A}">
                    <a16:rowId xmlns:a16="http://schemas.microsoft.com/office/drawing/2014/main" xmlns="" val="3182935309"/>
                  </a:ext>
                </a:extLst>
              </a:tr>
              <a:tr h="411246">
                <a:tc>
                  <a:txBody>
                    <a:bodyPr/>
                    <a:lstStyle/>
                    <a:p>
                      <a:pPr algn="ctr" fontAlgn="ctr"/>
                      <a:r>
                        <a:rPr lang="en-US" sz="1200" u="none" strike="noStrike">
                          <a:effectLst/>
                        </a:rPr>
                        <a:t>5</a:t>
                      </a:r>
                      <a:endParaRPr lang="en-US" sz="1200" b="0" i="0" u="none" strike="noStrike">
                        <a:solidFill>
                          <a:srgbClr val="000000"/>
                        </a:solidFill>
                        <a:effectLst/>
                        <a:latin typeface="Calibri" panose="020F0502020204030204" pitchFamily="34" charset="0"/>
                      </a:endParaRPr>
                    </a:p>
                  </a:txBody>
                  <a:tcPr marL="7144" marR="7144" marT="9525" marB="0" anchor="ctr"/>
                </a:tc>
                <a:tc>
                  <a:txBody>
                    <a:bodyPr/>
                    <a:lstStyle/>
                    <a:p>
                      <a:pPr algn="l" fontAlgn="b"/>
                      <a:r>
                        <a:rPr lang="en-US" sz="1200" u="none" strike="noStrike" dirty="0" smtClean="0">
                          <a:effectLst/>
                        </a:rPr>
                        <a:t>Wood</a:t>
                      </a:r>
                      <a:r>
                        <a:rPr lang="en-US" sz="1200" u="none" strike="noStrike" baseline="0" dirty="0" smtClean="0">
                          <a:effectLst/>
                        </a:rPr>
                        <a:t> </a:t>
                      </a:r>
                      <a:r>
                        <a:rPr lang="en-US" sz="1200" u="none" strike="noStrike" dirty="0" smtClean="0">
                          <a:effectLst/>
                        </a:rPr>
                        <a:t>Panel</a:t>
                      </a:r>
                      <a:endParaRPr lang="en-US" sz="1200" b="0" i="0" u="none" strike="noStrike" dirty="0">
                        <a:solidFill>
                          <a:srgbClr val="000000"/>
                        </a:solidFill>
                        <a:effectLst/>
                        <a:latin typeface="Calibri" panose="020F0502020204030204" pitchFamily="34" charset="0"/>
                      </a:endParaRPr>
                    </a:p>
                  </a:txBody>
                  <a:tcPr marL="7144" marR="7144" marT="9525" marB="0" anchor="ctr"/>
                </a:tc>
                <a:tc>
                  <a:txBody>
                    <a:bodyPr/>
                    <a:lstStyle/>
                    <a:p>
                      <a:pPr algn="ctr" fontAlgn="b"/>
                      <a:r>
                        <a:rPr lang="en-US" sz="1200" b="0" i="0" u="none" strike="noStrike" dirty="0">
                          <a:solidFill>
                            <a:srgbClr val="000000"/>
                          </a:solidFill>
                          <a:effectLst/>
                          <a:latin typeface="Calibri" panose="020F0502020204030204" pitchFamily="34" charset="0"/>
                        </a:rPr>
                        <a:t>     44,067,833.96 </a:t>
                      </a:r>
                    </a:p>
                  </a:txBody>
                  <a:tcPr marL="7144" marR="7144" marT="9525" marB="0" anchor="b">
                    <a:solidFill>
                      <a:schemeClr val="accent1">
                        <a:lumMod val="60000"/>
                        <a:lumOff val="40000"/>
                      </a:schemeClr>
                    </a:solidFill>
                  </a:tcPr>
                </a:tc>
                <a:tc>
                  <a:txBody>
                    <a:bodyPr/>
                    <a:lstStyle/>
                    <a:p>
                      <a:pPr algn="ctr" fontAlgn="b"/>
                      <a:r>
                        <a:rPr lang="en-US" sz="1200" b="0" i="0" u="none" strike="noStrike" dirty="0">
                          <a:solidFill>
                            <a:srgbClr val="000000"/>
                          </a:solidFill>
                          <a:effectLst/>
                          <a:latin typeface="Calibri" panose="020F0502020204030204" pitchFamily="34" charset="0"/>
                        </a:rPr>
                        <a:t>        121,545,218.83 </a:t>
                      </a:r>
                    </a:p>
                  </a:txBody>
                  <a:tcPr marL="7144" marR="7144" marT="9525" marB="0" anchor="b">
                    <a:solidFill>
                      <a:srgbClr val="F58B93"/>
                    </a:solidFill>
                  </a:tcPr>
                </a:tc>
                <a:extLst>
                  <a:ext uri="{0D108BD9-81ED-4DB2-BD59-A6C34878D82A}">
                    <a16:rowId xmlns:a16="http://schemas.microsoft.com/office/drawing/2014/main" xmlns="" val="1627981189"/>
                  </a:ext>
                </a:extLst>
              </a:tr>
              <a:tr h="411246">
                <a:tc>
                  <a:txBody>
                    <a:bodyPr/>
                    <a:lstStyle/>
                    <a:p>
                      <a:pPr algn="ctr" fontAlgn="ctr"/>
                      <a:r>
                        <a:rPr lang="en-US" sz="1200" u="none" strike="noStrike">
                          <a:effectLst/>
                        </a:rPr>
                        <a:t>6</a:t>
                      </a:r>
                      <a:endParaRPr lang="en-US" sz="1200" b="0" i="0" u="none" strike="noStrike">
                        <a:solidFill>
                          <a:srgbClr val="000000"/>
                        </a:solidFill>
                        <a:effectLst/>
                        <a:latin typeface="Calibri" panose="020F0502020204030204" pitchFamily="34" charset="0"/>
                      </a:endParaRPr>
                    </a:p>
                  </a:txBody>
                  <a:tcPr marL="7144" marR="7144" marT="9525" marB="0" anchor="ctr"/>
                </a:tc>
                <a:tc>
                  <a:txBody>
                    <a:bodyPr/>
                    <a:lstStyle/>
                    <a:p>
                      <a:pPr algn="l" fontAlgn="b"/>
                      <a:r>
                        <a:rPr lang="en-US" sz="1200" u="none" strike="noStrike" dirty="0">
                          <a:effectLst/>
                        </a:rPr>
                        <a:t>Paper</a:t>
                      </a:r>
                      <a:endParaRPr lang="en-US" sz="1200" b="0" i="0" u="none" strike="noStrike" dirty="0">
                        <a:solidFill>
                          <a:srgbClr val="000000"/>
                        </a:solidFill>
                        <a:effectLst/>
                        <a:latin typeface="Calibri" panose="020F0502020204030204" pitchFamily="34" charset="0"/>
                      </a:endParaRPr>
                    </a:p>
                  </a:txBody>
                  <a:tcPr marL="7144" marR="7144" marT="9525" marB="0" anchor="ctr"/>
                </a:tc>
                <a:tc>
                  <a:txBody>
                    <a:bodyPr/>
                    <a:lstStyle/>
                    <a:p>
                      <a:pPr algn="ctr" fontAlgn="b"/>
                      <a:r>
                        <a:rPr lang="en-US" sz="1200" b="0" i="0" u="none" strike="noStrike" dirty="0">
                          <a:solidFill>
                            <a:srgbClr val="000000"/>
                          </a:solidFill>
                          <a:effectLst/>
                          <a:latin typeface="Calibri" panose="020F0502020204030204" pitchFamily="34" charset="0"/>
                        </a:rPr>
                        <a:t>     54,643,651.13 </a:t>
                      </a:r>
                    </a:p>
                  </a:txBody>
                  <a:tcPr marL="7144" marR="7144" marT="9525" marB="0" anchor="b">
                    <a:solidFill>
                      <a:schemeClr val="accent1">
                        <a:lumMod val="60000"/>
                        <a:lumOff val="40000"/>
                      </a:schemeClr>
                    </a:solidFill>
                  </a:tcPr>
                </a:tc>
                <a:tc>
                  <a:txBody>
                    <a:bodyPr/>
                    <a:lstStyle/>
                    <a:p>
                      <a:pPr algn="ctr" fontAlgn="b"/>
                      <a:r>
                        <a:rPr lang="en-US" sz="1200" b="0" i="0" u="none" strike="noStrike" dirty="0">
                          <a:solidFill>
                            <a:srgbClr val="000000"/>
                          </a:solidFill>
                          <a:effectLst/>
                          <a:latin typeface="Calibri" panose="020F0502020204030204" pitchFamily="34" charset="0"/>
                        </a:rPr>
                        <a:t>        107,202,226.07 </a:t>
                      </a:r>
                    </a:p>
                  </a:txBody>
                  <a:tcPr marL="7144" marR="7144" marT="9525" marB="0" anchor="b">
                    <a:solidFill>
                      <a:srgbClr val="F58B93"/>
                    </a:solidFill>
                  </a:tcPr>
                </a:tc>
                <a:extLst>
                  <a:ext uri="{0D108BD9-81ED-4DB2-BD59-A6C34878D82A}">
                    <a16:rowId xmlns:a16="http://schemas.microsoft.com/office/drawing/2014/main" xmlns="" val="3046290420"/>
                  </a:ext>
                </a:extLst>
              </a:tr>
              <a:tr h="411246">
                <a:tc>
                  <a:txBody>
                    <a:bodyPr/>
                    <a:lstStyle/>
                    <a:p>
                      <a:pPr algn="ctr" fontAlgn="ctr"/>
                      <a:r>
                        <a:rPr lang="en-US" sz="1200" u="none" strike="noStrike">
                          <a:effectLst/>
                        </a:rPr>
                        <a:t>7</a:t>
                      </a:r>
                      <a:endParaRPr lang="en-US" sz="1200" b="0" i="0" u="none" strike="noStrike">
                        <a:solidFill>
                          <a:srgbClr val="000000"/>
                        </a:solidFill>
                        <a:effectLst/>
                        <a:latin typeface="Calibri" panose="020F0502020204030204" pitchFamily="34" charset="0"/>
                      </a:endParaRPr>
                    </a:p>
                  </a:txBody>
                  <a:tcPr marL="7144" marR="7144" marT="9525" marB="0" anchor="ctr"/>
                </a:tc>
                <a:tc>
                  <a:txBody>
                    <a:bodyPr/>
                    <a:lstStyle/>
                    <a:p>
                      <a:pPr algn="l" fontAlgn="b"/>
                      <a:r>
                        <a:rPr lang="en-US" sz="1200" u="none" strike="noStrike" dirty="0">
                          <a:effectLst/>
                        </a:rPr>
                        <a:t>Pulp</a:t>
                      </a:r>
                      <a:endParaRPr lang="en-US" sz="1200" b="0" i="0" u="none" strike="noStrike" dirty="0">
                        <a:solidFill>
                          <a:srgbClr val="000000"/>
                        </a:solidFill>
                        <a:effectLst/>
                        <a:latin typeface="Calibri" panose="020F0502020204030204" pitchFamily="34" charset="0"/>
                      </a:endParaRPr>
                    </a:p>
                  </a:txBody>
                  <a:tcPr marL="7144" marR="7144" marT="9525" marB="0" anchor="ctr"/>
                </a:tc>
                <a:tc>
                  <a:txBody>
                    <a:bodyPr/>
                    <a:lstStyle/>
                    <a:p>
                      <a:pPr algn="ctr" fontAlgn="b"/>
                      <a:r>
                        <a:rPr lang="en-US" sz="1200" b="0" i="0" u="none" strike="noStrike" dirty="0">
                          <a:solidFill>
                            <a:srgbClr val="000000"/>
                          </a:solidFill>
                          <a:effectLst/>
                          <a:latin typeface="Calibri" panose="020F0502020204030204" pitchFamily="34" charset="0"/>
                        </a:rPr>
                        <a:t>           440,870.29 </a:t>
                      </a:r>
                    </a:p>
                  </a:txBody>
                  <a:tcPr marL="7144" marR="7144" marT="9525" marB="0" anchor="b">
                    <a:solidFill>
                      <a:schemeClr val="accent1">
                        <a:lumMod val="60000"/>
                        <a:lumOff val="40000"/>
                      </a:schemeClr>
                    </a:solidFill>
                  </a:tcPr>
                </a:tc>
                <a:tc>
                  <a:txBody>
                    <a:bodyPr/>
                    <a:lstStyle/>
                    <a:p>
                      <a:pPr algn="ctr" fontAlgn="b"/>
                      <a:r>
                        <a:rPr lang="en-US" sz="1200" b="0" i="0" u="none" strike="noStrike" dirty="0">
                          <a:solidFill>
                            <a:srgbClr val="000000"/>
                          </a:solidFill>
                          <a:effectLst/>
                          <a:latin typeface="Calibri" panose="020F0502020204030204" pitchFamily="34" charset="0"/>
                        </a:rPr>
                        <a:t>                 508,330.70 </a:t>
                      </a:r>
                    </a:p>
                  </a:txBody>
                  <a:tcPr marL="7144" marR="7144" marT="9525" marB="0" anchor="b">
                    <a:solidFill>
                      <a:srgbClr val="F58B93"/>
                    </a:solidFill>
                  </a:tcPr>
                </a:tc>
                <a:extLst>
                  <a:ext uri="{0D108BD9-81ED-4DB2-BD59-A6C34878D82A}">
                    <a16:rowId xmlns:a16="http://schemas.microsoft.com/office/drawing/2014/main" xmlns="" val="562400203"/>
                  </a:ext>
                </a:extLst>
              </a:tr>
              <a:tr h="411246">
                <a:tc>
                  <a:txBody>
                    <a:bodyPr/>
                    <a:lstStyle/>
                    <a:p>
                      <a:pPr algn="ctr" fontAlgn="ctr"/>
                      <a:r>
                        <a:rPr lang="en-US" sz="1200" u="none" strike="noStrike">
                          <a:effectLst/>
                        </a:rPr>
                        <a:t>8</a:t>
                      </a:r>
                      <a:endParaRPr lang="en-US" sz="1200" b="0" i="0" u="none" strike="noStrike">
                        <a:solidFill>
                          <a:srgbClr val="000000"/>
                        </a:solidFill>
                        <a:effectLst/>
                        <a:latin typeface="Calibri" panose="020F0502020204030204" pitchFamily="34" charset="0"/>
                      </a:endParaRPr>
                    </a:p>
                  </a:txBody>
                  <a:tcPr marL="7144" marR="7144" marT="9525" marB="0" anchor="ctr"/>
                </a:tc>
                <a:tc>
                  <a:txBody>
                    <a:bodyPr/>
                    <a:lstStyle/>
                    <a:p>
                      <a:pPr algn="l" fontAlgn="b"/>
                      <a:r>
                        <a:rPr lang="en-US" sz="1200" u="none" strike="noStrike" dirty="0">
                          <a:effectLst/>
                        </a:rPr>
                        <a:t>Veneer</a:t>
                      </a:r>
                      <a:endParaRPr lang="en-US" sz="1200" b="0" i="0" u="none" strike="noStrike" dirty="0">
                        <a:solidFill>
                          <a:srgbClr val="000000"/>
                        </a:solidFill>
                        <a:effectLst/>
                        <a:latin typeface="Calibri" panose="020F0502020204030204" pitchFamily="34" charset="0"/>
                      </a:endParaRPr>
                    </a:p>
                  </a:txBody>
                  <a:tcPr marL="7144" marR="7144" marT="9525" marB="0" anchor="ctr"/>
                </a:tc>
                <a:tc>
                  <a:txBody>
                    <a:bodyPr/>
                    <a:lstStyle/>
                    <a:p>
                      <a:pPr algn="ctr" fontAlgn="b"/>
                      <a:r>
                        <a:rPr lang="en-US" sz="1200" b="0" i="0" u="none" strike="noStrike">
                          <a:solidFill>
                            <a:srgbClr val="000000"/>
                          </a:solidFill>
                          <a:effectLst/>
                          <a:latin typeface="Calibri" panose="020F0502020204030204" pitchFamily="34" charset="0"/>
                        </a:rPr>
                        <a:t>        2,906,106.39 </a:t>
                      </a:r>
                    </a:p>
                  </a:txBody>
                  <a:tcPr marL="7144" marR="7144" marT="9525" marB="0" anchor="b">
                    <a:solidFill>
                      <a:schemeClr val="accent1">
                        <a:lumMod val="60000"/>
                        <a:lumOff val="40000"/>
                      </a:schemeClr>
                    </a:solidFill>
                  </a:tcPr>
                </a:tc>
                <a:tc>
                  <a:txBody>
                    <a:bodyPr/>
                    <a:lstStyle/>
                    <a:p>
                      <a:pPr algn="ctr" fontAlgn="b"/>
                      <a:r>
                        <a:rPr lang="en-US" sz="1200" b="0" i="0" u="none" strike="noStrike" dirty="0">
                          <a:solidFill>
                            <a:srgbClr val="000000"/>
                          </a:solidFill>
                          <a:effectLst/>
                          <a:latin typeface="Calibri" panose="020F0502020204030204" pitchFamily="34" charset="0"/>
                        </a:rPr>
                        <a:t>             7,868,656.21 </a:t>
                      </a:r>
                    </a:p>
                  </a:txBody>
                  <a:tcPr marL="7144" marR="7144" marT="9525" marB="0" anchor="b">
                    <a:solidFill>
                      <a:srgbClr val="F58B93"/>
                    </a:solidFill>
                  </a:tcPr>
                </a:tc>
                <a:extLst>
                  <a:ext uri="{0D108BD9-81ED-4DB2-BD59-A6C34878D82A}">
                    <a16:rowId xmlns:a16="http://schemas.microsoft.com/office/drawing/2014/main" xmlns="" val="749662142"/>
                  </a:ext>
                </a:extLst>
              </a:tr>
              <a:tr h="411246">
                <a:tc>
                  <a:txBody>
                    <a:bodyPr/>
                    <a:lstStyle/>
                    <a:p>
                      <a:pPr algn="ctr" fontAlgn="ctr"/>
                      <a:r>
                        <a:rPr lang="en-US" sz="1200" u="none" strike="noStrike">
                          <a:effectLst/>
                        </a:rPr>
                        <a:t>9</a:t>
                      </a:r>
                      <a:endParaRPr lang="en-US" sz="1200" b="0" i="0" u="none" strike="noStrike">
                        <a:solidFill>
                          <a:srgbClr val="000000"/>
                        </a:solidFill>
                        <a:effectLst/>
                        <a:latin typeface="Calibri" panose="020F0502020204030204" pitchFamily="34" charset="0"/>
                      </a:endParaRPr>
                    </a:p>
                  </a:txBody>
                  <a:tcPr marL="7144" marR="7144" marT="9525" marB="0" anchor="ctr"/>
                </a:tc>
                <a:tc>
                  <a:txBody>
                    <a:bodyPr/>
                    <a:lstStyle/>
                    <a:p>
                      <a:pPr algn="l" fontAlgn="b"/>
                      <a:r>
                        <a:rPr lang="en-US" sz="1200" u="none" strike="noStrike" dirty="0">
                          <a:effectLst/>
                        </a:rPr>
                        <a:t>Woodworking</a:t>
                      </a:r>
                      <a:endParaRPr lang="en-US" sz="1200" b="0" i="0" u="none" strike="noStrike" dirty="0">
                        <a:solidFill>
                          <a:srgbClr val="000000"/>
                        </a:solidFill>
                        <a:effectLst/>
                        <a:latin typeface="Calibri" panose="020F0502020204030204" pitchFamily="34" charset="0"/>
                      </a:endParaRPr>
                    </a:p>
                  </a:txBody>
                  <a:tcPr marL="7144" marR="7144" marT="9525" marB="0" anchor="ctr"/>
                </a:tc>
                <a:tc>
                  <a:txBody>
                    <a:bodyPr/>
                    <a:lstStyle/>
                    <a:p>
                      <a:pPr algn="ctr" fontAlgn="b"/>
                      <a:r>
                        <a:rPr lang="en-US" sz="1200" b="0" i="0" u="none" strike="noStrike" dirty="0">
                          <a:solidFill>
                            <a:srgbClr val="000000"/>
                          </a:solidFill>
                          <a:effectLst/>
                          <a:latin typeface="Calibri" panose="020F0502020204030204" pitchFamily="34" charset="0"/>
                        </a:rPr>
                        <a:t>     61,021,226.78 </a:t>
                      </a:r>
                    </a:p>
                  </a:txBody>
                  <a:tcPr marL="7144" marR="7144" marT="9525" marB="0" anchor="b">
                    <a:solidFill>
                      <a:schemeClr val="accent1">
                        <a:lumMod val="60000"/>
                        <a:lumOff val="40000"/>
                      </a:schemeClr>
                    </a:solidFill>
                  </a:tcPr>
                </a:tc>
                <a:tc>
                  <a:txBody>
                    <a:bodyPr/>
                    <a:lstStyle/>
                    <a:p>
                      <a:pPr algn="ctr" fontAlgn="b"/>
                      <a:r>
                        <a:rPr lang="en-US" sz="1200" b="0" i="0" u="none" strike="noStrike" dirty="0">
                          <a:solidFill>
                            <a:srgbClr val="000000"/>
                          </a:solidFill>
                          <a:effectLst/>
                          <a:latin typeface="Calibri" panose="020F0502020204030204" pitchFamily="34" charset="0"/>
                        </a:rPr>
                        <a:t>        113,707,879.81 </a:t>
                      </a:r>
                    </a:p>
                  </a:txBody>
                  <a:tcPr marL="7144" marR="7144" marT="9525" marB="0" anchor="b">
                    <a:solidFill>
                      <a:srgbClr val="F58B93"/>
                    </a:solidFill>
                  </a:tcPr>
                </a:tc>
                <a:extLst>
                  <a:ext uri="{0D108BD9-81ED-4DB2-BD59-A6C34878D82A}">
                    <a16:rowId xmlns:a16="http://schemas.microsoft.com/office/drawing/2014/main" xmlns="" val="2154262075"/>
                  </a:ext>
                </a:extLst>
              </a:tr>
            </a:tbl>
          </a:graphicData>
        </a:graphic>
      </p:graphicFrame>
      <p:graphicFrame>
        <p:nvGraphicFramePr>
          <p:cNvPr id="8" name="Chart 7"/>
          <p:cNvGraphicFramePr/>
          <p:nvPr>
            <p:extLst>
              <p:ext uri="{D42A27DB-BD31-4B8C-83A1-F6EECF244321}">
                <p14:modId xmlns:p14="http://schemas.microsoft.com/office/powerpoint/2010/main" val="1391026805"/>
              </p:ext>
            </p:extLst>
          </p:nvPr>
        </p:nvGraphicFramePr>
        <p:xfrm>
          <a:off x="4427984" y="1628802"/>
          <a:ext cx="4468147" cy="5181621"/>
        </p:xfrm>
        <a:graphic>
          <a:graphicData uri="http://schemas.openxmlformats.org/drawingml/2006/chart">
            <c:chart xmlns:c="http://schemas.openxmlformats.org/drawingml/2006/chart" xmlns:r="http://schemas.openxmlformats.org/officeDocument/2006/relationships" r:id="rId2"/>
          </a:graphicData>
        </a:graphic>
      </p:graphicFrame>
      <p:pic>
        <p:nvPicPr>
          <p:cNvPr id="5" name="Picture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745994" y="210257"/>
            <a:ext cx="1113062" cy="889518"/>
          </a:xfrm>
          <a:prstGeom prst="rect">
            <a:avLst/>
          </a:prstGeom>
        </p:spPr>
      </p:pic>
      <p:pic>
        <p:nvPicPr>
          <p:cNvPr id="6" name="Picture 5"/>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82227" y="210257"/>
            <a:ext cx="1077245" cy="741424"/>
          </a:xfrm>
          <a:prstGeom prst="rect">
            <a:avLst/>
          </a:prstGeom>
        </p:spPr>
      </p:pic>
    </p:spTree>
    <p:extLst>
      <p:ext uri="{BB962C8B-B14F-4D97-AF65-F5344CB8AC3E}">
        <p14:creationId xmlns:p14="http://schemas.microsoft.com/office/powerpoint/2010/main" val="146212088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2987824" y="1391555"/>
            <a:ext cx="2448272" cy="1512168"/>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1259632" y="422222"/>
            <a:ext cx="6357981" cy="646331"/>
          </a:xfrm>
          <a:prstGeom prst="rect">
            <a:avLst/>
          </a:prstGeom>
          <a:noFill/>
        </p:spPr>
        <p:txBody>
          <a:bodyPr wrap="square" rtlCol="0">
            <a:spAutoFit/>
          </a:bodyPr>
          <a:lstStyle/>
          <a:p>
            <a:pPr algn="ctr"/>
            <a:r>
              <a:rPr lang="id-ID" sz="3600" b="1" dirty="0" smtClean="0"/>
              <a:t>Challenges</a:t>
            </a:r>
            <a:endParaRPr lang="id-ID" sz="3600" b="1" dirty="0"/>
          </a:p>
        </p:txBody>
      </p:sp>
      <p:sp>
        <p:nvSpPr>
          <p:cNvPr id="6" name="TextBox 5"/>
          <p:cNvSpPr txBox="1"/>
          <p:nvPr/>
        </p:nvSpPr>
        <p:spPr>
          <a:xfrm>
            <a:off x="3071802" y="1714488"/>
            <a:ext cx="2304256" cy="707886"/>
          </a:xfrm>
          <a:prstGeom prst="rect">
            <a:avLst/>
          </a:prstGeom>
          <a:noFill/>
        </p:spPr>
        <p:txBody>
          <a:bodyPr wrap="square" rtlCol="0">
            <a:spAutoFit/>
          </a:bodyPr>
          <a:lstStyle/>
          <a:p>
            <a:r>
              <a:rPr lang="id-ID" sz="2000" b="1" dirty="0" smtClean="0">
                <a:solidFill>
                  <a:schemeClr val="bg1"/>
                </a:solidFill>
              </a:rPr>
              <a:t>Cost </a:t>
            </a:r>
            <a:r>
              <a:rPr lang="id-ID" sz="2000" b="1" dirty="0">
                <a:solidFill>
                  <a:schemeClr val="bg1"/>
                </a:solidFill>
              </a:rPr>
              <a:t>of </a:t>
            </a:r>
            <a:r>
              <a:rPr lang="id-ID" sz="2000" b="1" dirty="0" smtClean="0">
                <a:solidFill>
                  <a:schemeClr val="bg1"/>
                </a:solidFill>
              </a:rPr>
              <a:t>certification issue</a:t>
            </a:r>
            <a:endParaRPr lang="id-ID" sz="2000" b="1" dirty="0">
              <a:solidFill>
                <a:schemeClr val="bg1"/>
              </a:solidFill>
            </a:endParaRPr>
          </a:p>
        </p:txBody>
      </p:sp>
      <p:sp>
        <p:nvSpPr>
          <p:cNvPr id="3" name="Rectangle 2"/>
          <p:cNvSpPr/>
          <p:nvPr/>
        </p:nvSpPr>
        <p:spPr>
          <a:xfrm>
            <a:off x="405624" y="1391555"/>
            <a:ext cx="2448272" cy="1512168"/>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p:cNvSpPr txBox="1"/>
          <p:nvPr/>
        </p:nvSpPr>
        <p:spPr>
          <a:xfrm>
            <a:off x="477632" y="1679587"/>
            <a:ext cx="2304256" cy="707886"/>
          </a:xfrm>
          <a:prstGeom prst="rect">
            <a:avLst/>
          </a:prstGeom>
          <a:noFill/>
        </p:spPr>
        <p:txBody>
          <a:bodyPr wrap="square" rtlCol="0">
            <a:spAutoFit/>
          </a:bodyPr>
          <a:lstStyle/>
          <a:p>
            <a:r>
              <a:rPr lang="id-ID" sz="2000" b="1" dirty="0">
                <a:solidFill>
                  <a:schemeClr val="bg1"/>
                </a:solidFill>
              </a:rPr>
              <a:t>A small subset still against the </a:t>
            </a:r>
            <a:r>
              <a:rPr lang="id-ID" sz="2000" b="1" dirty="0" smtClean="0">
                <a:solidFill>
                  <a:schemeClr val="bg1"/>
                </a:solidFill>
              </a:rPr>
              <a:t>system</a:t>
            </a:r>
            <a:endParaRPr lang="id-ID" sz="2000" b="1" dirty="0">
              <a:solidFill>
                <a:schemeClr val="bg1"/>
              </a:solidFill>
            </a:endParaRPr>
          </a:p>
        </p:txBody>
      </p:sp>
      <p:sp>
        <p:nvSpPr>
          <p:cNvPr id="8" name="Rectangle 7"/>
          <p:cNvSpPr/>
          <p:nvPr/>
        </p:nvSpPr>
        <p:spPr>
          <a:xfrm>
            <a:off x="5608787" y="1391555"/>
            <a:ext cx="3203891" cy="1512168"/>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5786446" y="1524000"/>
            <a:ext cx="2825110" cy="1323439"/>
          </a:xfrm>
          <a:prstGeom prst="rect">
            <a:avLst/>
          </a:prstGeom>
          <a:noFill/>
        </p:spPr>
        <p:txBody>
          <a:bodyPr wrap="square" rtlCol="0">
            <a:spAutoFit/>
          </a:bodyPr>
          <a:lstStyle/>
          <a:p>
            <a:r>
              <a:rPr lang="en-US" sz="2000" b="1" dirty="0" smtClean="0">
                <a:solidFill>
                  <a:schemeClr val="bg1"/>
                </a:solidFill>
              </a:rPr>
              <a:t>Capacity of s</a:t>
            </a:r>
            <a:r>
              <a:rPr lang="id-ID" sz="2000" b="1" dirty="0" smtClean="0">
                <a:solidFill>
                  <a:schemeClr val="bg1"/>
                </a:solidFill>
              </a:rPr>
              <a:t>mall</a:t>
            </a:r>
            <a:r>
              <a:rPr lang="en-US" sz="2000" b="1" dirty="0" smtClean="0">
                <a:solidFill>
                  <a:schemeClr val="bg1"/>
                </a:solidFill>
              </a:rPr>
              <a:t> and medium enterprises  dealing with certification </a:t>
            </a:r>
            <a:endParaRPr lang="id-ID" sz="2000" b="1" dirty="0">
              <a:solidFill>
                <a:schemeClr val="bg1"/>
              </a:solidFill>
            </a:endParaRPr>
          </a:p>
        </p:txBody>
      </p:sp>
      <p:sp>
        <p:nvSpPr>
          <p:cNvPr id="10" name="Rectangle 9"/>
          <p:cNvSpPr/>
          <p:nvPr/>
        </p:nvSpPr>
        <p:spPr>
          <a:xfrm>
            <a:off x="4643438" y="3071810"/>
            <a:ext cx="4143404" cy="345738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4724400" y="3699808"/>
            <a:ext cx="4114800" cy="1938992"/>
          </a:xfrm>
          <a:prstGeom prst="rect">
            <a:avLst/>
          </a:prstGeom>
          <a:noFill/>
        </p:spPr>
        <p:txBody>
          <a:bodyPr wrap="square" rtlCol="0">
            <a:spAutoFit/>
          </a:bodyPr>
          <a:lstStyle/>
          <a:p>
            <a:r>
              <a:rPr lang="id-ID" sz="2000" dirty="0" smtClean="0">
                <a:solidFill>
                  <a:schemeClr val="bg1"/>
                </a:solidFill>
              </a:rPr>
              <a:t>Technical issues:</a:t>
            </a:r>
            <a:r>
              <a:rPr lang="en-US" sz="2000" dirty="0" smtClean="0">
                <a:solidFill>
                  <a:schemeClr val="bg1"/>
                </a:solidFill>
              </a:rPr>
              <a:t> </a:t>
            </a:r>
            <a:endParaRPr lang="id-ID" sz="2000" dirty="0" smtClean="0">
              <a:solidFill>
                <a:schemeClr val="bg1"/>
              </a:solidFill>
            </a:endParaRPr>
          </a:p>
          <a:p>
            <a:r>
              <a:rPr lang="id-ID" sz="2000" dirty="0" smtClean="0">
                <a:solidFill>
                  <a:schemeClr val="bg1"/>
                </a:solidFill>
              </a:rPr>
              <a:t>carelessness in filling form, misinterpretation of HS codes, information </a:t>
            </a:r>
            <a:r>
              <a:rPr lang="en-US" sz="2000" dirty="0" smtClean="0">
                <a:solidFill>
                  <a:schemeClr val="bg1"/>
                </a:solidFill>
              </a:rPr>
              <a:t>inconsistency</a:t>
            </a:r>
            <a:r>
              <a:rPr lang="id-ID" sz="2000" dirty="0" smtClean="0">
                <a:solidFill>
                  <a:schemeClr val="bg1"/>
                </a:solidFill>
              </a:rPr>
              <a:t> (accross  </a:t>
            </a:r>
            <a:r>
              <a:rPr lang="en-US" sz="2000" dirty="0" smtClean="0">
                <a:solidFill>
                  <a:schemeClr val="bg1"/>
                </a:solidFill>
              </a:rPr>
              <a:t>the </a:t>
            </a:r>
            <a:r>
              <a:rPr lang="en-US" sz="2000" dirty="0">
                <a:solidFill>
                  <a:schemeClr val="bg1"/>
                </a:solidFill>
              </a:rPr>
              <a:t>various </a:t>
            </a:r>
            <a:r>
              <a:rPr lang="en-US" sz="2000" dirty="0" smtClean="0">
                <a:solidFill>
                  <a:schemeClr val="bg1"/>
                </a:solidFill>
              </a:rPr>
              <a:t>documents</a:t>
            </a:r>
            <a:r>
              <a:rPr lang="id-ID" sz="2000" dirty="0" smtClean="0">
                <a:solidFill>
                  <a:schemeClr val="bg1"/>
                </a:solidFill>
              </a:rPr>
              <a:t>, e.g. </a:t>
            </a:r>
            <a:r>
              <a:rPr lang="en-US" sz="2000" dirty="0" smtClean="0">
                <a:solidFill>
                  <a:schemeClr val="bg1"/>
                </a:solidFill>
              </a:rPr>
              <a:t>bill </a:t>
            </a:r>
            <a:r>
              <a:rPr lang="en-US" sz="2000" dirty="0">
                <a:solidFill>
                  <a:schemeClr val="bg1"/>
                </a:solidFill>
              </a:rPr>
              <a:t>of lading, invoice, </a:t>
            </a:r>
            <a:r>
              <a:rPr lang="en-US" sz="2000" dirty="0" smtClean="0">
                <a:solidFill>
                  <a:schemeClr val="bg1"/>
                </a:solidFill>
              </a:rPr>
              <a:t>etc</a:t>
            </a:r>
            <a:r>
              <a:rPr lang="id-ID" sz="2000" dirty="0" smtClean="0">
                <a:solidFill>
                  <a:schemeClr val="bg1"/>
                </a:solidFill>
              </a:rPr>
              <a:t>.)</a:t>
            </a:r>
            <a:endParaRPr lang="id-ID" sz="2000" dirty="0">
              <a:solidFill>
                <a:schemeClr val="bg1"/>
              </a:solidFill>
            </a:endParaRPr>
          </a:p>
        </p:txBody>
      </p:sp>
      <p:sp>
        <p:nvSpPr>
          <p:cNvPr id="12" name="Rectangle 11"/>
          <p:cNvSpPr/>
          <p:nvPr/>
        </p:nvSpPr>
        <p:spPr>
          <a:xfrm>
            <a:off x="428596" y="3071810"/>
            <a:ext cx="4071966" cy="1512168"/>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571472" y="3357562"/>
            <a:ext cx="3643338" cy="1015663"/>
          </a:xfrm>
          <a:prstGeom prst="rect">
            <a:avLst/>
          </a:prstGeom>
          <a:noFill/>
        </p:spPr>
        <p:txBody>
          <a:bodyPr wrap="square" rtlCol="0">
            <a:spAutoFit/>
          </a:bodyPr>
          <a:lstStyle/>
          <a:p>
            <a:r>
              <a:rPr lang="id-ID" sz="2000" b="1" dirty="0" smtClean="0">
                <a:solidFill>
                  <a:schemeClr val="bg1"/>
                </a:solidFill>
              </a:rPr>
              <a:t>Demand  of real impacts, </a:t>
            </a:r>
            <a:r>
              <a:rPr lang="id-ID" sz="2000" b="1" dirty="0">
                <a:solidFill>
                  <a:schemeClr val="bg1"/>
                </a:solidFill>
              </a:rPr>
              <a:t>e.g. better </a:t>
            </a:r>
            <a:r>
              <a:rPr lang="id-ID" sz="2000" b="1" dirty="0" smtClean="0">
                <a:solidFill>
                  <a:schemeClr val="bg1"/>
                </a:solidFill>
              </a:rPr>
              <a:t>price</a:t>
            </a:r>
            <a:r>
              <a:rPr lang="en-US" sz="2000" b="1" dirty="0">
                <a:solidFill>
                  <a:schemeClr val="bg1"/>
                </a:solidFill>
              </a:rPr>
              <a:t> </a:t>
            </a:r>
            <a:r>
              <a:rPr lang="en-US" sz="2000" b="1" dirty="0" smtClean="0">
                <a:solidFill>
                  <a:schemeClr val="bg1"/>
                </a:solidFill>
              </a:rPr>
              <a:t>or premium  price</a:t>
            </a:r>
            <a:endParaRPr lang="id-ID" sz="2000" b="1" dirty="0">
              <a:solidFill>
                <a:srgbClr val="FFFF00"/>
              </a:solidFill>
            </a:endParaRPr>
          </a:p>
        </p:txBody>
      </p:sp>
      <p:sp>
        <p:nvSpPr>
          <p:cNvPr id="16" name="Rectangle 15"/>
          <p:cNvSpPr/>
          <p:nvPr/>
        </p:nvSpPr>
        <p:spPr>
          <a:xfrm>
            <a:off x="428596" y="4786322"/>
            <a:ext cx="4056347" cy="1731114"/>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812360" y="332656"/>
            <a:ext cx="1068337" cy="864096"/>
          </a:xfrm>
          <a:prstGeom prst="rect">
            <a:avLst/>
          </a:prstGeom>
        </p:spPr>
      </p:pic>
      <p:sp>
        <p:nvSpPr>
          <p:cNvPr id="22" name="TextBox 21"/>
          <p:cNvSpPr txBox="1"/>
          <p:nvPr/>
        </p:nvSpPr>
        <p:spPr>
          <a:xfrm>
            <a:off x="428596" y="4786322"/>
            <a:ext cx="3987073" cy="1685394"/>
          </a:xfrm>
          <a:prstGeom prst="rect">
            <a:avLst/>
          </a:prstGeom>
          <a:noFill/>
        </p:spPr>
        <p:txBody>
          <a:bodyPr wrap="square" rtlCol="0">
            <a:spAutoFit/>
          </a:bodyPr>
          <a:lstStyle/>
          <a:p>
            <a:r>
              <a:rPr lang="en-US" sz="2000" b="1" dirty="0">
                <a:solidFill>
                  <a:schemeClr val="bg1"/>
                </a:solidFill>
              </a:rPr>
              <a:t>Further </a:t>
            </a:r>
            <a:r>
              <a:rPr lang="en-US" sz="2000" b="1" dirty="0" smtClean="0">
                <a:solidFill>
                  <a:schemeClr val="bg1"/>
                </a:solidFill>
              </a:rPr>
              <a:t>evidence </a:t>
            </a:r>
            <a:r>
              <a:rPr lang="en-US" sz="2000" b="1" dirty="0">
                <a:solidFill>
                  <a:schemeClr val="bg1"/>
                </a:solidFill>
              </a:rPr>
              <a:t>on the implementation </a:t>
            </a:r>
            <a:r>
              <a:rPr lang="id-ID" sz="2000" b="1" dirty="0" smtClean="0">
                <a:solidFill>
                  <a:schemeClr val="bg1"/>
                </a:solidFill>
              </a:rPr>
              <a:t> of </a:t>
            </a:r>
            <a:r>
              <a:rPr lang="en-US" sz="2000" b="1" dirty="0" smtClean="0">
                <a:solidFill>
                  <a:schemeClr val="bg1"/>
                </a:solidFill>
              </a:rPr>
              <a:t>EUTR due diligence  process (that </a:t>
            </a:r>
            <a:r>
              <a:rPr lang="id-ID" sz="2000" b="1" dirty="0" smtClean="0">
                <a:solidFill>
                  <a:schemeClr val="bg1"/>
                </a:solidFill>
              </a:rPr>
              <a:t>it</a:t>
            </a:r>
            <a:r>
              <a:rPr lang="en-US" sz="2000" b="1" dirty="0" smtClean="0">
                <a:solidFill>
                  <a:schemeClr val="bg1"/>
                </a:solidFill>
              </a:rPr>
              <a:t> </a:t>
            </a:r>
            <a:r>
              <a:rPr lang="en-US" sz="2000" b="1" dirty="0">
                <a:solidFill>
                  <a:schemeClr val="bg1"/>
                </a:solidFill>
              </a:rPr>
              <a:t>is not easier than using </a:t>
            </a:r>
            <a:r>
              <a:rPr lang="en-US" sz="2000" b="1" dirty="0" smtClean="0">
                <a:solidFill>
                  <a:schemeClr val="bg1"/>
                </a:solidFill>
              </a:rPr>
              <a:t>FLEGT-</a:t>
            </a:r>
            <a:r>
              <a:rPr lang="id-ID" sz="2000" b="1" dirty="0" err="1" smtClean="0">
                <a:solidFill>
                  <a:schemeClr val="bg1"/>
                </a:solidFill>
              </a:rPr>
              <a:t>L</a:t>
            </a:r>
            <a:r>
              <a:rPr lang="en-US" sz="2000" b="1" dirty="0" err="1" smtClean="0">
                <a:solidFill>
                  <a:schemeClr val="bg1"/>
                </a:solidFill>
              </a:rPr>
              <a:t>icence</a:t>
            </a:r>
            <a:r>
              <a:rPr lang="en-US" sz="2000" b="1" dirty="0" smtClean="0">
                <a:solidFill>
                  <a:schemeClr val="bg1"/>
                </a:solidFill>
              </a:rPr>
              <a:t> </a:t>
            </a:r>
            <a:r>
              <a:rPr lang="en-US" sz="2000" b="1" dirty="0">
                <a:solidFill>
                  <a:schemeClr val="bg1"/>
                </a:solidFill>
              </a:rPr>
              <a:t>in entering </a:t>
            </a:r>
            <a:r>
              <a:rPr lang="id-ID" sz="2000" b="1" dirty="0" smtClean="0">
                <a:solidFill>
                  <a:schemeClr val="bg1"/>
                </a:solidFill>
              </a:rPr>
              <a:t> EU</a:t>
            </a:r>
            <a:r>
              <a:rPr lang="en-US" sz="2000" b="1" dirty="0" smtClean="0">
                <a:solidFill>
                  <a:schemeClr val="bg1"/>
                </a:solidFill>
              </a:rPr>
              <a:t> </a:t>
            </a:r>
            <a:r>
              <a:rPr lang="en-US" sz="2000" b="1" dirty="0">
                <a:solidFill>
                  <a:schemeClr val="bg1"/>
                </a:solidFill>
              </a:rPr>
              <a:t>market)</a:t>
            </a:r>
            <a:endParaRPr lang="id-ID" sz="2000" b="1" dirty="0">
              <a:solidFill>
                <a:schemeClr val="bg1"/>
              </a:solidFill>
            </a:endParaRPr>
          </a:p>
        </p:txBody>
      </p:sp>
    </p:spTree>
    <p:extLst>
      <p:ext uri="{BB962C8B-B14F-4D97-AF65-F5344CB8AC3E}">
        <p14:creationId xmlns:p14="http://schemas.microsoft.com/office/powerpoint/2010/main" val="360247459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00200" y="152400"/>
            <a:ext cx="5643601" cy="646331"/>
          </a:xfrm>
          <a:prstGeom prst="rect">
            <a:avLst/>
          </a:prstGeom>
          <a:noFill/>
        </p:spPr>
        <p:txBody>
          <a:bodyPr wrap="square" rtlCol="0">
            <a:spAutoFit/>
          </a:bodyPr>
          <a:lstStyle/>
          <a:p>
            <a:pPr algn="ctr"/>
            <a:r>
              <a:rPr lang="id-ID" sz="3600" b="1" dirty="0" smtClean="0"/>
              <a:t>Concluding Note </a:t>
            </a:r>
            <a:endParaRPr lang="id-ID" sz="3600" b="1" dirty="0"/>
          </a:p>
        </p:txBody>
      </p:sp>
      <p:pic>
        <p:nvPicPr>
          <p:cNvPr id="6" name="Picture 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848600" y="0"/>
            <a:ext cx="1068337" cy="864096"/>
          </a:xfrm>
          <a:prstGeom prst="rect">
            <a:avLst/>
          </a:prstGeom>
        </p:spPr>
      </p:pic>
      <p:sp>
        <p:nvSpPr>
          <p:cNvPr id="2" name="TextBox 1"/>
          <p:cNvSpPr txBox="1"/>
          <p:nvPr/>
        </p:nvSpPr>
        <p:spPr>
          <a:xfrm>
            <a:off x="0" y="1066800"/>
            <a:ext cx="9144000" cy="4316566"/>
          </a:xfrm>
          <a:prstGeom prst="rect">
            <a:avLst/>
          </a:prstGeom>
          <a:solidFill>
            <a:srgbClr val="FFFF00"/>
          </a:solidFill>
        </p:spPr>
        <p:txBody>
          <a:bodyPr wrap="square" rtlCol="0">
            <a:spAutoFit/>
          </a:bodyPr>
          <a:lstStyle/>
          <a:p>
            <a:pPr marL="534988" indent="-452438">
              <a:buFont typeface="Arial" pitchFamily="34" charset="0"/>
              <a:buChar char="•"/>
            </a:pPr>
            <a:r>
              <a:rPr lang="en-US" sz="2800" dirty="0" smtClean="0"/>
              <a:t>Among i</a:t>
            </a:r>
            <a:r>
              <a:rPr lang="id-ID" sz="2800" dirty="0" smtClean="0"/>
              <a:t>ssues remain to be addressed: </a:t>
            </a:r>
            <a:r>
              <a:rPr lang="en-US" sz="2800" dirty="0" smtClean="0"/>
              <a:t>maintain the credibility of the TLAS</a:t>
            </a:r>
            <a:r>
              <a:rPr lang="id-ID" sz="2800" dirty="0" smtClean="0"/>
              <a:t>, domestic procurement policy, supports for smallholders, etc.</a:t>
            </a:r>
          </a:p>
          <a:p>
            <a:pPr marL="534988" indent="-452438"/>
            <a:endParaRPr lang="id-ID" sz="1050" dirty="0" smtClean="0"/>
          </a:p>
          <a:p>
            <a:pPr marL="534988" indent="-452438">
              <a:buFont typeface="Arial" pitchFamily="34" charset="0"/>
              <a:buChar char="•"/>
            </a:pPr>
            <a:r>
              <a:rPr lang="id-ID" sz="2800" dirty="0" smtClean="0"/>
              <a:t>More effort at the demand sides</a:t>
            </a:r>
            <a:r>
              <a:rPr lang="en-US" sz="2800" dirty="0" smtClean="0"/>
              <a:t>:</a:t>
            </a:r>
            <a:r>
              <a:rPr lang="id-ID" sz="2800" dirty="0" smtClean="0"/>
              <a:t> promotion, procurement policy, </a:t>
            </a:r>
            <a:r>
              <a:rPr lang="en-US" sz="2800" dirty="0" smtClean="0"/>
              <a:t>consistently close entrance of unknown/uncertified illegal timber, better access and price appreciation</a:t>
            </a:r>
            <a:r>
              <a:rPr lang="id-ID" sz="2800" dirty="0" smtClean="0"/>
              <a:t>.</a:t>
            </a:r>
            <a:endParaRPr lang="en-US" sz="2800" dirty="0" smtClean="0"/>
          </a:p>
          <a:p>
            <a:pPr marL="534988" indent="-452438">
              <a:buFont typeface="Arial" pitchFamily="34" charset="0"/>
              <a:buChar char="•"/>
            </a:pPr>
            <a:endParaRPr lang="id-ID" sz="2800" dirty="0" smtClean="0"/>
          </a:p>
          <a:p>
            <a:pPr marL="82550"/>
            <a:endParaRPr lang="id-ID" sz="2000" dirty="0" smtClean="0"/>
          </a:p>
          <a:p>
            <a:pPr>
              <a:buFont typeface="Arial" pitchFamily="34" charset="0"/>
              <a:buChar char="•"/>
            </a:pPr>
            <a:endParaRPr lang="id-ID" sz="2000" dirty="0" smtClean="0"/>
          </a:p>
        </p:txBody>
      </p:sp>
      <p:pic>
        <p:nvPicPr>
          <p:cNvPr id="9" name="Picture 8"/>
          <p:cNvPicPr>
            <a:picLocks noChangeAspect="1"/>
          </p:cNvPicPr>
          <p:nvPr/>
        </p:nvPicPr>
        <p:blipFill rotWithShape="1">
          <a:blip r:embed="rId3" cstate="email">
            <a:extLst>
              <a:ext uri="{28A0092B-C50C-407E-A947-70E740481C1C}">
                <a14:useLocalDpi xmlns:a14="http://schemas.microsoft.com/office/drawing/2010/main"/>
              </a:ext>
            </a:extLst>
          </a:blip>
          <a:srcRect t="51050" b="23750"/>
          <a:stretch/>
        </p:blipFill>
        <p:spPr>
          <a:xfrm>
            <a:off x="0" y="5181600"/>
            <a:ext cx="9144000" cy="1676400"/>
          </a:xfrm>
          <a:prstGeom prst="rect">
            <a:avLst/>
          </a:prstGeom>
        </p:spPr>
      </p:pic>
    </p:spTree>
    <p:extLst>
      <p:ext uri="{BB962C8B-B14F-4D97-AF65-F5344CB8AC3E}">
        <p14:creationId xmlns:p14="http://schemas.microsoft.com/office/powerpoint/2010/main" val="29309180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2910" y="135685"/>
            <a:ext cx="8001056" cy="845043"/>
          </a:xfrm>
          <a:solidFill>
            <a:schemeClr val="accent3">
              <a:lumMod val="20000"/>
              <a:lumOff val="80000"/>
            </a:schemeClr>
          </a:solidFill>
        </p:spPr>
        <p:txBody>
          <a:bodyPr>
            <a:normAutofit fontScale="90000"/>
          </a:bodyPr>
          <a:lstStyle/>
          <a:p>
            <a:r>
              <a:rPr lang="en-US" sz="2800" smtClean="0">
                <a:latin typeface="Arial Black" pitchFamily="34" charset="0"/>
                <a:hlinkClick r:id="rId3"/>
              </a:rPr>
              <a:t>h</a:t>
            </a:r>
            <a:r>
              <a:rPr lang="id-ID" sz="2800" smtClean="0">
                <a:latin typeface="Arial Black" pitchFamily="34" charset="0"/>
                <a:hlinkClick r:id="rId3"/>
              </a:rPr>
              <a:t>ttp</a:t>
            </a:r>
            <a:r>
              <a:rPr lang="id-ID" sz="2800" dirty="0" smtClean="0">
                <a:latin typeface="Arial Black" pitchFamily="34" charset="0"/>
                <a:hlinkClick r:id="rId3"/>
              </a:rPr>
              <a:t>://silk.dephut.go.id</a:t>
            </a:r>
            <a:r>
              <a:rPr lang="id-ID" sz="2800" dirty="0" smtClean="0">
                <a:latin typeface="Arial Black" pitchFamily="34" charset="0"/>
              </a:rPr>
              <a:t> </a:t>
            </a:r>
            <a:r>
              <a:rPr lang="id-ID" sz="2700" dirty="0" smtClean="0">
                <a:latin typeface="Arial Black" pitchFamily="34" charset="0"/>
              </a:rPr>
              <a:t/>
            </a:r>
            <a:br>
              <a:rPr lang="id-ID" sz="2700" dirty="0" smtClean="0">
                <a:latin typeface="Arial Black" pitchFamily="34" charset="0"/>
              </a:rPr>
            </a:br>
            <a:r>
              <a:rPr lang="en-US" sz="2700" dirty="0" smtClean="0">
                <a:latin typeface="Arial Black" pitchFamily="34" charset="0"/>
              </a:rPr>
              <a:t>Information Center </a:t>
            </a:r>
            <a:r>
              <a:rPr lang="en-US" sz="2700" smtClean="0">
                <a:latin typeface="Arial Black" pitchFamily="34" charset="0"/>
              </a:rPr>
              <a:t>for SVLK (IDN TLAS)</a:t>
            </a:r>
            <a:endParaRPr lang="id-ID" sz="2700" dirty="0">
              <a:latin typeface="Arial Black" pitchFamily="34" charset="0"/>
            </a:endParaRPr>
          </a:p>
        </p:txBody>
      </p:sp>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3568" y="1052736"/>
            <a:ext cx="7920879" cy="5514752"/>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1192918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2" cstate="screen">
            <a:extLst>
              <a:ext uri="{28A0092B-C50C-407E-A947-70E740481C1C}">
                <a14:useLocalDpi xmlns:a14="http://schemas.microsoft.com/office/drawing/2010/main"/>
              </a:ext>
            </a:extLst>
          </a:blip>
          <a:srcRect t="9512" b="25096"/>
          <a:stretch/>
        </p:blipFill>
        <p:spPr>
          <a:xfrm>
            <a:off x="0" y="2924944"/>
            <a:ext cx="9144000" cy="3960440"/>
          </a:xfrm>
          <a:prstGeom prst="rect">
            <a:avLst/>
          </a:prstGeom>
        </p:spPr>
      </p:pic>
      <p:pic>
        <p:nvPicPr>
          <p:cNvPr id="2050" name="Picture 2" descr="Image result for thank you typography png"/>
          <p:cNvPicPr>
            <a:picLocks noChangeAspect="1" noChangeArrowheads="1"/>
          </p:cNvPicPr>
          <p:nvPr/>
        </p:nvPicPr>
        <p:blipFill rotWithShape="1">
          <a:blip r:embed="rId3">
            <a:extLst>
              <a:ext uri="{28A0092B-C50C-407E-A947-70E740481C1C}">
                <a14:useLocalDpi xmlns:a14="http://schemas.microsoft.com/office/drawing/2010/main"/>
              </a:ext>
            </a:extLst>
          </a:blip>
          <a:srcRect t="27216" b="24401"/>
          <a:stretch/>
        </p:blipFill>
        <p:spPr bwMode="auto">
          <a:xfrm>
            <a:off x="2339752" y="1484784"/>
            <a:ext cx="4762500" cy="115212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745994" y="210257"/>
            <a:ext cx="1113062" cy="889518"/>
          </a:xfrm>
          <a:prstGeom prst="rect">
            <a:avLst/>
          </a:prstGeom>
        </p:spPr>
      </p:pic>
      <p:pic>
        <p:nvPicPr>
          <p:cNvPr id="6" name="Picture 5"/>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82227" y="210257"/>
            <a:ext cx="1077245" cy="741424"/>
          </a:xfrm>
          <a:prstGeom prst="rect">
            <a:avLst/>
          </a:prstGeom>
        </p:spPr>
      </p:pic>
    </p:spTree>
    <p:extLst>
      <p:ext uri="{BB962C8B-B14F-4D97-AF65-F5344CB8AC3E}">
        <p14:creationId xmlns:p14="http://schemas.microsoft.com/office/powerpoint/2010/main" val="383880950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0"/>
          <p:cNvGrpSpPr>
            <a:grpSpLocks/>
          </p:cNvGrpSpPr>
          <p:nvPr/>
        </p:nvGrpSpPr>
        <p:grpSpPr bwMode="auto">
          <a:xfrm>
            <a:off x="3124200" y="2895600"/>
            <a:ext cx="1941513" cy="1943100"/>
            <a:chOff x="370446" y="3140968"/>
            <a:chExt cx="1942028" cy="1942028"/>
          </a:xfrm>
        </p:grpSpPr>
        <p:sp>
          <p:nvSpPr>
            <p:cNvPr id="7" name="Oval 6"/>
            <p:cNvSpPr/>
            <p:nvPr/>
          </p:nvSpPr>
          <p:spPr>
            <a:xfrm>
              <a:off x="370446" y="3140968"/>
              <a:ext cx="1942028" cy="1942028"/>
            </a:xfrm>
            <a:prstGeom prst="ellipse">
              <a:avLst/>
            </a:prstGeom>
            <a:blipFill>
              <a:blip r:embed="rId3" cstate="screen">
                <a:extLst/>
              </a:blip>
              <a:stretch>
                <a:fillRect/>
              </a:stretch>
            </a:blipFill>
            <a:ln w="98425">
              <a:solidFill>
                <a:srgbClr val="358F37"/>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25617" name="Picture 3"/>
            <p:cNvPicPr>
              <a:picLocks noChangeAspect="1"/>
            </p:cNvPicPr>
            <p:nvPr/>
          </p:nvPicPr>
          <p:blipFill>
            <a:blip r:embed="rId4"/>
            <a:srcRect/>
            <a:stretch>
              <a:fillRect/>
            </a:stretch>
          </p:blipFill>
          <p:spPr bwMode="auto">
            <a:xfrm>
              <a:off x="671023" y="3577686"/>
              <a:ext cx="1340874" cy="927271"/>
            </a:xfrm>
            <a:prstGeom prst="rect">
              <a:avLst/>
            </a:prstGeom>
            <a:noFill/>
            <a:ln w="9525">
              <a:noFill/>
              <a:miter lim="800000"/>
              <a:headEnd/>
              <a:tailEnd/>
            </a:ln>
          </p:spPr>
        </p:pic>
      </p:grpSp>
      <p:sp>
        <p:nvSpPr>
          <p:cNvPr id="10" name="TextBox 9"/>
          <p:cNvSpPr txBox="1">
            <a:spLocks noChangeArrowheads="1"/>
          </p:cNvSpPr>
          <p:nvPr/>
        </p:nvSpPr>
        <p:spPr bwMode="auto">
          <a:xfrm>
            <a:off x="3124200" y="5029200"/>
            <a:ext cx="1808163" cy="708025"/>
          </a:xfrm>
          <a:prstGeom prst="rect">
            <a:avLst/>
          </a:prstGeom>
          <a:noFill/>
          <a:ln w="9525">
            <a:noFill/>
            <a:miter lim="800000"/>
            <a:headEnd/>
            <a:tailEnd/>
          </a:ln>
        </p:spPr>
        <p:txBody>
          <a:bodyPr wrap="none">
            <a:spAutoFit/>
          </a:bodyPr>
          <a:lstStyle/>
          <a:p>
            <a:pPr algn="ctr"/>
            <a:r>
              <a:rPr lang="id-ID" sz="2000" b="1" dirty="0" smtClean="0">
                <a:solidFill>
                  <a:srgbClr val="358F37"/>
                </a:solidFill>
                <a:latin typeface="Calibri" pitchFamily="34" charset="0"/>
              </a:rPr>
              <a:t>TLAS/’</a:t>
            </a:r>
            <a:r>
              <a:rPr lang="en-US" sz="2000" b="1" dirty="0" smtClean="0">
                <a:solidFill>
                  <a:srgbClr val="358F37"/>
                </a:solidFill>
                <a:latin typeface="Calibri" pitchFamily="34" charset="0"/>
              </a:rPr>
              <a:t>SVLK</a:t>
            </a:r>
            <a:r>
              <a:rPr lang="id-ID" sz="2000" b="1" dirty="0" smtClean="0">
                <a:solidFill>
                  <a:srgbClr val="358F37"/>
                </a:solidFill>
                <a:latin typeface="Calibri" pitchFamily="34" charset="0"/>
              </a:rPr>
              <a:t>’</a:t>
            </a:r>
            <a:endParaRPr lang="en-US" sz="2000" b="1" dirty="0">
              <a:solidFill>
                <a:srgbClr val="358F37"/>
              </a:solidFill>
              <a:latin typeface="Calibri" pitchFamily="34" charset="0"/>
            </a:endParaRPr>
          </a:p>
          <a:p>
            <a:pPr algn="ctr"/>
            <a:r>
              <a:rPr lang="en-US" sz="2000" b="1" dirty="0">
                <a:solidFill>
                  <a:srgbClr val="358F37"/>
                </a:solidFill>
                <a:latin typeface="Calibri" pitchFamily="34" charset="0"/>
              </a:rPr>
              <a:t>DEVELOPMENT</a:t>
            </a:r>
          </a:p>
        </p:txBody>
      </p:sp>
      <p:sp>
        <p:nvSpPr>
          <p:cNvPr id="14" name="Oval 13"/>
          <p:cNvSpPr/>
          <p:nvPr/>
        </p:nvSpPr>
        <p:spPr>
          <a:xfrm>
            <a:off x="457200" y="2971800"/>
            <a:ext cx="1941512" cy="1943100"/>
          </a:xfrm>
          <a:prstGeom prst="ellipse">
            <a:avLst/>
          </a:prstGeom>
          <a:blipFill>
            <a:blip r:embed="rId5" cstate="screen">
              <a:extLst/>
            </a:blip>
            <a:stretch>
              <a:fillRect/>
            </a:stretch>
          </a:blipFill>
          <a:ln w="98425">
            <a:solidFill>
              <a:srgbClr val="358F37"/>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7" name="TextBox 16"/>
          <p:cNvSpPr txBox="1">
            <a:spLocks noChangeArrowheads="1"/>
          </p:cNvSpPr>
          <p:nvPr/>
        </p:nvSpPr>
        <p:spPr bwMode="auto">
          <a:xfrm>
            <a:off x="457200" y="5029200"/>
            <a:ext cx="1814513" cy="708025"/>
          </a:xfrm>
          <a:prstGeom prst="rect">
            <a:avLst/>
          </a:prstGeom>
          <a:noFill/>
          <a:ln w="9525">
            <a:noFill/>
            <a:miter lim="800000"/>
            <a:headEnd/>
            <a:tailEnd/>
          </a:ln>
        </p:spPr>
        <p:txBody>
          <a:bodyPr wrap="none">
            <a:spAutoFit/>
          </a:bodyPr>
          <a:lstStyle/>
          <a:p>
            <a:pPr algn="ctr"/>
            <a:r>
              <a:rPr lang="en-US" sz="2000" b="1" dirty="0">
                <a:solidFill>
                  <a:srgbClr val="358F37"/>
                </a:solidFill>
                <a:latin typeface="Calibri" pitchFamily="34" charset="0"/>
              </a:rPr>
              <a:t>LAW</a:t>
            </a:r>
          </a:p>
          <a:p>
            <a:pPr algn="ctr"/>
            <a:r>
              <a:rPr lang="en-US" sz="2000" b="1" dirty="0">
                <a:solidFill>
                  <a:srgbClr val="358F37"/>
                </a:solidFill>
                <a:latin typeface="Calibri" pitchFamily="34" charset="0"/>
              </a:rPr>
              <a:t>ENFORCEMENT</a:t>
            </a:r>
          </a:p>
        </p:txBody>
      </p:sp>
      <p:grpSp>
        <p:nvGrpSpPr>
          <p:cNvPr id="3" name="Group 17"/>
          <p:cNvGrpSpPr/>
          <p:nvPr/>
        </p:nvGrpSpPr>
        <p:grpSpPr>
          <a:xfrm>
            <a:off x="2505584" y="3654838"/>
            <a:ext cx="482240" cy="482240"/>
            <a:chOff x="1658414" y="1637617"/>
            <a:chExt cx="482240" cy="482240"/>
          </a:xfrm>
          <a:solidFill>
            <a:srgbClr val="FFC000"/>
          </a:solidFill>
        </p:grpSpPr>
        <p:sp>
          <p:nvSpPr>
            <p:cNvPr id="19" name="Plus 18"/>
            <p:cNvSpPr/>
            <p:nvPr/>
          </p:nvSpPr>
          <p:spPr>
            <a:xfrm>
              <a:off x="1658414" y="1637617"/>
              <a:ext cx="482240" cy="482240"/>
            </a:xfrm>
            <a:prstGeom prst="mathPlus">
              <a:avLst/>
            </a:prstGeom>
            <a:grpFill/>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20" name="Plus 4"/>
            <p:cNvSpPr/>
            <p:nvPr/>
          </p:nvSpPr>
          <p:spPr>
            <a:xfrm>
              <a:off x="1722335" y="1822026"/>
              <a:ext cx="354398" cy="113422"/>
            </a:xfrm>
            <a:prstGeom prst="rect">
              <a:avLst/>
            </a:prstGeom>
            <a:grpFill/>
          </p:spPr>
          <p:style>
            <a:lnRef idx="0">
              <a:scrgbClr r="0" g="0" b="0"/>
            </a:lnRef>
            <a:fillRef idx="0">
              <a:scrgbClr r="0" g="0" b="0"/>
            </a:fillRef>
            <a:effectRef idx="0">
              <a:scrgbClr r="0" g="0" b="0"/>
            </a:effectRef>
            <a:fontRef idx="minor">
              <a:schemeClr val="lt1"/>
            </a:fontRef>
          </p:style>
          <p:txBody>
            <a:bodyPr lIns="0" tIns="0" rIns="0" bIns="0" spcCol="1270" anchor="ctr"/>
            <a:lstStyle/>
            <a:p>
              <a:pPr algn="ctr" defTabSz="355600" fontAlgn="auto">
                <a:lnSpc>
                  <a:spcPct val="90000"/>
                </a:lnSpc>
                <a:spcAft>
                  <a:spcPct val="35000"/>
                </a:spcAft>
                <a:defRPr/>
              </a:pPr>
              <a:endParaRPr lang="en-US" sz="800">
                <a:solidFill>
                  <a:srgbClr val="FFC000"/>
                </a:solidFill>
              </a:endParaRPr>
            </a:p>
          </p:txBody>
        </p:sp>
      </p:grpSp>
      <p:sp>
        <p:nvSpPr>
          <p:cNvPr id="16" name="Right Arrow 15"/>
          <p:cNvSpPr/>
          <p:nvPr/>
        </p:nvSpPr>
        <p:spPr>
          <a:xfrm>
            <a:off x="5222875" y="3348038"/>
            <a:ext cx="1081088" cy="1209675"/>
          </a:xfrm>
          <a:prstGeom prst="rightArrow">
            <a:avLst/>
          </a:prstGeom>
          <a:solidFill>
            <a:srgbClr val="358F3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grpSp>
        <p:nvGrpSpPr>
          <p:cNvPr id="4" name="Group 7170"/>
          <p:cNvGrpSpPr>
            <a:grpSpLocks/>
          </p:cNvGrpSpPr>
          <p:nvPr/>
        </p:nvGrpSpPr>
        <p:grpSpPr bwMode="auto">
          <a:xfrm>
            <a:off x="6400800" y="2819400"/>
            <a:ext cx="2376487" cy="2376487"/>
            <a:chOff x="6553866" y="2892162"/>
            <a:chExt cx="2376264" cy="2376264"/>
          </a:xfrm>
        </p:grpSpPr>
        <p:sp>
          <p:nvSpPr>
            <p:cNvPr id="29" name="Oval 28"/>
            <p:cNvSpPr/>
            <p:nvPr/>
          </p:nvSpPr>
          <p:spPr>
            <a:xfrm>
              <a:off x="6553866" y="2892162"/>
              <a:ext cx="2376264" cy="2376264"/>
            </a:xfrm>
            <a:prstGeom prst="ellipse">
              <a:avLst/>
            </a:prstGeom>
            <a:noFill/>
            <a:ln w="107950">
              <a:solidFill>
                <a:srgbClr val="FFC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25613" name="TextBox 20"/>
            <p:cNvSpPr txBox="1">
              <a:spLocks noChangeArrowheads="1"/>
            </p:cNvSpPr>
            <p:nvPr/>
          </p:nvSpPr>
          <p:spPr bwMode="auto">
            <a:xfrm>
              <a:off x="7342749" y="3460651"/>
              <a:ext cx="833883" cy="523220"/>
            </a:xfrm>
            <a:prstGeom prst="rect">
              <a:avLst/>
            </a:prstGeom>
            <a:noFill/>
            <a:ln w="9525">
              <a:noFill/>
              <a:miter lim="800000"/>
              <a:headEnd/>
              <a:tailEnd/>
            </a:ln>
          </p:spPr>
          <p:txBody>
            <a:bodyPr wrap="none">
              <a:spAutoFit/>
            </a:bodyPr>
            <a:lstStyle/>
            <a:p>
              <a:r>
                <a:rPr lang="en-US" sz="2800" b="1">
                  <a:solidFill>
                    <a:srgbClr val="FFC000"/>
                  </a:solidFill>
                  <a:latin typeface="Calibri" pitchFamily="34" charset="0"/>
                </a:rPr>
                <a:t>SFM</a:t>
              </a:r>
            </a:p>
          </p:txBody>
        </p:sp>
        <p:sp>
          <p:nvSpPr>
            <p:cNvPr id="25614" name="TextBox 30"/>
            <p:cNvSpPr txBox="1">
              <a:spLocks noChangeArrowheads="1"/>
            </p:cNvSpPr>
            <p:nvPr/>
          </p:nvSpPr>
          <p:spPr bwMode="auto">
            <a:xfrm>
              <a:off x="6884786" y="4062615"/>
              <a:ext cx="1691938" cy="707886"/>
            </a:xfrm>
            <a:prstGeom prst="rect">
              <a:avLst/>
            </a:prstGeom>
            <a:noFill/>
            <a:ln w="9525">
              <a:noFill/>
              <a:miter lim="800000"/>
              <a:headEnd/>
              <a:tailEnd/>
            </a:ln>
          </p:spPr>
          <p:txBody>
            <a:bodyPr wrap="none">
              <a:spAutoFit/>
            </a:bodyPr>
            <a:lstStyle/>
            <a:p>
              <a:pPr algn="ctr"/>
              <a:r>
                <a:rPr lang="en-US" sz="2000" b="1">
                  <a:solidFill>
                    <a:srgbClr val="FFC000"/>
                  </a:solidFill>
                  <a:latin typeface="Calibri" pitchFamily="34" charset="0"/>
                </a:rPr>
                <a:t>GOOD</a:t>
              </a:r>
              <a:br>
                <a:rPr lang="en-US" sz="2000" b="1">
                  <a:solidFill>
                    <a:srgbClr val="FFC000"/>
                  </a:solidFill>
                  <a:latin typeface="Calibri" pitchFamily="34" charset="0"/>
                </a:rPr>
              </a:br>
              <a:r>
                <a:rPr lang="en-US" sz="2000" b="1">
                  <a:solidFill>
                    <a:srgbClr val="FFC000"/>
                  </a:solidFill>
                  <a:latin typeface="Calibri" pitchFamily="34" charset="0"/>
                </a:rPr>
                <a:t>GOVERNANCE</a:t>
              </a:r>
            </a:p>
          </p:txBody>
        </p:sp>
        <p:cxnSp>
          <p:nvCxnSpPr>
            <p:cNvPr id="30" name="Straight Connector 29"/>
            <p:cNvCxnSpPr/>
            <p:nvPr/>
          </p:nvCxnSpPr>
          <p:spPr>
            <a:xfrm>
              <a:off x="6891971" y="4023943"/>
              <a:ext cx="1741325" cy="0"/>
            </a:xfrm>
            <a:prstGeom prst="line">
              <a:avLst/>
            </a:prstGeom>
            <a:ln w="34925" cmpd="sng">
              <a:solidFill>
                <a:srgbClr val="FFC000"/>
              </a:solidFill>
              <a:prstDash val="solid"/>
            </a:ln>
          </p:spPr>
          <p:style>
            <a:lnRef idx="1">
              <a:schemeClr val="accent1"/>
            </a:lnRef>
            <a:fillRef idx="0">
              <a:schemeClr val="accent1"/>
            </a:fillRef>
            <a:effectRef idx="0">
              <a:schemeClr val="accent1"/>
            </a:effectRef>
            <a:fontRef idx="minor">
              <a:schemeClr val="tx1"/>
            </a:fontRef>
          </p:style>
        </p:cxnSp>
      </p:grpSp>
      <p:grpSp>
        <p:nvGrpSpPr>
          <p:cNvPr id="6" name="Group 7174"/>
          <p:cNvGrpSpPr>
            <a:grpSpLocks/>
          </p:cNvGrpSpPr>
          <p:nvPr/>
        </p:nvGrpSpPr>
        <p:grpSpPr bwMode="auto">
          <a:xfrm>
            <a:off x="530225" y="1479550"/>
            <a:ext cx="8066088" cy="865188"/>
            <a:chOff x="531002" y="1480186"/>
            <a:chExt cx="8064896" cy="864096"/>
          </a:xfrm>
        </p:grpSpPr>
        <p:sp>
          <p:nvSpPr>
            <p:cNvPr id="5" name="Rectangle 4"/>
            <p:cNvSpPr/>
            <p:nvPr/>
          </p:nvSpPr>
          <p:spPr>
            <a:xfrm>
              <a:off x="531002" y="1480186"/>
              <a:ext cx="8064896" cy="864096"/>
            </a:xfrm>
            <a:prstGeom prst="rect">
              <a:avLst/>
            </a:prstGeom>
            <a:noFill/>
            <a:ln w="92075">
              <a:solidFill>
                <a:srgbClr val="358F37"/>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25611" name="TextBox 7173"/>
            <p:cNvSpPr txBox="1">
              <a:spLocks noChangeArrowheads="1"/>
            </p:cNvSpPr>
            <p:nvPr/>
          </p:nvSpPr>
          <p:spPr bwMode="auto">
            <a:xfrm>
              <a:off x="902071" y="1556792"/>
              <a:ext cx="7240508" cy="646331"/>
            </a:xfrm>
            <a:prstGeom prst="rect">
              <a:avLst/>
            </a:prstGeom>
            <a:noFill/>
            <a:ln w="9525">
              <a:noFill/>
              <a:miter lim="800000"/>
              <a:headEnd/>
              <a:tailEnd/>
            </a:ln>
          </p:spPr>
          <p:txBody>
            <a:bodyPr wrap="none">
              <a:spAutoFit/>
            </a:bodyPr>
            <a:lstStyle/>
            <a:p>
              <a:r>
                <a:rPr lang="en-US" sz="3600" b="1">
                  <a:solidFill>
                    <a:srgbClr val="358F37"/>
                  </a:solidFill>
                  <a:latin typeface="Calibri" pitchFamily="34" charset="0"/>
                </a:rPr>
                <a:t>Toward Sustainable Forest Resources</a:t>
              </a:r>
              <a:endParaRPr lang="en-US" sz="3600">
                <a:solidFill>
                  <a:srgbClr val="000000"/>
                </a:solidFill>
                <a:latin typeface="Calibri" pitchFamily="34" charset="0"/>
              </a:endParaRPr>
            </a:p>
          </p:txBody>
        </p:sp>
      </p:grpSp>
    </p:spTree>
    <p:extLst>
      <p:ext uri="{BB962C8B-B14F-4D97-AF65-F5344CB8AC3E}">
        <p14:creationId xmlns:p14="http://schemas.microsoft.com/office/powerpoint/2010/main" val="3779322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750"/>
                                        <p:tgtEl>
                                          <p:spTgt spid="2"/>
                                        </p:tgtEl>
                                      </p:cBhvr>
                                    </p:animEffect>
                                    <p:anim calcmode="lin" valueType="num">
                                      <p:cBhvr>
                                        <p:cTn id="13" dur="750" fill="hold"/>
                                        <p:tgtEl>
                                          <p:spTgt spid="2"/>
                                        </p:tgtEl>
                                        <p:attrNameLst>
                                          <p:attrName>ppt_x</p:attrName>
                                        </p:attrNameLst>
                                      </p:cBhvr>
                                      <p:tavLst>
                                        <p:tav tm="0">
                                          <p:val>
                                            <p:strVal val="#ppt_x"/>
                                          </p:val>
                                        </p:tav>
                                        <p:tav tm="100000">
                                          <p:val>
                                            <p:strVal val="#ppt_x"/>
                                          </p:val>
                                        </p:tav>
                                      </p:tavLst>
                                    </p:anim>
                                    <p:anim calcmode="lin" valueType="num">
                                      <p:cBhvr>
                                        <p:cTn id="14" dur="750" fill="hold"/>
                                        <p:tgtEl>
                                          <p:spTgt spid="2"/>
                                        </p:tgtEl>
                                        <p:attrNameLst>
                                          <p:attrName>ppt_y</p:attrName>
                                        </p:attrNameLst>
                                      </p:cBhvr>
                                      <p:tavLst>
                                        <p:tav tm="0">
                                          <p:val>
                                            <p:strVal val="#ppt_y+.1"/>
                                          </p:val>
                                        </p:tav>
                                        <p:tav tm="100000">
                                          <p:val>
                                            <p:strVal val="#ppt_y"/>
                                          </p:val>
                                        </p:tav>
                                      </p:tavLst>
                                    </p:anim>
                                  </p:childTnLst>
                                </p:cTn>
                              </p:par>
                            </p:childTnLst>
                          </p:cTn>
                        </p:par>
                        <p:par>
                          <p:cTn id="15" fill="hold">
                            <p:stCondLst>
                              <p:cond delay="750"/>
                            </p:stCondLst>
                            <p:childTnLst>
                              <p:par>
                                <p:cTn id="16" presetID="42" presetClass="entr" presetSubtype="0" fill="hold" grpId="0" nodeType="after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750"/>
                                        <p:tgtEl>
                                          <p:spTgt spid="10"/>
                                        </p:tgtEl>
                                      </p:cBhvr>
                                    </p:animEffect>
                                    <p:anim calcmode="lin" valueType="num">
                                      <p:cBhvr>
                                        <p:cTn id="19" dur="750" fill="hold"/>
                                        <p:tgtEl>
                                          <p:spTgt spid="10"/>
                                        </p:tgtEl>
                                        <p:attrNameLst>
                                          <p:attrName>ppt_x</p:attrName>
                                        </p:attrNameLst>
                                      </p:cBhvr>
                                      <p:tavLst>
                                        <p:tav tm="0">
                                          <p:val>
                                            <p:strVal val="#ppt_x"/>
                                          </p:val>
                                        </p:tav>
                                        <p:tav tm="100000">
                                          <p:val>
                                            <p:strVal val="#ppt_x"/>
                                          </p:val>
                                        </p:tav>
                                      </p:tavLst>
                                    </p:anim>
                                    <p:anim calcmode="lin" valueType="num">
                                      <p:cBhvr>
                                        <p:cTn id="20" dur="750" fill="hold"/>
                                        <p:tgtEl>
                                          <p:spTgt spid="10"/>
                                        </p:tgtEl>
                                        <p:attrNameLst>
                                          <p:attrName>ppt_y</p:attrName>
                                        </p:attrNameLst>
                                      </p:cBhvr>
                                      <p:tavLst>
                                        <p:tav tm="0">
                                          <p:val>
                                            <p:strVal val="#ppt_y+.1"/>
                                          </p:val>
                                        </p:tav>
                                        <p:tav tm="100000">
                                          <p:val>
                                            <p:strVal val="#ppt_y"/>
                                          </p:val>
                                        </p:tav>
                                      </p:tavLst>
                                    </p:anim>
                                  </p:childTnLst>
                                </p:cTn>
                              </p:par>
                            </p:childTnLst>
                          </p:cTn>
                        </p:par>
                        <p:par>
                          <p:cTn id="21" fill="hold">
                            <p:stCondLst>
                              <p:cond delay="1500"/>
                            </p:stCondLst>
                            <p:childTnLst>
                              <p:par>
                                <p:cTn id="22" presetID="42" presetClass="entr" presetSubtype="0" fill="hold" nodeType="after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fade">
                                      <p:cBhvr>
                                        <p:cTn id="24" dur="1000"/>
                                        <p:tgtEl>
                                          <p:spTgt spid="3"/>
                                        </p:tgtEl>
                                      </p:cBhvr>
                                    </p:animEffect>
                                    <p:anim calcmode="lin" valueType="num">
                                      <p:cBhvr>
                                        <p:cTn id="25" dur="1000" fill="hold"/>
                                        <p:tgtEl>
                                          <p:spTgt spid="3"/>
                                        </p:tgtEl>
                                        <p:attrNameLst>
                                          <p:attrName>ppt_x</p:attrName>
                                        </p:attrNameLst>
                                      </p:cBhvr>
                                      <p:tavLst>
                                        <p:tav tm="0">
                                          <p:val>
                                            <p:strVal val="#ppt_x"/>
                                          </p:val>
                                        </p:tav>
                                        <p:tav tm="100000">
                                          <p:val>
                                            <p:strVal val="#ppt_x"/>
                                          </p:val>
                                        </p:tav>
                                      </p:tavLst>
                                    </p:anim>
                                    <p:anim calcmode="lin" valueType="num">
                                      <p:cBhvr>
                                        <p:cTn id="2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fade">
                                      <p:cBhvr>
                                        <p:cTn id="31" dur="750"/>
                                        <p:tgtEl>
                                          <p:spTgt spid="14"/>
                                        </p:tgtEl>
                                      </p:cBhvr>
                                    </p:animEffect>
                                    <p:anim calcmode="lin" valueType="num">
                                      <p:cBhvr>
                                        <p:cTn id="32" dur="750" fill="hold"/>
                                        <p:tgtEl>
                                          <p:spTgt spid="14"/>
                                        </p:tgtEl>
                                        <p:attrNameLst>
                                          <p:attrName>ppt_x</p:attrName>
                                        </p:attrNameLst>
                                      </p:cBhvr>
                                      <p:tavLst>
                                        <p:tav tm="0">
                                          <p:val>
                                            <p:strVal val="#ppt_x"/>
                                          </p:val>
                                        </p:tav>
                                        <p:tav tm="100000">
                                          <p:val>
                                            <p:strVal val="#ppt_x"/>
                                          </p:val>
                                        </p:tav>
                                      </p:tavLst>
                                    </p:anim>
                                    <p:anim calcmode="lin" valueType="num">
                                      <p:cBhvr>
                                        <p:cTn id="33" dur="750" fill="hold"/>
                                        <p:tgtEl>
                                          <p:spTgt spid="14"/>
                                        </p:tgtEl>
                                        <p:attrNameLst>
                                          <p:attrName>ppt_y</p:attrName>
                                        </p:attrNameLst>
                                      </p:cBhvr>
                                      <p:tavLst>
                                        <p:tav tm="0">
                                          <p:val>
                                            <p:strVal val="#ppt_y+.1"/>
                                          </p:val>
                                        </p:tav>
                                        <p:tav tm="100000">
                                          <p:val>
                                            <p:strVal val="#ppt_y"/>
                                          </p:val>
                                        </p:tav>
                                      </p:tavLst>
                                    </p:anim>
                                  </p:childTnLst>
                                </p:cTn>
                              </p:par>
                            </p:childTnLst>
                          </p:cTn>
                        </p:par>
                        <p:par>
                          <p:cTn id="34" fill="hold">
                            <p:stCondLst>
                              <p:cond delay="750"/>
                            </p:stCondLst>
                            <p:childTnLst>
                              <p:par>
                                <p:cTn id="35" presetID="42" presetClass="entr" presetSubtype="0" fill="hold" grpId="0" nodeType="after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fade">
                                      <p:cBhvr>
                                        <p:cTn id="37" dur="750"/>
                                        <p:tgtEl>
                                          <p:spTgt spid="17"/>
                                        </p:tgtEl>
                                      </p:cBhvr>
                                    </p:animEffect>
                                    <p:anim calcmode="lin" valueType="num">
                                      <p:cBhvr>
                                        <p:cTn id="38" dur="750" fill="hold"/>
                                        <p:tgtEl>
                                          <p:spTgt spid="17"/>
                                        </p:tgtEl>
                                        <p:attrNameLst>
                                          <p:attrName>ppt_x</p:attrName>
                                        </p:attrNameLst>
                                      </p:cBhvr>
                                      <p:tavLst>
                                        <p:tav tm="0">
                                          <p:val>
                                            <p:strVal val="#ppt_x"/>
                                          </p:val>
                                        </p:tav>
                                        <p:tav tm="100000">
                                          <p:val>
                                            <p:strVal val="#ppt_x"/>
                                          </p:val>
                                        </p:tav>
                                      </p:tavLst>
                                    </p:anim>
                                    <p:anim calcmode="lin" valueType="num">
                                      <p:cBhvr>
                                        <p:cTn id="39" dur="750" fill="hold"/>
                                        <p:tgtEl>
                                          <p:spTgt spid="17"/>
                                        </p:tgtEl>
                                        <p:attrNameLst>
                                          <p:attrName>ppt_y</p:attrName>
                                        </p:attrNameLst>
                                      </p:cBhvr>
                                      <p:tavLst>
                                        <p:tav tm="0">
                                          <p:val>
                                            <p:strVal val="#ppt_y+.1"/>
                                          </p:val>
                                        </p:tav>
                                        <p:tav tm="100000">
                                          <p:val>
                                            <p:strVal val="#ppt_y"/>
                                          </p:val>
                                        </p:tav>
                                      </p:tavLst>
                                    </p:anim>
                                  </p:childTnLst>
                                </p:cTn>
                              </p:par>
                            </p:childTnLst>
                          </p:cTn>
                        </p:par>
                        <p:par>
                          <p:cTn id="40" fill="hold">
                            <p:stCondLst>
                              <p:cond delay="1500"/>
                            </p:stCondLst>
                            <p:childTnLst>
                              <p:par>
                                <p:cTn id="41" presetID="2" presetClass="entr" presetSubtype="4" fill="hold" grpId="0" nodeType="afterEffect">
                                  <p:stCondLst>
                                    <p:cond delay="0"/>
                                  </p:stCondLst>
                                  <p:childTnLst>
                                    <p:set>
                                      <p:cBhvr>
                                        <p:cTn id="42" dur="1" fill="hold">
                                          <p:stCondLst>
                                            <p:cond delay="0"/>
                                          </p:stCondLst>
                                        </p:cTn>
                                        <p:tgtEl>
                                          <p:spTgt spid="16"/>
                                        </p:tgtEl>
                                        <p:attrNameLst>
                                          <p:attrName>style.visibility</p:attrName>
                                        </p:attrNameLst>
                                      </p:cBhvr>
                                      <p:to>
                                        <p:strVal val="visible"/>
                                      </p:to>
                                    </p:set>
                                    <p:anim calcmode="lin" valueType="num">
                                      <p:cBhvr additive="base">
                                        <p:cTn id="43" dur="500" fill="hold"/>
                                        <p:tgtEl>
                                          <p:spTgt spid="16"/>
                                        </p:tgtEl>
                                        <p:attrNameLst>
                                          <p:attrName>ppt_x</p:attrName>
                                        </p:attrNameLst>
                                      </p:cBhvr>
                                      <p:tavLst>
                                        <p:tav tm="0">
                                          <p:val>
                                            <p:strVal val="#ppt_x"/>
                                          </p:val>
                                        </p:tav>
                                        <p:tav tm="100000">
                                          <p:val>
                                            <p:strVal val="#ppt_x"/>
                                          </p:val>
                                        </p:tav>
                                      </p:tavLst>
                                    </p:anim>
                                    <p:anim calcmode="lin" valueType="num">
                                      <p:cBhvr additive="base">
                                        <p:cTn id="44"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4"/>
                                        </p:tgtEl>
                                        <p:attrNameLst>
                                          <p:attrName>style.visibility</p:attrName>
                                        </p:attrNameLst>
                                      </p:cBhvr>
                                      <p:to>
                                        <p:strVal val="visible"/>
                                      </p:to>
                                    </p:set>
                                    <p:animEffect transition="in" filter="fade">
                                      <p:cBhvr>
                                        <p:cTn id="49" dur="1000"/>
                                        <p:tgtEl>
                                          <p:spTgt spid="4"/>
                                        </p:tgtEl>
                                      </p:cBhvr>
                                    </p:animEffect>
                                    <p:anim calcmode="lin" valueType="num">
                                      <p:cBhvr>
                                        <p:cTn id="50" dur="1000" fill="hold"/>
                                        <p:tgtEl>
                                          <p:spTgt spid="4"/>
                                        </p:tgtEl>
                                        <p:attrNameLst>
                                          <p:attrName>ppt_x</p:attrName>
                                        </p:attrNameLst>
                                      </p:cBhvr>
                                      <p:tavLst>
                                        <p:tav tm="0">
                                          <p:val>
                                            <p:strVal val="#ppt_x"/>
                                          </p:val>
                                        </p:tav>
                                        <p:tav tm="100000">
                                          <p:val>
                                            <p:strVal val="#ppt_x"/>
                                          </p:val>
                                        </p:tav>
                                      </p:tavLst>
                                    </p:anim>
                                    <p:anim calcmode="lin" valueType="num">
                                      <p:cBhvr>
                                        <p:cTn id="51"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4" grpId="0" animBg="1"/>
      <p:bldP spid="17" grpId="0"/>
      <p:bldP spid="1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36512" y="1772816"/>
          <a:ext cx="8686800" cy="3810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5" name="Content Placeholder 3"/>
          <p:cNvGraphicFramePr>
            <a:graphicFrameLocks/>
          </p:cNvGraphicFramePr>
          <p:nvPr>
            <p:extLst>
              <p:ext uri="{D42A27DB-BD31-4B8C-83A1-F6EECF244321}">
                <p14:modId xmlns:p14="http://schemas.microsoft.com/office/powerpoint/2010/main" val="649946967"/>
              </p:ext>
            </p:extLst>
          </p:nvPr>
        </p:nvGraphicFramePr>
        <p:xfrm>
          <a:off x="877888" y="2572328"/>
          <a:ext cx="7315200" cy="3142672"/>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21509" name="TextBox 6"/>
          <p:cNvSpPr txBox="1">
            <a:spLocks noChangeArrowheads="1"/>
          </p:cNvSpPr>
          <p:nvPr/>
        </p:nvSpPr>
        <p:spPr bwMode="auto">
          <a:xfrm>
            <a:off x="5627688" y="1371600"/>
            <a:ext cx="1371600" cy="738188"/>
          </a:xfrm>
          <a:prstGeom prst="rect">
            <a:avLst/>
          </a:prstGeom>
          <a:noFill/>
          <a:ln w="9525">
            <a:noFill/>
            <a:miter lim="800000"/>
            <a:headEnd/>
            <a:tailEnd/>
          </a:ln>
        </p:spPr>
        <p:txBody>
          <a:bodyPr>
            <a:spAutoFit/>
          </a:bodyPr>
          <a:lstStyle/>
          <a:p>
            <a:pPr algn="ctr"/>
            <a:r>
              <a:rPr lang="en-US" sz="1400" b="1">
                <a:solidFill>
                  <a:srgbClr val="000000"/>
                </a:solidFill>
                <a:latin typeface="Cambria" pitchFamily="18" charset="0"/>
              </a:rPr>
              <a:t>2014</a:t>
            </a:r>
            <a:r>
              <a:rPr lang="en-US" sz="1400">
                <a:solidFill>
                  <a:srgbClr val="000000"/>
                </a:solidFill>
                <a:latin typeface="Cambria" pitchFamily="18" charset="0"/>
              </a:rPr>
              <a:t> </a:t>
            </a:r>
          </a:p>
          <a:p>
            <a:pPr algn="ctr"/>
            <a:r>
              <a:rPr lang="en-US" sz="1400">
                <a:solidFill>
                  <a:srgbClr val="000000"/>
                </a:solidFill>
                <a:latin typeface="Cambria" pitchFamily="18" charset="0"/>
              </a:rPr>
              <a:t>FLEGT-VPA  Ratification </a:t>
            </a:r>
          </a:p>
        </p:txBody>
      </p:sp>
      <p:sp>
        <p:nvSpPr>
          <p:cNvPr id="10" name="Oval 9"/>
          <p:cNvSpPr/>
          <p:nvPr/>
        </p:nvSpPr>
        <p:spPr>
          <a:xfrm flipH="1">
            <a:off x="877888" y="4872038"/>
            <a:ext cx="152400" cy="152400"/>
          </a:xfrm>
          <a:prstGeom prst="ellipse">
            <a:avLst/>
          </a:prstGeom>
          <a:solidFill>
            <a:schemeClr val="accent3">
              <a:lumMod val="5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2" name="Rectangle 11"/>
          <p:cNvSpPr/>
          <p:nvPr/>
        </p:nvSpPr>
        <p:spPr bwMode="auto">
          <a:xfrm>
            <a:off x="3784600" y="3292475"/>
            <a:ext cx="1501775" cy="922338"/>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21513" name="TextBox 13"/>
          <p:cNvSpPr txBox="1">
            <a:spLocks noChangeArrowheads="1"/>
          </p:cNvSpPr>
          <p:nvPr/>
        </p:nvSpPr>
        <p:spPr bwMode="auto">
          <a:xfrm>
            <a:off x="5376863" y="1919288"/>
            <a:ext cx="2209800" cy="522287"/>
          </a:xfrm>
          <a:prstGeom prst="rect">
            <a:avLst/>
          </a:prstGeom>
          <a:noFill/>
          <a:ln w="9525">
            <a:noFill/>
            <a:miter lim="800000"/>
            <a:headEnd/>
            <a:tailEnd/>
          </a:ln>
        </p:spPr>
        <p:txBody>
          <a:bodyPr>
            <a:spAutoFit/>
          </a:bodyPr>
          <a:lstStyle/>
          <a:p>
            <a:pPr algn="ctr"/>
            <a:r>
              <a:rPr lang="en-US" sz="1400">
                <a:solidFill>
                  <a:srgbClr val="000000"/>
                </a:solidFill>
                <a:latin typeface="Cambria" pitchFamily="18" charset="0"/>
              </a:rPr>
              <a:t> </a:t>
            </a:r>
          </a:p>
          <a:p>
            <a:pPr algn="ctr"/>
            <a:r>
              <a:rPr lang="id-ID" sz="1400">
                <a:solidFill>
                  <a:srgbClr val="000000"/>
                </a:solidFill>
                <a:latin typeface="Cambria" pitchFamily="18" charset="0"/>
              </a:rPr>
              <a:t>Import Regulation</a:t>
            </a:r>
          </a:p>
        </p:txBody>
      </p:sp>
      <p:grpSp>
        <p:nvGrpSpPr>
          <p:cNvPr id="2" name="Group 2"/>
          <p:cNvGrpSpPr>
            <a:grpSpLocks/>
          </p:cNvGrpSpPr>
          <p:nvPr/>
        </p:nvGrpSpPr>
        <p:grpSpPr bwMode="auto">
          <a:xfrm>
            <a:off x="649288" y="4668838"/>
            <a:ext cx="4181475" cy="1651000"/>
            <a:chOff x="649288" y="4668416"/>
            <a:chExt cx="4181475" cy="1651000"/>
          </a:xfrm>
        </p:grpSpPr>
        <p:sp>
          <p:nvSpPr>
            <p:cNvPr id="17" name="Rectangle 16"/>
            <p:cNvSpPr/>
            <p:nvPr/>
          </p:nvSpPr>
          <p:spPr bwMode="auto">
            <a:xfrm>
              <a:off x="2706688" y="5811416"/>
              <a:ext cx="2124075" cy="508000"/>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8" name="Rectangle 17"/>
            <p:cNvSpPr/>
            <p:nvPr/>
          </p:nvSpPr>
          <p:spPr bwMode="auto">
            <a:xfrm>
              <a:off x="649288" y="4668416"/>
              <a:ext cx="2743200" cy="508000"/>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lIns="41604" tIns="0" rIns="0" bIns="0" spcCol="1270"/>
            <a:lstStyle/>
            <a:p>
              <a:pPr algn="ctr" defTabSz="711200" fontAlgn="auto">
                <a:lnSpc>
                  <a:spcPct val="90000"/>
                </a:lnSpc>
                <a:spcBef>
                  <a:spcPts val="0"/>
                </a:spcBef>
                <a:spcAft>
                  <a:spcPts val="0"/>
                </a:spcAft>
                <a:defRPr/>
              </a:pPr>
              <a:r>
                <a:rPr lang="en-US" altLang="en-US" sz="1600" b="1" dirty="0">
                  <a:solidFill>
                    <a:prstClr val="black">
                      <a:hueOff val="0"/>
                      <a:satOff val="0"/>
                      <a:lumOff val="0"/>
                      <a:alphaOff val="0"/>
                    </a:prstClr>
                  </a:solidFill>
                  <a:latin typeface="Cambria" pitchFamily="18" charset="0"/>
                  <a:sym typeface="Bernard MT Condensed" pitchFamily="18" charset="0"/>
                </a:rPr>
                <a:t>2007 </a:t>
              </a:r>
            </a:p>
            <a:p>
              <a:pPr algn="ctr" defTabSz="711200" fontAlgn="auto">
                <a:lnSpc>
                  <a:spcPct val="90000"/>
                </a:lnSpc>
                <a:spcBef>
                  <a:spcPts val="0"/>
                </a:spcBef>
                <a:spcAft>
                  <a:spcPts val="0"/>
                </a:spcAft>
                <a:defRPr/>
              </a:pPr>
              <a:r>
                <a:rPr lang="en-US" altLang="en-US" sz="1600" dirty="0">
                  <a:solidFill>
                    <a:prstClr val="black">
                      <a:hueOff val="0"/>
                      <a:satOff val="0"/>
                      <a:lumOff val="0"/>
                      <a:alphaOff val="0"/>
                    </a:prstClr>
                  </a:solidFill>
                  <a:latin typeface="Cambria" pitchFamily="18" charset="0"/>
                  <a:sym typeface="Bernard MT Condensed" pitchFamily="18" charset="0"/>
                </a:rPr>
                <a:t>RI-EU </a:t>
              </a:r>
              <a:r>
                <a:rPr lang="id-ID" altLang="en-US" sz="1600" dirty="0">
                  <a:solidFill>
                    <a:prstClr val="black">
                      <a:hueOff val="0"/>
                      <a:satOff val="0"/>
                      <a:lumOff val="0"/>
                      <a:alphaOff val="0"/>
                    </a:prstClr>
                  </a:solidFill>
                  <a:latin typeface="Cambria" pitchFamily="18" charset="0"/>
                  <a:sym typeface="Bernard MT Condensed" pitchFamily="18" charset="0"/>
                </a:rPr>
                <a:t> </a:t>
              </a:r>
              <a:r>
                <a:rPr lang="en-US" sz="1600">
                  <a:solidFill>
                    <a:prstClr val="black">
                      <a:hueOff val="0"/>
                      <a:satOff val="0"/>
                      <a:lumOff val="0"/>
                      <a:alphaOff val="0"/>
                    </a:prstClr>
                  </a:solidFill>
                  <a:latin typeface="Cambria" pitchFamily="18" charset="0"/>
                  <a:sym typeface="Bernard MT Condensed" pitchFamily="18" charset="0"/>
                </a:rPr>
                <a:t>FLEGT-VPA </a:t>
              </a:r>
              <a:endParaRPr lang="id-ID" sz="1600">
                <a:solidFill>
                  <a:prstClr val="black">
                    <a:hueOff val="0"/>
                    <a:satOff val="0"/>
                    <a:lumOff val="0"/>
                    <a:alphaOff val="0"/>
                  </a:prstClr>
                </a:solidFill>
                <a:latin typeface="Cambria" pitchFamily="18" charset="0"/>
                <a:sym typeface="Bernard MT Condensed" pitchFamily="18" charset="0"/>
              </a:endParaRPr>
            </a:p>
            <a:p>
              <a:pPr algn="ctr" defTabSz="711200" fontAlgn="auto">
                <a:lnSpc>
                  <a:spcPct val="90000"/>
                </a:lnSpc>
                <a:spcBef>
                  <a:spcPts val="0"/>
                </a:spcBef>
                <a:spcAft>
                  <a:spcPts val="0"/>
                </a:spcAft>
                <a:defRPr/>
              </a:pPr>
              <a:r>
                <a:rPr lang="en-US" sz="1600">
                  <a:solidFill>
                    <a:prstClr val="black">
                      <a:hueOff val="0"/>
                      <a:satOff val="0"/>
                      <a:lumOff val="0"/>
                      <a:alphaOff val="0"/>
                    </a:prstClr>
                  </a:solidFill>
                  <a:latin typeface="Cambria" pitchFamily="18" charset="0"/>
                  <a:sym typeface="Bernard MT Condensed" pitchFamily="18" charset="0"/>
                </a:rPr>
                <a:t>initiated </a:t>
              </a:r>
              <a:endParaRPr lang="en-US" sz="1600" dirty="0">
                <a:solidFill>
                  <a:prstClr val="black">
                    <a:hueOff val="0"/>
                    <a:satOff val="0"/>
                    <a:lumOff val="0"/>
                    <a:alphaOff val="0"/>
                  </a:prstClr>
                </a:solidFill>
                <a:latin typeface="Cambria" pitchFamily="18" charset="0"/>
              </a:endParaRPr>
            </a:p>
          </p:txBody>
        </p:sp>
      </p:grpSp>
      <p:sp>
        <p:nvSpPr>
          <p:cNvPr id="20" name="Oval 19"/>
          <p:cNvSpPr/>
          <p:nvPr/>
        </p:nvSpPr>
        <p:spPr>
          <a:xfrm flipH="1" flipV="1">
            <a:off x="3011488" y="3906838"/>
            <a:ext cx="228600" cy="228600"/>
          </a:xfrm>
          <a:prstGeom prst="ellipse">
            <a:avLst/>
          </a:prstGeom>
          <a:solidFill>
            <a:srgbClr val="FFC000"/>
          </a:solidFill>
          <a:ln>
            <a:solidFill>
              <a:schemeClr val="bg1"/>
            </a:solidFill>
            <a:prstDash val="solid"/>
          </a:ln>
        </p:spPr>
        <p:style>
          <a:lnRef idx="2">
            <a:scrgbClr r="0" g="0" b="0"/>
          </a:lnRef>
          <a:fillRef idx="1">
            <a:scrgbClr r="0" g="0" b="0"/>
          </a:fillRef>
          <a:effectRef idx="0">
            <a:schemeClr val="accent3">
              <a:hueOff val="0"/>
              <a:satOff val="0"/>
              <a:lumOff val="0"/>
              <a:alphaOff val="0"/>
            </a:schemeClr>
          </a:effectRef>
          <a:fontRef idx="minor">
            <a:schemeClr val="lt1"/>
          </a:fontRef>
        </p:style>
      </p:sp>
      <p:sp>
        <p:nvSpPr>
          <p:cNvPr id="19" name="Oval 18"/>
          <p:cNvSpPr/>
          <p:nvPr/>
        </p:nvSpPr>
        <p:spPr>
          <a:xfrm>
            <a:off x="7126288" y="2535238"/>
            <a:ext cx="433387" cy="433387"/>
          </a:xfrm>
          <a:prstGeom prst="ellipse">
            <a:avLst/>
          </a:prstGeom>
          <a:solidFill>
            <a:srgbClr val="FFFF00"/>
          </a:solidFill>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sp>
      <p:sp>
        <p:nvSpPr>
          <p:cNvPr id="23" name="Oval 22"/>
          <p:cNvSpPr/>
          <p:nvPr/>
        </p:nvSpPr>
        <p:spPr>
          <a:xfrm>
            <a:off x="7727950" y="3430588"/>
            <a:ext cx="381000" cy="381000"/>
          </a:xfrm>
          <a:prstGeom prst="ellipse">
            <a:avLst/>
          </a:prstGeom>
          <a:solidFill>
            <a:srgbClr val="00B050"/>
          </a:solidFill>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21518" name="TextBox 24"/>
          <p:cNvSpPr txBox="1">
            <a:spLocks noChangeArrowheads="1"/>
          </p:cNvSpPr>
          <p:nvPr/>
        </p:nvSpPr>
        <p:spPr bwMode="auto">
          <a:xfrm>
            <a:off x="7280275" y="3890963"/>
            <a:ext cx="1727200" cy="646112"/>
          </a:xfrm>
          <a:prstGeom prst="rect">
            <a:avLst/>
          </a:prstGeom>
          <a:solidFill>
            <a:srgbClr val="009900">
              <a:alpha val="64705"/>
            </a:srgbClr>
          </a:solidFill>
          <a:ln w="9525">
            <a:noFill/>
            <a:miter lim="800000"/>
            <a:headEnd/>
            <a:tailEnd/>
          </a:ln>
        </p:spPr>
        <p:txBody>
          <a:bodyPr>
            <a:spAutoFit/>
          </a:bodyPr>
          <a:lstStyle/>
          <a:p>
            <a:pPr algn="ctr"/>
            <a:r>
              <a:rPr lang="id-ID" b="1">
                <a:solidFill>
                  <a:srgbClr val="FFFFFF"/>
                </a:solidFill>
                <a:latin typeface="Calibri" pitchFamily="34" charset="0"/>
              </a:rPr>
              <a:t>15 Nov 2016</a:t>
            </a:r>
          </a:p>
          <a:p>
            <a:pPr algn="ctr"/>
            <a:r>
              <a:rPr lang="id-ID" b="1">
                <a:solidFill>
                  <a:srgbClr val="FFFFFF"/>
                </a:solidFill>
                <a:latin typeface="Calibri" pitchFamily="34" charset="0"/>
              </a:rPr>
              <a:t>FLEGT Licensing</a:t>
            </a:r>
            <a:endParaRPr lang="en-US">
              <a:solidFill>
                <a:srgbClr val="FFFFFF"/>
              </a:solidFill>
              <a:latin typeface="Calibri" pitchFamily="34" charset="0"/>
            </a:endParaRPr>
          </a:p>
        </p:txBody>
      </p:sp>
      <p:pic>
        <p:nvPicPr>
          <p:cNvPr id="21519" name="Picture 59"/>
          <p:cNvPicPr>
            <a:picLocks noChangeAspect="1" noChangeArrowheads="1"/>
          </p:cNvPicPr>
          <p:nvPr/>
        </p:nvPicPr>
        <p:blipFill>
          <a:blip r:embed="rId13"/>
          <a:srcRect/>
          <a:stretch>
            <a:fillRect/>
          </a:stretch>
        </p:blipFill>
        <p:spPr bwMode="auto">
          <a:xfrm>
            <a:off x="1443038" y="5372100"/>
            <a:ext cx="1568450" cy="1016000"/>
          </a:xfrm>
          <a:prstGeom prst="rect">
            <a:avLst/>
          </a:prstGeom>
          <a:noFill/>
          <a:ln w="12700">
            <a:noFill/>
            <a:miter lim="800000"/>
            <a:headEnd/>
            <a:tailEnd/>
          </a:ln>
        </p:spPr>
      </p:pic>
      <p:pic>
        <p:nvPicPr>
          <p:cNvPr id="21520" name="Picture 2" descr="F:\_Rudi\2013\VPA\IMG01893-20130930-1215.jpg"/>
          <p:cNvPicPr>
            <a:picLocks noChangeAspect="1" noChangeArrowheads="1"/>
          </p:cNvPicPr>
          <p:nvPr/>
        </p:nvPicPr>
        <p:blipFill>
          <a:blip r:embed="rId14"/>
          <a:srcRect/>
          <a:stretch>
            <a:fillRect/>
          </a:stretch>
        </p:blipFill>
        <p:spPr bwMode="auto">
          <a:xfrm>
            <a:off x="4162425" y="4987925"/>
            <a:ext cx="1943100" cy="1295400"/>
          </a:xfrm>
          <a:prstGeom prst="rect">
            <a:avLst/>
          </a:prstGeom>
          <a:noFill/>
          <a:ln w="9525">
            <a:noFill/>
            <a:miter lim="800000"/>
            <a:headEnd/>
            <a:tailEnd/>
          </a:ln>
        </p:spPr>
      </p:pic>
      <p:pic>
        <p:nvPicPr>
          <p:cNvPr id="29" name="Content Placeholder 3"/>
          <p:cNvPicPr>
            <a:picLocks/>
          </p:cNvPicPr>
          <p:nvPr/>
        </p:nvPicPr>
        <p:blipFill>
          <a:blip r:embed="rId15"/>
          <a:srcRect l="40526" t="30322" r="33792" b="38031"/>
          <a:stretch>
            <a:fillRect/>
          </a:stretch>
        </p:blipFill>
        <p:spPr>
          <a:xfrm>
            <a:off x="7288213" y="4948238"/>
            <a:ext cx="1704975" cy="1335087"/>
          </a:xfrm>
          <a:prstGeom prst="rect">
            <a:avLst/>
          </a:prstGeom>
          <a:effectLst>
            <a:outerShdw blurRad="190500" algn="tl" rotWithShape="0">
              <a:srgbClr val="000000">
                <a:alpha val="0"/>
              </a:srgbClr>
            </a:outerShdw>
          </a:effectLst>
        </p:spPr>
      </p:pic>
      <p:sp>
        <p:nvSpPr>
          <p:cNvPr id="30" name="Title 1"/>
          <p:cNvSpPr>
            <a:spLocks noGrp="1"/>
          </p:cNvSpPr>
          <p:nvPr>
            <p:ph type="title"/>
          </p:nvPr>
        </p:nvSpPr>
        <p:spPr>
          <a:xfrm>
            <a:off x="123825" y="296863"/>
            <a:ext cx="8643938" cy="735012"/>
          </a:xfrm>
        </p:spPr>
        <p:txBody>
          <a:bodyPr/>
          <a:lstStyle/>
          <a:p>
            <a:pPr eaLnBrk="1" hangingPunct="1"/>
            <a:r>
              <a:rPr lang="id-ID" sz="2400" b="1" smtClean="0">
                <a:solidFill>
                  <a:srgbClr val="358F37"/>
                </a:solidFill>
                <a:cs typeface="Arial" pitchFamily="34" charset="0"/>
              </a:rPr>
              <a:t>SVLK Development &amp; FLEGT-VPA Progress</a:t>
            </a:r>
          </a:p>
        </p:txBody>
      </p:sp>
      <p:sp>
        <p:nvSpPr>
          <p:cNvPr id="21" name="TextBox 9"/>
          <p:cNvSpPr txBox="1">
            <a:spLocks noChangeArrowheads="1"/>
          </p:cNvSpPr>
          <p:nvPr/>
        </p:nvSpPr>
        <p:spPr bwMode="auto">
          <a:xfrm>
            <a:off x="6761163" y="1282700"/>
            <a:ext cx="1970087" cy="954088"/>
          </a:xfrm>
          <a:prstGeom prst="rect">
            <a:avLst/>
          </a:prstGeom>
          <a:noFill/>
          <a:ln w="9525">
            <a:noFill/>
            <a:miter lim="800000"/>
            <a:headEnd/>
            <a:tailEnd/>
          </a:ln>
        </p:spPr>
        <p:txBody>
          <a:bodyPr>
            <a:spAutoFit/>
          </a:bodyPr>
          <a:lstStyle/>
          <a:p>
            <a:pPr algn="ctr"/>
            <a:r>
              <a:rPr lang="id-ID" altLang="id-ID" sz="1400" b="1">
                <a:solidFill>
                  <a:srgbClr val="000000"/>
                </a:solidFill>
                <a:latin typeface="Cambria" pitchFamily="18" charset="0"/>
                <a:sym typeface="Arial Black" pitchFamily="34" charset="0"/>
              </a:rPr>
              <a:t>2015</a:t>
            </a:r>
          </a:p>
          <a:p>
            <a:pPr algn="ctr"/>
            <a:r>
              <a:rPr lang="en-US" altLang="id-ID" sz="1400">
                <a:solidFill>
                  <a:srgbClr val="000000"/>
                </a:solidFill>
                <a:latin typeface="Cambria" pitchFamily="18" charset="0"/>
                <a:sym typeface="Arial Black" pitchFamily="34" charset="0"/>
              </a:rPr>
              <a:t>Joint Declaration </a:t>
            </a:r>
          </a:p>
          <a:p>
            <a:pPr algn="ctr"/>
            <a:r>
              <a:rPr lang="en-US" altLang="id-ID" sz="1400">
                <a:solidFill>
                  <a:srgbClr val="000000"/>
                </a:solidFill>
                <a:latin typeface="Cambria" pitchFamily="18" charset="0"/>
                <a:sym typeface="Arial Black" pitchFamily="34" charset="0"/>
              </a:rPr>
              <a:t>on SVLK Acceleration </a:t>
            </a:r>
          </a:p>
          <a:p>
            <a:pPr algn="ctr"/>
            <a:r>
              <a:rPr lang="en-US" altLang="id-ID" sz="1400">
                <a:solidFill>
                  <a:srgbClr val="000000"/>
                </a:solidFill>
                <a:latin typeface="Cambria" pitchFamily="18" charset="0"/>
                <a:sym typeface="Arial Black" pitchFamily="34" charset="0"/>
              </a:rPr>
              <a:t>23 March 2015</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wipe(down)">
                                      <p:cBhvr>
                                        <p:cTn id="7" dur="500"/>
                                        <p:tgtEl>
                                          <p:spTgt spid="30"/>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randombar(horizontal)">
                                      <p:cBhvr>
                                        <p:cTn id="11" dur="250"/>
                                        <p:tgtEl>
                                          <p:spTgt spid="4"/>
                                        </p:tgtEl>
                                      </p:cBhvr>
                                    </p:animEffect>
                                  </p:childTnLst>
                                </p:cTn>
                              </p:par>
                            </p:childTnLst>
                          </p:cTn>
                        </p:par>
                        <p:par>
                          <p:cTn id="12" fill="hold">
                            <p:stCondLst>
                              <p:cond delay="750"/>
                            </p:stCondLst>
                            <p:childTnLst>
                              <p:par>
                                <p:cTn id="13" presetID="14" presetClass="entr" presetSubtype="10" fill="hold" grpId="0"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randombar(horizontal)">
                                      <p:cBhvr>
                                        <p:cTn id="15" dur="250"/>
                                        <p:tgtEl>
                                          <p:spTgt spid="5"/>
                                        </p:tgtEl>
                                      </p:cBhvr>
                                    </p:animEffect>
                                  </p:childTnLst>
                                </p:cTn>
                              </p:par>
                            </p:childTnLst>
                          </p:cTn>
                        </p:par>
                        <p:par>
                          <p:cTn id="16" fill="hold">
                            <p:stCondLst>
                              <p:cond delay="1000"/>
                            </p:stCondLst>
                            <p:childTnLst>
                              <p:par>
                                <p:cTn id="17" presetID="14" presetClass="entr" presetSubtype="10" fill="hold" grpId="0" nodeType="afterEffect">
                                  <p:stCondLst>
                                    <p:cond delay="0"/>
                                  </p:stCondLst>
                                  <p:childTnLst>
                                    <p:set>
                                      <p:cBhvr>
                                        <p:cTn id="18" dur="1" fill="hold">
                                          <p:stCondLst>
                                            <p:cond delay="0"/>
                                          </p:stCondLst>
                                        </p:cTn>
                                        <p:tgtEl>
                                          <p:spTgt spid="21509"/>
                                        </p:tgtEl>
                                        <p:attrNameLst>
                                          <p:attrName>style.visibility</p:attrName>
                                        </p:attrNameLst>
                                      </p:cBhvr>
                                      <p:to>
                                        <p:strVal val="visible"/>
                                      </p:to>
                                    </p:set>
                                    <p:animEffect transition="in" filter="randombar(horizontal)">
                                      <p:cBhvr>
                                        <p:cTn id="19" dur="250"/>
                                        <p:tgtEl>
                                          <p:spTgt spid="21509"/>
                                        </p:tgtEl>
                                      </p:cBhvr>
                                    </p:animEffect>
                                  </p:childTnLst>
                                </p:cTn>
                              </p:par>
                            </p:childTnLst>
                          </p:cTn>
                        </p:par>
                        <p:par>
                          <p:cTn id="20" fill="hold">
                            <p:stCondLst>
                              <p:cond delay="1250"/>
                            </p:stCondLst>
                            <p:childTnLst>
                              <p:par>
                                <p:cTn id="21" presetID="14" presetClass="entr" presetSubtype="10" fill="hold" nodeType="after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randombar(horizontal)">
                                      <p:cBhvr>
                                        <p:cTn id="23" dur="250"/>
                                        <p:tgtEl>
                                          <p:spTgt spid="10"/>
                                        </p:tgtEl>
                                      </p:cBhvr>
                                    </p:animEffect>
                                  </p:childTnLst>
                                </p:cTn>
                              </p:par>
                            </p:childTnLst>
                          </p:cTn>
                        </p:par>
                        <p:par>
                          <p:cTn id="24" fill="hold">
                            <p:stCondLst>
                              <p:cond delay="1500"/>
                            </p:stCondLst>
                            <p:childTnLst>
                              <p:par>
                                <p:cTn id="25" presetID="14" presetClass="entr" presetSubtype="10" fill="hold" nodeType="after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randombar(horizontal)">
                                      <p:cBhvr>
                                        <p:cTn id="27" dur="250"/>
                                        <p:tgtEl>
                                          <p:spTgt spid="12"/>
                                        </p:tgtEl>
                                      </p:cBhvr>
                                    </p:animEffect>
                                  </p:childTnLst>
                                </p:cTn>
                              </p:par>
                            </p:childTnLst>
                          </p:cTn>
                        </p:par>
                        <p:par>
                          <p:cTn id="28" fill="hold">
                            <p:stCondLst>
                              <p:cond delay="1750"/>
                            </p:stCondLst>
                            <p:childTnLst>
                              <p:par>
                                <p:cTn id="29" presetID="14" presetClass="entr" presetSubtype="10" fill="hold" grpId="0" nodeType="afterEffect">
                                  <p:stCondLst>
                                    <p:cond delay="0"/>
                                  </p:stCondLst>
                                  <p:childTnLst>
                                    <p:set>
                                      <p:cBhvr>
                                        <p:cTn id="30" dur="1" fill="hold">
                                          <p:stCondLst>
                                            <p:cond delay="0"/>
                                          </p:stCondLst>
                                        </p:cTn>
                                        <p:tgtEl>
                                          <p:spTgt spid="21513"/>
                                        </p:tgtEl>
                                        <p:attrNameLst>
                                          <p:attrName>style.visibility</p:attrName>
                                        </p:attrNameLst>
                                      </p:cBhvr>
                                      <p:to>
                                        <p:strVal val="visible"/>
                                      </p:to>
                                    </p:set>
                                    <p:animEffect transition="in" filter="randombar(horizontal)">
                                      <p:cBhvr>
                                        <p:cTn id="31" dur="250"/>
                                        <p:tgtEl>
                                          <p:spTgt spid="21513"/>
                                        </p:tgtEl>
                                      </p:cBhvr>
                                    </p:animEffect>
                                  </p:childTnLst>
                                </p:cTn>
                              </p:par>
                            </p:childTnLst>
                          </p:cTn>
                        </p:par>
                        <p:par>
                          <p:cTn id="32" fill="hold">
                            <p:stCondLst>
                              <p:cond delay="2000"/>
                            </p:stCondLst>
                            <p:childTnLst>
                              <p:par>
                                <p:cTn id="33" presetID="14" presetClass="entr" presetSubtype="10" fill="hold" nodeType="afterEffect">
                                  <p:stCondLst>
                                    <p:cond delay="0"/>
                                  </p:stCondLst>
                                  <p:childTnLst>
                                    <p:set>
                                      <p:cBhvr>
                                        <p:cTn id="34" dur="1" fill="hold">
                                          <p:stCondLst>
                                            <p:cond delay="0"/>
                                          </p:stCondLst>
                                        </p:cTn>
                                        <p:tgtEl>
                                          <p:spTgt spid="2"/>
                                        </p:tgtEl>
                                        <p:attrNameLst>
                                          <p:attrName>style.visibility</p:attrName>
                                        </p:attrNameLst>
                                      </p:cBhvr>
                                      <p:to>
                                        <p:strVal val="visible"/>
                                      </p:to>
                                    </p:set>
                                    <p:animEffect transition="in" filter="randombar(horizontal)">
                                      <p:cBhvr>
                                        <p:cTn id="35" dur="250"/>
                                        <p:tgtEl>
                                          <p:spTgt spid="2"/>
                                        </p:tgtEl>
                                      </p:cBhvr>
                                    </p:animEffect>
                                  </p:childTnLst>
                                </p:cTn>
                              </p:par>
                            </p:childTnLst>
                          </p:cTn>
                        </p:par>
                        <p:par>
                          <p:cTn id="36" fill="hold">
                            <p:stCondLst>
                              <p:cond delay="2250"/>
                            </p:stCondLst>
                            <p:childTnLst>
                              <p:par>
                                <p:cTn id="37" presetID="14" presetClass="entr" presetSubtype="10" fill="hold" nodeType="afterEffect">
                                  <p:stCondLst>
                                    <p:cond delay="0"/>
                                  </p:stCondLst>
                                  <p:childTnLst>
                                    <p:set>
                                      <p:cBhvr>
                                        <p:cTn id="38" dur="1" fill="hold">
                                          <p:stCondLst>
                                            <p:cond delay="0"/>
                                          </p:stCondLst>
                                        </p:cTn>
                                        <p:tgtEl>
                                          <p:spTgt spid="20"/>
                                        </p:tgtEl>
                                        <p:attrNameLst>
                                          <p:attrName>style.visibility</p:attrName>
                                        </p:attrNameLst>
                                      </p:cBhvr>
                                      <p:to>
                                        <p:strVal val="visible"/>
                                      </p:to>
                                    </p:set>
                                    <p:animEffect transition="in" filter="randombar(horizontal)">
                                      <p:cBhvr>
                                        <p:cTn id="39" dur="250"/>
                                        <p:tgtEl>
                                          <p:spTgt spid="20"/>
                                        </p:tgtEl>
                                      </p:cBhvr>
                                    </p:animEffect>
                                  </p:childTnLst>
                                </p:cTn>
                              </p:par>
                            </p:childTnLst>
                          </p:cTn>
                        </p:par>
                        <p:par>
                          <p:cTn id="40" fill="hold">
                            <p:stCondLst>
                              <p:cond delay="2500"/>
                            </p:stCondLst>
                            <p:childTnLst>
                              <p:par>
                                <p:cTn id="41" presetID="14" presetClass="entr" presetSubtype="10" fill="hold" nodeType="afterEffect">
                                  <p:stCondLst>
                                    <p:cond delay="0"/>
                                  </p:stCondLst>
                                  <p:childTnLst>
                                    <p:set>
                                      <p:cBhvr>
                                        <p:cTn id="42" dur="1" fill="hold">
                                          <p:stCondLst>
                                            <p:cond delay="0"/>
                                          </p:stCondLst>
                                        </p:cTn>
                                        <p:tgtEl>
                                          <p:spTgt spid="19"/>
                                        </p:tgtEl>
                                        <p:attrNameLst>
                                          <p:attrName>style.visibility</p:attrName>
                                        </p:attrNameLst>
                                      </p:cBhvr>
                                      <p:to>
                                        <p:strVal val="visible"/>
                                      </p:to>
                                    </p:set>
                                    <p:animEffect transition="in" filter="randombar(horizontal)">
                                      <p:cBhvr>
                                        <p:cTn id="43" dur="250"/>
                                        <p:tgtEl>
                                          <p:spTgt spid="19"/>
                                        </p:tgtEl>
                                      </p:cBhvr>
                                    </p:animEffect>
                                  </p:childTnLst>
                                </p:cTn>
                              </p:par>
                            </p:childTnLst>
                          </p:cTn>
                        </p:par>
                        <p:par>
                          <p:cTn id="44" fill="hold">
                            <p:stCondLst>
                              <p:cond delay="2750"/>
                            </p:stCondLst>
                            <p:childTnLst>
                              <p:par>
                                <p:cTn id="45" presetID="14" presetClass="entr" presetSubtype="10" fill="hold" nodeType="afterEffect">
                                  <p:stCondLst>
                                    <p:cond delay="0"/>
                                  </p:stCondLst>
                                  <p:childTnLst>
                                    <p:set>
                                      <p:cBhvr>
                                        <p:cTn id="46" dur="1" fill="hold">
                                          <p:stCondLst>
                                            <p:cond delay="0"/>
                                          </p:stCondLst>
                                        </p:cTn>
                                        <p:tgtEl>
                                          <p:spTgt spid="23"/>
                                        </p:tgtEl>
                                        <p:attrNameLst>
                                          <p:attrName>style.visibility</p:attrName>
                                        </p:attrNameLst>
                                      </p:cBhvr>
                                      <p:to>
                                        <p:strVal val="visible"/>
                                      </p:to>
                                    </p:set>
                                    <p:animEffect transition="in" filter="randombar(horizontal)">
                                      <p:cBhvr>
                                        <p:cTn id="47" dur="250"/>
                                        <p:tgtEl>
                                          <p:spTgt spid="23"/>
                                        </p:tgtEl>
                                      </p:cBhvr>
                                    </p:animEffect>
                                  </p:childTnLst>
                                </p:cTn>
                              </p:par>
                            </p:childTnLst>
                          </p:cTn>
                        </p:par>
                        <p:par>
                          <p:cTn id="48" fill="hold">
                            <p:stCondLst>
                              <p:cond delay="3000"/>
                            </p:stCondLst>
                            <p:childTnLst>
                              <p:par>
                                <p:cTn id="49" presetID="14" presetClass="entr" presetSubtype="10" fill="hold" grpId="0" nodeType="afterEffect">
                                  <p:stCondLst>
                                    <p:cond delay="0"/>
                                  </p:stCondLst>
                                  <p:childTnLst>
                                    <p:set>
                                      <p:cBhvr>
                                        <p:cTn id="50" dur="1" fill="hold">
                                          <p:stCondLst>
                                            <p:cond delay="0"/>
                                          </p:stCondLst>
                                        </p:cTn>
                                        <p:tgtEl>
                                          <p:spTgt spid="21518"/>
                                        </p:tgtEl>
                                        <p:attrNameLst>
                                          <p:attrName>style.visibility</p:attrName>
                                        </p:attrNameLst>
                                      </p:cBhvr>
                                      <p:to>
                                        <p:strVal val="visible"/>
                                      </p:to>
                                    </p:set>
                                    <p:animEffect transition="in" filter="randombar(horizontal)">
                                      <p:cBhvr>
                                        <p:cTn id="51" dur="250"/>
                                        <p:tgtEl>
                                          <p:spTgt spid="21518"/>
                                        </p:tgtEl>
                                      </p:cBhvr>
                                    </p:animEffect>
                                  </p:childTnLst>
                                </p:cTn>
                              </p:par>
                            </p:childTnLst>
                          </p:cTn>
                        </p:par>
                        <p:par>
                          <p:cTn id="52" fill="hold">
                            <p:stCondLst>
                              <p:cond delay="3250"/>
                            </p:stCondLst>
                            <p:childTnLst>
                              <p:par>
                                <p:cTn id="53" presetID="14" presetClass="entr" presetSubtype="10" fill="hold" nodeType="afterEffect">
                                  <p:stCondLst>
                                    <p:cond delay="0"/>
                                  </p:stCondLst>
                                  <p:childTnLst>
                                    <p:set>
                                      <p:cBhvr>
                                        <p:cTn id="54" dur="1" fill="hold">
                                          <p:stCondLst>
                                            <p:cond delay="0"/>
                                          </p:stCondLst>
                                        </p:cTn>
                                        <p:tgtEl>
                                          <p:spTgt spid="21519"/>
                                        </p:tgtEl>
                                        <p:attrNameLst>
                                          <p:attrName>style.visibility</p:attrName>
                                        </p:attrNameLst>
                                      </p:cBhvr>
                                      <p:to>
                                        <p:strVal val="visible"/>
                                      </p:to>
                                    </p:set>
                                    <p:animEffect transition="in" filter="randombar(horizontal)">
                                      <p:cBhvr>
                                        <p:cTn id="55" dur="250"/>
                                        <p:tgtEl>
                                          <p:spTgt spid="21519"/>
                                        </p:tgtEl>
                                      </p:cBhvr>
                                    </p:animEffect>
                                  </p:childTnLst>
                                </p:cTn>
                              </p:par>
                            </p:childTnLst>
                          </p:cTn>
                        </p:par>
                        <p:par>
                          <p:cTn id="56" fill="hold">
                            <p:stCondLst>
                              <p:cond delay="3500"/>
                            </p:stCondLst>
                            <p:childTnLst>
                              <p:par>
                                <p:cTn id="57" presetID="14" presetClass="entr" presetSubtype="10" fill="hold" nodeType="afterEffect">
                                  <p:stCondLst>
                                    <p:cond delay="0"/>
                                  </p:stCondLst>
                                  <p:childTnLst>
                                    <p:set>
                                      <p:cBhvr>
                                        <p:cTn id="58" dur="1" fill="hold">
                                          <p:stCondLst>
                                            <p:cond delay="0"/>
                                          </p:stCondLst>
                                        </p:cTn>
                                        <p:tgtEl>
                                          <p:spTgt spid="21520"/>
                                        </p:tgtEl>
                                        <p:attrNameLst>
                                          <p:attrName>style.visibility</p:attrName>
                                        </p:attrNameLst>
                                      </p:cBhvr>
                                      <p:to>
                                        <p:strVal val="visible"/>
                                      </p:to>
                                    </p:set>
                                    <p:animEffect transition="in" filter="randombar(horizontal)">
                                      <p:cBhvr>
                                        <p:cTn id="59" dur="250"/>
                                        <p:tgtEl>
                                          <p:spTgt spid="21520"/>
                                        </p:tgtEl>
                                      </p:cBhvr>
                                    </p:animEffect>
                                  </p:childTnLst>
                                </p:cTn>
                              </p:par>
                            </p:childTnLst>
                          </p:cTn>
                        </p:par>
                        <p:par>
                          <p:cTn id="60" fill="hold">
                            <p:stCondLst>
                              <p:cond delay="3750"/>
                            </p:stCondLst>
                            <p:childTnLst>
                              <p:par>
                                <p:cTn id="61" presetID="14" presetClass="entr" presetSubtype="10" fill="hold" nodeType="afterEffect">
                                  <p:stCondLst>
                                    <p:cond delay="0"/>
                                  </p:stCondLst>
                                  <p:childTnLst>
                                    <p:set>
                                      <p:cBhvr>
                                        <p:cTn id="62" dur="1" fill="hold">
                                          <p:stCondLst>
                                            <p:cond delay="0"/>
                                          </p:stCondLst>
                                        </p:cTn>
                                        <p:tgtEl>
                                          <p:spTgt spid="29"/>
                                        </p:tgtEl>
                                        <p:attrNameLst>
                                          <p:attrName>style.visibility</p:attrName>
                                        </p:attrNameLst>
                                      </p:cBhvr>
                                      <p:to>
                                        <p:strVal val="visible"/>
                                      </p:to>
                                    </p:set>
                                    <p:animEffect transition="in" filter="randombar(horizontal)">
                                      <p:cBhvr>
                                        <p:cTn id="63" dur="250"/>
                                        <p:tgtEl>
                                          <p:spTgt spid="29"/>
                                        </p:tgtEl>
                                      </p:cBhvr>
                                    </p:animEffect>
                                  </p:childTnLst>
                                </p:cTn>
                              </p:par>
                            </p:childTnLst>
                          </p:cTn>
                        </p:par>
                        <p:par>
                          <p:cTn id="64" fill="hold">
                            <p:stCondLst>
                              <p:cond delay="4000"/>
                            </p:stCondLst>
                            <p:childTnLst>
                              <p:par>
                                <p:cTn id="65" presetID="14" presetClass="entr" presetSubtype="10" fill="hold" grpId="0" nodeType="afterEffect">
                                  <p:stCondLst>
                                    <p:cond delay="0"/>
                                  </p:stCondLst>
                                  <p:childTnLst>
                                    <p:set>
                                      <p:cBhvr>
                                        <p:cTn id="66" dur="1" fill="hold">
                                          <p:stCondLst>
                                            <p:cond delay="0"/>
                                          </p:stCondLst>
                                        </p:cTn>
                                        <p:tgtEl>
                                          <p:spTgt spid="21"/>
                                        </p:tgtEl>
                                        <p:attrNameLst>
                                          <p:attrName>style.visibility</p:attrName>
                                        </p:attrNameLst>
                                      </p:cBhvr>
                                      <p:to>
                                        <p:strVal val="visible"/>
                                      </p:to>
                                    </p:set>
                                    <p:animEffect transition="in" filter="randombar(horizontal)">
                                      <p:cBhvr>
                                        <p:cTn id="67" dur="25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Graphic spid="5" grpId="0">
        <p:bldAsOne/>
      </p:bldGraphic>
      <p:bldP spid="21509" grpId="0"/>
      <p:bldP spid="21513" grpId="0"/>
      <p:bldP spid="21518" grpId="0" animBg="1"/>
      <p:bldP spid="30" grpId="0"/>
      <p:bldP spid="2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14450" y="76200"/>
            <a:ext cx="6115050" cy="914400"/>
          </a:xfrm>
        </p:spPr>
        <p:txBody>
          <a:bodyPr/>
          <a:lstStyle/>
          <a:p>
            <a:pPr algn="ctr" fontAlgn="auto">
              <a:spcAft>
                <a:spcPts val="0"/>
              </a:spcAft>
              <a:defRPr/>
            </a:pPr>
            <a:r>
              <a:rPr lang="en-US" sz="4000" smtClean="0">
                <a:solidFill>
                  <a:schemeClr val="tx1"/>
                </a:solidFill>
                <a:latin typeface="Britannic Bold" pitchFamily="34" charset="0"/>
              </a:rPr>
              <a:t>SVLK</a:t>
            </a:r>
            <a:r>
              <a:rPr lang="id-ID" sz="4000" smtClean="0">
                <a:solidFill>
                  <a:schemeClr val="tx1"/>
                </a:solidFill>
                <a:latin typeface="Britannic Bold" pitchFamily="34" charset="0"/>
              </a:rPr>
              <a:t> Scope</a:t>
            </a:r>
            <a:endParaRPr lang="en-US" dirty="0">
              <a:solidFill>
                <a:schemeClr val="tx1"/>
              </a:solidFill>
              <a:latin typeface="Bernard MT Condensed" pitchFamily="18" charset="0"/>
            </a:endParaRPr>
          </a:p>
        </p:txBody>
      </p:sp>
      <p:sp>
        <p:nvSpPr>
          <p:cNvPr id="13316" name="TextBox 86"/>
          <p:cNvSpPr>
            <a:spLocks noChangeArrowheads="1"/>
          </p:cNvSpPr>
          <p:nvPr/>
        </p:nvSpPr>
        <p:spPr bwMode="auto">
          <a:xfrm>
            <a:off x="1214438" y="1792288"/>
            <a:ext cx="1082675" cy="646112"/>
          </a:xfrm>
          <a:prstGeom prst="rect">
            <a:avLst/>
          </a:prstGeom>
          <a:noFill/>
          <a:ln w="25400">
            <a:noFill/>
            <a:miter lim="800000"/>
            <a:headEnd/>
            <a:tailEnd/>
          </a:ln>
        </p:spPr>
        <p:txBody>
          <a:bodyPr>
            <a:spAutoFit/>
          </a:bodyPr>
          <a:lstStyle/>
          <a:p>
            <a:pPr algn="ctr">
              <a:spcBef>
                <a:spcPts val="1200"/>
              </a:spcBef>
              <a:spcAft>
                <a:spcPts val="1200"/>
              </a:spcAft>
            </a:pPr>
            <a:r>
              <a:rPr lang="id-ID" altLang="en-US" dirty="0" smtClean="0">
                <a:latin typeface="Britannic Bold" pitchFamily="34" charset="0"/>
                <a:sym typeface="HG創英ﾌﾟﾚｾﾞﾝｽEB"/>
              </a:rPr>
              <a:t>State-forests</a:t>
            </a:r>
            <a:endParaRPr lang="id-ID" altLang="en-US" dirty="0">
              <a:latin typeface="Britannic Bold" pitchFamily="34" charset="0"/>
              <a:sym typeface="HG創英ﾌﾟﾚｾﾞﾝｽEB"/>
            </a:endParaRPr>
          </a:p>
        </p:txBody>
      </p:sp>
      <p:sp>
        <p:nvSpPr>
          <p:cNvPr id="13317" name="TextBox 118"/>
          <p:cNvSpPr>
            <a:spLocks noChangeArrowheads="1"/>
          </p:cNvSpPr>
          <p:nvPr/>
        </p:nvSpPr>
        <p:spPr bwMode="auto">
          <a:xfrm>
            <a:off x="1416050" y="3733800"/>
            <a:ext cx="1082675" cy="646331"/>
          </a:xfrm>
          <a:prstGeom prst="rect">
            <a:avLst/>
          </a:prstGeom>
          <a:noFill/>
          <a:ln w="25400">
            <a:noFill/>
            <a:miter lim="800000"/>
            <a:headEnd/>
            <a:tailEnd/>
          </a:ln>
        </p:spPr>
        <p:txBody>
          <a:bodyPr>
            <a:spAutoFit/>
          </a:bodyPr>
          <a:lstStyle/>
          <a:p>
            <a:pPr algn="ctr">
              <a:spcBef>
                <a:spcPts val="1200"/>
              </a:spcBef>
              <a:spcAft>
                <a:spcPts val="1200"/>
              </a:spcAft>
            </a:pPr>
            <a:r>
              <a:rPr lang="id-ID" dirty="0" smtClean="0">
                <a:latin typeface="Britannic Bold" pitchFamily="34" charset="0"/>
                <a:sym typeface="Perpetua" pitchFamily="18" charset="0"/>
              </a:rPr>
              <a:t>Private forests</a:t>
            </a:r>
            <a:endParaRPr lang="id-ID" altLang="en-US" dirty="0">
              <a:latin typeface="Britannic Bold" pitchFamily="34" charset="0"/>
              <a:sym typeface="HG創英ﾌﾟﾚｾﾞﾝｽEB"/>
            </a:endParaRPr>
          </a:p>
        </p:txBody>
      </p:sp>
      <p:sp>
        <p:nvSpPr>
          <p:cNvPr id="13318" name="Rounded Rectangle 143"/>
          <p:cNvSpPr>
            <a:spLocks noChangeArrowheads="1"/>
          </p:cNvSpPr>
          <p:nvPr/>
        </p:nvSpPr>
        <p:spPr bwMode="auto">
          <a:xfrm>
            <a:off x="7281863" y="5438775"/>
            <a:ext cx="1238250" cy="946150"/>
          </a:xfrm>
          <a:prstGeom prst="roundRect">
            <a:avLst>
              <a:gd name="adj" fmla="val 16667"/>
            </a:avLst>
          </a:prstGeom>
          <a:noFill/>
          <a:ln w="25400">
            <a:solidFill>
              <a:schemeClr val="tx1"/>
            </a:solidFill>
            <a:miter lim="800000"/>
            <a:headEnd/>
            <a:tailEnd/>
          </a:ln>
        </p:spPr>
        <p:txBody>
          <a:bodyPr anchor="ctr"/>
          <a:lstStyle/>
          <a:p>
            <a:pPr algn="ctr"/>
            <a:r>
              <a:rPr lang="id-ID">
                <a:latin typeface="Britannic Bold" pitchFamily="34" charset="0"/>
                <a:sym typeface="Perpetua" pitchFamily="18" charset="0"/>
              </a:rPr>
              <a:t>Market</a:t>
            </a:r>
            <a:endParaRPr lang="id-ID" altLang="en-US">
              <a:latin typeface="Britannic Bold" pitchFamily="34" charset="0"/>
              <a:sym typeface="HG創英ﾌﾟﾚｾﾞﾝｽEB"/>
            </a:endParaRPr>
          </a:p>
        </p:txBody>
      </p:sp>
      <p:pic>
        <p:nvPicPr>
          <p:cNvPr id="13319" name="Picture 44" descr="12279738201383389510Farmeral_Wood_Icon.svg.hi.png"/>
          <p:cNvPicPr>
            <a:picLocks noChangeAspect="1" noChangeArrowheads="1"/>
          </p:cNvPicPr>
          <p:nvPr/>
        </p:nvPicPr>
        <p:blipFill>
          <a:blip r:embed="rId3"/>
          <a:srcRect/>
          <a:stretch>
            <a:fillRect/>
          </a:stretch>
        </p:blipFill>
        <p:spPr bwMode="auto">
          <a:xfrm>
            <a:off x="511175" y="1790700"/>
            <a:ext cx="860425" cy="752475"/>
          </a:xfrm>
          <a:prstGeom prst="rect">
            <a:avLst/>
          </a:prstGeom>
          <a:solidFill>
            <a:schemeClr val="bg1"/>
          </a:solidFill>
          <a:ln w="9525">
            <a:noFill/>
            <a:bevel/>
            <a:headEnd/>
            <a:tailEnd/>
          </a:ln>
        </p:spPr>
      </p:pic>
      <p:pic>
        <p:nvPicPr>
          <p:cNvPr id="16399" name="Picture 45" descr="12279738201383389510Farmeral_Wood_Icon.svg.hi.png"/>
          <p:cNvPicPr>
            <a:picLocks noChangeAspect="1" noChangeArrowheads="1"/>
          </p:cNvPicPr>
          <p:nvPr/>
        </p:nvPicPr>
        <p:blipFill>
          <a:blip r:embed="rId4"/>
          <a:stretch>
            <a:fillRect/>
          </a:stretch>
        </p:blipFill>
        <p:spPr bwMode="auto">
          <a:xfrm>
            <a:off x="522288" y="5672138"/>
            <a:ext cx="930275" cy="768350"/>
          </a:xfrm>
          <a:prstGeom prst="rect">
            <a:avLst/>
          </a:prstGeom>
          <a:solidFill>
            <a:schemeClr val="accent6"/>
          </a:solidFill>
          <a:ln w="9525">
            <a:noFill/>
            <a:bevel/>
            <a:headEnd/>
            <a:tailEnd/>
          </a:ln>
        </p:spPr>
      </p:pic>
      <p:pic>
        <p:nvPicPr>
          <p:cNvPr id="16400" name="Picture 46" descr="12279738201383389510Farmeral_Wood_Icon.svg.hi.png"/>
          <p:cNvPicPr>
            <a:picLocks noChangeAspect="1" noChangeArrowheads="1"/>
          </p:cNvPicPr>
          <p:nvPr/>
        </p:nvPicPr>
        <p:blipFill>
          <a:blip r:embed="rId5" cstate="print"/>
          <a:stretch>
            <a:fillRect/>
          </a:stretch>
        </p:blipFill>
        <p:spPr bwMode="auto">
          <a:xfrm>
            <a:off x="455613" y="3695700"/>
            <a:ext cx="996950" cy="995363"/>
          </a:xfrm>
          <a:prstGeom prst="rect">
            <a:avLst/>
          </a:prstGeom>
          <a:solidFill>
            <a:schemeClr val="accent6">
              <a:lumMod val="75000"/>
            </a:schemeClr>
          </a:solidFill>
          <a:ln w="9525">
            <a:noFill/>
            <a:bevel/>
            <a:headEnd/>
            <a:tailEnd/>
          </a:ln>
        </p:spPr>
      </p:pic>
      <p:sp>
        <p:nvSpPr>
          <p:cNvPr id="29" name="Rectangle 28"/>
          <p:cNvSpPr/>
          <p:nvPr/>
        </p:nvSpPr>
        <p:spPr>
          <a:xfrm>
            <a:off x="3730625" y="1549400"/>
            <a:ext cx="1255713" cy="3643313"/>
          </a:xfrm>
          <a:prstGeom prst="rect">
            <a:avLst/>
          </a:prstGeom>
          <a:noFill/>
          <a:ln w="349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d-ID" sz="1600">
              <a:solidFill>
                <a:schemeClr val="tx1"/>
              </a:solidFill>
              <a:latin typeface="Britannic Bold" pitchFamily="34" charset="0"/>
            </a:endParaRPr>
          </a:p>
          <a:p>
            <a:pPr algn="ctr" fontAlgn="auto">
              <a:spcBef>
                <a:spcPts val="0"/>
              </a:spcBef>
              <a:spcAft>
                <a:spcPts val="0"/>
              </a:spcAft>
              <a:defRPr/>
            </a:pPr>
            <a:r>
              <a:rPr lang="en-US" sz="1600">
                <a:solidFill>
                  <a:schemeClr val="tx1"/>
                </a:solidFill>
                <a:latin typeface="Britannic Bold" pitchFamily="34" charset="0"/>
              </a:rPr>
              <a:t>P</a:t>
            </a:r>
            <a:r>
              <a:rPr lang="id-ID" sz="1600">
                <a:solidFill>
                  <a:schemeClr val="tx1"/>
                </a:solidFill>
                <a:latin typeface="Britannic Bold" pitchFamily="34" charset="0"/>
              </a:rPr>
              <a:t>rimary Industry</a:t>
            </a:r>
            <a:endParaRPr lang="id-ID" sz="1600" dirty="0">
              <a:solidFill>
                <a:schemeClr val="tx1"/>
              </a:solidFill>
              <a:latin typeface="Britannic Bold" pitchFamily="34" charset="0"/>
            </a:endParaRPr>
          </a:p>
        </p:txBody>
      </p:sp>
      <p:sp>
        <p:nvSpPr>
          <p:cNvPr id="31" name="Rectangle 30"/>
          <p:cNvSpPr/>
          <p:nvPr/>
        </p:nvSpPr>
        <p:spPr>
          <a:xfrm>
            <a:off x="5321300" y="2108200"/>
            <a:ext cx="1179513" cy="4137025"/>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600">
                <a:solidFill>
                  <a:schemeClr val="tx1"/>
                </a:solidFill>
                <a:latin typeface="Britannic Bold" pitchFamily="34" charset="0"/>
              </a:rPr>
              <a:t>S</a:t>
            </a:r>
            <a:r>
              <a:rPr lang="id-ID" sz="1600">
                <a:solidFill>
                  <a:schemeClr val="tx1"/>
                </a:solidFill>
                <a:latin typeface="Britannic Bold" pitchFamily="34" charset="0"/>
              </a:rPr>
              <a:t>econdary Industry</a:t>
            </a:r>
            <a:endParaRPr lang="id-ID" sz="1600" dirty="0">
              <a:solidFill>
                <a:schemeClr val="tx1"/>
              </a:solidFill>
              <a:latin typeface="Britannic Bold" pitchFamily="34" charset="0"/>
            </a:endParaRPr>
          </a:p>
        </p:txBody>
      </p:sp>
      <p:sp>
        <p:nvSpPr>
          <p:cNvPr id="33" name="Rectangle 32"/>
          <p:cNvSpPr/>
          <p:nvPr/>
        </p:nvSpPr>
        <p:spPr>
          <a:xfrm>
            <a:off x="7269163" y="1441450"/>
            <a:ext cx="1341437" cy="1320800"/>
          </a:xfrm>
          <a:prstGeom prst="rect">
            <a:avLst/>
          </a:prstGeom>
          <a:solidFill>
            <a:schemeClr val="accent6">
              <a:lumMod val="20000"/>
              <a:lumOff val="80000"/>
            </a:schemeClr>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000" dirty="0">
                <a:solidFill>
                  <a:srgbClr val="C00000"/>
                </a:solidFill>
                <a:latin typeface="Britannic Bold" pitchFamily="34" charset="0"/>
              </a:rPr>
              <a:t>F</a:t>
            </a:r>
            <a:r>
              <a:rPr lang="id-ID" sz="2000" dirty="0">
                <a:solidFill>
                  <a:srgbClr val="C00000"/>
                </a:solidFill>
                <a:latin typeface="Britannic Bold" pitchFamily="34" charset="0"/>
              </a:rPr>
              <a:t>inished Products</a:t>
            </a:r>
          </a:p>
        </p:txBody>
      </p:sp>
      <p:sp>
        <p:nvSpPr>
          <p:cNvPr id="13325" name="TextBox 118"/>
          <p:cNvSpPr>
            <a:spLocks noChangeArrowheads="1"/>
          </p:cNvSpPr>
          <p:nvPr/>
        </p:nvSpPr>
        <p:spPr bwMode="auto">
          <a:xfrm>
            <a:off x="1446213" y="5672138"/>
            <a:ext cx="1196975" cy="646112"/>
          </a:xfrm>
          <a:prstGeom prst="rect">
            <a:avLst/>
          </a:prstGeom>
          <a:noFill/>
          <a:ln w="25400">
            <a:noFill/>
            <a:miter lim="800000"/>
            <a:headEnd/>
            <a:tailEnd/>
          </a:ln>
        </p:spPr>
        <p:txBody>
          <a:bodyPr>
            <a:spAutoFit/>
          </a:bodyPr>
          <a:lstStyle/>
          <a:p>
            <a:pPr algn="ctr">
              <a:spcBef>
                <a:spcPts val="1200"/>
              </a:spcBef>
              <a:spcAft>
                <a:spcPts val="1200"/>
              </a:spcAft>
            </a:pPr>
            <a:r>
              <a:rPr lang="id-ID">
                <a:latin typeface="Britannic Bold" pitchFamily="34" charset="0"/>
                <a:sym typeface="Perpetua" pitchFamily="18" charset="0"/>
              </a:rPr>
              <a:t>Imported timber</a:t>
            </a:r>
            <a:endParaRPr lang="id-ID" altLang="en-US">
              <a:latin typeface="Britannic Bold" pitchFamily="34" charset="0"/>
              <a:ea typeface="HG創英ﾌﾟﾚｾﾞﾝｽEB"/>
              <a:cs typeface="HG創英ﾌﾟﾚｾﾞﾝｽEB"/>
              <a:sym typeface="HG創英ﾌﾟﾚｾﾞﾝｽEB"/>
            </a:endParaRPr>
          </a:p>
        </p:txBody>
      </p:sp>
      <p:sp>
        <p:nvSpPr>
          <p:cNvPr id="67" name="Vertical Scroll 66"/>
          <p:cNvSpPr/>
          <p:nvPr/>
        </p:nvSpPr>
        <p:spPr>
          <a:xfrm>
            <a:off x="7148513" y="3517900"/>
            <a:ext cx="1487487" cy="1177925"/>
          </a:xfrm>
          <a:prstGeom prst="verticalScroll">
            <a:avLst/>
          </a:prstGeom>
          <a:solidFill>
            <a:schemeClr val="accent3">
              <a:lumMod val="40000"/>
              <a:lumOff val="60000"/>
            </a:schemeClr>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200" dirty="0">
                <a:solidFill>
                  <a:srgbClr val="C00000"/>
                </a:solidFill>
                <a:latin typeface="Bernard MT Condensed" pitchFamily="18" charset="0"/>
              </a:rPr>
              <a:t>V-Legal</a:t>
            </a:r>
            <a:r>
              <a:rPr lang="id-ID" sz="1200" dirty="0">
                <a:solidFill>
                  <a:srgbClr val="C00000"/>
                </a:solidFill>
                <a:latin typeface="Bernard MT Condensed" pitchFamily="18" charset="0"/>
              </a:rPr>
              <a:t> Document</a:t>
            </a:r>
            <a:endParaRPr lang="en-US" sz="1200" dirty="0">
              <a:solidFill>
                <a:srgbClr val="C00000"/>
              </a:solidFill>
              <a:latin typeface="Bernard MT Condensed" pitchFamily="18" charset="0"/>
            </a:endParaRPr>
          </a:p>
          <a:p>
            <a:pPr algn="ctr" fontAlgn="auto">
              <a:spcBef>
                <a:spcPts val="0"/>
              </a:spcBef>
              <a:spcAft>
                <a:spcPts val="0"/>
              </a:spcAft>
              <a:defRPr/>
            </a:pPr>
            <a:r>
              <a:rPr lang="en-US" sz="1200" dirty="0">
                <a:solidFill>
                  <a:srgbClr val="C00000"/>
                </a:solidFill>
                <a:latin typeface="Bernard MT Condensed" pitchFamily="18" charset="0"/>
              </a:rPr>
              <a:t>(</a:t>
            </a:r>
            <a:r>
              <a:rPr lang="en-US" sz="1200" i="1" dirty="0">
                <a:solidFill>
                  <a:srgbClr val="C00000"/>
                </a:solidFill>
                <a:latin typeface="Bernard MT Condensed" pitchFamily="18" charset="0"/>
              </a:rPr>
              <a:t>FLEGT License)</a:t>
            </a:r>
            <a:endParaRPr lang="id-ID" sz="1200" i="1" dirty="0">
              <a:solidFill>
                <a:srgbClr val="C00000"/>
              </a:solidFill>
              <a:latin typeface="Bernard MT Condensed" pitchFamily="18" charset="0"/>
            </a:endParaRPr>
          </a:p>
          <a:p>
            <a:pPr algn="ctr" fontAlgn="auto">
              <a:spcBef>
                <a:spcPts val="0"/>
              </a:spcBef>
              <a:spcAft>
                <a:spcPts val="0"/>
              </a:spcAft>
              <a:defRPr/>
            </a:pPr>
            <a:r>
              <a:rPr lang="id-ID" sz="1200" dirty="0">
                <a:solidFill>
                  <a:srgbClr val="C00000"/>
                </a:solidFill>
                <a:latin typeface="Bernard MT Condensed" pitchFamily="18" charset="0"/>
              </a:rPr>
              <a:t>via </a:t>
            </a:r>
            <a:r>
              <a:rPr lang="en-US" sz="1200" dirty="0">
                <a:solidFill>
                  <a:srgbClr val="C00000"/>
                </a:solidFill>
                <a:latin typeface="Bernard MT Condensed" pitchFamily="18" charset="0"/>
              </a:rPr>
              <a:t> </a:t>
            </a:r>
            <a:r>
              <a:rPr lang="en-US" sz="1200" dirty="0" smtClean="0">
                <a:solidFill>
                  <a:srgbClr val="C00000"/>
                </a:solidFill>
                <a:latin typeface="Bernard MT Condensed" pitchFamily="18" charset="0"/>
              </a:rPr>
              <a:t>SILK ONLINE</a:t>
            </a:r>
            <a:endParaRPr lang="id-ID" sz="1200" dirty="0">
              <a:solidFill>
                <a:srgbClr val="C00000"/>
              </a:solidFill>
              <a:latin typeface="Britannic Bold" pitchFamily="34" charset="0"/>
            </a:endParaRPr>
          </a:p>
        </p:txBody>
      </p:sp>
      <p:sp>
        <p:nvSpPr>
          <p:cNvPr id="13327" name="TextBox 16420"/>
          <p:cNvSpPr txBox="1">
            <a:spLocks noChangeArrowheads="1"/>
          </p:cNvSpPr>
          <p:nvPr/>
        </p:nvSpPr>
        <p:spPr bwMode="auto">
          <a:xfrm>
            <a:off x="500063" y="1071563"/>
            <a:ext cx="1906587" cy="708025"/>
          </a:xfrm>
          <a:prstGeom prst="rect">
            <a:avLst/>
          </a:prstGeom>
          <a:noFill/>
          <a:ln w="9525">
            <a:noFill/>
            <a:miter lim="800000"/>
            <a:headEnd/>
            <a:tailEnd/>
          </a:ln>
        </p:spPr>
        <p:txBody>
          <a:bodyPr>
            <a:spAutoFit/>
          </a:bodyPr>
          <a:lstStyle/>
          <a:p>
            <a:r>
              <a:rPr lang="en-SG" sz="2000" dirty="0" smtClean="0">
                <a:latin typeface="Bernard MT Condensed" pitchFamily="18" charset="0"/>
              </a:rPr>
              <a:t>Legal</a:t>
            </a:r>
            <a:r>
              <a:rPr lang="id-ID" sz="2000" dirty="0" smtClean="0">
                <a:latin typeface="Bernard MT Condensed" pitchFamily="18" charset="0"/>
              </a:rPr>
              <a:t>ity </a:t>
            </a:r>
            <a:r>
              <a:rPr lang="en-SG" sz="2000" dirty="0" smtClean="0">
                <a:latin typeface="Bernard MT Condensed" pitchFamily="18" charset="0"/>
              </a:rPr>
              <a:t>&amp; </a:t>
            </a:r>
            <a:r>
              <a:rPr lang="id-ID" sz="2000" dirty="0" smtClean="0">
                <a:latin typeface="Bernard MT Condensed" pitchFamily="18" charset="0"/>
              </a:rPr>
              <a:t>Sustainability</a:t>
            </a:r>
            <a:endParaRPr lang="en-SG" sz="2000" dirty="0">
              <a:latin typeface="Bernard MT Condensed" pitchFamily="18" charset="0"/>
            </a:endParaRPr>
          </a:p>
        </p:txBody>
      </p:sp>
      <p:sp>
        <p:nvSpPr>
          <p:cNvPr id="13328" name="TextBox 102"/>
          <p:cNvSpPr txBox="1">
            <a:spLocks noChangeArrowheads="1"/>
          </p:cNvSpPr>
          <p:nvPr/>
        </p:nvSpPr>
        <p:spPr bwMode="auto">
          <a:xfrm>
            <a:off x="500063" y="3214688"/>
            <a:ext cx="1176337" cy="400110"/>
          </a:xfrm>
          <a:prstGeom prst="rect">
            <a:avLst/>
          </a:prstGeom>
          <a:noFill/>
          <a:ln w="9525">
            <a:noFill/>
            <a:miter lim="800000"/>
            <a:headEnd/>
            <a:tailEnd/>
          </a:ln>
        </p:spPr>
        <p:txBody>
          <a:bodyPr wrap="square">
            <a:spAutoFit/>
          </a:bodyPr>
          <a:lstStyle/>
          <a:p>
            <a:r>
              <a:rPr lang="en-SG" sz="2000" dirty="0" smtClean="0">
                <a:latin typeface="Bernard MT Condensed" pitchFamily="18" charset="0"/>
              </a:rPr>
              <a:t>Legal</a:t>
            </a:r>
            <a:r>
              <a:rPr lang="id-ID" sz="2000" dirty="0" smtClean="0">
                <a:latin typeface="Bernard MT Condensed" pitchFamily="18" charset="0"/>
              </a:rPr>
              <a:t>ity</a:t>
            </a:r>
            <a:endParaRPr lang="en-SG" sz="2000" dirty="0">
              <a:latin typeface="Bernard MT Condensed" pitchFamily="18" charset="0"/>
            </a:endParaRPr>
          </a:p>
        </p:txBody>
      </p:sp>
      <p:sp>
        <p:nvSpPr>
          <p:cNvPr id="13329" name="TextBox 103"/>
          <p:cNvSpPr txBox="1">
            <a:spLocks noChangeArrowheads="1"/>
          </p:cNvSpPr>
          <p:nvPr/>
        </p:nvSpPr>
        <p:spPr bwMode="auto">
          <a:xfrm>
            <a:off x="500063" y="5214938"/>
            <a:ext cx="1023937" cy="400110"/>
          </a:xfrm>
          <a:prstGeom prst="rect">
            <a:avLst/>
          </a:prstGeom>
          <a:noFill/>
          <a:ln w="9525">
            <a:noFill/>
            <a:miter lim="800000"/>
            <a:headEnd/>
            <a:tailEnd/>
          </a:ln>
        </p:spPr>
        <p:txBody>
          <a:bodyPr wrap="square">
            <a:spAutoFit/>
          </a:bodyPr>
          <a:lstStyle/>
          <a:p>
            <a:r>
              <a:rPr lang="en-SG" sz="2000" dirty="0" smtClean="0">
                <a:latin typeface="Bernard MT Condensed" pitchFamily="18" charset="0"/>
              </a:rPr>
              <a:t>Legal</a:t>
            </a:r>
            <a:r>
              <a:rPr lang="id-ID" sz="2000" dirty="0" smtClean="0">
                <a:latin typeface="Bernard MT Condensed" pitchFamily="18" charset="0"/>
              </a:rPr>
              <a:t>ity</a:t>
            </a:r>
            <a:endParaRPr lang="en-SG" sz="2000" dirty="0">
              <a:latin typeface="Bernard MT Condensed" pitchFamily="18" charset="0"/>
            </a:endParaRPr>
          </a:p>
        </p:txBody>
      </p:sp>
      <p:sp>
        <p:nvSpPr>
          <p:cNvPr id="13330" name="TextBox 104"/>
          <p:cNvSpPr txBox="1">
            <a:spLocks noChangeArrowheads="1"/>
          </p:cNvSpPr>
          <p:nvPr/>
        </p:nvSpPr>
        <p:spPr bwMode="auto">
          <a:xfrm>
            <a:off x="3937000" y="4622800"/>
            <a:ext cx="776288" cy="400050"/>
          </a:xfrm>
          <a:prstGeom prst="rect">
            <a:avLst/>
          </a:prstGeom>
          <a:noFill/>
          <a:ln w="9525">
            <a:noFill/>
            <a:miter lim="800000"/>
            <a:headEnd/>
            <a:tailEnd/>
          </a:ln>
        </p:spPr>
        <p:txBody>
          <a:bodyPr>
            <a:spAutoFit/>
          </a:bodyPr>
          <a:lstStyle/>
          <a:p>
            <a:pPr algn="ctr"/>
            <a:r>
              <a:rPr lang="en-SG" sz="2000">
                <a:latin typeface="Bernard MT Condensed" pitchFamily="18" charset="0"/>
              </a:rPr>
              <a:t>Legal</a:t>
            </a:r>
          </a:p>
        </p:txBody>
      </p:sp>
      <p:sp>
        <p:nvSpPr>
          <p:cNvPr id="13331" name="TextBox 105"/>
          <p:cNvSpPr txBox="1">
            <a:spLocks noChangeArrowheads="1"/>
          </p:cNvSpPr>
          <p:nvPr/>
        </p:nvSpPr>
        <p:spPr bwMode="auto">
          <a:xfrm>
            <a:off x="5486400" y="5427663"/>
            <a:ext cx="776288" cy="400050"/>
          </a:xfrm>
          <a:prstGeom prst="rect">
            <a:avLst/>
          </a:prstGeom>
          <a:noFill/>
          <a:ln w="9525">
            <a:noFill/>
            <a:miter lim="800000"/>
            <a:headEnd/>
            <a:tailEnd/>
          </a:ln>
        </p:spPr>
        <p:txBody>
          <a:bodyPr>
            <a:spAutoFit/>
          </a:bodyPr>
          <a:lstStyle/>
          <a:p>
            <a:pPr algn="ctr"/>
            <a:r>
              <a:rPr lang="en-SG" sz="2000">
                <a:latin typeface="Bernard MT Condensed" pitchFamily="18" charset="0"/>
              </a:rPr>
              <a:t>Legal</a:t>
            </a:r>
          </a:p>
        </p:txBody>
      </p:sp>
      <p:sp>
        <p:nvSpPr>
          <p:cNvPr id="30" name="Pentagon 29"/>
          <p:cNvSpPr/>
          <p:nvPr/>
        </p:nvSpPr>
        <p:spPr>
          <a:xfrm>
            <a:off x="2557463" y="1984375"/>
            <a:ext cx="836612" cy="215900"/>
          </a:xfrm>
          <a:prstGeom prst="homePlate">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d-ID"/>
          </a:p>
        </p:txBody>
      </p:sp>
      <p:sp>
        <p:nvSpPr>
          <p:cNvPr id="32" name="Chevron 31"/>
          <p:cNvSpPr/>
          <p:nvPr/>
        </p:nvSpPr>
        <p:spPr>
          <a:xfrm>
            <a:off x="3370263" y="1968500"/>
            <a:ext cx="303212" cy="225425"/>
          </a:xfrm>
          <a:prstGeom prst="chevron">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d-ID">
              <a:solidFill>
                <a:schemeClr val="tx1"/>
              </a:solidFill>
            </a:endParaRPr>
          </a:p>
        </p:txBody>
      </p:sp>
      <p:sp>
        <p:nvSpPr>
          <p:cNvPr id="55" name="Pentagon 54"/>
          <p:cNvSpPr/>
          <p:nvPr/>
        </p:nvSpPr>
        <p:spPr>
          <a:xfrm>
            <a:off x="2578100" y="3933825"/>
            <a:ext cx="836613" cy="250825"/>
          </a:xfrm>
          <a:prstGeom prst="homePlate">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d-ID"/>
          </a:p>
        </p:txBody>
      </p:sp>
      <p:sp>
        <p:nvSpPr>
          <p:cNvPr id="56" name="Chevron 55"/>
          <p:cNvSpPr/>
          <p:nvPr/>
        </p:nvSpPr>
        <p:spPr>
          <a:xfrm>
            <a:off x="3379788" y="3917950"/>
            <a:ext cx="303212" cy="261938"/>
          </a:xfrm>
          <a:prstGeom prst="chevron">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d-ID">
              <a:solidFill>
                <a:schemeClr val="tx1"/>
              </a:solidFill>
            </a:endParaRPr>
          </a:p>
        </p:txBody>
      </p:sp>
      <p:sp>
        <p:nvSpPr>
          <p:cNvPr id="62" name="Pentagon 61"/>
          <p:cNvSpPr/>
          <p:nvPr/>
        </p:nvSpPr>
        <p:spPr>
          <a:xfrm>
            <a:off x="5076825" y="1597025"/>
            <a:ext cx="1641475" cy="231775"/>
          </a:xfrm>
          <a:prstGeom prst="homePlate">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d-ID"/>
          </a:p>
        </p:txBody>
      </p:sp>
      <p:sp>
        <p:nvSpPr>
          <p:cNvPr id="69" name="Pentagon 68"/>
          <p:cNvSpPr/>
          <p:nvPr/>
        </p:nvSpPr>
        <p:spPr>
          <a:xfrm>
            <a:off x="6494463" y="2182813"/>
            <a:ext cx="374650" cy="225425"/>
          </a:xfrm>
          <a:prstGeom prst="homePlate">
            <a:avLst/>
          </a:prstGeom>
          <a:solidFill>
            <a:srgbClr val="92D05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d-ID"/>
          </a:p>
        </p:txBody>
      </p:sp>
      <p:sp>
        <p:nvSpPr>
          <p:cNvPr id="70" name="Chevron 69"/>
          <p:cNvSpPr/>
          <p:nvPr/>
        </p:nvSpPr>
        <p:spPr>
          <a:xfrm>
            <a:off x="6854825" y="2185988"/>
            <a:ext cx="317500" cy="222250"/>
          </a:xfrm>
          <a:prstGeom prst="chevron">
            <a:avLst/>
          </a:prstGeom>
          <a:solidFill>
            <a:srgbClr val="92D05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d-ID">
              <a:solidFill>
                <a:schemeClr val="tx1"/>
              </a:solidFill>
            </a:endParaRPr>
          </a:p>
        </p:txBody>
      </p:sp>
      <p:sp>
        <p:nvSpPr>
          <p:cNvPr id="77" name="Pentagon 76"/>
          <p:cNvSpPr/>
          <p:nvPr/>
        </p:nvSpPr>
        <p:spPr>
          <a:xfrm rot="5400000">
            <a:off x="7757319" y="2874169"/>
            <a:ext cx="247650" cy="233362"/>
          </a:xfrm>
          <a:prstGeom prst="homePlate">
            <a:avLst/>
          </a:prstGeom>
          <a:solidFill>
            <a:srgbClr val="92D050"/>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d-ID"/>
          </a:p>
        </p:txBody>
      </p:sp>
      <p:sp>
        <p:nvSpPr>
          <p:cNvPr id="78" name="Chevron 77"/>
          <p:cNvSpPr/>
          <p:nvPr/>
        </p:nvSpPr>
        <p:spPr>
          <a:xfrm rot="5400000">
            <a:off x="7661275" y="3194050"/>
            <a:ext cx="422275" cy="193675"/>
          </a:xfrm>
          <a:prstGeom prst="chevron">
            <a:avLst/>
          </a:prstGeom>
          <a:solidFill>
            <a:srgbClr val="92D050"/>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d-ID">
              <a:solidFill>
                <a:schemeClr val="tx1"/>
              </a:solidFill>
            </a:endParaRPr>
          </a:p>
        </p:txBody>
      </p:sp>
      <p:sp>
        <p:nvSpPr>
          <p:cNvPr id="82" name="Chevron 81"/>
          <p:cNvSpPr/>
          <p:nvPr/>
        </p:nvSpPr>
        <p:spPr>
          <a:xfrm>
            <a:off x="6740525" y="1593850"/>
            <a:ext cx="301625" cy="223838"/>
          </a:xfrm>
          <a:prstGeom prst="chevron">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d-ID">
              <a:solidFill>
                <a:schemeClr val="tx1"/>
              </a:solidFill>
            </a:endParaRPr>
          </a:p>
        </p:txBody>
      </p:sp>
      <p:sp>
        <p:nvSpPr>
          <p:cNvPr id="84" name="Chevron 83"/>
          <p:cNvSpPr/>
          <p:nvPr/>
        </p:nvSpPr>
        <p:spPr>
          <a:xfrm>
            <a:off x="5005388" y="3916363"/>
            <a:ext cx="303212" cy="284162"/>
          </a:xfrm>
          <a:prstGeom prst="chevron">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d-ID">
              <a:solidFill>
                <a:schemeClr val="tx1"/>
              </a:solidFill>
            </a:endParaRPr>
          </a:p>
        </p:txBody>
      </p:sp>
      <p:pic>
        <p:nvPicPr>
          <p:cNvPr id="13343" name="Picture 3" descr="D:\1.A\Kantor Baru\fOTO\KAYU2.jpg"/>
          <p:cNvPicPr>
            <a:picLocks noChangeAspect="1" noChangeArrowheads="1"/>
          </p:cNvPicPr>
          <p:nvPr/>
        </p:nvPicPr>
        <p:blipFill>
          <a:blip r:embed="rId6"/>
          <a:srcRect/>
          <a:stretch>
            <a:fillRect/>
          </a:stretch>
        </p:blipFill>
        <p:spPr bwMode="auto">
          <a:xfrm>
            <a:off x="3786188" y="2166938"/>
            <a:ext cx="1143000" cy="1119187"/>
          </a:xfrm>
          <a:prstGeom prst="rect">
            <a:avLst/>
          </a:prstGeom>
          <a:noFill/>
          <a:ln w="9525">
            <a:noFill/>
            <a:miter lim="800000"/>
            <a:headEnd/>
            <a:tailEnd/>
          </a:ln>
        </p:spPr>
      </p:pic>
      <p:sp>
        <p:nvSpPr>
          <p:cNvPr id="90" name="Pentagon 89"/>
          <p:cNvSpPr/>
          <p:nvPr/>
        </p:nvSpPr>
        <p:spPr>
          <a:xfrm>
            <a:off x="2611438" y="5807075"/>
            <a:ext cx="1352550" cy="206375"/>
          </a:xfrm>
          <a:prstGeom prst="homePlate">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d-ID"/>
          </a:p>
        </p:txBody>
      </p:sp>
      <p:sp>
        <p:nvSpPr>
          <p:cNvPr id="91" name="Chevron 90"/>
          <p:cNvSpPr/>
          <p:nvPr/>
        </p:nvSpPr>
        <p:spPr>
          <a:xfrm>
            <a:off x="3983038" y="5775325"/>
            <a:ext cx="301625" cy="231775"/>
          </a:xfrm>
          <a:prstGeom prst="chevron">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d-ID">
              <a:solidFill>
                <a:schemeClr val="tx1"/>
              </a:solidFill>
            </a:endParaRPr>
          </a:p>
        </p:txBody>
      </p:sp>
      <p:sp>
        <p:nvSpPr>
          <p:cNvPr id="92" name="Pentagon 91"/>
          <p:cNvSpPr/>
          <p:nvPr/>
        </p:nvSpPr>
        <p:spPr>
          <a:xfrm>
            <a:off x="4359275" y="5788025"/>
            <a:ext cx="539750" cy="227013"/>
          </a:xfrm>
          <a:prstGeom prst="homePlate">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d-ID"/>
          </a:p>
        </p:txBody>
      </p:sp>
      <p:sp>
        <p:nvSpPr>
          <p:cNvPr id="93" name="Chevron 92"/>
          <p:cNvSpPr/>
          <p:nvPr/>
        </p:nvSpPr>
        <p:spPr>
          <a:xfrm>
            <a:off x="4911725" y="5788025"/>
            <a:ext cx="301625" cy="231775"/>
          </a:xfrm>
          <a:prstGeom prst="chevron">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d-ID">
              <a:solidFill>
                <a:schemeClr val="tx1"/>
              </a:solidFill>
            </a:endParaRPr>
          </a:p>
        </p:txBody>
      </p:sp>
      <p:sp>
        <p:nvSpPr>
          <p:cNvPr id="94" name="Chevron 93"/>
          <p:cNvSpPr/>
          <p:nvPr/>
        </p:nvSpPr>
        <p:spPr>
          <a:xfrm rot="16011339">
            <a:off x="4131469" y="5357019"/>
            <a:ext cx="371475" cy="290513"/>
          </a:xfrm>
          <a:prstGeom prst="chevron">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d-ID">
              <a:solidFill>
                <a:schemeClr val="tx1"/>
              </a:solidFill>
            </a:endParaRPr>
          </a:p>
        </p:txBody>
      </p:sp>
      <p:sp>
        <p:nvSpPr>
          <p:cNvPr id="95" name="Pentagon 94"/>
          <p:cNvSpPr/>
          <p:nvPr/>
        </p:nvSpPr>
        <p:spPr>
          <a:xfrm rot="5400000">
            <a:off x="7715250" y="4773613"/>
            <a:ext cx="323850" cy="260350"/>
          </a:xfrm>
          <a:prstGeom prst="homePlate">
            <a:avLst/>
          </a:prstGeom>
          <a:solidFill>
            <a:srgbClr val="92D050"/>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d-ID"/>
          </a:p>
        </p:txBody>
      </p:sp>
      <p:sp>
        <p:nvSpPr>
          <p:cNvPr id="96" name="Chevron 95"/>
          <p:cNvSpPr/>
          <p:nvPr/>
        </p:nvSpPr>
        <p:spPr>
          <a:xfrm rot="5400000">
            <a:off x="7672388" y="5064125"/>
            <a:ext cx="423862" cy="261938"/>
          </a:xfrm>
          <a:prstGeom prst="chevron">
            <a:avLst/>
          </a:prstGeom>
          <a:solidFill>
            <a:srgbClr val="92D050"/>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d-ID">
              <a:solidFill>
                <a:schemeClr val="tx1"/>
              </a:solidFill>
            </a:endParaRPr>
          </a:p>
        </p:txBody>
      </p:sp>
      <p:pic>
        <p:nvPicPr>
          <p:cNvPr id="13351" name="Picture 4" descr="D:\1.A\Kantor INDUSTRI\2015\Wanto\HS code\papan partikel 2 4410.jpg"/>
          <p:cNvPicPr>
            <a:picLocks noChangeAspect="1" noChangeArrowheads="1"/>
          </p:cNvPicPr>
          <p:nvPr/>
        </p:nvPicPr>
        <p:blipFill>
          <a:blip r:embed="rId7"/>
          <a:srcRect/>
          <a:stretch>
            <a:fillRect/>
          </a:stretch>
        </p:blipFill>
        <p:spPr bwMode="auto">
          <a:xfrm>
            <a:off x="5429250" y="2928938"/>
            <a:ext cx="1000125" cy="1000125"/>
          </a:xfrm>
          <a:prstGeom prst="rect">
            <a:avLst/>
          </a:prstGeom>
          <a:noFill/>
          <a:ln w="9525">
            <a:noFill/>
            <a:miter lim="800000"/>
            <a:headEnd/>
            <a:tailEnd/>
          </a:ln>
        </p:spPr>
      </p:pic>
      <p:pic>
        <p:nvPicPr>
          <p:cNvPr id="97" name="Picture 8" descr="F:\Yoga\Video, Gambar, Photo &amp; Logo\Logo SVLK.jpg"/>
          <p:cNvPicPr>
            <a:picLocks noChangeAspect="1" noChangeArrowheads="1"/>
          </p:cNvPicPr>
          <p:nvPr/>
        </p:nvPicPr>
        <p:blipFill>
          <a:blip r:embed="rId8"/>
          <a:srcRect/>
          <a:stretch>
            <a:fillRect/>
          </a:stretch>
        </p:blipFill>
        <p:spPr bwMode="auto">
          <a:xfrm rot="20206929">
            <a:off x="8424593" y="5517636"/>
            <a:ext cx="599051" cy="73365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98" name="Picture 8" descr="F:\Yoga\Video, Gambar, Photo &amp; Logo\Logo SVLK.jpg"/>
          <p:cNvPicPr>
            <a:picLocks noChangeAspect="1" noChangeArrowheads="1"/>
          </p:cNvPicPr>
          <p:nvPr/>
        </p:nvPicPr>
        <p:blipFill>
          <a:blip r:embed="rId8"/>
          <a:srcRect/>
          <a:stretch>
            <a:fillRect/>
          </a:stretch>
        </p:blipFill>
        <p:spPr bwMode="auto">
          <a:xfrm rot="20206929">
            <a:off x="8460747" y="4314372"/>
            <a:ext cx="599051" cy="73365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990600" y="266168"/>
            <a:ext cx="7391400" cy="584775"/>
          </a:xfrm>
          <a:prstGeom prst="rect">
            <a:avLst/>
          </a:prstGeom>
          <a:noFill/>
        </p:spPr>
        <p:txBody>
          <a:bodyPr wrap="square" rtlCol="0">
            <a:spAutoFit/>
          </a:bodyPr>
          <a:lstStyle/>
          <a:p>
            <a:pPr algn="ctr"/>
            <a:r>
              <a:rPr lang="id-ID" sz="3200" b="1" dirty="0" smtClean="0">
                <a:solidFill>
                  <a:srgbClr val="C00000"/>
                </a:solidFill>
              </a:rPr>
              <a:t>SCHEME OF INDONESIAN TLAS</a:t>
            </a:r>
            <a:endParaRPr lang="en-US" sz="3200" dirty="0">
              <a:solidFill>
                <a:srgbClr val="C00000"/>
              </a:solidFill>
            </a:endParaRPr>
          </a:p>
        </p:txBody>
      </p:sp>
      <p:grpSp>
        <p:nvGrpSpPr>
          <p:cNvPr id="2" name="Group 163"/>
          <p:cNvGrpSpPr/>
          <p:nvPr/>
        </p:nvGrpSpPr>
        <p:grpSpPr>
          <a:xfrm>
            <a:off x="359024" y="990600"/>
            <a:ext cx="8784976" cy="5492672"/>
            <a:chOff x="179512" y="960664"/>
            <a:chExt cx="8784976" cy="5492672"/>
          </a:xfrm>
        </p:grpSpPr>
        <p:sp>
          <p:nvSpPr>
            <p:cNvPr id="19" name="Rectangle 38"/>
            <p:cNvSpPr>
              <a:spLocks noChangeArrowheads="1"/>
            </p:cNvSpPr>
            <p:nvPr/>
          </p:nvSpPr>
          <p:spPr bwMode="auto">
            <a:xfrm>
              <a:off x="5383088" y="4542064"/>
              <a:ext cx="1752600" cy="364755"/>
            </a:xfrm>
            <a:prstGeom prst="homePlate">
              <a:avLst>
                <a:gd name="adj" fmla="val 50001"/>
              </a:avLst>
            </a:prstGeom>
            <a:solidFill>
              <a:srgbClr val="FFFF00"/>
            </a:solidFill>
            <a:ln w="12700">
              <a:solidFill>
                <a:schemeClr val="bg1"/>
              </a:solidFill>
              <a:miter lim="800000"/>
              <a:headEnd/>
              <a:tailEnd/>
            </a:ln>
          </p:spPr>
          <p:txBody>
            <a:bodyPr anchor="ctr"/>
            <a:lstStyle/>
            <a:p>
              <a:pPr algn="ctr" eaLnBrk="0" hangingPunct="0">
                <a:buFont typeface="Arial" pitchFamily="34" charset="0"/>
                <a:buNone/>
              </a:pPr>
              <a:r>
                <a:rPr lang="id-ID" altLang="zh-CN" sz="1400" b="1" dirty="0" smtClean="0">
                  <a:solidFill>
                    <a:schemeClr val="tx1">
                      <a:lumMod val="50000"/>
                      <a:lumOff val="50000"/>
                    </a:schemeClr>
                  </a:solidFill>
                  <a:latin typeface="+mj-lt"/>
                  <a:ea typeface="HG創英ﾌﾟﾚｾﾞﾝｽEB"/>
                  <a:cs typeface="HG創英ﾌﾟﾚｾﾞﾝｽEB"/>
                  <a:sym typeface="HG創英ﾌﾟﾚｾﾞﾝｽEB"/>
                </a:rPr>
                <a:t>V-Legal Issuance</a:t>
              </a:r>
              <a:endParaRPr lang="id-ID" altLang="zh-CN" b="1" dirty="0">
                <a:solidFill>
                  <a:schemeClr val="tx1">
                    <a:lumMod val="50000"/>
                    <a:lumOff val="50000"/>
                  </a:schemeClr>
                </a:solidFill>
                <a:latin typeface="+mj-lt"/>
                <a:ea typeface="华文仿宋"/>
                <a:cs typeface="华文仿宋"/>
              </a:endParaRPr>
            </a:p>
          </p:txBody>
        </p:sp>
        <p:sp>
          <p:nvSpPr>
            <p:cNvPr id="7" name="Rectangle 6"/>
            <p:cNvSpPr/>
            <p:nvPr/>
          </p:nvSpPr>
          <p:spPr>
            <a:xfrm>
              <a:off x="179512" y="1196752"/>
              <a:ext cx="8784976" cy="5256584"/>
            </a:xfrm>
            <a:prstGeom prst="rect">
              <a:avLst/>
            </a:prstGeom>
            <a:noFill/>
            <a:ln w="85725">
              <a:solidFill>
                <a:srgbClr val="358F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ed Rectangle 9"/>
            <p:cNvSpPr/>
            <p:nvPr/>
          </p:nvSpPr>
          <p:spPr>
            <a:xfrm>
              <a:off x="3743908" y="2192960"/>
              <a:ext cx="1656184" cy="1008112"/>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t>National Accreditation Body</a:t>
              </a:r>
            </a:p>
          </p:txBody>
        </p:sp>
        <p:sp>
          <p:nvSpPr>
            <p:cNvPr id="11" name="Rounded Rectangle 10"/>
            <p:cNvSpPr/>
            <p:nvPr/>
          </p:nvSpPr>
          <p:spPr>
            <a:xfrm>
              <a:off x="385832" y="2991778"/>
              <a:ext cx="1656184" cy="1008112"/>
            </a:xfrm>
            <a:prstGeom prst="round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defRPr/>
              </a:pPr>
              <a:r>
                <a:rPr lang="en-US" sz="1600" b="1" dirty="0">
                  <a:solidFill>
                    <a:schemeClr val="bg1"/>
                  </a:solidFill>
                  <a:latin typeface="+mj-lt"/>
                  <a:sym typeface="Aharoni" pitchFamily="2" charset="-79"/>
                </a:rPr>
                <a:t>A</a:t>
              </a:r>
              <a:r>
                <a:rPr lang="id-ID" sz="1600" b="1" dirty="0">
                  <a:solidFill>
                    <a:schemeClr val="bg1"/>
                  </a:solidFill>
                  <a:latin typeface="+mj-lt"/>
                  <a:sym typeface="Aharoni" pitchFamily="2" charset="-79"/>
                </a:rPr>
                <a:t>ccreditation Certificate</a:t>
              </a:r>
              <a:endParaRPr lang="id-ID" altLang="en-US" sz="1600" b="1" dirty="0">
                <a:solidFill>
                  <a:schemeClr val="bg1"/>
                </a:solidFill>
                <a:latin typeface="+mj-lt"/>
              </a:endParaRPr>
            </a:p>
          </p:txBody>
        </p:sp>
        <p:sp>
          <p:nvSpPr>
            <p:cNvPr id="12" name="Rounded Rectangle 11"/>
            <p:cNvSpPr/>
            <p:nvPr/>
          </p:nvSpPr>
          <p:spPr>
            <a:xfrm>
              <a:off x="3743908" y="3663536"/>
              <a:ext cx="1656184" cy="1008112"/>
            </a:xfrm>
            <a:prstGeom prst="round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hangingPunct="0">
                <a:buFont typeface="Arial" pitchFamily="34" charset="0"/>
                <a:buNone/>
              </a:pPr>
              <a:r>
                <a:rPr lang="id-ID" altLang="en-US" sz="1600" b="1" dirty="0" smtClean="0">
                  <a:solidFill>
                    <a:schemeClr val="bg1"/>
                  </a:solidFill>
                  <a:latin typeface="+mj-lt"/>
                </a:rPr>
                <a:t>CABs/</a:t>
              </a:r>
            </a:p>
            <a:p>
              <a:pPr algn="ctr" eaLnBrk="0" hangingPunct="0">
                <a:buFont typeface="Arial" pitchFamily="34" charset="0"/>
                <a:buNone/>
              </a:pPr>
              <a:r>
                <a:rPr lang="id-ID" altLang="en-US" sz="1600" b="1" dirty="0" smtClean="0">
                  <a:solidFill>
                    <a:schemeClr val="bg1"/>
                  </a:solidFill>
                  <a:latin typeface="+mj-lt"/>
                </a:rPr>
                <a:t>Conformity </a:t>
              </a:r>
              <a:r>
                <a:rPr lang="id-ID" altLang="en-US" sz="1600" b="1" dirty="0">
                  <a:solidFill>
                    <a:schemeClr val="bg1"/>
                  </a:solidFill>
                  <a:latin typeface="+mj-lt"/>
                </a:rPr>
                <a:t>Assessment Body</a:t>
              </a:r>
            </a:p>
          </p:txBody>
        </p:sp>
        <p:sp>
          <p:nvSpPr>
            <p:cNvPr id="13" name="Rounded Rectangle 12"/>
            <p:cNvSpPr/>
            <p:nvPr/>
          </p:nvSpPr>
          <p:spPr>
            <a:xfrm>
              <a:off x="365111" y="5336551"/>
              <a:ext cx="1656184" cy="1008112"/>
            </a:xfrm>
            <a:prstGeom prst="round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hangingPunct="0">
                <a:buFont typeface="Arial" pitchFamily="34" charset="0"/>
                <a:buNone/>
              </a:pPr>
              <a:r>
                <a:rPr lang="en-US" sz="2000" b="1" dirty="0">
                  <a:solidFill>
                    <a:srgbClr val="FFFFFF"/>
                  </a:solidFill>
                  <a:latin typeface="+mj-lt"/>
                  <a:sym typeface="Franklin Gothic Book" pitchFamily="34" charset="0"/>
                </a:rPr>
                <a:t>S</a:t>
              </a:r>
              <a:r>
                <a:rPr lang="id-ID" sz="2000" b="1" dirty="0">
                  <a:solidFill>
                    <a:srgbClr val="FFFFFF"/>
                  </a:solidFill>
                  <a:latin typeface="+mj-lt"/>
                  <a:sym typeface="Franklin Gothic Book" pitchFamily="34" charset="0"/>
                </a:rPr>
                <a:t>FM-C</a:t>
              </a:r>
            </a:p>
            <a:p>
              <a:pPr algn="ctr" eaLnBrk="0" hangingPunct="0">
                <a:buFont typeface="Arial" pitchFamily="34" charset="0"/>
                <a:buNone/>
              </a:pPr>
              <a:r>
                <a:rPr lang="id-ID" altLang="en-US" sz="2000" b="1" dirty="0">
                  <a:solidFill>
                    <a:srgbClr val="FFFFFF"/>
                  </a:solidFill>
                  <a:latin typeface="+mj-lt"/>
                  <a:sym typeface="Franklin Gothic Book" pitchFamily="34" charset="0"/>
                </a:rPr>
                <a:t>TL-C</a:t>
              </a:r>
              <a:endParaRPr lang="id-ID" altLang="en-US" sz="2000" b="1" dirty="0">
                <a:latin typeface="+mj-lt"/>
              </a:endParaRPr>
            </a:p>
          </p:txBody>
        </p:sp>
        <p:sp>
          <p:nvSpPr>
            <p:cNvPr id="14" name="Rounded Rectangle 13"/>
            <p:cNvSpPr/>
            <p:nvPr/>
          </p:nvSpPr>
          <p:spPr>
            <a:xfrm>
              <a:off x="3743908" y="5336551"/>
              <a:ext cx="1656184" cy="1008112"/>
            </a:xfrm>
            <a:prstGeom prst="round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hangingPunct="0">
                <a:buFont typeface="Arial" pitchFamily="34" charset="0"/>
                <a:buNone/>
              </a:pPr>
              <a:r>
                <a:rPr lang="en-US" sz="2000" b="1" dirty="0" err="1" smtClean="0">
                  <a:solidFill>
                    <a:srgbClr val="FFFFFF"/>
                  </a:solidFill>
                  <a:latin typeface="+mj-lt"/>
                  <a:sym typeface="Franklin Gothic Book" pitchFamily="34" charset="0"/>
                </a:rPr>
                <a:t>Auditee</a:t>
              </a:r>
              <a:r>
                <a:rPr lang="id-ID" sz="2000" b="1" dirty="0" smtClean="0">
                  <a:solidFill>
                    <a:srgbClr val="FFFFFF"/>
                  </a:solidFill>
                  <a:latin typeface="+mj-lt"/>
                  <a:sym typeface="Franklin Gothic Book" pitchFamily="34" charset="0"/>
                </a:rPr>
                <a:t>s – On Farm and Off Farm</a:t>
              </a:r>
              <a:endParaRPr lang="id-ID" altLang="en-US" sz="2000" b="1" dirty="0">
                <a:latin typeface="+mj-lt"/>
              </a:endParaRPr>
            </a:p>
          </p:txBody>
        </p:sp>
        <p:sp>
          <p:nvSpPr>
            <p:cNvPr id="15" name="Rounded Rectangle 14"/>
            <p:cNvSpPr/>
            <p:nvPr/>
          </p:nvSpPr>
          <p:spPr>
            <a:xfrm>
              <a:off x="7159460" y="2192960"/>
              <a:ext cx="1656184" cy="1008112"/>
            </a:xfrm>
            <a:prstGeom prst="round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000" b="1" dirty="0" smtClean="0">
                  <a:solidFill>
                    <a:srgbClr val="C00000"/>
                  </a:solidFill>
                </a:rPr>
                <a:t>CSO</a:t>
              </a:r>
              <a:r>
                <a:rPr lang="en-US" sz="2000" b="1" dirty="0" smtClean="0">
                  <a:solidFill>
                    <a:srgbClr val="C00000"/>
                  </a:solidFill>
                </a:rPr>
                <a:t>s</a:t>
              </a:r>
              <a:r>
                <a:rPr lang="id-ID" sz="2000" b="1" dirty="0" smtClean="0">
                  <a:solidFill>
                    <a:srgbClr val="C00000"/>
                  </a:solidFill>
                </a:rPr>
                <a:t> -</a:t>
              </a:r>
              <a:r>
                <a:rPr lang="en-US" sz="1600" b="1" dirty="0" smtClean="0">
                  <a:solidFill>
                    <a:srgbClr val="C00000"/>
                  </a:solidFill>
                </a:rPr>
                <a:t>Independent</a:t>
              </a:r>
              <a:endParaRPr lang="en-US" sz="1600" b="1" dirty="0">
                <a:solidFill>
                  <a:srgbClr val="C00000"/>
                </a:solidFill>
              </a:endParaRPr>
            </a:p>
            <a:p>
              <a:pPr algn="ctr"/>
              <a:r>
                <a:rPr lang="en-US" sz="1600" b="1" dirty="0" smtClean="0">
                  <a:solidFill>
                    <a:srgbClr val="C00000"/>
                  </a:solidFill>
                </a:rPr>
                <a:t>Monitoring</a:t>
              </a:r>
              <a:endParaRPr lang="en-US" sz="1600" b="1" dirty="0">
                <a:solidFill>
                  <a:srgbClr val="C00000"/>
                </a:solidFill>
              </a:endParaRPr>
            </a:p>
          </p:txBody>
        </p:sp>
        <p:sp>
          <p:nvSpPr>
            <p:cNvPr id="17" name="Oval 16"/>
            <p:cNvSpPr/>
            <p:nvPr/>
          </p:nvSpPr>
          <p:spPr>
            <a:xfrm>
              <a:off x="5687888" y="4978837"/>
              <a:ext cx="1316561" cy="858627"/>
            </a:xfrm>
            <a:prstGeom prst="ellipse">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000" b="1" dirty="0" smtClean="0"/>
                <a:t>MoEF - LIU</a:t>
              </a:r>
              <a:endParaRPr lang="en-US" sz="2000" b="1" dirty="0"/>
            </a:p>
          </p:txBody>
        </p:sp>
        <p:cxnSp>
          <p:nvCxnSpPr>
            <p:cNvPr id="21" name="Straight Arrow Connector 36"/>
            <p:cNvCxnSpPr>
              <a:cxnSpLocks noChangeShapeType="1"/>
              <a:endCxn id="10" idx="0"/>
            </p:cNvCxnSpPr>
            <p:nvPr/>
          </p:nvCxnSpPr>
          <p:spPr bwMode="auto">
            <a:xfrm rot="16200000" flipH="1">
              <a:off x="4285196" y="1906156"/>
              <a:ext cx="546496" cy="27112"/>
            </a:xfrm>
            <a:prstGeom prst="straightConnector1">
              <a:avLst/>
            </a:prstGeom>
            <a:noFill/>
            <a:ln w="15875">
              <a:solidFill>
                <a:schemeClr val="bg1">
                  <a:lumMod val="50000"/>
                </a:schemeClr>
              </a:solidFill>
              <a:prstDash val="sysDash"/>
              <a:miter lim="800000"/>
              <a:headEnd/>
              <a:tailEnd type="arrow" w="med" len="med"/>
            </a:ln>
          </p:spPr>
        </p:cxnSp>
        <p:cxnSp>
          <p:nvCxnSpPr>
            <p:cNvPr id="24" name="Shape 8"/>
            <p:cNvCxnSpPr>
              <a:cxnSpLocks noChangeShapeType="1"/>
              <a:stCxn id="15" idx="0"/>
            </p:cNvCxnSpPr>
            <p:nvPr/>
          </p:nvCxnSpPr>
          <p:spPr bwMode="auto">
            <a:xfrm rot="16200000" flipV="1">
              <a:off x="6526372" y="731780"/>
              <a:ext cx="927496" cy="1994864"/>
            </a:xfrm>
            <a:prstGeom prst="bentConnector2">
              <a:avLst/>
            </a:prstGeom>
            <a:noFill/>
            <a:ln w="15875">
              <a:solidFill>
                <a:schemeClr val="bg1">
                  <a:lumMod val="50000"/>
                </a:schemeClr>
              </a:solidFill>
              <a:prstDash val="sysDash"/>
              <a:miter lim="800000"/>
              <a:headEnd/>
              <a:tailEnd type="arrow" w="med" len="med"/>
            </a:ln>
          </p:spPr>
        </p:cxnSp>
        <p:sp>
          <p:nvSpPr>
            <p:cNvPr id="31" name="Rectangle 87"/>
            <p:cNvSpPr>
              <a:spLocks noChangeArrowheads="1"/>
            </p:cNvSpPr>
            <p:nvPr/>
          </p:nvSpPr>
          <p:spPr bwMode="auto">
            <a:xfrm>
              <a:off x="7569054" y="1810993"/>
              <a:ext cx="985838" cy="187764"/>
            </a:xfrm>
            <a:prstGeom prst="rect">
              <a:avLst/>
            </a:prstGeom>
            <a:solidFill>
              <a:schemeClr val="bg2"/>
            </a:solidFill>
            <a:ln w="12700">
              <a:solidFill>
                <a:schemeClr val="bg1"/>
              </a:solidFill>
              <a:miter lim="800000"/>
              <a:headEnd/>
              <a:tailEnd/>
            </a:ln>
          </p:spPr>
          <p:txBody>
            <a:bodyPr anchor="ctr"/>
            <a:lstStyle/>
            <a:p>
              <a:pPr algn="ctr" eaLnBrk="0" fontAlgn="auto" hangingPunct="0">
                <a:spcBef>
                  <a:spcPts val="0"/>
                </a:spcBef>
                <a:spcAft>
                  <a:spcPts val="0"/>
                </a:spcAft>
                <a:buFont typeface="Arial" pitchFamily="34" charset="0"/>
                <a:buNone/>
                <a:defRPr/>
              </a:pPr>
              <a:r>
                <a:rPr lang="id-ID" sz="1100" dirty="0">
                  <a:solidFill>
                    <a:srgbClr val="333333"/>
                  </a:solidFill>
                  <a:latin typeface="Arial Rounded MT Bold" pitchFamily="34" charset="0"/>
                  <a:cs typeface="+mn-cs"/>
                  <a:sym typeface="Perpetua" pitchFamily="18" charset="0"/>
                </a:rPr>
                <a:t>Complaint </a:t>
              </a:r>
              <a:endParaRPr lang="id-ID" altLang="en-US" sz="1100" dirty="0">
                <a:solidFill>
                  <a:srgbClr val="333333"/>
                </a:solidFill>
                <a:latin typeface="Arial Rounded MT Bold" pitchFamily="34" charset="0"/>
                <a:cs typeface="+mn-cs"/>
              </a:endParaRPr>
            </a:p>
          </p:txBody>
        </p:sp>
        <p:sp>
          <p:nvSpPr>
            <p:cNvPr id="20" name="Rectangle 87"/>
            <p:cNvSpPr>
              <a:spLocks noChangeArrowheads="1"/>
            </p:cNvSpPr>
            <p:nvPr/>
          </p:nvSpPr>
          <p:spPr bwMode="auto">
            <a:xfrm>
              <a:off x="4079081" y="1804206"/>
              <a:ext cx="985838" cy="187764"/>
            </a:xfrm>
            <a:prstGeom prst="rect">
              <a:avLst/>
            </a:prstGeom>
            <a:solidFill>
              <a:schemeClr val="bg2"/>
            </a:solidFill>
            <a:ln w="12700">
              <a:solidFill>
                <a:schemeClr val="bg1"/>
              </a:solidFill>
              <a:miter lim="800000"/>
              <a:headEnd/>
              <a:tailEnd/>
            </a:ln>
          </p:spPr>
          <p:txBody>
            <a:bodyPr anchor="ctr"/>
            <a:lstStyle/>
            <a:p>
              <a:pPr algn="ctr" eaLnBrk="0" fontAlgn="auto" hangingPunct="0">
                <a:spcBef>
                  <a:spcPts val="0"/>
                </a:spcBef>
                <a:spcAft>
                  <a:spcPts val="0"/>
                </a:spcAft>
                <a:buFont typeface="Arial" pitchFamily="34" charset="0"/>
                <a:buNone/>
                <a:defRPr/>
              </a:pPr>
              <a:r>
                <a:rPr lang="id-ID" sz="1100" dirty="0">
                  <a:solidFill>
                    <a:srgbClr val="333333"/>
                  </a:solidFill>
                  <a:latin typeface="Arial Rounded MT Bold" pitchFamily="34" charset="0"/>
                  <a:cs typeface="+mn-cs"/>
                  <a:sym typeface="Perpetua" pitchFamily="18" charset="0"/>
                </a:rPr>
                <a:t>Complaint </a:t>
              </a:r>
              <a:endParaRPr lang="id-ID" altLang="en-US" sz="1100" dirty="0">
                <a:solidFill>
                  <a:srgbClr val="333333"/>
                </a:solidFill>
                <a:latin typeface="Arial Rounded MT Bold" pitchFamily="34" charset="0"/>
                <a:cs typeface="+mn-cs"/>
              </a:endParaRPr>
            </a:p>
          </p:txBody>
        </p:sp>
        <p:cxnSp>
          <p:nvCxnSpPr>
            <p:cNvPr id="36" name="Straight Arrow Connector 36"/>
            <p:cNvCxnSpPr>
              <a:cxnSpLocks noChangeShapeType="1"/>
              <a:stCxn id="15" idx="1"/>
              <a:endCxn id="10" idx="3"/>
            </p:cNvCxnSpPr>
            <p:nvPr/>
          </p:nvCxnSpPr>
          <p:spPr bwMode="auto">
            <a:xfrm flipH="1">
              <a:off x="5400092" y="2697016"/>
              <a:ext cx="1759368" cy="0"/>
            </a:xfrm>
            <a:prstGeom prst="straightConnector1">
              <a:avLst/>
            </a:prstGeom>
            <a:noFill/>
            <a:ln w="15875">
              <a:solidFill>
                <a:schemeClr val="bg1">
                  <a:lumMod val="50000"/>
                </a:schemeClr>
              </a:solidFill>
              <a:prstDash val="sysDash"/>
              <a:miter lim="800000"/>
              <a:headEnd/>
              <a:tailEnd type="arrow" w="med" len="med"/>
            </a:ln>
          </p:spPr>
        </p:cxnSp>
        <p:sp>
          <p:nvSpPr>
            <p:cNvPr id="41" name="Rectangle 87"/>
            <p:cNvSpPr>
              <a:spLocks noChangeArrowheads="1"/>
            </p:cNvSpPr>
            <p:nvPr/>
          </p:nvSpPr>
          <p:spPr bwMode="auto">
            <a:xfrm>
              <a:off x="5807150" y="2589797"/>
              <a:ext cx="985838" cy="187764"/>
            </a:xfrm>
            <a:prstGeom prst="rect">
              <a:avLst/>
            </a:prstGeom>
            <a:solidFill>
              <a:schemeClr val="bg2"/>
            </a:solidFill>
            <a:ln w="12700">
              <a:solidFill>
                <a:schemeClr val="bg1"/>
              </a:solidFill>
              <a:miter lim="800000"/>
              <a:headEnd/>
              <a:tailEnd/>
            </a:ln>
          </p:spPr>
          <p:txBody>
            <a:bodyPr anchor="ctr"/>
            <a:lstStyle/>
            <a:p>
              <a:pPr algn="ctr" eaLnBrk="0" fontAlgn="auto" hangingPunct="0">
                <a:spcBef>
                  <a:spcPts val="0"/>
                </a:spcBef>
                <a:spcAft>
                  <a:spcPts val="0"/>
                </a:spcAft>
                <a:buFont typeface="Arial" pitchFamily="34" charset="0"/>
                <a:buNone/>
                <a:defRPr/>
              </a:pPr>
              <a:r>
                <a:rPr lang="id-ID" sz="1100" dirty="0">
                  <a:solidFill>
                    <a:srgbClr val="333333"/>
                  </a:solidFill>
                  <a:latin typeface="Arial Rounded MT Bold" pitchFamily="34" charset="0"/>
                  <a:cs typeface="+mn-cs"/>
                  <a:sym typeface="Perpetua" pitchFamily="18" charset="0"/>
                </a:rPr>
                <a:t>Complaint </a:t>
              </a:r>
              <a:endParaRPr lang="id-ID" altLang="en-US" sz="1100" dirty="0">
                <a:solidFill>
                  <a:srgbClr val="333333"/>
                </a:solidFill>
                <a:latin typeface="Arial Rounded MT Bold" pitchFamily="34" charset="0"/>
                <a:cs typeface="+mn-cs"/>
              </a:endParaRPr>
            </a:p>
          </p:txBody>
        </p:sp>
        <p:cxnSp>
          <p:nvCxnSpPr>
            <p:cNvPr id="42" name="Shape 8"/>
            <p:cNvCxnSpPr>
              <a:cxnSpLocks noChangeShapeType="1"/>
              <a:endCxn id="12" idx="3"/>
            </p:cNvCxnSpPr>
            <p:nvPr/>
          </p:nvCxnSpPr>
          <p:spPr bwMode="auto">
            <a:xfrm rot="5400000">
              <a:off x="6210574" y="2390613"/>
              <a:ext cx="966497" cy="2587460"/>
            </a:xfrm>
            <a:prstGeom prst="bentConnector2">
              <a:avLst/>
            </a:prstGeom>
            <a:noFill/>
            <a:ln w="15875">
              <a:solidFill>
                <a:schemeClr val="bg1">
                  <a:lumMod val="50000"/>
                </a:schemeClr>
              </a:solidFill>
              <a:prstDash val="sysDash"/>
              <a:miter lim="800000"/>
              <a:headEnd/>
              <a:tailEnd type="arrow" w="med" len="med"/>
            </a:ln>
          </p:spPr>
        </p:cxnSp>
        <p:sp>
          <p:nvSpPr>
            <p:cNvPr id="47" name="Rectangle 87"/>
            <p:cNvSpPr>
              <a:spLocks noChangeArrowheads="1"/>
            </p:cNvSpPr>
            <p:nvPr/>
          </p:nvSpPr>
          <p:spPr bwMode="auto">
            <a:xfrm>
              <a:off x="7490183" y="3370409"/>
              <a:ext cx="985838" cy="187764"/>
            </a:xfrm>
            <a:prstGeom prst="rect">
              <a:avLst/>
            </a:prstGeom>
            <a:solidFill>
              <a:schemeClr val="bg2"/>
            </a:solidFill>
            <a:ln w="12700">
              <a:solidFill>
                <a:schemeClr val="bg1"/>
              </a:solidFill>
              <a:miter lim="800000"/>
              <a:headEnd/>
              <a:tailEnd/>
            </a:ln>
          </p:spPr>
          <p:txBody>
            <a:bodyPr anchor="ctr"/>
            <a:lstStyle/>
            <a:p>
              <a:pPr algn="ctr" eaLnBrk="0" fontAlgn="auto" hangingPunct="0">
                <a:spcBef>
                  <a:spcPts val="0"/>
                </a:spcBef>
                <a:spcAft>
                  <a:spcPts val="0"/>
                </a:spcAft>
                <a:buFont typeface="Arial" pitchFamily="34" charset="0"/>
                <a:buNone/>
                <a:defRPr/>
              </a:pPr>
              <a:r>
                <a:rPr lang="id-ID" sz="1100" dirty="0">
                  <a:solidFill>
                    <a:srgbClr val="333333"/>
                  </a:solidFill>
                  <a:latin typeface="Arial Rounded MT Bold" pitchFamily="34" charset="0"/>
                  <a:cs typeface="+mn-cs"/>
                  <a:sym typeface="Perpetua" pitchFamily="18" charset="0"/>
                </a:rPr>
                <a:t>Complaint </a:t>
              </a:r>
              <a:endParaRPr lang="id-ID" altLang="en-US" sz="1100" dirty="0">
                <a:solidFill>
                  <a:srgbClr val="333333"/>
                </a:solidFill>
                <a:latin typeface="Arial Rounded MT Bold" pitchFamily="34" charset="0"/>
                <a:cs typeface="+mn-cs"/>
              </a:endParaRPr>
            </a:p>
          </p:txBody>
        </p:sp>
        <p:sp>
          <p:nvSpPr>
            <p:cNvPr id="16" name="Oval 15"/>
            <p:cNvSpPr/>
            <p:nvPr/>
          </p:nvSpPr>
          <p:spPr>
            <a:xfrm>
              <a:off x="7211888" y="4465864"/>
              <a:ext cx="1316561" cy="858627"/>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t>Export</a:t>
              </a:r>
            </a:p>
          </p:txBody>
        </p:sp>
        <p:cxnSp>
          <p:nvCxnSpPr>
            <p:cNvPr id="48" name="Straight Arrow Connector 36"/>
            <p:cNvCxnSpPr>
              <a:cxnSpLocks noChangeShapeType="1"/>
              <a:stCxn id="14" idx="0"/>
              <a:endCxn id="12" idx="2"/>
            </p:cNvCxnSpPr>
            <p:nvPr/>
          </p:nvCxnSpPr>
          <p:spPr bwMode="auto">
            <a:xfrm flipV="1">
              <a:off x="4572000" y="4671648"/>
              <a:ext cx="0" cy="664903"/>
            </a:xfrm>
            <a:prstGeom prst="straightConnector1">
              <a:avLst/>
            </a:prstGeom>
            <a:noFill/>
            <a:ln w="15875">
              <a:solidFill>
                <a:schemeClr val="bg1">
                  <a:lumMod val="50000"/>
                </a:schemeClr>
              </a:solidFill>
              <a:prstDash val="sysDash"/>
              <a:miter lim="800000"/>
              <a:headEnd/>
              <a:tailEnd type="arrow" w="med" len="med"/>
            </a:ln>
          </p:spPr>
        </p:cxnSp>
        <p:cxnSp>
          <p:nvCxnSpPr>
            <p:cNvPr id="51" name="Straight Arrow Connector 36"/>
            <p:cNvCxnSpPr>
              <a:cxnSpLocks noChangeShapeType="1"/>
              <a:stCxn id="12" idx="0"/>
            </p:cNvCxnSpPr>
            <p:nvPr/>
          </p:nvCxnSpPr>
          <p:spPr bwMode="auto">
            <a:xfrm flipV="1">
              <a:off x="4572000" y="3201095"/>
              <a:ext cx="0" cy="462441"/>
            </a:xfrm>
            <a:prstGeom prst="straightConnector1">
              <a:avLst/>
            </a:prstGeom>
            <a:noFill/>
            <a:ln w="15875">
              <a:solidFill>
                <a:schemeClr val="bg1">
                  <a:lumMod val="50000"/>
                </a:schemeClr>
              </a:solidFill>
              <a:prstDash val="sysDash"/>
              <a:miter lim="800000"/>
              <a:headEnd/>
              <a:tailEnd type="arrow" w="med" len="med"/>
            </a:ln>
          </p:spPr>
        </p:cxnSp>
        <p:sp>
          <p:nvSpPr>
            <p:cNvPr id="58" name="Rectangle 87"/>
            <p:cNvSpPr>
              <a:spLocks noChangeArrowheads="1"/>
            </p:cNvSpPr>
            <p:nvPr/>
          </p:nvSpPr>
          <p:spPr bwMode="auto">
            <a:xfrm>
              <a:off x="4805850" y="3286124"/>
              <a:ext cx="766281" cy="275059"/>
            </a:xfrm>
            <a:prstGeom prst="rect">
              <a:avLst/>
            </a:prstGeom>
            <a:solidFill>
              <a:schemeClr val="bg2"/>
            </a:solidFill>
            <a:ln w="12700">
              <a:solidFill>
                <a:schemeClr val="bg1"/>
              </a:solidFill>
              <a:miter lim="800000"/>
              <a:headEnd/>
              <a:tailEnd/>
            </a:ln>
          </p:spPr>
          <p:txBody>
            <a:bodyPr anchor="ctr"/>
            <a:lstStyle/>
            <a:p>
              <a:pPr algn="ctr" eaLnBrk="0" fontAlgn="auto" hangingPunct="0">
                <a:spcBef>
                  <a:spcPts val="0"/>
                </a:spcBef>
                <a:spcAft>
                  <a:spcPts val="0"/>
                </a:spcAft>
                <a:buFont typeface="Arial" pitchFamily="34" charset="0"/>
                <a:buNone/>
                <a:defRPr/>
              </a:pPr>
              <a:r>
                <a:rPr lang="en-US" sz="1100" dirty="0">
                  <a:solidFill>
                    <a:srgbClr val="333333"/>
                  </a:solidFill>
                  <a:latin typeface="Arial Rounded MT Bold" pitchFamily="34" charset="0"/>
                  <a:cs typeface="+mn-cs"/>
                  <a:sym typeface="Perpetua" pitchFamily="18" charset="0"/>
                </a:rPr>
                <a:t>Appeal</a:t>
              </a:r>
              <a:endParaRPr lang="id-ID" altLang="en-US" sz="1100" dirty="0">
                <a:solidFill>
                  <a:srgbClr val="333333"/>
                </a:solidFill>
                <a:latin typeface="Arial Rounded MT Bold" pitchFamily="34" charset="0"/>
                <a:cs typeface="+mn-cs"/>
              </a:endParaRPr>
            </a:p>
          </p:txBody>
        </p:sp>
        <p:sp>
          <p:nvSpPr>
            <p:cNvPr id="59" name="Rectangle 87"/>
            <p:cNvSpPr>
              <a:spLocks noChangeArrowheads="1"/>
            </p:cNvSpPr>
            <p:nvPr/>
          </p:nvSpPr>
          <p:spPr bwMode="auto">
            <a:xfrm>
              <a:off x="4644008" y="4876353"/>
              <a:ext cx="785248" cy="267159"/>
            </a:xfrm>
            <a:prstGeom prst="rect">
              <a:avLst/>
            </a:prstGeom>
            <a:solidFill>
              <a:schemeClr val="bg2"/>
            </a:solidFill>
            <a:ln w="12700">
              <a:solidFill>
                <a:schemeClr val="bg1"/>
              </a:solidFill>
              <a:miter lim="800000"/>
              <a:headEnd/>
              <a:tailEnd/>
            </a:ln>
          </p:spPr>
          <p:txBody>
            <a:bodyPr anchor="ctr"/>
            <a:lstStyle/>
            <a:p>
              <a:pPr algn="ctr" eaLnBrk="0" fontAlgn="auto" hangingPunct="0">
                <a:spcBef>
                  <a:spcPts val="0"/>
                </a:spcBef>
                <a:spcAft>
                  <a:spcPts val="0"/>
                </a:spcAft>
                <a:buFont typeface="Arial" pitchFamily="34" charset="0"/>
                <a:buNone/>
                <a:defRPr/>
              </a:pPr>
              <a:r>
                <a:rPr lang="en-US" sz="1100" dirty="0">
                  <a:solidFill>
                    <a:srgbClr val="333333"/>
                  </a:solidFill>
                  <a:latin typeface="Arial Rounded MT Bold" pitchFamily="34" charset="0"/>
                  <a:cs typeface="+mn-cs"/>
                  <a:sym typeface="Perpetua" pitchFamily="18" charset="0"/>
                </a:rPr>
                <a:t>Appeal</a:t>
              </a:r>
              <a:endParaRPr lang="id-ID" altLang="en-US" sz="1100" dirty="0">
                <a:solidFill>
                  <a:srgbClr val="333333"/>
                </a:solidFill>
                <a:latin typeface="Arial Rounded MT Bold" pitchFamily="34" charset="0"/>
                <a:cs typeface="+mn-cs"/>
              </a:endParaRPr>
            </a:p>
          </p:txBody>
        </p:sp>
        <p:cxnSp>
          <p:nvCxnSpPr>
            <p:cNvPr id="62" name="Straight Arrow Connector 36"/>
            <p:cNvCxnSpPr>
              <a:cxnSpLocks noChangeShapeType="1"/>
            </p:cNvCxnSpPr>
            <p:nvPr/>
          </p:nvCxnSpPr>
          <p:spPr bwMode="auto">
            <a:xfrm>
              <a:off x="4427984" y="3199606"/>
              <a:ext cx="0" cy="463930"/>
            </a:xfrm>
            <a:prstGeom prst="straightConnector1">
              <a:avLst/>
            </a:prstGeom>
            <a:noFill/>
            <a:ln w="15875">
              <a:solidFill>
                <a:schemeClr val="bg1">
                  <a:lumMod val="50000"/>
                </a:schemeClr>
              </a:solidFill>
              <a:prstDash val="solid"/>
              <a:miter lim="800000"/>
              <a:headEnd/>
              <a:tailEnd type="arrow" w="med" len="med"/>
            </a:ln>
          </p:spPr>
        </p:cxnSp>
        <p:sp>
          <p:nvSpPr>
            <p:cNvPr id="66" name="Rectangle 87"/>
            <p:cNvSpPr>
              <a:spLocks noChangeArrowheads="1"/>
            </p:cNvSpPr>
            <p:nvPr/>
          </p:nvSpPr>
          <p:spPr bwMode="auto">
            <a:xfrm>
              <a:off x="3000364" y="3357562"/>
              <a:ext cx="1168421" cy="211380"/>
            </a:xfrm>
            <a:prstGeom prst="rect">
              <a:avLst/>
            </a:prstGeom>
            <a:solidFill>
              <a:schemeClr val="bg2"/>
            </a:solidFill>
            <a:ln w="12700">
              <a:solidFill>
                <a:schemeClr val="bg1"/>
              </a:solidFill>
              <a:miter lim="800000"/>
              <a:headEnd/>
              <a:tailEnd/>
            </a:ln>
          </p:spPr>
          <p:txBody>
            <a:bodyPr anchor="ctr"/>
            <a:lstStyle/>
            <a:p>
              <a:pPr algn="ctr" eaLnBrk="0" fontAlgn="auto" hangingPunct="0">
                <a:spcBef>
                  <a:spcPts val="0"/>
                </a:spcBef>
                <a:spcAft>
                  <a:spcPts val="0"/>
                </a:spcAft>
                <a:buFont typeface="Arial" pitchFamily="34" charset="0"/>
                <a:buNone/>
                <a:defRPr/>
              </a:pPr>
              <a:r>
                <a:rPr lang="en-US" sz="1200" dirty="0" err="1">
                  <a:solidFill>
                    <a:srgbClr val="333333"/>
                  </a:solidFill>
                  <a:latin typeface="Arial Rounded MT Bold" pitchFamily="34" charset="0"/>
                  <a:cs typeface="+mn-cs"/>
                  <a:sym typeface="Perpetua" pitchFamily="18" charset="0"/>
                </a:rPr>
                <a:t>Acreditation</a:t>
              </a:r>
              <a:endParaRPr lang="id-ID" altLang="en-US" sz="1200" dirty="0">
                <a:solidFill>
                  <a:srgbClr val="333333"/>
                </a:solidFill>
                <a:latin typeface="Arial Rounded MT Bold" pitchFamily="34" charset="0"/>
                <a:cs typeface="+mn-cs"/>
              </a:endParaRPr>
            </a:p>
          </p:txBody>
        </p:sp>
        <p:cxnSp>
          <p:nvCxnSpPr>
            <p:cNvPr id="68" name="Straight Arrow Connector 36"/>
            <p:cNvCxnSpPr>
              <a:cxnSpLocks noChangeShapeType="1"/>
            </p:cNvCxnSpPr>
            <p:nvPr/>
          </p:nvCxnSpPr>
          <p:spPr bwMode="auto">
            <a:xfrm>
              <a:off x="4427984" y="4671648"/>
              <a:ext cx="0" cy="664903"/>
            </a:xfrm>
            <a:prstGeom prst="straightConnector1">
              <a:avLst/>
            </a:prstGeom>
            <a:noFill/>
            <a:ln w="15875">
              <a:solidFill>
                <a:schemeClr val="bg1">
                  <a:lumMod val="50000"/>
                </a:schemeClr>
              </a:solidFill>
              <a:prstDash val="solid"/>
              <a:miter lim="800000"/>
              <a:headEnd/>
              <a:tailEnd type="arrow" w="med" len="med"/>
            </a:ln>
          </p:spPr>
        </p:cxnSp>
        <p:sp>
          <p:nvSpPr>
            <p:cNvPr id="69" name="Rectangle 87"/>
            <p:cNvSpPr>
              <a:spLocks noChangeArrowheads="1"/>
            </p:cNvSpPr>
            <p:nvPr/>
          </p:nvSpPr>
          <p:spPr bwMode="auto">
            <a:xfrm>
              <a:off x="3345331" y="4870735"/>
              <a:ext cx="941171" cy="234131"/>
            </a:xfrm>
            <a:prstGeom prst="rect">
              <a:avLst/>
            </a:prstGeom>
            <a:solidFill>
              <a:schemeClr val="bg2"/>
            </a:solidFill>
            <a:ln w="12700">
              <a:solidFill>
                <a:schemeClr val="bg1"/>
              </a:solidFill>
              <a:miter lim="800000"/>
              <a:headEnd/>
              <a:tailEnd/>
            </a:ln>
          </p:spPr>
          <p:txBody>
            <a:bodyPr anchor="ctr"/>
            <a:lstStyle/>
            <a:p>
              <a:pPr algn="ctr" eaLnBrk="0" fontAlgn="auto" hangingPunct="0">
                <a:spcBef>
                  <a:spcPts val="0"/>
                </a:spcBef>
                <a:spcAft>
                  <a:spcPts val="0"/>
                </a:spcAft>
                <a:buFont typeface="Arial" pitchFamily="34" charset="0"/>
                <a:buNone/>
                <a:defRPr/>
              </a:pPr>
              <a:r>
                <a:rPr lang="en-US" sz="1100" dirty="0">
                  <a:solidFill>
                    <a:srgbClr val="333333"/>
                  </a:solidFill>
                  <a:latin typeface="Arial Rounded MT Bold" pitchFamily="34" charset="0"/>
                  <a:cs typeface="+mn-cs"/>
                  <a:sym typeface="Perpetua" pitchFamily="18" charset="0"/>
                </a:rPr>
                <a:t>Audit</a:t>
              </a:r>
              <a:endParaRPr lang="id-ID" altLang="en-US" sz="1100" dirty="0">
                <a:solidFill>
                  <a:srgbClr val="333333"/>
                </a:solidFill>
                <a:latin typeface="Arial Rounded MT Bold" pitchFamily="34" charset="0"/>
                <a:cs typeface="+mn-cs"/>
              </a:endParaRPr>
            </a:p>
          </p:txBody>
        </p:sp>
        <p:cxnSp>
          <p:nvCxnSpPr>
            <p:cNvPr id="76" name="Straight Arrow Connector 36"/>
            <p:cNvCxnSpPr>
              <a:cxnSpLocks noChangeShapeType="1"/>
              <a:stCxn id="13" idx="3"/>
              <a:endCxn id="14" idx="1"/>
            </p:cNvCxnSpPr>
            <p:nvPr/>
          </p:nvCxnSpPr>
          <p:spPr bwMode="auto">
            <a:xfrm>
              <a:off x="2021295" y="5840607"/>
              <a:ext cx="1722613" cy="0"/>
            </a:xfrm>
            <a:prstGeom prst="straightConnector1">
              <a:avLst/>
            </a:prstGeom>
            <a:noFill/>
            <a:ln w="15875">
              <a:solidFill>
                <a:schemeClr val="bg1">
                  <a:lumMod val="50000"/>
                </a:schemeClr>
              </a:solidFill>
              <a:prstDash val="solid"/>
              <a:miter lim="800000"/>
              <a:headEnd/>
              <a:tailEnd type="arrow" w="med" len="med"/>
            </a:ln>
          </p:spPr>
        </p:cxnSp>
        <p:cxnSp>
          <p:nvCxnSpPr>
            <p:cNvPr id="81" name="Shape 8"/>
            <p:cNvCxnSpPr>
              <a:cxnSpLocks noChangeShapeType="1"/>
            </p:cNvCxnSpPr>
            <p:nvPr/>
          </p:nvCxnSpPr>
          <p:spPr bwMode="auto">
            <a:xfrm rot="10800000" flipV="1">
              <a:off x="1193203" y="4318000"/>
              <a:ext cx="2478698" cy="1001266"/>
            </a:xfrm>
            <a:prstGeom prst="bentConnector2">
              <a:avLst/>
            </a:prstGeom>
            <a:noFill/>
            <a:ln w="15875">
              <a:solidFill>
                <a:schemeClr val="bg1">
                  <a:lumMod val="50000"/>
                </a:schemeClr>
              </a:solidFill>
              <a:prstDash val="solid"/>
              <a:miter lim="800000"/>
              <a:headEnd/>
              <a:tailEnd type="arrow" w="med" len="med"/>
            </a:ln>
          </p:spPr>
        </p:cxnSp>
        <p:cxnSp>
          <p:nvCxnSpPr>
            <p:cNvPr id="85" name="Shape 8"/>
            <p:cNvCxnSpPr>
              <a:cxnSpLocks noChangeShapeType="1"/>
            </p:cNvCxnSpPr>
            <p:nvPr/>
          </p:nvCxnSpPr>
          <p:spPr bwMode="auto">
            <a:xfrm flipV="1">
              <a:off x="963488" y="1265464"/>
              <a:ext cx="2191346" cy="1691282"/>
            </a:xfrm>
            <a:prstGeom prst="bentConnector3">
              <a:avLst>
                <a:gd name="adj1" fmla="val 50000"/>
              </a:avLst>
            </a:prstGeom>
            <a:noFill/>
            <a:ln w="15875">
              <a:solidFill>
                <a:schemeClr val="bg1">
                  <a:lumMod val="50000"/>
                </a:schemeClr>
              </a:solidFill>
              <a:prstDash val="solid"/>
              <a:miter lim="800000"/>
              <a:headEnd/>
              <a:tailEnd type="arrow" w="med" len="med"/>
            </a:ln>
          </p:spPr>
        </p:cxnSp>
        <p:sp>
          <p:nvSpPr>
            <p:cNvPr id="89" name="Rectangle 87"/>
            <p:cNvSpPr>
              <a:spLocks noChangeArrowheads="1"/>
            </p:cNvSpPr>
            <p:nvPr/>
          </p:nvSpPr>
          <p:spPr bwMode="auto">
            <a:xfrm>
              <a:off x="412824" y="1810993"/>
              <a:ext cx="985838" cy="187764"/>
            </a:xfrm>
            <a:prstGeom prst="rect">
              <a:avLst/>
            </a:prstGeom>
            <a:solidFill>
              <a:schemeClr val="bg2"/>
            </a:solidFill>
            <a:ln w="12700">
              <a:solidFill>
                <a:schemeClr val="bg1"/>
              </a:solidFill>
              <a:miter lim="800000"/>
              <a:headEnd/>
              <a:tailEnd/>
            </a:ln>
          </p:spPr>
          <p:txBody>
            <a:bodyPr anchor="ctr"/>
            <a:lstStyle/>
            <a:p>
              <a:pPr algn="ctr" eaLnBrk="0" fontAlgn="auto" hangingPunct="0">
                <a:spcBef>
                  <a:spcPts val="0"/>
                </a:spcBef>
                <a:spcAft>
                  <a:spcPts val="0"/>
                </a:spcAft>
                <a:buFont typeface="Arial" pitchFamily="34" charset="0"/>
                <a:buNone/>
                <a:defRPr/>
              </a:pPr>
              <a:r>
                <a:rPr lang="en-US" sz="1100" dirty="0">
                  <a:solidFill>
                    <a:srgbClr val="333333"/>
                  </a:solidFill>
                  <a:latin typeface="Arial Rounded MT Bold" pitchFamily="34" charset="0"/>
                  <a:cs typeface="+mn-cs"/>
                  <a:sym typeface="Perpetua" pitchFamily="18" charset="0"/>
                </a:rPr>
                <a:t>Monitoring</a:t>
              </a:r>
              <a:endParaRPr lang="id-ID" altLang="en-US" sz="1100" dirty="0">
                <a:solidFill>
                  <a:srgbClr val="333333"/>
                </a:solidFill>
                <a:latin typeface="Arial Rounded MT Bold" pitchFamily="34" charset="0"/>
                <a:cs typeface="+mn-cs"/>
              </a:endParaRPr>
            </a:p>
          </p:txBody>
        </p:sp>
        <p:cxnSp>
          <p:nvCxnSpPr>
            <p:cNvPr id="91" name="Shape 8"/>
            <p:cNvCxnSpPr>
              <a:cxnSpLocks noChangeShapeType="1"/>
              <a:stCxn id="11" idx="2"/>
              <a:endCxn id="12" idx="1"/>
            </p:cNvCxnSpPr>
            <p:nvPr/>
          </p:nvCxnSpPr>
          <p:spPr bwMode="auto">
            <a:xfrm rot="16200000" flipH="1">
              <a:off x="2395065" y="2818749"/>
              <a:ext cx="167702" cy="2529984"/>
            </a:xfrm>
            <a:prstGeom prst="bentConnector2">
              <a:avLst/>
            </a:prstGeom>
            <a:noFill/>
            <a:ln w="15875">
              <a:solidFill>
                <a:schemeClr val="tx1">
                  <a:lumMod val="50000"/>
                  <a:lumOff val="50000"/>
                </a:schemeClr>
              </a:solidFill>
              <a:prstDash val="solid"/>
              <a:miter lim="800000"/>
              <a:headEnd/>
              <a:tailEnd type="triangle" w="lg" len="lg"/>
            </a:ln>
          </p:spPr>
        </p:cxnSp>
        <p:cxnSp>
          <p:nvCxnSpPr>
            <p:cNvPr id="122" name="Elbow Connector 121"/>
            <p:cNvCxnSpPr/>
            <p:nvPr/>
          </p:nvCxnSpPr>
          <p:spPr>
            <a:xfrm rot="16200000" flipH="1">
              <a:off x="1829710" y="2127460"/>
              <a:ext cx="2459204" cy="1295100"/>
            </a:xfrm>
            <a:prstGeom prst="bentConnector3">
              <a:avLst>
                <a:gd name="adj1" fmla="val 100068"/>
              </a:avLst>
            </a:prstGeom>
            <a:ln w="44450" cmpd="sng">
              <a:solidFill>
                <a:srgbClr val="FFC000"/>
              </a:solidFill>
              <a:tailEnd type="triangle"/>
            </a:ln>
          </p:spPr>
          <p:style>
            <a:lnRef idx="1">
              <a:schemeClr val="accent1"/>
            </a:lnRef>
            <a:fillRef idx="0">
              <a:schemeClr val="accent1"/>
            </a:fillRef>
            <a:effectRef idx="0">
              <a:schemeClr val="accent1"/>
            </a:effectRef>
            <a:fontRef idx="minor">
              <a:schemeClr val="tx1"/>
            </a:fontRef>
          </p:style>
        </p:cxnSp>
        <p:grpSp>
          <p:nvGrpSpPr>
            <p:cNvPr id="3" name="Group 127"/>
            <p:cNvGrpSpPr/>
            <p:nvPr/>
          </p:nvGrpSpPr>
          <p:grpSpPr>
            <a:xfrm>
              <a:off x="2411288" y="960664"/>
              <a:ext cx="3581400" cy="639536"/>
              <a:chOff x="2411288" y="963649"/>
              <a:chExt cx="3581400" cy="544415"/>
            </a:xfrm>
          </p:grpSpPr>
          <p:sp>
            <p:nvSpPr>
              <p:cNvPr id="8" name="Rectangle 7"/>
              <p:cNvSpPr/>
              <p:nvPr/>
            </p:nvSpPr>
            <p:spPr>
              <a:xfrm>
                <a:off x="2411288" y="963649"/>
                <a:ext cx="3581400" cy="544415"/>
              </a:xfrm>
              <a:prstGeom prst="rect">
                <a:avLst/>
              </a:prstGeom>
              <a:solidFill>
                <a:srgbClr val="358F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3097088" y="1070744"/>
                <a:ext cx="2438400" cy="393000"/>
              </a:xfrm>
              <a:prstGeom prst="rect">
                <a:avLst/>
              </a:prstGeom>
              <a:noFill/>
            </p:spPr>
            <p:txBody>
              <a:bodyPr wrap="square" rtlCol="0">
                <a:spAutoFit/>
              </a:bodyPr>
              <a:lstStyle/>
              <a:p>
                <a:pPr algn="ctr"/>
                <a:r>
                  <a:rPr lang="id-ID" sz="2400" b="1" dirty="0" smtClean="0">
                    <a:solidFill>
                      <a:schemeClr val="bg1"/>
                    </a:solidFill>
                  </a:rPr>
                  <a:t>Government</a:t>
                </a:r>
                <a:endParaRPr lang="en-US" sz="1200" dirty="0">
                  <a:solidFill>
                    <a:schemeClr val="bg1"/>
                  </a:solidFill>
                </a:endParaRPr>
              </a:p>
            </p:txBody>
          </p:sp>
        </p:grpSp>
        <p:sp>
          <p:nvSpPr>
            <p:cNvPr id="144" name="Rectangle 87"/>
            <p:cNvSpPr>
              <a:spLocks noChangeArrowheads="1"/>
            </p:cNvSpPr>
            <p:nvPr/>
          </p:nvSpPr>
          <p:spPr bwMode="auto">
            <a:xfrm>
              <a:off x="1932812" y="1804206"/>
              <a:ext cx="985838" cy="187764"/>
            </a:xfrm>
            <a:prstGeom prst="rect">
              <a:avLst/>
            </a:prstGeom>
            <a:solidFill>
              <a:srgbClr val="FFC000"/>
            </a:solidFill>
            <a:ln w="12700">
              <a:solidFill>
                <a:schemeClr val="bg1"/>
              </a:solidFill>
              <a:miter lim="800000"/>
              <a:headEnd/>
              <a:tailEnd/>
            </a:ln>
          </p:spPr>
          <p:txBody>
            <a:bodyPr anchor="ctr"/>
            <a:lstStyle/>
            <a:p>
              <a:pPr algn="ctr" eaLnBrk="0" fontAlgn="auto" hangingPunct="0">
                <a:spcBef>
                  <a:spcPts val="0"/>
                </a:spcBef>
                <a:spcAft>
                  <a:spcPts val="0"/>
                </a:spcAft>
                <a:buFont typeface="Arial" pitchFamily="34" charset="0"/>
                <a:buNone/>
                <a:defRPr/>
              </a:pPr>
              <a:r>
                <a:rPr lang="en-US" sz="1100" dirty="0">
                  <a:solidFill>
                    <a:srgbClr val="333333"/>
                  </a:solidFill>
                  <a:latin typeface="Arial Rounded MT Bold" pitchFamily="34" charset="0"/>
                  <a:cs typeface="+mn-cs"/>
                  <a:sym typeface="Perpetua" pitchFamily="18" charset="0"/>
                </a:rPr>
                <a:t>Stipulation</a:t>
              </a:r>
              <a:endParaRPr lang="id-ID" altLang="en-US" sz="1100" dirty="0">
                <a:solidFill>
                  <a:srgbClr val="333333"/>
                </a:solidFill>
                <a:latin typeface="Arial Rounded MT Bold" pitchFamily="34" charset="0"/>
                <a:cs typeface="+mn-cs"/>
              </a:endParaRPr>
            </a:p>
          </p:txBody>
        </p:sp>
        <p:cxnSp>
          <p:nvCxnSpPr>
            <p:cNvPr id="157" name="Shape 8"/>
            <p:cNvCxnSpPr>
              <a:cxnSpLocks noChangeShapeType="1"/>
              <a:stCxn id="10" idx="1"/>
              <a:endCxn id="11" idx="0"/>
            </p:cNvCxnSpPr>
            <p:nvPr/>
          </p:nvCxnSpPr>
          <p:spPr bwMode="auto">
            <a:xfrm rot="10800000" flipV="1">
              <a:off x="1213924" y="2697016"/>
              <a:ext cx="2529984" cy="294762"/>
            </a:xfrm>
            <a:prstGeom prst="bentConnector2">
              <a:avLst/>
            </a:prstGeom>
            <a:noFill/>
            <a:ln w="15875">
              <a:solidFill>
                <a:schemeClr val="tx1">
                  <a:lumMod val="50000"/>
                  <a:lumOff val="50000"/>
                </a:schemeClr>
              </a:solidFill>
              <a:prstDash val="solid"/>
              <a:miter lim="800000"/>
              <a:headEnd/>
              <a:tailEnd type="triangle" w="lg" len="lg"/>
            </a:ln>
          </p:spPr>
        </p:cxnSp>
        <p:sp>
          <p:nvSpPr>
            <p:cNvPr id="64" name="Oval 63"/>
            <p:cNvSpPr/>
            <p:nvPr/>
          </p:nvSpPr>
          <p:spPr>
            <a:xfrm>
              <a:off x="7288088" y="5436037"/>
              <a:ext cx="1316561" cy="858627"/>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000" b="1" dirty="0" smtClean="0"/>
                <a:t>Imp</a:t>
              </a:r>
              <a:r>
                <a:rPr lang="en-US" sz="2000" b="1" dirty="0" smtClean="0"/>
                <a:t>ort</a:t>
              </a:r>
              <a:endParaRPr lang="en-US" sz="2000" b="1" dirty="0"/>
            </a:p>
          </p:txBody>
        </p:sp>
      </p:grpSp>
      <p:cxnSp>
        <p:nvCxnSpPr>
          <p:cNvPr id="71" name="Straight Arrow Connector 70"/>
          <p:cNvCxnSpPr/>
          <p:nvPr/>
        </p:nvCxnSpPr>
        <p:spPr>
          <a:xfrm>
            <a:off x="8763000" y="4953000"/>
            <a:ext cx="2286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4" name="Straight Arrow Connector 73"/>
          <p:cNvCxnSpPr/>
          <p:nvPr/>
        </p:nvCxnSpPr>
        <p:spPr>
          <a:xfrm rot="10800000">
            <a:off x="8839200" y="5942011"/>
            <a:ext cx="2286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78" name="Pentagon 77"/>
          <p:cNvSpPr/>
          <p:nvPr/>
        </p:nvSpPr>
        <p:spPr>
          <a:xfrm rot="10800000">
            <a:off x="5867400" y="5891150"/>
            <a:ext cx="1524000" cy="304800"/>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79" name="Rectangle 78"/>
          <p:cNvSpPr/>
          <p:nvPr/>
        </p:nvSpPr>
        <p:spPr>
          <a:xfrm>
            <a:off x="6096000" y="5867400"/>
            <a:ext cx="1371600" cy="304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1400" dirty="0" smtClean="0"/>
              <a:t>Due Diligence</a:t>
            </a:r>
            <a:endParaRPr lang="id-ID" sz="1400" dirty="0"/>
          </a:p>
        </p:txBody>
      </p:sp>
    </p:spTree>
    <p:extLst>
      <p:ext uri="{BB962C8B-B14F-4D97-AF65-F5344CB8AC3E}">
        <p14:creationId xmlns:p14="http://schemas.microsoft.com/office/powerpoint/2010/main" val="5963908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down)">
                                      <p:cBhvr>
                                        <p:cTn id="1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6"/>
          <p:cNvPicPr>
            <a:picLocks noChangeAspect="1" noChangeArrowheads="1"/>
          </p:cNvPicPr>
          <p:nvPr/>
        </p:nvPicPr>
        <p:blipFill>
          <a:blip r:embed="rId2"/>
          <a:srcRect/>
          <a:stretch>
            <a:fillRect/>
          </a:stretch>
        </p:blipFill>
        <p:spPr bwMode="auto">
          <a:xfrm>
            <a:off x="2514600" y="2362200"/>
            <a:ext cx="2514600" cy="3200400"/>
          </a:xfrm>
          <a:prstGeom prst="rect">
            <a:avLst/>
          </a:prstGeom>
          <a:noFill/>
          <a:ln w="9525">
            <a:noFill/>
            <a:miter lim="800000"/>
            <a:headEnd/>
            <a:tailEnd/>
          </a:ln>
          <a:effectLst>
            <a:prstShdw prst="shdw13" dist="53882" dir="13500000">
              <a:schemeClr val="bg2">
                <a:alpha val="50000"/>
              </a:schemeClr>
            </a:prstShdw>
          </a:effectLst>
        </p:spPr>
      </p:pic>
      <p:pic>
        <p:nvPicPr>
          <p:cNvPr id="37891" name="Picture 2"/>
          <p:cNvPicPr>
            <a:picLocks noChangeAspect="1" noChangeArrowheads="1"/>
          </p:cNvPicPr>
          <p:nvPr/>
        </p:nvPicPr>
        <p:blipFill>
          <a:blip r:embed="rId3"/>
          <a:srcRect/>
          <a:stretch>
            <a:fillRect/>
          </a:stretch>
        </p:blipFill>
        <p:spPr bwMode="auto">
          <a:xfrm>
            <a:off x="5181599" y="990600"/>
            <a:ext cx="3819525" cy="5724525"/>
          </a:xfrm>
          <a:prstGeom prst="rect">
            <a:avLst/>
          </a:prstGeom>
          <a:noFill/>
          <a:ln w="9525">
            <a:noFill/>
            <a:miter lim="800000"/>
            <a:headEnd/>
            <a:tailEnd/>
          </a:ln>
          <a:effectLst>
            <a:prstShdw prst="shdw13" dist="53882" dir="13500000">
              <a:schemeClr val="bg2">
                <a:alpha val="50000"/>
              </a:schemeClr>
            </a:prstShdw>
          </a:effectLst>
        </p:spPr>
      </p:pic>
      <p:sp>
        <p:nvSpPr>
          <p:cNvPr id="5" name="TextBox 4"/>
          <p:cNvSpPr txBox="1"/>
          <p:nvPr/>
        </p:nvSpPr>
        <p:spPr>
          <a:xfrm>
            <a:off x="1219200" y="381000"/>
            <a:ext cx="6680146" cy="523220"/>
          </a:xfrm>
          <a:prstGeom prst="rect">
            <a:avLst/>
          </a:prstGeom>
          <a:noFill/>
        </p:spPr>
        <p:txBody>
          <a:bodyPr wrap="square">
            <a:spAutoFit/>
          </a:bodyPr>
          <a:lstStyle/>
          <a:p>
            <a:pPr algn="ctr" fontAlgn="auto">
              <a:spcBef>
                <a:spcPts val="0"/>
              </a:spcBef>
              <a:spcAft>
                <a:spcPts val="0"/>
              </a:spcAft>
              <a:defRPr/>
            </a:pPr>
            <a:r>
              <a:rPr lang="id-ID" sz="2800" b="1" dirty="0" smtClean="0">
                <a:effectLst>
                  <a:outerShdw blurRad="38100" dist="38100" dir="2700000" algn="tl">
                    <a:srgbClr val="000000">
                      <a:alpha val="43137"/>
                    </a:srgbClr>
                  </a:outerShdw>
                </a:effectLst>
                <a:latin typeface="+mj-lt"/>
                <a:ea typeface="ＭＳ Ｐゴシック" pitchFamily="34" charset="-128"/>
                <a:cs typeface="+mn-cs"/>
              </a:rPr>
              <a:t>Online Timber Administration </a:t>
            </a:r>
            <a:r>
              <a:rPr lang="id-ID" sz="2800" b="1" dirty="0">
                <a:effectLst>
                  <a:outerShdw blurRad="38100" dist="38100" dir="2700000" algn="tl">
                    <a:srgbClr val="000000">
                      <a:alpha val="43137"/>
                    </a:srgbClr>
                  </a:outerShdw>
                </a:effectLst>
                <a:latin typeface="+mj-lt"/>
                <a:ea typeface="ＭＳ Ｐゴシック" pitchFamily="34" charset="-128"/>
                <a:cs typeface="+mn-cs"/>
              </a:rPr>
              <a:t>System</a:t>
            </a:r>
            <a:endParaRPr lang="en-US" sz="2800" b="1" dirty="0">
              <a:effectLst>
                <a:outerShdw blurRad="38100" dist="38100" dir="2700000" algn="tl">
                  <a:srgbClr val="000000">
                    <a:alpha val="43137"/>
                  </a:srgbClr>
                </a:outerShdw>
              </a:effectLst>
              <a:latin typeface="Agency FB" pitchFamily="34" charset="0"/>
              <a:ea typeface="ＭＳ Ｐゴシック" pitchFamily="34" charset="-128"/>
              <a:cs typeface="+mn-cs"/>
            </a:endParaRPr>
          </a:p>
        </p:txBody>
      </p:sp>
      <p:sp>
        <p:nvSpPr>
          <p:cNvPr id="6" name="TextBox 5"/>
          <p:cNvSpPr txBox="1"/>
          <p:nvPr/>
        </p:nvSpPr>
        <p:spPr>
          <a:xfrm>
            <a:off x="228600" y="990600"/>
            <a:ext cx="4648200" cy="2308324"/>
          </a:xfrm>
          <a:prstGeom prst="rect">
            <a:avLst/>
          </a:prstGeom>
          <a:noFill/>
        </p:spPr>
        <p:txBody>
          <a:bodyPr wrap="square">
            <a:spAutoFit/>
          </a:bodyPr>
          <a:lstStyle/>
          <a:p>
            <a:pPr fontAlgn="auto">
              <a:spcBef>
                <a:spcPts val="0"/>
              </a:spcBef>
              <a:spcAft>
                <a:spcPts val="0"/>
              </a:spcAft>
              <a:defRPr/>
            </a:pPr>
            <a:r>
              <a:rPr lang="id-ID" sz="1600" b="1" dirty="0" smtClean="0">
                <a:solidFill>
                  <a:srgbClr val="C00000"/>
                </a:solidFill>
                <a:latin typeface="+mn-lt"/>
                <a:cs typeface="+mn-cs"/>
              </a:rPr>
              <a:t>For Concessions of natural </a:t>
            </a:r>
            <a:r>
              <a:rPr lang="id-ID" sz="1600" b="1" dirty="0">
                <a:solidFill>
                  <a:srgbClr val="C00000"/>
                </a:solidFill>
                <a:latin typeface="+mn-lt"/>
                <a:cs typeface="+mn-cs"/>
              </a:rPr>
              <a:t>and plantation forest </a:t>
            </a:r>
            <a:r>
              <a:rPr lang="id-ID" sz="1600" b="1" dirty="0" smtClean="0">
                <a:solidFill>
                  <a:srgbClr val="C00000"/>
                </a:solidFill>
                <a:latin typeface="+mn-lt"/>
                <a:cs typeface="+mn-cs"/>
              </a:rPr>
              <a:t>at State owned Forets:</a:t>
            </a:r>
            <a:endParaRPr lang="id-ID" sz="1600" b="1" dirty="0">
              <a:solidFill>
                <a:srgbClr val="C00000"/>
              </a:solidFill>
              <a:latin typeface="+mn-lt"/>
              <a:cs typeface="+mn-cs"/>
            </a:endParaRPr>
          </a:p>
          <a:p>
            <a:pPr fontAlgn="auto">
              <a:spcBef>
                <a:spcPts val="0"/>
              </a:spcBef>
              <a:spcAft>
                <a:spcPts val="0"/>
              </a:spcAft>
              <a:buFont typeface="Wingdings" pitchFamily="2" charset="2"/>
              <a:buChar char="ü"/>
              <a:defRPr/>
            </a:pPr>
            <a:r>
              <a:rPr lang="id-ID" sz="1600" b="1" dirty="0">
                <a:solidFill>
                  <a:srgbClr val="C00000"/>
                </a:solidFill>
                <a:latin typeface="+mn-lt"/>
                <a:cs typeface="+mn-cs"/>
              </a:rPr>
              <a:t> </a:t>
            </a:r>
            <a:r>
              <a:rPr lang="id-ID" sz="1600" b="1" dirty="0" smtClean="0">
                <a:solidFill>
                  <a:srgbClr val="C00000"/>
                </a:solidFill>
                <a:latin typeface="+mn-lt"/>
                <a:cs typeface="+mn-cs"/>
              </a:rPr>
              <a:t>Use barcode </a:t>
            </a:r>
            <a:r>
              <a:rPr lang="id-ID" sz="1600" b="1" dirty="0">
                <a:solidFill>
                  <a:srgbClr val="C00000"/>
                </a:solidFill>
                <a:latin typeface="+mn-lt"/>
                <a:cs typeface="+mn-cs"/>
              </a:rPr>
              <a:t>tracking</a:t>
            </a:r>
          </a:p>
          <a:p>
            <a:pPr marL="179388" indent="-179388" fontAlgn="auto">
              <a:spcBef>
                <a:spcPts val="0"/>
              </a:spcBef>
              <a:spcAft>
                <a:spcPts val="0"/>
              </a:spcAft>
              <a:buFont typeface="Wingdings" pitchFamily="2" charset="2"/>
              <a:buChar char="ü"/>
              <a:defRPr/>
            </a:pPr>
            <a:r>
              <a:rPr lang="id-ID" sz="1600" b="1" dirty="0">
                <a:solidFill>
                  <a:srgbClr val="C00000"/>
                </a:solidFill>
                <a:latin typeface="+mn-lt"/>
                <a:cs typeface="+mn-cs"/>
              </a:rPr>
              <a:t> e-SKSHHK (transport </a:t>
            </a:r>
            <a:r>
              <a:rPr lang="id-ID" sz="1600" b="1" dirty="0" smtClean="0">
                <a:solidFill>
                  <a:srgbClr val="C00000"/>
                </a:solidFill>
                <a:latin typeface="+mn-lt"/>
                <a:cs typeface="+mn-cs"/>
              </a:rPr>
              <a:t>documents)realtime  tracking</a:t>
            </a:r>
          </a:p>
          <a:p>
            <a:pPr marL="179388" indent="-179388" fontAlgn="auto">
              <a:spcBef>
                <a:spcPts val="0"/>
              </a:spcBef>
              <a:spcAft>
                <a:spcPts val="0"/>
              </a:spcAft>
              <a:buFont typeface="Wingdings" pitchFamily="2" charset="2"/>
              <a:buChar char="ü"/>
              <a:defRPr/>
            </a:pPr>
            <a:r>
              <a:rPr lang="id-ID" sz="1600" b="1" dirty="0" smtClean="0">
                <a:solidFill>
                  <a:srgbClr val="C00000"/>
                </a:solidFill>
                <a:latin typeface="+mn-lt"/>
                <a:cs typeface="+mn-cs"/>
              </a:rPr>
              <a:t> Security by system </a:t>
            </a:r>
          </a:p>
          <a:p>
            <a:pPr marL="179388" indent="-179388" fontAlgn="auto">
              <a:spcBef>
                <a:spcPts val="0"/>
              </a:spcBef>
              <a:spcAft>
                <a:spcPts val="0"/>
              </a:spcAft>
              <a:buFont typeface="Wingdings" pitchFamily="2" charset="2"/>
              <a:buChar char="ü"/>
              <a:defRPr/>
            </a:pPr>
            <a:r>
              <a:rPr lang="id-ID" sz="1600" b="1" dirty="0" smtClean="0">
                <a:solidFill>
                  <a:srgbClr val="C00000"/>
                </a:solidFill>
                <a:latin typeface="+mn-lt"/>
                <a:cs typeface="+mn-cs"/>
              </a:rPr>
              <a:t> Transport documents </a:t>
            </a:r>
          </a:p>
          <a:p>
            <a:pPr marL="179388" indent="-179388" fontAlgn="auto">
              <a:spcBef>
                <a:spcPts val="0"/>
              </a:spcBef>
              <a:spcAft>
                <a:spcPts val="0"/>
              </a:spcAft>
              <a:defRPr/>
            </a:pPr>
            <a:r>
              <a:rPr lang="id-ID" sz="1600" b="1" dirty="0" smtClean="0">
                <a:solidFill>
                  <a:srgbClr val="C00000"/>
                </a:solidFill>
                <a:latin typeface="+mn-lt"/>
                <a:cs typeface="+mn-cs"/>
              </a:rPr>
              <a:t>     printed by users</a:t>
            </a:r>
          </a:p>
          <a:p>
            <a:pPr marL="179388" indent="-179388" fontAlgn="auto">
              <a:spcBef>
                <a:spcPts val="0"/>
              </a:spcBef>
              <a:spcAft>
                <a:spcPts val="0"/>
              </a:spcAft>
              <a:defRPr/>
            </a:pPr>
            <a:endParaRPr lang="id-ID" sz="1600" b="1" dirty="0">
              <a:solidFill>
                <a:srgbClr val="C00000"/>
              </a:solidFill>
              <a:latin typeface="+mn-lt"/>
              <a:cs typeface="+mn-cs"/>
            </a:endParaRPr>
          </a:p>
        </p:txBody>
      </p:sp>
      <p:pic>
        <p:nvPicPr>
          <p:cNvPr id="7" name="Picture 6" descr="Lacak1.png"/>
          <p:cNvPicPr>
            <a:picLocks noChangeAspect="1"/>
          </p:cNvPicPr>
          <p:nvPr/>
        </p:nvPicPr>
        <p:blipFill>
          <a:blip r:embed="rId4" cstate="print"/>
          <a:srcRect/>
          <a:stretch>
            <a:fillRect/>
          </a:stretch>
        </p:blipFill>
        <p:spPr bwMode="auto">
          <a:xfrm>
            <a:off x="152400" y="3429000"/>
            <a:ext cx="2286000" cy="3124200"/>
          </a:xfrm>
          <a:prstGeom prst="rect">
            <a:avLst/>
          </a:prstGeom>
          <a:noFill/>
          <a:ln w="9525">
            <a:noFill/>
            <a:miter lim="800000"/>
            <a:headEnd/>
            <a:tailEnd/>
          </a:ln>
        </p:spPr>
      </p:pic>
      <p:pic>
        <p:nvPicPr>
          <p:cNvPr id="8" name="Content Placeholder 3" descr="20161115_145203_resized.jpg"/>
          <p:cNvPicPr>
            <a:picLocks noChangeAspect="1"/>
          </p:cNvPicPr>
          <p:nvPr/>
        </p:nvPicPr>
        <p:blipFill>
          <a:blip r:embed="rId5"/>
          <a:srcRect l="-3722" t="32739" r="-4347" b="12543"/>
          <a:stretch>
            <a:fillRect/>
          </a:stretch>
        </p:blipFill>
        <p:spPr bwMode="auto">
          <a:xfrm>
            <a:off x="2362200" y="5638800"/>
            <a:ext cx="2819400" cy="1066800"/>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p:cNvPicPr>
            <a:picLocks noChangeAspect="1" noChangeArrowheads="1"/>
          </p:cNvPicPr>
          <p:nvPr/>
        </p:nvPicPr>
        <p:blipFill>
          <a:blip r:embed="rId3"/>
          <a:srcRect/>
          <a:stretch>
            <a:fillRect/>
          </a:stretch>
        </p:blipFill>
        <p:spPr bwMode="auto">
          <a:xfrm>
            <a:off x="-36513" y="6350"/>
            <a:ext cx="9180513" cy="6851650"/>
          </a:xfrm>
          <a:prstGeom prst="rect">
            <a:avLst/>
          </a:prstGeom>
          <a:noFill/>
          <a:ln w="9525">
            <a:noFill/>
            <a:miter lim="800000"/>
            <a:headEnd/>
            <a:tailEnd/>
          </a:ln>
        </p:spPr>
      </p:pic>
      <p:sp>
        <p:nvSpPr>
          <p:cNvPr id="88" name="Text Box 4"/>
          <p:cNvSpPr txBox="1">
            <a:spLocks noChangeArrowheads="1"/>
          </p:cNvSpPr>
          <p:nvPr/>
        </p:nvSpPr>
        <p:spPr bwMode="auto">
          <a:xfrm>
            <a:off x="1" y="109815"/>
            <a:ext cx="8786842" cy="461665"/>
          </a:xfrm>
          <a:prstGeom prst="rect">
            <a:avLst/>
          </a:prstGeom>
          <a:noFill/>
          <a:ln w="9525">
            <a:noFill/>
            <a:miter lim="800000"/>
            <a:headEnd/>
            <a:tailEnd/>
          </a:ln>
          <a:effectLst>
            <a:outerShdw blurRad="50800" dist="38100" dir="2700000" algn="tl" rotWithShape="0">
              <a:prstClr val="black">
                <a:alpha val="40000"/>
              </a:prstClr>
            </a:outerShdw>
          </a:effectLst>
        </p:spPr>
        <p:txBody>
          <a:bodyPr wrap="square">
            <a:spAutoFit/>
          </a:bodyPr>
          <a:lstStyle/>
          <a:p>
            <a:pPr algn="ctr" eaLnBrk="1" fontAlgn="auto" hangingPunct="1">
              <a:spcBef>
                <a:spcPts val="0"/>
              </a:spcBef>
              <a:spcAft>
                <a:spcPts val="0"/>
              </a:spcAft>
              <a:defRPr/>
            </a:pPr>
            <a:r>
              <a:rPr lang="id-ID" sz="2400" b="1" dirty="0" smtClean="0">
                <a:solidFill>
                  <a:srgbClr val="0070C0"/>
                </a:solidFill>
                <a:latin typeface="Arial" pitchFamily="34" charset="0"/>
              </a:rPr>
              <a:t>Timber Administration for Private Forests</a:t>
            </a:r>
            <a:endParaRPr lang="en-US" sz="2400" b="1" dirty="0">
              <a:solidFill>
                <a:srgbClr val="0070C0"/>
              </a:solidFill>
              <a:latin typeface="Arial" pitchFamily="34" charset="0"/>
            </a:endParaRPr>
          </a:p>
        </p:txBody>
      </p:sp>
      <p:sp>
        <p:nvSpPr>
          <p:cNvPr id="36" name="Rounded Rectangle 35"/>
          <p:cNvSpPr/>
          <p:nvPr/>
        </p:nvSpPr>
        <p:spPr>
          <a:xfrm>
            <a:off x="107502" y="3929066"/>
            <a:ext cx="1728193" cy="951451"/>
          </a:xfrm>
          <a:prstGeom prst="roundRect">
            <a:avLst/>
          </a:prstGeom>
        </p:spPr>
        <p:style>
          <a:lnRef idx="0">
            <a:schemeClr val="dk1"/>
          </a:lnRef>
          <a:fillRef idx="3">
            <a:schemeClr val="dk1"/>
          </a:fillRef>
          <a:effectRef idx="3">
            <a:schemeClr val="dk1"/>
          </a:effectRef>
          <a:fontRef idx="minor">
            <a:schemeClr val="lt1"/>
          </a:fontRef>
        </p:style>
        <p:txBody>
          <a:bodyPr anchor="ctr"/>
          <a:lstStyle/>
          <a:p>
            <a:pPr algn="ctr" eaLnBrk="1" hangingPunct="1">
              <a:defRPr/>
            </a:pPr>
            <a:endParaRPr lang="en-US" b="1" dirty="0"/>
          </a:p>
          <a:p>
            <a:pPr algn="ctr" eaLnBrk="1" hangingPunct="1">
              <a:defRPr/>
            </a:pPr>
            <a:endParaRPr lang="en-US" b="1" dirty="0"/>
          </a:p>
          <a:p>
            <a:pPr algn="ctr" eaLnBrk="1" hangingPunct="1">
              <a:defRPr/>
            </a:pPr>
            <a:endParaRPr lang="en-US" b="1" dirty="0"/>
          </a:p>
        </p:txBody>
      </p:sp>
      <p:sp>
        <p:nvSpPr>
          <p:cNvPr id="9" name="Rounded Rectangle 8"/>
          <p:cNvSpPr/>
          <p:nvPr/>
        </p:nvSpPr>
        <p:spPr>
          <a:xfrm>
            <a:off x="7380312" y="4077072"/>
            <a:ext cx="1335092" cy="720080"/>
          </a:xfrm>
          <a:prstGeom prst="roundRect">
            <a:avLst/>
          </a:prstGeom>
        </p:spPr>
        <p:style>
          <a:lnRef idx="0">
            <a:schemeClr val="accent6"/>
          </a:lnRef>
          <a:fillRef idx="3">
            <a:schemeClr val="accent6"/>
          </a:fillRef>
          <a:effectRef idx="3">
            <a:schemeClr val="accent6"/>
          </a:effectRef>
          <a:fontRef idx="minor">
            <a:schemeClr val="lt1"/>
          </a:fontRef>
        </p:style>
        <p:txBody>
          <a:bodyPr anchor="ctr"/>
          <a:lstStyle/>
          <a:p>
            <a:pPr algn="ctr" eaLnBrk="1" hangingPunct="1">
              <a:defRPr/>
            </a:pPr>
            <a:r>
              <a:rPr lang="id-ID" b="1" smtClean="0">
                <a:solidFill>
                  <a:sysClr val="windowText" lastClr="000000"/>
                </a:solidFill>
              </a:rPr>
              <a:t>Primary Industry</a:t>
            </a:r>
            <a:endParaRPr lang="en-US" b="1" dirty="0">
              <a:solidFill>
                <a:sysClr val="windowText" lastClr="000000"/>
              </a:solidFill>
            </a:endParaRPr>
          </a:p>
        </p:txBody>
      </p:sp>
      <p:cxnSp>
        <p:nvCxnSpPr>
          <p:cNvPr id="24" name="Straight Arrow Connector 23"/>
          <p:cNvCxnSpPr>
            <a:cxnSpLocks/>
            <a:stCxn id="0" idx="2"/>
            <a:endCxn id="0" idx="0"/>
          </p:cNvCxnSpPr>
          <p:nvPr/>
        </p:nvCxnSpPr>
        <p:spPr>
          <a:xfrm>
            <a:off x="7956550" y="4797425"/>
            <a:ext cx="7938" cy="1216025"/>
          </a:xfrm>
          <a:prstGeom prst="straightConnector1">
            <a:avLst/>
          </a:prstGeom>
          <a:ln>
            <a:headEnd type="oval" w="med" len="med"/>
            <a:tailEnd type="triangle" w="med" len="med"/>
          </a:ln>
        </p:spPr>
        <p:style>
          <a:lnRef idx="3">
            <a:schemeClr val="accent6"/>
          </a:lnRef>
          <a:fillRef idx="0">
            <a:schemeClr val="accent6"/>
          </a:fillRef>
          <a:effectRef idx="2">
            <a:schemeClr val="accent6"/>
          </a:effectRef>
          <a:fontRef idx="minor">
            <a:schemeClr val="tx1"/>
          </a:fontRef>
        </p:style>
      </p:cxnSp>
      <p:sp>
        <p:nvSpPr>
          <p:cNvPr id="25" name="Rounded Rectangle 24"/>
          <p:cNvSpPr/>
          <p:nvPr/>
        </p:nvSpPr>
        <p:spPr>
          <a:xfrm>
            <a:off x="7315668" y="6013598"/>
            <a:ext cx="1296144" cy="576064"/>
          </a:xfrm>
          <a:prstGeom prst="roundRect">
            <a:avLst>
              <a:gd name="adj" fmla="val 0"/>
            </a:avLst>
          </a:prstGeom>
        </p:spPr>
        <p:style>
          <a:lnRef idx="0">
            <a:schemeClr val="accent2"/>
          </a:lnRef>
          <a:fillRef idx="3">
            <a:schemeClr val="accent2"/>
          </a:fillRef>
          <a:effectRef idx="3">
            <a:schemeClr val="accent2"/>
          </a:effectRef>
          <a:fontRef idx="minor">
            <a:schemeClr val="lt1"/>
          </a:fontRef>
        </p:style>
        <p:txBody>
          <a:bodyPr anchor="ctr"/>
          <a:lstStyle/>
          <a:p>
            <a:pPr algn="ctr" eaLnBrk="1" hangingPunct="1">
              <a:defRPr/>
            </a:pPr>
            <a:r>
              <a:rPr lang="id-ID" sz="1200" b="1" smtClean="0">
                <a:solidFill>
                  <a:sysClr val="windowText" lastClr="000000"/>
                </a:solidFill>
              </a:rPr>
              <a:t>Secondary Industry/ Consumer</a:t>
            </a:r>
            <a:endParaRPr lang="en-US" sz="1200" b="1" dirty="0">
              <a:solidFill>
                <a:sysClr val="windowText" lastClr="000000"/>
              </a:solidFill>
            </a:endParaRPr>
          </a:p>
        </p:txBody>
      </p:sp>
      <p:sp>
        <p:nvSpPr>
          <p:cNvPr id="26" name="Rounded Rectangle 25"/>
          <p:cNvSpPr/>
          <p:nvPr/>
        </p:nvSpPr>
        <p:spPr>
          <a:xfrm>
            <a:off x="4319588" y="795338"/>
            <a:ext cx="1295400" cy="576262"/>
          </a:xfrm>
          <a:prstGeom prst="roundRect">
            <a:avLst/>
          </a:prstGeom>
        </p:spPr>
        <p:style>
          <a:lnRef idx="1">
            <a:schemeClr val="dk1"/>
          </a:lnRef>
          <a:fillRef idx="2">
            <a:schemeClr val="dk1"/>
          </a:fillRef>
          <a:effectRef idx="1">
            <a:schemeClr val="dk1"/>
          </a:effectRef>
          <a:fontRef idx="minor">
            <a:schemeClr val="dk1"/>
          </a:fontRef>
        </p:style>
        <p:txBody>
          <a:bodyPr anchor="ctr"/>
          <a:lstStyle/>
          <a:p>
            <a:pPr algn="ctr" eaLnBrk="1" hangingPunct="1">
              <a:defRPr/>
            </a:pPr>
            <a:r>
              <a:rPr lang="id-ID" sz="1600" b="1" smtClean="0">
                <a:solidFill>
                  <a:sysClr val="windowText" lastClr="000000"/>
                </a:solidFill>
              </a:rPr>
              <a:t>Timber Depot</a:t>
            </a:r>
            <a:endParaRPr lang="en-US" sz="1600" b="1" i="1" dirty="0">
              <a:solidFill>
                <a:sysClr val="windowText" lastClr="000000"/>
              </a:solidFill>
            </a:endParaRPr>
          </a:p>
        </p:txBody>
      </p:sp>
      <p:cxnSp>
        <p:nvCxnSpPr>
          <p:cNvPr id="53" name="Straight Arrow Connector 52"/>
          <p:cNvCxnSpPr>
            <a:cxnSpLocks/>
            <a:stCxn id="26" idx="3"/>
            <a:endCxn id="0" idx="0"/>
          </p:cNvCxnSpPr>
          <p:nvPr/>
        </p:nvCxnSpPr>
        <p:spPr>
          <a:xfrm>
            <a:off x="5614988" y="1082675"/>
            <a:ext cx="2341562" cy="2994025"/>
          </a:xfrm>
          <a:prstGeom prst="curvedConnector2">
            <a:avLst/>
          </a:prstGeom>
          <a:ln>
            <a:headEnd type="oval" w="med" len="med"/>
            <a:tailEnd type="triangle" w="med" len="med"/>
          </a:ln>
        </p:spPr>
        <p:style>
          <a:lnRef idx="3">
            <a:schemeClr val="accent2"/>
          </a:lnRef>
          <a:fillRef idx="0">
            <a:schemeClr val="accent2"/>
          </a:fillRef>
          <a:effectRef idx="2">
            <a:schemeClr val="accent2"/>
          </a:effectRef>
          <a:fontRef idx="minor">
            <a:schemeClr val="tx1"/>
          </a:fontRef>
        </p:style>
      </p:cxnSp>
      <p:sp>
        <p:nvSpPr>
          <p:cNvPr id="40" name="Rounded Rectangle 39"/>
          <p:cNvSpPr/>
          <p:nvPr/>
        </p:nvSpPr>
        <p:spPr>
          <a:xfrm>
            <a:off x="107950" y="4149725"/>
            <a:ext cx="1727200" cy="503238"/>
          </a:xfrm>
          <a:prstGeom prst="roundRect">
            <a:avLst/>
          </a:prstGeom>
        </p:spPr>
        <p:style>
          <a:lnRef idx="1">
            <a:schemeClr val="accent3"/>
          </a:lnRef>
          <a:fillRef idx="2">
            <a:schemeClr val="accent3"/>
          </a:fillRef>
          <a:effectRef idx="1">
            <a:schemeClr val="accent3"/>
          </a:effectRef>
          <a:fontRef idx="minor">
            <a:schemeClr val="dk1"/>
          </a:fontRef>
        </p:style>
        <p:txBody>
          <a:bodyPr anchor="ctr"/>
          <a:lstStyle/>
          <a:p>
            <a:pPr algn="ctr">
              <a:defRPr/>
            </a:pPr>
            <a:endParaRPr lang="id-ID" sz="1400" b="1" smtClean="0"/>
          </a:p>
          <a:p>
            <a:pPr algn="ctr">
              <a:defRPr/>
            </a:pPr>
            <a:r>
              <a:rPr lang="en-US" sz="1400" b="1" smtClean="0"/>
              <a:t>H</a:t>
            </a:r>
            <a:r>
              <a:rPr lang="id-ID" sz="1400" b="1" smtClean="0"/>
              <a:t>arvesting Location</a:t>
            </a:r>
          </a:p>
          <a:p>
            <a:pPr algn="ctr" eaLnBrk="1" hangingPunct="1">
              <a:defRPr/>
            </a:pPr>
            <a:endParaRPr lang="en-US" sz="1400" b="1" dirty="0" err="1">
              <a:solidFill>
                <a:sysClr val="windowText" lastClr="000000"/>
              </a:solidFill>
            </a:endParaRPr>
          </a:p>
        </p:txBody>
      </p:sp>
      <p:cxnSp>
        <p:nvCxnSpPr>
          <p:cNvPr id="67" name="Straight Arrow Connector 66"/>
          <p:cNvCxnSpPr>
            <a:cxnSpLocks/>
            <a:stCxn id="40" idx="3"/>
          </p:cNvCxnSpPr>
          <p:nvPr/>
        </p:nvCxnSpPr>
        <p:spPr>
          <a:xfrm>
            <a:off x="1835150" y="4400550"/>
            <a:ext cx="5545138" cy="36513"/>
          </a:xfrm>
          <a:prstGeom prst="straightConnector1">
            <a:avLst/>
          </a:prstGeom>
          <a:ln>
            <a:headEnd type="oval" w="med" len="med"/>
            <a:tailEnd type="triangle" w="med" len="med"/>
          </a:ln>
        </p:spPr>
        <p:style>
          <a:lnRef idx="3">
            <a:schemeClr val="accent3"/>
          </a:lnRef>
          <a:fillRef idx="0">
            <a:schemeClr val="accent3"/>
          </a:fillRef>
          <a:effectRef idx="2">
            <a:schemeClr val="accent3"/>
          </a:effectRef>
          <a:fontRef idx="minor">
            <a:schemeClr val="tx1"/>
          </a:fontRef>
        </p:style>
      </p:cxnSp>
      <p:cxnSp>
        <p:nvCxnSpPr>
          <p:cNvPr id="70" name="Straight Arrow Connector 52"/>
          <p:cNvCxnSpPr>
            <a:cxnSpLocks/>
            <a:endCxn id="26" idx="1"/>
          </p:cNvCxnSpPr>
          <p:nvPr/>
        </p:nvCxnSpPr>
        <p:spPr>
          <a:xfrm rot="5400000" flipH="1" flipV="1">
            <a:off x="1418431" y="1499394"/>
            <a:ext cx="3317875" cy="2484438"/>
          </a:xfrm>
          <a:prstGeom prst="curvedConnector2">
            <a:avLst/>
          </a:prstGeom>
          <a:ln>
            <a:headEnd type="oval" w="med" len="med"/>
            <a:tailEnd type="triangle" w="med" len="med"/>
          </a:ln>
        </p:spPr>
        <p:style>
          <a:lnRef idx="3">
            <a:schemeClr val="accent3"/>
          </a:lnRef>
          <a:fillRef idx="0">
            <a:schemeClr val="accent3"/>
          </a:fillRef>
          <a:effectRef idx="2">
            <a:schemeClr val="accent3"/>
          </a:effectRef>
          <a:fontRef idx="minor">
            <a:schemeClr val="tx1"/>
          </a:fontRef>
        </p:style>
      </p:cxnSp>
      <p:pic>
        <p:nvPicPr>
          <p:cNvPr id="29" name="Picture 10"/>
          <p:cNvPicPr>
            <a:picLocks noChangeAspect="1"/>
          </p:cNvPicPr>
          <p:nvPr/>
        </p:nvPicPr>
        <p:blipFill>
          <a:blip r:embed="rId4" cstate="print"/>
          <a:srcRect/>
          <a:stretch>
            <a:fillRect/>
          </a:stretch>
        </p:blipFill>
        <p:spPr bwMode="auto">
          <a:xfrm rot="523911">
            <a:off x="7218005" y="848666"/>
            <a:ext cx="908260" cy="1047373"/>
          </a:xfrm>
          <a:prstGeom prst="rect">
            <a:avLst/>
          </a:prstGeom>
          <a:noFill/>
          <a:ln w="9525">
            <a:noFill/>
            <a:miter lim="800000"/>
            <a:headEnd/>
            <a:tailEnd/>
          </a:ln>
        </p:spPr>
      </p:pic>
      <p:sp>
        <p:nvSpPr>
          <p:cNvPr id="27" name="Flowchart: Document 26"/>
          <p:cNvSpPr/>
          <p:nvPr/>
        </p:nvSpPr>
        <p:spPr>
          <a:xfrm>
            <a:off x="6948488" y="1571612"/>
            <a:ext cx="1368425" cy="785818"/>
          </a:xfrm>
          <a:prstGeom prst="flowChartDocument">
            <a:avLst/>
          </a:prstGeom>
          <a:solidFill>
            <a:schemeClr val="accent6">
              <a:lumMod val="40000"/>
              <a:lumOff val="60000"/>
            </a:schemeClr>
          </a:solidFill>
          <a:ln>
            <a:solidFill>
              <a:schemeClr val="accent3">
                <a:lumMod val="75000"/>
              </a:schemeClr>
            </a:solidFill>
          </a:ln>
        </p:spPr>
        <p:style>
          <a:lnRef idx="1">
            <a:schemeClr val="accent3"/>
          </a:lnRef>
          <a:fillRef idx="2">
            <a:schemeClr val="accent3"/>
          </a:fillRef>
          <a:effectRef idx="1">
            <a:schemeClr val="accent3"/>
          </a:effectRef>
          <a:fontRef idx="minor">
            <a:schemeClr val="dk1"/>
          </a:fontRef>
        </p:style>
        <p:txBody>
          <a:bodyPr anchor="ctr"/>
          <a:lstStyle/>
          <a:p>
            <a:pPr algn="ctr" eaLnBrk="1" hangingPunct="1">
              <a:defRPr/>
            </a:pPr>
            <a:r>
              <a:rPr lang="en-US" sz="900" b="1" dirty="0"/>
              <a:t>Nota </a:t>
            </a:r>
            <a:r>
              <a:rPr lang="en-US" sz="900" b="1" dirty="0" err="1"/>
              <a:t>Angkutan</a:t>
            </a:r>
            <a:endParaRPr lang="en-US" sz="900" b="1" dirty="0"/>
          </a:p>
          <a:p>
            <a:pPr algn="ctr">
              <a:defRPr/>
            </a:pPr>
            <a:r>
              <a:rPr lang="en-US" sz="900" b="1" smtClean="0"/>
              <a:t>Lanjutan</a:t>
            </a:r>
            <a:r>
              <a:rPr lang="id-ID" sz="900" b="1" smtClean="0"/>
              <a:t> (transport document)</a:t>
            </a:r>
            <a:endParaRPr lang="en-US" sz="900" b="1" dirty="0"/>
          </a:p>
        </p:txBody>
      </p:sp>
      <p:pic>
        <p:nvPicPr>
          <p:cNvPr id="30" name="Picture 6"/>
          <p:cNvPicPr>
            <a:picLocks noChangeAspect="1"/>
          </p:cNvPicPr>
          <p:nvPr/>
        </p:nvPicPr>
        <p:blipFill>
          <a:blip r:embed="rId5" cstate="print"/>
          <a:srcRect/>
          <a:stretch>
            <a:fillRect/>
          </a:stretch>
        </p:blipFill>
        <p:spPr bwMode="auto">
          <a:xfrm rot="353759">
            <a:off x="2408577" y="970838"/>
            <a:ext cx="874612" cy="1041037"/>
          </a:xfrm>
          <a:prstGeom prst="rect">
            <a:avLst/>
          </a:prstGeom>
          <a:noFill/>
          <a:ln w="9525">
            <a:noFill/>
            <a:miter lim="800000"/>
            <a:headEnd/>
            <a:tailEnd/>
          </a:ln>
        </p:spPr>
      </p:pic>
      <p:sp>
        <p:nvSpPr>
          <p:cNvPr id="33" name="TextBox 32"/>
          <p:cNvSpPr txBox="1"/>
          <p:nvPr/>
        </p:nvSpPr>
        <p:spPr>
          <a:xfrm>
            <a:off x="142844" y="5014753"/>
            <a:ext cx="6429420" cy="1200329"/>
          </a:xfrm>
          <a:prstGeom prst="rect">
            <a:avLst/>
          </a:prstGeom>
          <a:noFill/>
        </p:spPr>
        <p:txBody>
          <a:bodyPr wrap="square" rtlCol="0">
            <a:spAutoFit/>
          </a:bodyPr>
          <a:lstStyle/>
          <a:p>
            <a:r>
              <a:rPr lang="id-ID" sz="1200" smtClean="0"/>
              <a:t>Privately-owned forest trees:</a:t>
            </a:r>
          </a:p>
          <a:p>
            <a:pPr>
              <a:buFont typeface="Arial" pitchFamily="34" charset="0"/>
              <a:buChar char="•"/>
            </a:pPr>
            <a:r>
              <a:rPr lang="id-ID" sz="1200" smtClean="0"/>
              <a:t> planted/cultivated in privately-owned  land</a:t>
            </a:r>
          </a:p>
          <a:p>
            <a:pPr>
              <a:buFont typeface="Arial" pitchFamily="34" charset="0"/>
              <a:buChar char="•"/>
            </a:pPr>
            <a:r>
              <a:rPr lang="id-ID" sz="1200" smtClean="0"/>
              <a:t> Species:</a:t>
            </a:r>
          </a:p>
          <a:p>
            <a:r>
              <a:rPr lang="id-ID" sz="1200" smtClean="0"/>
              <a:t>   -  commercial species: teak, mahogany </a:t>
            </a:r>
          </a:p>
          <a:p>
            <a:r>
              <a:rPr lang="id-ID" sz="1200" smtClean="0"/>
              <a:t>   -  fast-growing species : sengon (</a:t>
            </a:r>
            <a:r>
              <a:rPr lang="id-ID" sz="1200" i="1" smtClean="0"/>
              <a:t>Falcataria</a:t>
            </a:r>
            <a:r>
              <a:rPr lang="id-ID" sz="1200" smtClean="0"/>
              <a:t>), jabon (</a:t>
            </a:r>
            <a:r>
              <a:rPr lang="id-ID" sz="1200" i="1" smtClean="0"/>
              <a:t>Antocephalus</a:t>
            </a:r>
            <a:r>
              <a:rPr lang="id-ID" sz="1200" smtClean="0"/>
              <a:t>)</a:t>
            </a:r>
          </a:p>
          <a:p>
            <a:r>
              <a:rPr lang="id-ID" sz="1200" smtClean="0"/>
              <a:t>   -  fruit trees</a:t>
            </a:r>
            <a:endParaRPr lang="id-ID" sz="1200"/>
          </a:p>
        </p:txBody>
      </p:sp>
      <p:sp>
        <p:nvSpPr>
          <p:cNvPr id="35" name="TextBox 34"/>
          <p:cNvSpPr txBox="1"/>
          <p:nvPr/>
        </p:nvSpPr>
        <p:spPr>
          <a:xfrm>
            <a:off x="142844" y="857233"/>
            <a:ext cx="2143140" cy="1938992"/>
          </a:xfrm>
          <a:prstGeom prst="rect">
            <a:avLst/>
          </a:prstGeom>
          <a:noFill/>
        </p:spPr>
        <p:txBody>
          <a:bodyPr wrap="square" rtlCol="0">
            <a:spAutoFit/>
          </a:bodyPr>
          <a:lstStyle/>
          <a:p>
            <a:r>
              <a:rPr lang="id-ID" sz="1200" dirty="0" smtClean="0">
                <a:solidFill>
                  <a:srgbClr val="C00000"/>
                </a:solidFill>
              </a:rPr>
              <a:t>Transport document (‘</a:t>
            </a:r>
            <a:r>
              <a:rPr lang="id-ID" sz="1200" i="1" dirty="0" smtClean="0">
                <a:solidFill>
                  <a:srgbClr val="C00000"/>
                </a:solidFill>
              </a:rPr>
              <a:t>Nota Angkutan’</a:t>
            </a:r>
            <a:r>
              <a:rPr lang="id-ID" sz="1200" dirty="0" smtClean="0">
                <a:solidFill>
                  <a:srgbClr val="C00000"/>
                </a:solidFill>
              </a:rPr>
              <a:t>)</a:t>
            </a:r>
          </a:p>
          <a:p>
            <a:pPr marL="179388" indent="-179388">
              <a:buFont typeface="Wingdings" pitchFamily="2" charset="2"/>
              <a:buChar char="ü"/>
            </a:pPr>
            <a:r>
              <a:rPr lang="id-ID" sz="1200" dirty="0" smtClean="0"/>
              <a:t>Issued by land owner</a:t>
            </a:r>
          </a:p>
          <a:p>
            <a:pPr marL="179388" indent="-179388">
              <a:buFont typeface="Wingdings" pitchFamily="2" charset="2"/>
              <a:buChar char="ü"/>
            </a:pPr>
            <a:r>
              <a:rPr lang="id-ID" sz="1200" dirty="0" smtClean="0"/>
              <a:t>Information on rights to land is inserted</a:t>
            </a:r>
          </a:p>
          <a:p>
            <a:pPr marL="179388" indent="-179388">
              <a:buFont typeface="Wingdings" pitchFamily="2" charset="2"/>
              <a:buChar char="ü"/>
            </a:pPr>
            <a:r>
              <a:rPr lang="id-ID" sz="1200" dirty="0" smtClean="0"/>
              <a:t>Function as ‘Self Declaration of Compliance’</a:t>
            </a:r>
          </a:p>
          <a:p>
            <a:pPr marL="358775" indent="-179388"/>
            <a:endParaRPr lang="id-ID" sz="1200" dirty="0" smtClean="0"/>
          </a:p>
          <a:p>
            <a:pPr marL="179388" indent="-179388"/>
            <a:endParaRPr lang="id-ID" sz="1200" dirty="0"/>
          </a:p>
        </p:txBody>
      </p:sp>
      <p:pic>
        <p:nvPicPr>
          <p:cNvPr id="37" name="Picture 6"/>
          <p:cNvPicPr>
            <a:picLocks noChangeAspect="1"/>
          </p:cNvPicPr>
          <p:nvPr/>
        </p:nvPicPr>
        <p:blipFill>
          <a:blip r:embed="rId6" cstate="print"/>
          <a:srcRect/>
          <a:stretch>
            <a:fillRect/>
          </a:stretch>
        </p:blipFill>
        <p:spPr bwMode="auto">
          <a:xfrm rot="353759">
            <a:off x="3762465" y="3611212"/>
            <a:ext cx="815884" cy="971134"/>
          </a:xfrm>
          <a:prstGeom prst="rect">
            <a:avLst/>
          </a:prstGeom>
          <a:noFill/>
          <a:ln w="9525">
            <a:noFill/>
            <a:miter lim="800000"/>
            <a:headEnd/>
            <a:tailEnd/>
          </a:ln>
        </p:spPr>
      </p:pic>
      <p:cxnSp>
        <p:nvCxnSpPr>
          <p:cNvPr id="41" name="Straight Arrow Connector 40"/>
          <p:cNvCxnSpPr>
            <a:cxnSpLocks/>
          </p:cNvCxnSpPr>
          <p:nvPr/>
        </p:nvCxnSpPr>
        <p:spPr>
          <a:xfrm rot="10800000">
            <a:off x="2000232" y="4572008"/>
            <a:ext cx="5214974" cy="1588"/>
          </a:xfrm>
          <a:prstGeom prst="straightConnector1">
            <a:avLst/>
          </a:prstGeom>
          <a:ln>
            <a:solidFill>
              <a:srgbClr val="FF0000"/>
            </a:solidFill>
            <a:prstDash val="sysDot"/>
            <a:headEnd type="oval" w="med" len="med"/>
            <a:tailEnd type="triangle" w="med" len="med"/>
          </a:ln>
        </p:spPr>
        <p:style>
          <a:lnRef idx="3">
            <a:schemeClr val="accent3"/>
          </a:lnRef>
          <a:fillRef idx="0">
            <a:schemeClr val="accent3"/>
          </a:fillRef>
          <a:effectRef idx="2">
            <a:schemeClr val="accent3"/>
          </a:effectRef>
          <a:fontRef idx="minor">
            <a:schemeClr val="tx1"/>
          </a:fontRef>
        </p:style>
      </p:cxnSp>
      <p:sp>
        <p:nvSpPr>
          <p:cNvPr id="83" name="Flowchart: Document 82"/>
          <p:cNvSpPr/>
          <p:nvPr/>
        </p:nvSpPr>
        <p:spPr>
          <a:xfrm>
            <a:off x="3708400" y="4237038"/>
            <a:ext cx="1187450" cy="431800"/>
          </a:xfrm>
          <a:prstGeom prst="flowChartDocument">
            <a:avLst/>
          </a:prstGeom>
          <a:ln>
            <a:solidFill>
              <a:schemeClr val="accent3">
                <a:lumMod val="75000"/>
              </a:schemeClr>
            </a:solidFill>
          </a:ln>
        </p:spPr>
        <p:style>
          <a:lnRef idx="1">
            <a:schemeClr val="accent3"/>
          </a:lnRef>
          <a:fillRef idx="2">
            <a:schemeClr val="accent3"/>
          </a:fillRef>
          <a:effectRef idx="1">
            <a:schemeClr val="accent3"/>
          </a:effectRef>
          <a:fontRef idx="minor">
            <a:schemeClr val="dk1"/>
          </a:fontRef>
        </p:style>
        <p:txBody>
          <a:bodyPr anchor="ctr"/>
          <a:lstStyle/>
          <a:p>
            <a:pPr algn="ctr" eaLnBrk="1" hangingPunct="1">
              <a:defRPr/>
            </a:pPr>
            <a:r>
              <a:rPr lang="en-US" sz="1200" b="1" dirty="0"/>
              <a:t>Nota </a:t>
            </a:r>
            <a:r>
              <a:rPr lang="en-US" sz="1200" b="1" dirty="0" err="1"/>
              <a:t>Angkutan</a:t>
            </a:r>
            <a:endParaRPr lang="en-US" sz="1200" b="1" dirty="0"/>
          </a:p>
        </p:txBody>
      </p:sp>
      <p:sp>
        <p:nvSpPr>
          <p:cNvPr id="44" name="TextBox 43"/>
          <p:cNvSpPr txBox="1"/>
          <p:nvPr/>
        </p:nvSpPr>
        <p:spPr>
          <a:xfrm>
            <a:off x="4143372" y="4643446"/>
            <a:ext cx="3000396" cy="253916"/>
          </a:xfrm>
          <a:prstGeom prst="rect">
            <a:avLst/>
          </a:prstGeom>
          <a:noFill/>
        </p:spPr>
        <p:txBody>
          <a:bodyPr wrap="square" rtlCol="0">
            <a:spAutoFit/>
          </a:bodyPr>
          <a:lstStyle/>
          <a:p>
            <a:r>
              <a:rPr lang="id-ID" sz="1050" smtClean="0"/>
              <a:t>verified by primary industry (census)</a:t>
            </a:r>
          </a:p>
        </p:txBody>
      </p:sp>
      <p:cxnSp>
        <p:nvCxnSpPr>
          <p:cNvPr id="45" name="Straight Arrow Connector 44"/>
          <p:cNvCxnSpPr>
            <a:cxnSpLocks/>
          </p:cNvCxnSpPr>
          <p:nvPr/>
        </p:nvCxnSpPr>
        <p:spPr>
          <a:xfrm rot="10800000" flipV="1">
            <a:off x="285720" y="6572272"/>
            <a:ext cx="347666" cy="9524"/>
          </a:xfrm>
          <a:prstGeom prst="straightConnector1">
            <a:avLst/>
          </a:prstGeom>
          <a:ln>
            <a:solidFill>
              <a:srgbClr val="FF0000"/>
            </a:solidFill>
            <a:prstDash val="sysDot"/>
            <a:headEnd type="oval" w="med" len="med"/>
            <a:tailEnd type="triangle" w="med" len="med"/>
          </a:ln>
        </p:spPr>
        <p:style>
          <a:lnRef idx="3">
            <a:schemeClr val="accent3"/>
          </a:lnRef>
          <a:fillRef idx="0">
            <a:schemeClr val="accent3"/>
          </a:fillRef>
          <a:effectRef idx="2">
            <a:schemeClr val="accent3"/>
          </a:effectRef>
          <a:fontRef idx="minor">
            <a:schemeClr val="tx1"/>
          </a:fontRef>
        </p:style>
      </p:cxnSp>
      <p:sp>
        <p:nvSpPr>
          <p:cNvPr id="48" name="TextBox 47"/>
          <p:cNvSpPr txBox="1"/>
          <p:nvPr/>
        </p:nvSpPr>
        <p:spPr>
          <a:xfrm>
            <a:off x="714348" y="6500834"/>
            <a:ext cx="2214578" cy="253916"/>
          </a:xfrm>
          <a:prstGeom prst="rect">
            <a:avLst/>
          </a:prstGeom>
          <a:noFill/>
        </p:spPr>
        <p:txBody>
          <a:bodyPr wrap="square" rtlCol="0">
            <a:spAutoFit/>
          </a:bodyPr>
          <a:lstStyle/>
          <a:p>
            <a:r>
              <a:rPr lang="id-ID" sz="1050" smtClean="0"/>
              <a:t>Verification/validation</a:t>
            </a:r>
            <a:endParaRPr lang="id-ID" sz="1050"/>
          </a:p>
        </p:txBody>
      </p:sp>
      <p:cxnSp>
        <p:nvCxnSpPr>
          <p:cNvPr id="57" name="Straight Arrow Connector 56"/>
          <p:cNvCxnSpPr>
            <a:cxnSpLocks/>
          </p:cNvCxnSpPr>
          <p:nvPr/>
        </p:nvCxnSpPr>
        <p:spPr>
          <a:xfrm rot="5400000">
            <a:off x="1607323" y="1750207"/>
            <a:ext cx="2857520" cy="2071702"/>
          </a:xfrm>
          <a:prstGeom prst="straightConnector1">
            <a:avLst/>
          </a:prstGeom>
          <a:ln>
            <a:solidFill>
              <a:srgbClr val="FF0000"/>
            </a:solidFill>
            <a:prstDash val="sysDot"/>
            <a:headEnd type="oval" w="med" len="med"/>
            <a:tailEnd type="triangle" w="med" len="med"/>
          </a:ln>
        </p:spPr>
        <p:style>
          <a:lnRef idx="3">
            <a:schemeClr val="accent3"/>
          </a:lnRef>
          <a:fillRef idx="0">
            <a:schemeClr val="accent3"/>
          </a:fillRef>
          <a:effectRef idx="2">
            <a:schemeClr val="accent3"/>
          </a:effectRef>
          <a:fontRef idx="minor">
            <a:schemeClr val="tx1"/>
          </a:fontRef>
        </p:style>
      </p:cxnSp>
      <p:sp>
        <p:nvSpPr>
          <p:cNvPr id="50" name="Flowchart: Document 49"/>
          <p:cNvSpPr/>
          <p:nvPr/>
        </p:nvSpPr>
        <p:spPr>
          <a:xfrm>
            <a:off x="2519363" y="1571612"/>
            <a:ext cx="1266819" cy="538176"/>
          </a:xfrm>
          <a:prstGeom prst="flowChartDocument">
            <a:avLst/>
          </a:prstGeom>
          <a:ln>
            <a:solidFill>
              <a:schemeClr val="accent3">
                <a:lumMod val="75000"/>
              </a:schemeClr>
            </a:solidFill>
          </a:ln>
        </p:spPr>
        <p:style>
          <a:lnRef idx="1">
            <a:schemeClr val="accent3"/>
          </a:lnRef>
          <a:fillRef idx="2">
            <a:schemeClr val="accent3"/>
          </a:fillRef>
          <a:effectRef idx="1">
            <a:schemeClr val="accent3"/>
          </a:effectRef>
          <a:fontRef idx="minor">
            <a:schemeClr val="dk1"/>
          </a:fontRef>
        </p:style>
        <p:txBody>
          <a:bodyPr anchor="ctr"/>
          <a:lstStyle/>
          <a:p>
            <a:pPr algn="ctr" eaLnBrk="1" hangingPunct="1">
              <a:defRPr/>
            </a:pPr>
            <a:r>
              <a:rPr lang="en-US" sz="1000" b="1"/>
              <a:t>Nota </a:t>
            </a:r>
            <a:r>
              <a:rPr lang="en-US" sz="1000" b="1" smtClean="0"/>
              <a:t>Angkutan</a:t>
            </a:r>
            <a:r>
              <a:rPr lang="id-ID" sz="1000" b="1" smtClean="0"/>
              <a:t> (transport document)</a:t>
            </a:r>
            <a:endParaRPr lang="en-US" sz="1000" b="1" dirty="0"/>
          </a:p>
        </p:txBody>
      </p:sp>
      <p:sp>
        <p:nvSpPr>
          <p:cNvPr id="59" name="TextBox 58"/>
          <p:cNvSpPr txBox="1"/>
          <p:nvPr/>
        </p:nvSpPr>
        <p:spPr>
          <a:xfrm rot="18343383">
            <a:off x="1937348" y="2562708"/>
            <a:ext cx="3000396" cy="253916"/>
          </a:xfrm>
          <a:prstGeom prst="rect">
            <a:avLst/>
          </a:prstGeom>
          <a:noFill/>
        </p:spPr>
        <p:txBody>
          <a:bodyPr wrap="square" rtlCol="0">
            <a:spAutoFit/>
          </a:bodyPr>
          <a:lstStyle/>
          <a:p>
            <a:r>
              <a:rPr lang="id-ID" sz="1050" smtClean="0"/>
              <a:t>verified by timber depot (census)</a:t>
            </a:r>
          </a:p>
        </p:txBody>
      </p:sp>
      <p:sp>
        <p:nvSpPr>
          <p:cNvPr id="62" name="TextBox 61"/>
          <p:cNvSpPr txBox="1"/>
          <p:nvPr/>
        </p:nvSpPr>
        <p:spPr>
          <a:xfrm rot="3188449">
            <a:off x="5070723" y="2649699"/>
            <a:ext cx="3000396" cy="253916"/>
          </a:xfrm>
          <a:prstGeom prst="rect">
            <a:avLst/>
          </a:prstGeom>
          <a:noFill/>
        </p:spPr>
        <p:txBody>
          <a:bodyPr wrap="square" rtlCol="0">
            <a:spAutoFit/>
          </a:bodyPr>
          <a:lstStyle/>
          <a:p>
            <a:r>
              <a:rPr lang="id-ID" sz="1050" smtClean="0"/>
              <a:t>verified by primary industry (sampling)</a:t>
            </a:r>
          </a:p>
        </p:txBody>
      </p:sp>
      <p:cxnSp>
        <p:nvCxnSpPr>
          <p:cNvPr id="63" name="Straight Arrow Connector 62"/>
          <p:cNvCxnSpPr>
            <a:cxnSpLocks/>
          </p:cNvCxnSpPr>
          <p:nvPr/>
        </p:nvCxnSpPr>
        <p:spPr>
          <a:xfrm rot="16200000" flipV="1">
            <a:off x="5536413" y="1678769"/>
            <a:ext cx="2428892" cy="1785950"/>
          </a:xfrm>
          <a:prstGeom prst="straightConnector1">
            <a:avLst/>
          </a:prstGeom>
          <a:ln>
            <a:solidFill>
              <a:srgbClr val="FF0000"/>
            </a:solidFill>
            <a:prstDash val="sysDot"/>
            <a:headEnd type="oval" w="med" len="med"/>
            <a:tailEnd type="triangle" w="med" len="med"/>
          </a:ln>
        </p:spPr>
        <p:style>
          <a:lnRef idx="3">
            <a:schemeClr val="accent3"/>
          </a:lnRef>
          <a:fillRef idx="0">
            <a:schemeClr val="accent3"/>
          </a:fillRef>
          <a:effectRef idx="2">
            <a:schemeClr val="accent3"/>
          </a:effectRef>
          <a:fontRef idx="minor">
            <a:schemeClr val="tx1"/>
          </a:fontRef>
        </p:style>
      </p:cxnSp>
      <p:cxnSp>
        <p:nvCxnSpPr>
          <p:cNvPr id="66" name="Straight Arrow Connector 65"/>
          <p:cNvCxnSpPr>
            <a:cxnSpLocks/>
          </p:cNvCxnSpPr>
          <p:nvPr/>
        </p:nvCxnSpPr>
        <p:spPr>
          <a:xfrm rot="5400000" flipH="1" flipV="1">
            <a:off x="7251719" y="5393545"/>
            <a:ext cx="1070776" cy="794"/>
          </a:xfrm>
          <a:prstGeom prst="straightConnector1">
            <a:avLst/>
          </a:prstGeom>
          <a:ln>
            <a:solidFill>
              <a:srgbClr val="FFFF00"/>
            </a:solidFill>
            <a:prstDash val="sysDot"/>
            <a:headEnd type="oval" w="med" len="med"/>
            <a:tailEnd type="triangle" w="med" len="med"/>
          </a:ln>
        </p:spPr>
        <p:style>
          <a:lnRef idx="3">
            <a:schemeClr val="accent3"/>
          </a:lnRef>
          <a:fillRef idx="0">
            <a:schemeClr val="accent3"/>
          </a:fillRef>
          <a:effectRef idx="2">
            <a:schemeClr val="accent3"/>
          </a:effectRef>
          <a:fontRef idx="minor">
            <a:schemeClr val="tx1"/>
          </a:fontRef>
        </p:style>
      </p:cxnSp>
      <p:sp>
        <p:nvSpPr>
          <p:cNvPr id="84" name="Flowchart: Document 83"/>
          <p:cNvSpPr/>
          <p:nvPr/>
        </p:nvSpPr>
        <p:spPr>
          <a:xfrm>
            <a:off x="7524750" y="5076824"/>
            <a:ext cx="1368425" cy="709629"/>
          </a:xfrm>
          <a:prstGeom prst="flowChartDocument">
            <a:avLst/>
          </a:prstGeom>
          <a:solidFill>
            <a:schemeClr val="accent2">
              <a:lumMod val="40000"/>
              <a:lumOff val="60000"/>
            </a:schemeClr>
          </a:solidFill>
          <a:ln>
            <a:solidFill>
              <a:schemeClr val="accent3">
                <a:lumMod val="75000"/>
              </a:schemeClr>
            </a:solidFill>
          </a:ln>
        </p:spPr>
        <p:style>
          <a:lnRef idx="1">
            <a:schemeClr val="accent3"/>
          </a:lnRef>
          <a:fillRef idx="2">
            <a:schemeClr val="accent3"/>
          </a:fillRef>
          <a:effectRef idx="1">
            <a:schemeClr val="accent3"/>
          </a:effectRef>
          <a:fontRef idx="minor">
            <a:schemeClr val="dk1"/>
          </a:fontRef>
        </p:style>
        <p:txBody>
          <a:bodyPr anchor="ctr"/>
          <a:lstStyle/>
          <a:p>
            <a:pPr algn="ctr">
              <a:defRPr/>
            </a:pPr>
            <a:r>
              <a:rPr lang="en-US" sz="1000" b="1"/>
              <a:t>Nota </a:t>
            </a:r>
            <a:r>
              <a:rPr lang="en-US" sz="1000" b="1" smtClean="0"/>
              <a:t>Perusahaan</a:t>
            </a:r>
            <a:r>
              <a:rPr lang="id-ID" sz="1000" b="1" smtClean="0"/>
              <a:t> (transport document)</a:t>
            </a:r>
            <a:endParaRPr lang="en-US" sz="1000" b="1"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75"/>
          <p:cNvGrpSpPr>
            <a:grpSpLocks/>
          </p:cNvGrpSpPr>
          <p:nvPr/>
        </p:nvGrpSpPr>
        <p:grpSpPr bwMode="auto">
          <a:xfrm>
            <a:off x="5076825" y="1196975"/>
            <a:ext cx="3816350" cy="5632450"/>
            <a:chOff x="5076056" y="1196752"/>
            <a:chExt cx="3816424" cy="5633440"/>
          </a:xfrm>
        </p:grpSpPr>
        <p:sp>
          <p:nvSpPr>
            <p:cNvPr id="67" name="Rectangle 66"/>
            <p:cNvSpPr/>
            <p:nvPr/>
          </p:nvSpPr>
          <p:spPr>
            <a:xfrm>
              <a:off x="5076056" y="6164913"/>
              <a:ext cx="3816424" cy="66527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66" name="Rectangle 65"/>
            <p:cNvSpPr/>
            <p:nvPr/>
          </p:nvSpPr>
          <p:spPr>
            <a:xfrm>
              <a:off x="5076056" y="2997293"/>
              <a:ext cx="3816424" cy="3119986"/>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65" name="Rectangle 64"/>
            <p:cNvSpPr/>
            <p:nvPr/>
          </p:nvSpPr>
          <p:spPr>
            <a:xfrm>
              <a:off x="5076056" y="1196752"/>
              <a:ext cx="3816424" cy="1752908"/>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49" name="Down Arrow 48"/>
            <p:cNvSpPr/>
            <p:nvPr/>
          </p:nvSpPr>
          <p:spPr>
            <a:xfrm>
              <a:off x="6696925" y="1485728"/>
              <a:ext cx="358782" cy="108762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2798" name="Picture 36"/>
            <p:cNvPicPr>
              <a:picLocks noChangeAspect="1"/>
            </p:cNvPicPr>
            <p:nvPr/>
          </p:nvPicPr>
          <p:blipFill>
            <a:blip r:embed="rId2"/>
            <a:srcRect/>
            <a:stretch>
              <a:fillRect/>
            </a:stretch>
          </p:blipFill>
          <p:spPr bwMode="auto">
            <a:xfrm>
              <a:off x="6015587" y="6165304"/>
              <a:ext cx="1753699" cy="596830"/>
            </a:xfrm>
            <a:prstGeom prst="rect">
              <a:avLst/>
            </a:prstGeom>
            <a:noFill/>
            <a:ln w="9525">
              <a:noFill/>
              <a:miter lim="800000"/>
              <a:headEnd/>
              <a:tailEnd/>
            </a:ln>
          </p:spPr>
        </p:pic>
        <p:sp>
          <p:nvSpPr>
            <p:cNvPr id="40" name="Rounded Rectangle 39"/>
            <p:cNvSpPr/>
            <p:nvPr/>
          </p:nvSpPr>
          <p:spPr>
            <a:xfrm>
              <a:off x="5939673" y="1290431"/>
              <a:ext cx="1873286" cy="266747"/>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r>
                <a:rPr lang="en-US" sz="1200" b="1" dirty="0">
                  <a:solidFill>
                    <a:prstClr val="white"/>
                  </a:solidFill>
                  <a:ea typeface="SimSun" pitchFamily="2" charset="-122"/>
                  <a:sym typeface="Arial" pitchFamily="34" charset="0"/>
                </a:rPr>
                <a:t>IMPORTER</a:t>
              </a:r>
              <a:endParaRPr lang="id-ID" sz="1200" b="1" dirty="0">
                <a:solidFill>
                  <a:prstClr val="white"/>
                </a:solidFill>
                <a:ea typeface="SimSun" pitchFamily="2" charset="-122"/>
                <a:sym typeface="Arial" pitchFamily="34" charset="0"/>
              </a:endParaRPr>
            </a:p>
          </p:txBody>
        </p:sp>
        <p:sp>
          <p:nvSpPr>
            <p:cNvPr id="42" name="Diamond 41"/>
            <p:cNvSpPr/>
            <p:nvPr/>
          </p:nvSpPr>
          <p:spPr>
            <a:xfrm>
              <a:off x="6041275" y="1615926"/>
              <a:ext cx="1668495" cy="660516"/>
            </a:xfrm>
            <a:prstGeom prst="diamond">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200" dirty="0">
                  <a:solidFill>
                    <a:srgbClr val="1F497D"/>
                  </a:solidFill>
                </a:rPr>
                <a:t>Request Access</a:t>
              </a:r>
            </a:p>
          </p:txBody>
        </p:sp>
        <p:sp>
          <p:nvSpPr>
            <p:cNvPr id="43" name="Rounded Rectangle 42"/>
            <p:cNvSpPr/>
            <p:nvPr/>
          </p:nvSpPr>
          <p:spPr>
            <a:xfrm>
              <a:off x="5939673" y="2593998"/>
              <a:ext cx="1873286" cy="255633"/>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r>
                <a:rPr lang="en-US" sz="1200" b="1" dirty="0">
                  <a:solidFill>
                    <a:prstClr val="white"/>
                  </a:solidFill>
                  <a:ea typeface="SimSun" pitchFamily="2" charset="-122"/>
                  <a:sym typeface="Arial" pitchFamily="34" charset="0"/>
                </a:rPr>
                <a:t>LOGIN</a:t>
              </a:r>
              <a:endParaRPr lang="id-ID" sz="1200" b="1" dirty="0">
                <a:solidFill>
                  <a:prstClr val="white"/>
                </a:solidFill>
                <a:ea typeface="SimSun" pitchFamily="2" charset="-122"/>
                <a:sym typeface="Arial" pitchFamily="34" charset="0"/>
              </a:endParaRPr>
            </a:p>
          </p:txBody>
        </p:sp>
        <p:sp>
          <p:nvSpPr>
            <p:cNvPr id="32802" name="Rectangle 87"/>
            <p:cNvSpPr>
              <a:spLocks noChangeArrowheads="1"/>
            </p:cNvSpPr>
            <p:nvPr/>
          </p:nvSpPr>
          <p:spPr bwMode="auto">
            <a:xfrm>
              <a:off x="7114554" y="2305132"/>
              <a:ext cx="985838" cy="187764"/>
            </a:xfrm>
            <a:prstGeom prst="rect">
              <a:avLst/>
            </a:prstGeom>
            <a:solidFill>
              <a:schemeClr val="bg2"/>
            </a:solidFill>
            <a:ln w="12700">
              <a:solidFill>
                <a:schemeClr val="bg1"/>
              </a:solidFill>
              <a:miter lim="800000"/>
              <a:headEnd/>
              <a:tailEnd/>
            </a:ln>
          </p:spPr>
          <p:txBody>
            <a:bodyPr anchor="ctr"/>
            <a:lstStyle/>
            <a:p>
              <a:pPr algn="ctr" eaLnBrk="0" hangingPunct="0">
                <a:buFont typeface="Arial" pitchFamily="34" charset="0"/>
                <a:buNone/>
              </a:pPr>
              <a:r>
                <a:rPr lang="en-US" sz="1100">
                  <a:solidFill>
                    <a:srgbClr val="333333"/>
                  </a:solidFill>
                  <a:latin typeface="Arial Rounded MT Bold" pitchFamily="34" charset="0"/>
                  <a:sym typeface="Perpetua" pitchFamily="18" charset="0"/>
                </a:rPr>
                <a:t>Approved</a:t>
              </a:r>
              <a:endParaRPr lang="id-ID" altLang="en-US" sz="1100">
                <a:solidFill>
                  <a:srgbClr val="333333"/>
                </a:solidFill>
                <a:latin typeface="Arial Rounded MT Bold" pitchFamily="34" charset="0"/>
              </a:endParaRPr>
            </a:p>
          </p:txBody>
        </p:sp>
        <p:cxnSp>
          <p:nvCxnSpPr>
            <p:cNvPr id="47" name="Elbow Connector 46"/>
            <p:cNvCxnSpPr>
              <a:stCxn id="42" idx="3"/>
              <a:endCxn id="40" idx="3"/>
            </p:cNvCxnSpPr>
            <p:nvPr/>
          </p:nvCxnSpPr>
          <p:spPr>
            <a:xfrm flipV="1">
              <a:off x="7709770" y="1423805"/>
              <a:ext cx="103189" cy="522379"/>
            </a:xfrm>
            <a:prstGeom prst="bentConnector3">
              <a:avLst>
                <a:gd name="adj1" fmla="val 324485"/>
              </a:avLst>
            </a:prstGeom>
            <a:ln w="15875">
              <a:tailEnd type="triangle"/>
            </a:ln>
          </p:spPr>
          <p:style>
            <a:lnRef idx="1">
              <a:schemeClr val="accent1"/>
            </a:lnRef>
            <a:fillRef idx="0">
              <a:schemeClr val="accent1"/>
            </a:fillRef>
            <a:effectRef idx="0">
              <a:schemeClr val="accent1"/>
            </a:effectRef>
            <a:fontRef idx="minor">
              <a:schemeClr val="tx1"/>
            </a:fontRef>
          </p:style>
        </p:cxnSp>
        <p:sp>
          <p:nvSpPr>
            <p:cNvPr id="53" name="Down Arrow 52"/>
            <p:cNvSpPr/>
            <p:nvPr/>
          </p:nvSpPr>
          <p:spPr>
            <a:xfrm>
              <a:off x="6696925" y="2849630"/>
              <a:ext cx="358782" cy="23816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54" name="Rounded Rectangle 53"/>
            <p:cNvSpPr/>
            <p:nvPr/>
          </p:nvSpPr>
          <p:spPr>
            <a:xfrm>
              <a:off x="5939673" y="3105262"/>
              <a:ext cx="1873286" cy="574776"/>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d-ID" altLang="en-US" sz="1200" b="1" dirty="0">
                  <a:solidFill>
                    <a:prstClr val="white"/>
                  </a:solidFill>
                  <a:cs typeface="Times New Roman" pitchFamily="18" charset="0"/>
                </a:rPr>
                <a:t>FILLING </a:t>
              </a:r>
              <a:r>
                <a:rPr lang="en-US" altLang="en-US" sz="1200" b="1" dirty="0">
                  <a:solidFill>
                    <a:prstClr val="white"/>
                  </a:solidFill>
                  <a:cs typeface="Times New Roman" pitchFamily="18" charset="0"/>
                </a:rPr>
                <a:t>DUE DILIGEN</a:t>
              </a:r>
              <a:r>
                <a:rPr lang="id-ID" altLang="en-US" sz="1200" b="1" dirty="0">
                  <a:solidFill>
                    <a:prstClr val="white"/>
                  </a:solidFill>
                  <a:cs typeface="Times New Roman" pitchFamily="18" charset="0"/>
                </a:rPr>
                <a:t>CE FORMAT</a:t>
              </a:r>
              <a:endParaRPr lang="en-US" altLang="en-US" sz="1200" b="1" dirty="0">
                <a:solidFill>
                  <a:prstClr val="white"/>
                </a:solidFill>
                <a:cs typeface="Arial" pitchFamily="34" charset="0"/>
              </a:endParaRPr>
            </a:p>
          </p:txBody>
        </p:sp>
        <p:sp>
          <p:nvSpPr>
            <p:cNvPr id="57" name="Diamond 56"/>
            <p:cNvSpPr/>
            <p:nvPr/>
          </p:nvSpPr>
          <p:spPr>
            <a:xfrm>
              <a:off x="5574541" y="4508859"/>
              <a:ext cx="2635301" cy="1119385"/>
            </a:xfrm>
            <a:prstGeom prst="diamond">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200" dirty="0">
                  <a:solidFill>
                    <a:srgbClr val="1F497D"/>
                  </a:solidFill>
                </a:rPr>
                <a:t>Import Recommendation Request</a:t>
              </a:r>
            </a:p>
          </p:txBody>
        </p:sp>
        <p:sp>
          <p:nvSpPr>
            <p:cNvPr id="59" name="Down Arrow 58"/>
            <p:cNvSpPr/>
            <p:nvPr/>
          </p:nvSpPr>
          <p:spPr>
            <a:xfrm>
              <a:off x="6696925" y="5995020"/>
              <a:ext cx="358782" cy="23816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58" name="Rounded Rectangle 57"/>
            <p:cNvSpPr/>
            <p:nvPr/>
          </p:nvSpPr>
          <p:spPr>
            <a:xfrm>
              <a:off x="5939673" y="5733037"/>
              <a:ext cx="1873286" cy="25722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r>
                <a:rPr lang="en-US" sz="1200" b="1" dirty="0">
                  <a:solidFill>
                    <a:prstClr val="white"/>
                  </a:solidFill>
                  <a:ea typeface="SimSun" pitchFamily="2" charset="-122"/>
                  <a:sym typeface="Arial" pitchFamily="34" charset="0"/>
                </a:rPr>
                <a:t>RECOMMENDATION</a:t>
              </a:r>
              <a:endParaRPr lang="id-ID" sz="1200" b="1" dirty="0">
                <a:solidFill>
                  <a:prstClr val="white"/>
                </a:solidFill>
                <a:ea typeface="SimSun" pitchFamily="2" charset="-122"/>
                <a:sym typeface="Arial" pitchFamily="34" charset="0"/>
              </a:endParaRPr>
            </a:p>
          </p:txBody>
        </p:sp>
        <p:sp>
          <p:nvSpPr>
            <p:cNvPr id="60" name="Down Arrow 59"/>
            <p:cNvSpPr/>
            <p:nvPr/>
          </p:nvSpPr>
          <p:spPr>
            <a:xfrm>
              <a:off x="6696925" y="5480580"/>
              <a:ext cx="358782" cy="23975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62" name="Down Arrow 61"/>
            <p:cNvSpPr/>
            <p:nvPr/>
          </p:nvSpPr>
          <p:spPr>
            <a:xfrm>
              <a:off x="6696925" y="4505683"/>
              <a:ext cx="358782" cy="23975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55" name="Rounded Rectangle 54"/>
            <p:cNvSpPr/>
            <p:nvPr/>
          </p:nvSpPr>
          <p:spPr>
            <a:xfrm>
              <a:off x="5939673" y="3927732"/>
              <a:ext cx="1873286" cy="574776"/>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d-ID" altLang="en-US" sz="1200" b="1" dirty="0">
                  <a:solidFill>
                    <a:prstClr val="white"/>
                  </a:solidFill>
                  <a:cs typeface="Times New Roman" pitchFamily="18" charset="0"/>
                </a:rPr>
                <a:t>IMPORT DECLARATION</a:t>
              </a:r>
              <a:endParaRPr lang="en-US" altLang="en-US" sz="1200" b="1" dirty="0">
                <a:solidFill>
                  <a:prstClr val="white"/>
                </a:solidFill>
                <a:cs typeface="Times New Roman" pitchFamily="18" charset="0"/>
              </a:endParaRPr>
            </a:p>
            <a:p>
              <a:pPr algn="ctr">
                <a:defRPr/>
              </a:pPr>
              <a:r>
                <a:rPr lang="en-US" altLang="en-US" sz="1050" b="1" dirty="0">
                  <a:solidFill>
                    <a:prstClr val="white"/>
                  </a:solidFill>
                  <a:cs typeface="Times New Roman" pitchFamily="18" charset="0"/>
                </a:rPr>
                <a:t>(</a:t>
              </a:r>
              <a:r>
                <a:rPr lang="en-US" altLang="en-US" sz="1050" b="1" i="1" dirty="0">
                  <a:solidFill>
                    <a:prstClr val="white"/>
                  </a:solidFill>
                  <a:cs typeface="Times New Roman" pitchFamily="18" charset="0"/>
                </a:rPr>
                <a:t>Due </a:t>
              </a:r>
              <a:r>
                <a:rPr lang="en-US" altLang="en-US" sz="1050" b="1" i="1" dirty="0" err="1">
                  <a:solidFill>
                    <a:prstClr val="white"/>
                  </a:solidFill>
                  <a:cs typeface="Times New Roman" pitchFamily="18" charset="0"/>
                </a:rPr>
                <a:t>Diligen</a:t>
              </a:r>
              <a:r>
                <a:rPr lang="id-ID" altLang="en-US" sz="1050" b="1" i="1" dirty="0">
                  <a:solidFill>
                    <a:prstClr val="white"/>
                  </a:solidFill>
                  <a:cs typeface="Times New Roman" pitchFamily="18" charset="0"/>
                </a:rPr>
                <a:t>ce result is attached</a:t>
              </a:r>
              <a:r>
                <a:rPr lang="en-US" altLang="en-US" sz="1050" b="1" i="1" dirty="0">
                  <a:solidFill>
                    <a:prstClr val="white"/>
                  </a:solidFill>
                  <a:cs typeface="Times New Roman" pitchFamily="18" charset="0"/>
                </a:rPr>
                <a:t>)</a:t>
              </a:r>
              <a:endParaRPr lang="en-US" altLang="en-US" sz="1050" b="1" i="1" dirty="0">
                <a:solidFill>
                  <a:prstClr val="white"/>
                </a:solidFill>
                <a:cs typeface="Arial" pitchFamily="34" charset="0"/>
              </a:endParaRPr>
            </a:p>
          </p:txBody>
        </p:sp>
        <p:sp>
          <p:nvSpPr>
            <p:cNvPr id="64" name="Down Arrow 63"/>
            <p:cNvSpPr/>
            <p:nvPr/>
          </p:nvSpPr>
          <p:spPr>
            <a:xfrm>
              <a:off x="6696925" y="3687978"/>
              <a:ext cx="358782" cy="23816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32813" name="Rectangle 87"/>
            <p:cNvSpPr>
              <a:spLocks noChangeArrowheads="1"/>
            </p:cNvSpPr>
            <p:nvPr/>
          </p:nvSpPr>
          <p:spPr bwMode="auto">
            <a:xfrm>
              <a:off x="7740849" y="1569363"/>
              <a:ext cx="985838" cy="187764"/>
            </a:xfrm>
            <a:prstGeom prst="rect">
              <a:avLst/>
            </a:prstGeom>
            <a:solidFill>
              <a:schemeClr val="bg2"/>
            </a:solidFill>
            <a:ln w="12700">
              <a:solidFill>
                <a:schemeClr val="bg1"/>
              </a:solidFill>
              <a:miter lim="800000"/>
              <a:headEnd/>
              <a:tailEnd/>
            </a:ln>
          </p:spPr>
          <p:txBody>
            <a:bodyPr anchor="ctr"/>
            <a:lstStyle/>
            <a:p>
              <a:pPr algn="ctr" eaLnBrk="0" hangingPunct="0">
                <a:buFont typeface="Arial" pitchFamily="34" charset="0"/>
                <a:buNone/>
              </a:pPr>
              <a:r>
                <a:rPr lang="en-US" sz="1100">
                  <a:solidFill>
                    <a:srgbClr val="333333"/>
                  </a:solidFill>
                  <a:latin typeface="Arial Rounded MT Bold" pitchFamily="34" charset="0"/>
                  <a:sym typeface="Perpetua" pitchFamily="18" charset="0"/>
                </a:rPr>
                <a:t>Denied</a:t>
              </a:r>
              <a:endParaRPr lang="id-ID" altLang="en-US" sz="1100">
                <a:solidFill>
                  <a:srgbClr val="333333"/>
                </a:solidFill>
                <a:latin typeface="Arial Rounded MT Bold" pitchFamily="34" charset="0"/>
              </a:endParaRPr>
            </a:p>
          </p:txBody>
        </p:sp>
        <p:sp>
          <p:nvSpPr>
            <p:cNvPr id="68" name="Rectangle 67"/>
            <p:cNvSpPr>
              <a:spLocks noChangeArrowheads="1"/>
            </p:cNvSpPr>
            <p:nvPr/>
          </p:nvSpPr>
          <p:spPr bwMode="auto">
            <a:xfrm>
              <a:off x="7885985" y="5540915"/>
              <a:ext cx="939818" cy="573189"/>
            </a:xfrm>
            <a:prstGeom prst="rect">
              <a:avLst/>
            </a:prstGeom>
            <a:solidFill>
              <a:schemeClr val="accent5">
                <a:lumMod val="40000"/>
                <a:lumOff val="60000"/>
              </a:schemeClr>
            </a:solidFill>
            <a:ln w="25400">
              <a:noFill/>
              <a:miter lim="800000"/>
              <a:headEnd/>
              <a:tailEnd/>
            </a:ln>
          </p:spPr>
          <p:txBody>
            <a:bodyPr anchor="ctr"/>
            <a:lstStyle/>
            <a:p>
              <a:pPr algn="ctr">
                <a:defRPr/>
              </a:pPr>
              <a:r>
                <a:rPr lang="id-ID" altLang="en-US" sz="1100" dirty="0">
                  <a:solidFill>
                    <a:prstClr val="black"/>
                  </a:solidFill>
                  <a:latin typeface="+mn-lt"/>
                  <a:ea typeface="Calibri" pitchFamily="34" charset="0"/>
                  <a:cs typeface="Times New Roman" pitchFamily="18" charset="0"/>
                </a:rPr>
                <a:t>Approved</a:t>
              </a:r>
              <a:r>
                <a:rPr lang="en-US" altLang="en-US" sz="1100" dirty="0">
                  <a:solidFill>
                    <a:prstClr val="black"/>
                  </a:solidFill>
                  <a:latin typeface="+mn-lt"/>
                  <a:ea typeface="Calibri" pitchFamily="34" charset="0"/>
                  <a:cs typeface="Times New Roman" pitchFamily="18" charset="0"/>
                </a:rPr>
                <a:t>/</a:t>
              </a:r>
            </a:p>
            <a:p>
              <a:pPr algn="ctr">
                <a:defRPr/>
              </a:pPr>
              <a:r>
                <a:rPr lang="id-ID" altLang="en-US" sz="1100" dirty="0">
                  <a:solidFill>
                    <a:prstClr val="black"/>
                  </a:solidFill>
                  <a:latin typeface="+mn-lt"/>
                  <a:ea typeface="Calibri" pitchFamily="34" charset="0"/>
                  <a:cs typeface="Times New Roman" pitchFamily="18" charset="0"/>
                </a:rPr>
                <a:t>Denied</a:t>
              </a:r>
              <a:r>
                <a:rPr lang="en-US" altLang="en-US" sz="1100" dirty="0">
                  <a:solidFill>
                    <a:prstClr val="black"/>
                  </a:solidFill>
                  <a:latin typeface="+mn-lt"/>
                  <a:ea typeface="Calibri" pitchFamily="34" charset="0"/>
                  <a:cs typeface="Times New Roman" pitchFamily="18" charset="0"/>
                </a:rPr>
                <a:t> 3 </a:t>
              </a:r>
              <a:r>
                <a:rPr lang="id-ID" altLang="en-US" sz="1100" dirty="0">
                  <a:solidFill>
                    <a:prstClr val="black"/>
                  </a:solidFill>
                  <a:latin typeface="+mn-lt"/>
                  <a:ea typeface="Calibri" pitchFamily="34" charset="0"/>
                  <a:cs typeface="Times New Roman" pitchFamily="18" charset="0"/>
                </a:rPr>
                <a:t>WD</a:t>
              </a:r>
              <a:endParaRPr lang="en-US" altLang="en-US" dirty="0">
                <a:solidFill>
                  <a:prstClr val="black"/>
                </a:solidFill>
              </a:endParaRPr>
            </a:p>
          </p:txBody>
        </p:sp>
        <p:sp>
          <p:nvSpPr>
            <p:cNvPr id="69" name="Rectangle 68"/>
            <p:cNvSpPr>
              <a:spLocks noChangeArrowheads="1"/>
            </p:cNvSpPr>
            <p:nvPr/>
          </p:nvSpPr>
          <p:spPr bwMode="auto">
            <a:xfrm>
              <a:off x="7897099" y="3006820"/>
              <a:ext cx="946168" cy="1286101"/>
            </a:xfrm>
            <a:prstGeom prst="rect">
              <a:avLst/>
            </a:prstGeom>
            <a:solidFill>
              <a:schemeClr val="accent5">
                <a:lumMod val="40000"/>
                <a:lumOff val="60000"/>
              </a:schemeClr>
            </a:solidFill>
            <a:ln w="25400">
              <a:noFill/>
              <a:miter lim="800000"/>
              <a:headEnd/>
              <a:tailEnd/>
            </a:ln>
          </p:spPr>
          <p:txBody>
            <a:bodyPr anchor="ctr"/>
            <a:lstStyle/>
            <a:p>
              <a:pPr algn="ctr">
                <a:defRPr/>
              </a:pPr>
              <a:endParaRPr lang="en-US" altLang="en-US" sz="1100" dirty="0">
                <a:solidFill>
                  <a:prstClr val="black"/>
                </a:solidFill>
                <a:latin typeface="+mn-lt"/>
                <a:cs typeface="Times New Roman" pitchFamily="18" charset="0"/>
              </a:endParaRPr>
            </a:p>
            <a:p>
              <a:pPr algn="ctr">
                <a:defRPr/>
              </a:pPr>
              <a:endParaRPr lang="en-US" altLang="en-US" sz="1100" dirty="0">
                <a:solidFill>
                  <a:prstClr val="black"/>
                </a:solidFill>
                <a:latin typeface="+mn-lt"/>
                <a:cs typeface="Times New Roman" pitchFamily="18" charset="0"/>
              </a:endParaRPr>
            </a:p>
            <a:p>
              <a:pPr algn="ctr">
                <a:defRPr/>
              </a:pPr>
              <a:endParaRPr lang="en-US" altLang="en-US" sz="1100" dirty="0">
                <a:solidFill>
                  <a:prstClr val="black"/>
                </a:solidFill>
                <a:latin typeface="+mn-lt"/>
                <a:cs typeface="Times New Roman" pitchFamily="18" charset="0"/>
              </a:endParaRPr>
            </a:p>
            <a:p>
              <a:pPr algn="ctr">
                <a:defRPr/>
              </a:pPr>
              <a:endParaRPr lang="en-US" altLang="en-US" sz="1100" dirty="0">
                <a:solidFill>
                  <a:prstClr val="black"/>
                </a:solidFill>
                <a:latin typeface="+mn-lt"/>
                <a:cs typeface="Times New Roman" pitchFamily="18" charset="0"/>
              </a:endParaRPr>
            </a:p>
            <a:p>
              <a:pPr algn="ctr">
                <a:defRPr/>
              </a:pPr>
              <a:endParaRPr lang="en-US" altLang="en-US" sz="1100" dirty="0">
                <a:solidFill>
                  <a:prstClr val="black"/>
                </a:solidFill>
                <a:latin typeface="+mn-lt"/>
                <a:cs typeface="Times New Roman" pitchFamily="18" charset="0"/>
              </a:endParaRPr>
            </a:p>
            <a:p>
              <a:pPr algn="ctr">
                <a:defRPr/>
              </a:pPr>
              <a:endParaRPr lang="en-US" altLang="en-US" sz="1100" dirty="0">
                <a:solidFill>
                  <a:prstClr val="black"/>
                </a:solidFill>
                <a:latin typeface="+mn-lt"/>
                <a:cs typeface="Times New Roman" pitchFamily="18" charset="0"/>
              </a:endParaRPr>
            </a:p>
            <a:p>
              <a:pPr algn="ctr">
                <a:defRPr/>
              </a:pPr>
              <a:r>
                <a:rPr lang="id-ID" altLang="en-US" sz="1100" dirty="0">
                  <a:solidFill>
                    <a:prstClr val="black"/>
                  </a:solidFill>
                  <a:latin typeface="+mn-lt"/>
                  <a:cs typeface="Times New Roman" pitchFamily="18" charset="0"/>
                </a:rPr>
                <a:t>Denied</a:t>
              </a:r>
              <a:endParaRPr lang="en-US" altLang="en-US" sz="1100" dirty="0">
                <a:solidFill>
                  <a:prstClr val="black"/>
                </a:solidFill>
                <a:latin typeface="+mn-lt"/>
                <a:cs typeface="Times New Roman" pitchFamily="18" charset="0"/>
              </a:endParaRPr>
            </a:p>
            <a:p>
              <a:pPr algn="ctr">
                <a:defRPr/>
              </a:pPr>
              <a:endParaRPr lang="en-US" altLang="en-US" sz="1100" dirty="0">
                <a:solidFill>
                  <a:prstClr val="black"/>
                </a:solidFill>
                <a:cs typeface="Times New Roman" pitchFamily="18" charset="0"/>
              </a:endParaRPr>
            </a:p>
            <a:p>
              <a:pPr algn="ctr">
                <a:defRPr/>
              </a:pPr>
              <a:endParaRPr lang="en-US" altLang="en-US" sz="1100" dirty="0">
                <a:solidFill>
                  <a:prstClr val="black"/>
                </a:solidFill>
                <a:latin typeface="+mn-lt"/>
                <a:cs typeface="Times New Roman" pitchFamily="18" charset="0"/>
              </a:endParaRPr>
            </a:p>
            <a:p>
              <a:pPr algn="ctr">
                <a:defRPr/>
              </a:pPr>
              <a:r>
                <a:rPr lang="id-ID" altLang="en-US" sz="1100" dirty="0">
                  <a:solidFill>
                    <a:prstClr val="black"/>
                  </a:solidFill>
                  <a:latin typeface="+mn-lt"/>
                  <a:cs typeface="Times New Roman" pitchFamily="18" charset="0"/>
                </a:rPr>
                <a:t>Approved</a:t>
              </a:r>
              <a:endParaRPr lang="en-US" altLang="en-US" sz="1100" dirty="0">
                <a:solidFill>
                  <a:prstClr val="black"/>
                </a:solidFill>
                <a:latin typeface="+mn-lt"/>
                <a:cs typeface="Times New Roman" pitchFamily="18" charset="0"/>
              </a:endParaRPr>
            </a:p>
            <a:p>
              <a:pPr algn="ctr">
                <a:defRPr/>
              </a:pPr>
              <a:endParaRPr lang="en-US" altLang="en-US" sz="1100" dirty="0">
                <a:solidFill>
                  <a:prstClr val="black"/>
                </a:solidFill>
                <a:latin typeface="+mn-lt"/>
                <a:cs typeface="Times New Roman" pitchFamily="18" charset="0"/>
              </a:endParaRPr>
            </a:p>
            <a:p>
              <a:pPr algn="ctr">
                <a:defRPr/>
              </a:pPr>
              <a:r>
                <a:rPr lang="en-US" altLang="en-US" sz="1100" dirty="0">
                  <a:solidFill>
                    <a:prstClr val="black"/>
                  </a:solidFill>
                  <a:latin typeface="+mn-lt"/>
                  <a:cs typeface="Times New Roman" pitchFamily="18" charset="0"/>
                </a:rPr>
                <a:t>7 </a:t>
              </a:r>
              <a:r>
                <a:rPr lang="id-ID" altLang="en-US" sz="1100" dirty="0">
                  <a:solidFill>
                    <a:prstClr val="black"/>
                  </a:solidFill>
                  <a:latin typeface="+mn-lt"/>
                  <a:cs typeface="Times New Roman" pitchFamily="18" charset="0"/>
                </a:rPr>
                <a:t>WD</a:t>
              </a:r>
              <a:endParaRPr lang="en-US" altLang="en-US" sz="1100" dirty="0">
                <a:solidFill>
                  <a:prstClr val="black"/>
                </a:solidFill>
                <a:latin typeface="+mn-lt"/>
                <a:cs typeface="Times New Roman" pitchFamily="18" charset="0"/>
              </a:endParaRPr>
            </a:p>
            <a:p>
              <a:pPr algn="ctr">
                <a:defRPr/>
              </a:pPr>
              <a:endParaRPr lang="en-US" altLang="en-US" sz="1100" dirty="0">
                <a:solidFill>
                  <a:prstClr val="black"/>
                </a:solidFill>
                <a:latin typeface="+mn-lt"/>
                <a:cs typeface="Times New Roman" pitchFamily="18" charset="0"/>
              </a:endParaRPr>
            </a:p>
            <a:p>
              <a:pPr algn="ctr">
                <a:defRPr/>
              </a:pPr>
              <a:endParaRPr lang="en-US" altLang="en-US" sz="1100" dirty="0">
                <a:solidFill>
                  <a:prstClr val="black"/>
                </a:solidFill>
                <a:latin typeface="+mn-lt"/>
                <a:cs typeface="Times New Roman" pitchFamily="18" charset="0"/>
              </a:endParaRPr>
            </a:p>
            <a:p>
              <a:pPr algn="ctr">
                <a:defRPr/>
              </a:pPr>
              <a:endParaRPr lang="en-US" altLang="en-US" sz="1100" dirty="0">
                <a:solidFill>
                  <a:prstClr val="black"/>
                </a:solidFill>
                <a:latin typeface="+mn-lt"/>
                <a:cs typeface="Times New Roman" pitchFamily="18" charset="0"/>
              </a:endParaRPr>
            </a:p>
            <a:p>
              <a:pPr algn="ctr">
                <a:defRPr/>
              </a:pPr>
              <a:endParaRPr lang="en-US" altLang="en-US" sz="1100" dirty="0">
                <a:solidFill>
                  <a:prstClr val="black"/>
                </a:solidFill>
                <a:latin typeface="+mn-lt"/>
                <a:cs typeface="Times New Roman" pitchFamily="18" charset="0"/>
              </a:endParaRPr>
            </a:p>
            <a:p>
              <a:pPr algn="ctr">
                <a:defRPr/>
              </a:pPr>
              <a:endParaRPr lang="en-US" altLang="en-US" sz="1100" dirty="0">
                <a:solidFill>
                  <a:prstClr val="black"/>
                </a:solidFill>
                <a:latin typeface="+mn-lt"/>
                <a:cs typeface="Times New Roman" pitchFamily="18" charset="0"/>
              </a:endParaRPr>
            </a:p>
            <a:p>
              <a:pPr algn="ctr">
                <a:defRPr/>
              </a:pPr>
              <a:endParaRPr lang="en-US" altLang="en-US" dirty="0">
                <a:solidFill>
                  <a:prstClr val="black"/>
                </a:solidFill>
              </a:endParaRPr>
            </a:p>
          </p:txBody>
        </p:sp>
        <p:cxnSp>
          <p:nvCxnSpPr>
            <p:cNvPr id="71" name="Elbow Connector 70"/>
            <p:cNvCxnSpPr>
              <a:stCxn id="40" idx="3"/>
              <a:endCxn id="54" idx="3"/>
            </p:cNvCxnSpPr>
            <p:nvPr/>
          </p:nvCxnSpPr>
          <p:spPr>
            <a:xfrm>
              <a:off x="7812959" y="1423805"/>
              <a:ext cx="12700" cy="1968846"/>
            </a:xfrm>
            <a:prstGeom prst="bentConnector3">
              <a:avLst>
                <a:gd name="adj1" fmla="val 9336449"/>
              </a:avLst>
            </a:prstGeom>
            <a:ln w="19050">
              <a:headEnd type="triangle"/>
              <a:tailEnd type="triangle"/>
            </a:ln>
          </p:spPr>
          <p:style>
            <a:lnRef idx="1">
              <a:schemeClr val="accent1"/>
            </a:lnRef>
            <a:fillRef idx="0">
              <a:schemeClr val="accent1"/>
            </a:fillRef>
            <a:effectRef idx="0">
              <a:schemeClr val="accent1"/>
            </a:effectRef>
            <a:fontRef idx="minor">
              <a:schemeClr val="tx1"/>
            </a:fontRef>
          </p:style>
        </p:cxnSp>
      </p:grpSp>
      <p:sp>
        <p:nvSpPr>
          <p:cNvPr id="4" name="TextBox 3"/>
          <p:cNvSpPr txBox="1">
            <a:spLocks noChangeArrowheads="1"/>
          </p:cNvSpPr>
          <p:nvPr/>
        </p:nvSpPr>
        <p:spPr bwMode="auto">
          <a:xfrm>
            <a:off x="1066800" y="76200"/>
            <a:ext cx="6862713" cy="954107"/>
          </a:xfrm>
          <a:prstGeom prst="rect">
            <a:avLst/>
          </a:prstGeom>
          <a:noFill/>
          <a:ln w="9525">
            <a:noFill/>
            <a:miter lim="800000"/>
            <a:headEnd/>
            <a:tailEnd/>
          </a:ln>
        </p:spPr>
        <p:txBody>
          <a:bodyPr wrap="none">
            <a:spAutoFit/>
          </a:bodyPr>
          <a:lstStyle/>
          <a:p>
            <a:r>
              <a:rPr lang="id-ID" sz="2800" b="1" dirty="0" smtClean="0">
                <a:solidFill>
                  <a:srgbClr val="1F497D"/>
                </a:solidFill>
                <a:latin typeface="Calibri" pitchFamily="34" charset="0"/>
              </a:rPr>
              <a:t>ONLINE DUE DILIGENCE MECHANISM </a:t>
            </a:r>
          </a:p>
          <a:p>
            <a:r>
              <a:rPr lang="id-ID" sz="2800" b="1" dirty="0" smtClean="0">
                <a:solidFill>
                  <a:srgbClr val="1F497D"/>
                </a:solidFill>
                <a:latin typeface="Calibri" pitchFamily="34" charset="0"/>
              </a:rPr>
              <a:t>FOR IMPORTD TIMBER &amp; TIMBER PRODUCTS</a:t>
            </a:r>
            <a:endParaRPr lang="en-AU" sz="2800" b="1" dirty="0">
              <a:solidFill>
                <a:srgbClr val="1F497D"/>
              </a:solidFill>
              <a:latin typeface="Calibri" pitchFamily="34" charset="0"/>
            </a:endParaRPr>
          </a:p>
        </p:txBody>
      </p:sp>
      <p:grpSp>
        <p:nvGrpSpPr>
          <p:cNvPr id="5" name="Group 74"/>
          <p:cNvGrpSpPr>
            <a:grpSpLocks/>
          </p:cNvGrpSpPr>
          <p:nvPr/>
        </p:nvGrpSpPr>
        <p:grpSpPr bwMode="auto">
          <a:xfrm>
            <a:off x="107950" y="1196975"/>
            <a:ext cx="4751388" cy="5256213"/>
            <a:chOff x="107503" y="1196752"/>
            <a:chExt cx="4752527" cy="5256584"/>
          </a:xfrm>
        </p:grpSpPr>
        <p:sp>
          <p:nvSpPr>
            <p:cNvPr id="38" name="Rectangle 37"/>
            <p:cNvSpPr/>
            <p:nvPr/>
          </p:nvSpPr>
          <p:spPr>
            <a:xfrm>
              <a:off x="107503" y="1196752"/>
              <a:ext cx="4752527" cy="5256584"/>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32775" name="Rectangle 5"/>
            <p:cNvSpPr>
              <a:spLocks noChangeArrowheads="1"/>
            </p:cNvSpPr>
            <p:nvPr/>
          </p:nvSpPr>
          <p:spPr bwMode="auto">
            <a:xfrm>
              <a:off x="472531" y="1412776"/>
              <a:ext cx="3590425" cy="685800"/>
            </a:xfrm>
            <a:prstGeom prst="rect">
              <a:avLst/>
            </a:prstGeom>
            <a:noFill/>
            <a:ln w="25400">
              <a:noFill/>
              <a:miter lim="800000"/>
              <a:headEnd/>
              <a:tailEnd/>
            </a:ln>
          </p:spPr>
          <p:txBody>
            <a:bodyPr anchor="ctr"/>
            <a:lstStyle/>
            <a:p>
              <a:pPr algn="ctr"/>
              <a:r>
                <a:rPr lang="en-US" altLang="en-US" sz="1600" b="1">
                  <a:solidFill>
                    <a:srgbClr val="1F497D"/>
                  </a:solidFill>
                  <a:latin typeface="Calibri" pitchFamily="34" charset="0"/>
                  <a:ea typeface="Calibri" pitchFamily="34" charset="0"/>
                  <a:cs typeface="Times New Roman" pitchFamily="18" charset="0"/>
                </a:rPr>
                <a:t>DUE DILIGEN</a:t>
              </a:r>
              <a:r>
                <a:rPr lang="id-ID" altLang="en-US" sz="1600" b="1">
                  <a:solidFill>
                    <a:srgbClr val="1F497D"/>
                  </a:solidFill>
                  <a:latin typeface="Calibri" pitchFamily="34" charset="0"/>
                  <a:ea typeface="Calibri" pitchFamily="34" charset="0"/>
                  <a:cs typeface="Times New Roman" pitchFamily="18" charset="0"/>
                </a:rPr>
                <a:t>CE PROCESS</a:t>
              </a:r>
              <a:endParaRPr lang="en-US" altLang="en-US" sz="1600" b="1">
                <a:solidFill>
                  <a:srgbClr val="1F497D"/>
                </a:solidFill>
                <a:latin typeface="Calibri" pitchFamily="34" charset="0"/>
                <a:ea typeface="Calibri" pitchFamily="34" charset="0"/>
                <a:cs typeface="Times New Roman" pitchFamily="18" charset="0"/>
              </a:endParaRPr>
            </a:p>
            <a:p>
              <a:pPr algn="ctr" eaLnBrk="0" hangingPunct="0"/>
              <a:r>
                <a:rPr lang="en-US" altLang="en-US" sz="1200" b="1" i="1">
                  <a:solidFill>
                    <a:srgbClr val="1F497D"/>
                  </a:solidFill>
                  <a:latin typeface="Calibri" pitchFamily="34" charset="0"/>
                  <a:ea typeface="Calibri" pitchFamily="34" charset="0"/>
                  <a:cs typeface="Times New Roman" pitchFamily="18" charset="0"/>
                </a:rPr>
                <a:t>(Invent</a:t>
              </a:r>
              <a:r>
                <a:rPr lang="id-ID" altLang="en-US" sz="1200" b="1" i="1">
                  <a:solidFill>
                    <a:srgbClr val="1F497D"/>
                  </a:solidFill>
                  <a:latin typeface="Calibri" pitchFamily="34" charset="0"/>
                  <a:ea typeface="Calibri" pitchFamily="34" charset="0"/>
                  <a:cs typeface="Times New Roman" pitchFamily="18" charset="0"/>
                </a:rPr>
                <a:t>ory,</a:t>
              </a:r>
              <a:r>
                <a:rPr lang="en-US" altLang="en-US" sz="1200" b="1" i="1">
                  <a:solidFill>
                    <a:srgbClr val="1F497D"/>
                  </a:solidFill>
                  <a:latin typeface="Calibri" pitchFamily="34" charset="0"/>
                  <a:ea typeface="Calibri" pitchFamily="34" charset="0"/>
                  <a:cs typeface="Times New Roman" pitchFamily="18" charset="0"/>
                </a:rPr>
                <a:t> Administra</a:t>
              </a:r>
              <a:r>
                <a:rPr lang="id-ID" altLang="en-US" sz="1200" b="1" i="1">
                  <a:solidFill>
                    <a:srgbClr val="1F497D"/>
                  </a:solidFill>
                  <a:latin typeface="Calibri" pitchFamily="34" charset="0"/>
                  <a:ea typeface="Calibri" pitchFamily="34" charset="0"/>
                  <a:cs typeface="Times New Roman" pitchFamily="18" charset="0"/>
                </a:rPr>
                <a:t>tive Requirements</a:t>
              </a:r>
              <a:endParaRPr lang="en-US" altLang="en-US" sz="1200" b="1" i="1">
                <a:solidFill>
                  <a:srgbClr val="1F497D"/>
                </a:solidFill>
                <a:latin typeface="Calibri" pitchFamily="34" charset="0"/>
                <a:ea typeface="Calibri" pitchFamily="34" charset="0"/>
                <a:cs typeface="Times New Roman" pitchFamily="18" charset="0"/>
              </a:endParaRPr>
            </a:p>
            <a:p>
              <a:pPr algn="ctr" eaLnBrk="0" hangingPunct="0"/>
              <a:r>
                <a:rPr lang="en-US" altLang="en-US" sz="1200" b="1" i="1">
                  <a:solidFill>
                    <a:srgbClr val="1F497D"/>
                  </a:solidFill>
                  <a:latin typeface="Calibri" pitchFamily="34" charset="0"/>
                  <a:ea typeface="Calibri" pitchFamily="34" charset="0"/>
                  <a:cs typeface="Times New Roman" pitchFamily="18" charset="0"/>
                </a:rPr>
                <a:t> Invent</a:t>
              </a:r>
              <a:r>
                <a:rPr lang="id-ID" altLang="en-US" sz="1200" b="1" i="1">
                  <a:solidFill>
                    <a:srgbClr val="1F497D"/>
                  </a:solidFill>
                  <a:latin typeface="Calibri" pitchFamily="34" charset="0"/>
                  <a:ea typeface="Calibri" pitchFamily="34" charset="0"/>
                  <a:cs typeface="Times New Roman" pitchFamily="18" charset="0"/>
                </a:rPr>
                <a:t>ory of imported material</a:t>
              </a:r>
              <a:r>
                <a:rPr lang="en-US" altLang="en-US" sz="1200" b="1" i="1">
                  <a:solidFill>
                    <a:srgbClr val="1F497D"/>
                  </a:solidFill>
                  <a:latin typeface="Calibri" pitchFamily="34" charset="0"/>
                  <a:ea typeface="Calibri" pitchFamily="34" charset="0"/>
                  <a:cs typeface="Times New Roman" pitchFamily="18" charset="0"/>
                </a:rPr>
                <a:t>)</a:t>
              </a:r>
              <a:endParaRPr lang="en-US" altLang="en-US" sz="2000" b="1" i="1">
                <a:solidFill>
                  <a:srgbClr val="1F497D"/>
                </a:solidFill>
              </a:endParaRPr>
            </a:p>
          </p:txBody>
        </p:sp>
        <p:grpSp>
          <p:nvGrpSpPr>
            <p:cNvPr id="6" name="Group 33"/>
            <p:cNvGrpSpPr>
              <a:grpSpLocks/>
            </p:cNvGrpSpPr>
            <p:nvPr/>
          </p:nvGrpSpPr>
          <p:grpSpPr bwMode="auto">
            <a:xfrm>
              <a:off x="395536" y="2295436"/>
              <a:ext cx="2520280" cy="3689083"/>
              <a:chOff x="395536" y="2295436"/>
              <a:chExt cx="2520280" cy="3689083"/>
            </a:xfrm>
          </p:grpSpPr>
          <p:cxnSp>
            <p:nvCxnSpPr>
              <p:cNvPr id="25" name="Straight Connector 24"/>
              <p:cNvCxnSpPr>
                <a:stCxn id="3" idx="0"/>
              </p:cNvCxnSpPr>
              <p:nvPr/>
            </p:nvCxnSpPr>
            <p:spPr>
              <a:xfrm flipH="1">
                <a:off x="1325408" y="2295380"/>
                <a:ext cx="6352" cy="368961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Rounded Rectangle 2"/>
              <p:cNvSpPr/>
              <p:nvPr/>
            </p:nvSpPr>
            <p:spPr>
              <a:xfrm>
                <a:off x="394910" y="2295380"/>
                <a:ext cx="1873699" cy="91764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id-ID" sz="1400" b="1" dirty="0">
                    <a:solidFill>
                      <a:prstClr val="white"/>
                    </a:solidFill>
                  </a:rPr>
                  <a:t>SFM and/or timber legality certificate</a:t>
                </a:r>
                <a:endParaRPr lang="en-US" sz="1400" b="1" dirty="0">
                  <a:solidFill>
                    <a:prstClr val="white"/>
                  </a:solidFill>
                </a:endParaRPr>
              </a:p>
            </p:txBody>
          </p:sp>
          <p:sp>
            <p:nvSpPr>
              <p:cNvPr id="7" name="Rounded Rectangle 6"/>
              <p:cNvSpPr/>
              <p:nvPr/>
            </p:nvSpPr>
            <p:spPr>
              <a:xfrm>
                <a:off x="394910" y="3305101"/>
                <a:ext cx="1873699" cy="118753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id-ID" sz="1200" b="1" dirty="0">
                    <a:solidFill>
                      <a:prstClr val="white"/>
                    </a:solidFill>
                  </a:rPr>
                  <a:t>OR</a:t>
                </a:r>
                <a:endParaRPr lang="en-US" sz="1200" b="1" dirty="0">
                  <a:solidFill>
                    <a:prstClr val="white"/>
                  </a:solidFill>
                </a:endParaRPr>
              </a:p>
              <a:p>
                <a:pPr algn="ctr" fontAlgn="auto">
                  <a:spcBef>
                    <a:spcPts val="0"/>
                  </a:spcBef>
                  <a:spcAft>
                    <a:spcPts val="0"/>
                  </a:spcAft>
                  <a:defRPr/>
                </a:pPr>
                <a:r>
                  <a:rPr lang="id-ID" sz="1200" b="1" dirty="0">
                    <a:solidFill>
                      <a:prstClr val="white"/>
                    </a:solidFill>
                  </a:rPr>
                  <a:t>Letter from Country of Origin on SFM and/or legality of</a:t>
                </a:r>
                <a:r>
                  <a:rPr lang="en-US" sz="1200" b="1" dirty="0">
                    <a:solidFill>
                      <a:prstClr val="white"/>
                    </a:solidFill>
                  </a:rPr>
                  <a:t> </a:t>
                </a:r>
                <a:r>
                  <a:rPr lang="id-ID" sz="1200" b="1" dirty="0">
                    <a:solidFill>
                      <a:prstClr val="white"/>
                    </a:solidFill>
                  </a:rPr>
                  <a:t>timber/</a:t>
                </a:r>
                <a:r>
                  <a:rPr lang="en-US" sz="1200" b="1" dirty="0">
                    <a:solidFill>
                      <a:prstClr val="white"/>
                    </a:solidFill>
                  </a:rPr>
                  <a:t> </a:t>
                </a:r>
                <a:r>
                  <a:rPr lang="id-ID" sz="1200" b="1" dirty="0">
                    <a:solidFill>
                      <a:prstClr val="white"/>
                    </a:solidFill>
                  </a:rPr>
                  <a:t>timber products</a:t>
                </a:r>
                <a:endParaRPr lang="en-US" altLang="en-US" sz="1200" b="1" dirty="0">
                  <a:solidFill>
                    <a:prstClr val="black"/>
                  </a:solidFill>
                  <a:cs typeface="Arial" pitchFamily="34" charset="0"/>
                </a:endParaRPr>
              </a:p>
            </p:txBody>
          </p:sp>
          <p:sp>
            <p:nvSpPr>
              <p:cNvPr id="8" name="Rounded Rectangle 7"/>
              <p:cNvSpPr/>
              <p:nvPr/>
            </p:nvSpPr>
            <p:spPr>
              <a:xfrm>
                <a:off x="394910" y="4603768"/>
                <a:ext cx="1873699" cy="40960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r>
                  <a:rPr lang="id-ID" sz="1200" b="1" dirty="0">
                    <a:solidFill>
                      <a:prstClr val="white"/>
                    </a:solidFill>
                  </a:rPr>
                  <a:t>OR Country Specific Guidelines (CSG)</a:t>
                </a:r>
                <a:endParaRPr lang="id-ID" sz="1200" b="1" dirty="0">
                  <a:solidFill>
                    <a:prstClr val="black"/>
                  </a:solidFill>
                  <a:ea typeface="SimSun" pitchFamily="2" charset="-122"/>
                  <a:sym typeface="Arial" pitchFamily="34" charset="0"/>
                </a:endParaRPr>
              </a:p>
            </p:txBody>
          </p:sp>
          <p:sp>
            <p:nvSpPr>
              <p:cNvPr id="11" name="Rounded Rectangle 10"/>
              <p:cNvSpPr/>
              <p:nvPr/>
            </p:nvSpPr>
            <p:spPr>
              <a:xfrm>
                <a:off x="394910" y="5083226"/>
                <a:ext cx="1873699" cy="40960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r>
                  <a:rPr lang="id-ID" sz="1200" b="1" dirty="0">
                    <a:solidFill>
                      <a:prstClr val="white"/>
                    </a:solidFill>
                    <a:ea typeface="SimSun" pitchFamily="2" charset="-122"/>
                    <a:sym typeface="Arial" pitchFamily="34" charset="0"/>
                  </a:rPr>
                  <a:t>OR Mutual Recognize Agreement (MRA)</a:t>
                </a:r>
              </a:p>
            </p:txBody>
          </p:sp>
          <p:sp>
            <p:nvSpPr>
              <p:cNvPr id="12" name="Rounded Rectangle 11"/>
              <p:cNvSpPr/>
              <p:nvPr/>
            </p:nvSpPr>
            <p:spPr>
              <a:xfrm>
                <a:off x="394910" y="5569036"/>
                <a:ext cx="1873699" cy="40960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r>
                  <a:rPr lang="id-ID" sz="1200" b="1" dirty="0">
                    <a:solidFill>
                      <a:prstClr val="white"/>
                    </a:solidFill>
                    <a:ea typeface="SimSun" pitchFamily="2" charset="-122"/>
                    <a:sym typeface="Arial" pitchFamily="34" charset="0"/>
                  </a:rPr>
                  <a:t>OR FLEGT</a:t>
                </a:r>
                <a:r>
                  <a:rPr lang="en-US" sz="1200" b="1" dirty="0">
                    <a:solidFill>
                      <a:prstClr val="white"/>
                    </a:solidFill>
                    <a:ea typeface="SimSun" pitchFamily="2" charset="-122"/>
                    <a:sym typeface="Arial" pitchFamily="34" charset="0"/>
                  </a:rPr>
                  <a:t>-</a:t>
                </a:r>
                <a:r>
                  <a:rPr lang="en-US" sz="1200" b="1" dirty="0" err="1">
                    <a:solidFill>
                      <a:prstClr val="white"/>
                    </a:solidFill>
                    <a:ea typeface="SimSun" pitchFamily="2" charset="-122"/>
                    <a:sym typeface="Arial" pitchFamily="34" charset="0"/>
                  </a:rPr>
                  <a:t>Licence</a:t>
                </a:r>
                <a:endParaRPr lang="id-ID" sz="1200" b="1" dirty="0">
                  <a:solidFill>
                    <a:prstClr val="white"/>
                  </a:solidFill>
                  <a:ea typeface="SimSun" pitchFamily="2" charset="-122"/>
                  <a:sym typeface="Arial" pitchFamily="34" charset="0"/>
                </a:endParaRPr>
              </a:p>
            </p:txBody>
          </p:sp>
          <p:cxnSp>
            <p:nvCxnSpPr>
              <p:cNvPr id="14" name="Elbow Connector 13"/>
              <p:cNvCxnSpPr>
                <a:endCxn id="12" idx="2"/>
              </p:cNvCxnSpPr>
              <p:nvPr/>
            </p:nvCxnSpPr>
            <p:spPr>
              <a:xfrm rot="5400000">
                <a:off x="-509870" y="4137009"/>
                <a:ext cx="3683260" cy="12703"/>
              </a:xfrm>
              <a:prstGeom prst="bentConnector5">
                <a:avLst>
                  <a:gd name="adj1" fmla="val -3131"/>
                  <a:gd name="adj2" fmla="val -9535661"/>
                  <a:gd name="adj3" fmla="val 103422"/>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a:off x="2268609" y="2781189"/>
                <a:ext cx="282643" cy="0"/>
              </a:xfrm>
              <a:prstGeom prst="straightConnector1">
                <a:avLst/>
              </a:prstGeom>
              <a:ln w="12700">
                <a:tailEnd type="diamond"/>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a:off x="2268609" y="4005239"/>
                <a:ext cx="282643" cy="0"/>
              </a:xfrm>
              <a:prstGeom prst="straightConnector1">
                <a:avLst/>
              </a:prstGeom>
              <a:ln w="12700">
                <a:tailEnd type="diamond"/>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a:off x="2268609" y="4797456"/>
                <a:ext cx="282643" cy="0"/>
              </a:xfrm>
              <a:prstGeom prst="straightConnector1">
                <a:avLst/>
              </a:prstGeom>
              <a:ln w="12700">
                <a:tailEnd type="diamond"/>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a:off x="2268609" y="5302317"/>
                <a:ext cx="282643" cy="0"/>
              </a:xfrm>
              <a:prstGeom prst="straightConnector1">
                <a:avLst/>
              </a:prstGeom>
              <a:ln w="12700">
                <a:tailEnd type="diamond"/>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a:off x="2268609" y="5805590"/>
                <a:ext cx="282643" cy="0"/>
              </a:xfrm>
              <a:prstGeom prst="straightConnector1">
                <a:avLst/>
              </a:prstGeom>
              <a:ln w="12700">
                <a:tailEnd type="diamond"/>
              </a:ln>
            </p:spPr>
            <p:style>
              <a:lnRef idx="1">
                <a:schemeClr val="accent1"/>
              </a:lnRef>
              <a:fillRef idx="0">
                <a:schemeClr val="accent1"/>
              </a:fillRef>
              <a:effectRef idx="0">
                <a:schemeClr val="accent1"/>
              </a:effectRef>
              <a:fontRef idx="minor">
                <a:schemeClr val="tx1"/>
              </a:fontRef>
            </p:style>
          </p:cxnSp>
          <p:sp>
            <p:nvSpPr>
              <p:cNvPr id="22" name="Right Arrow 21"/>
              <p:cNvSpPr/>
              <p:nvPr/>
            </p:nvSpPr>
            <p:spPr>
              <a:xfrm>
                <a:off x="2551252" y="3789323"/>
                <a:ext cx="365213" cy="503272"/>
              </a:xfrm>
              <a:prstGeom prst="righ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grpSp>
        <p:grpSp>
          <p:nvGrpSpPr>
            <p:cNvPr id="9" name="Group 73"/>
            <p:cNvGrpSpPr>
              <a:grpSpLocks/>
            </p:cNvGrpSpPr>
            <p:nvPr/>
          </p:nvGrpSpPr>
          <p:grpSpPr bwMode="auto">
            <a:xfrm>
              <a:off x="2915816" y="2185910"/>
              <a:ext cx="1440160" cy="3931349"/>
              <a:chOff x="2915816" y="2185910"/>
              <a:chExt cx="1440160" cy="3931349"/>
            </a:xfrm>
          </p:grpSpPr>
          <p:sp>
            <p:nvSpPr>
              <p:cNvPr id="32" name="Rounded Rectangle 31"/>
              <p:cNvSpPr/>
              <p:nvPr/>
            </p:nvSpPr>
            <p:spPr>
              <a:xfrm>
                <a:off x="2987918" y="2492244"/>
                <a:ext cx="1297299" cy="1263739"/>
              </a:xfrm>
              <a:prstGeom prst="round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d-ID" altLang="en-US" sz="1200" b="1" dirty="0">
                    <a:solidFill>
                      <a:prstClr val="black"/>
                    </a:solidFill>
                    <a:ea typeface="Calibri" pitchFamily="34" charset="0"/>
                    <a:cs typeface="Times New Roman" pitchFamily="18" charset="0"/>
                  </a:rPr>
                  <a:t>RISK ANALYSIS</a:t>
                </a:r>
              </a:p>
              <a:p>
                <a:pPr algn="ctr">
                  <a:defRPr/>
                </a:pPr>
                <a:r>
                  <a:rPr lang="id-ID" altLang="en-US" sz="1200" b="1" dirty="0">
                    <a:solidFill>
                      <a:prstClr val="black"/>
                    </a:solidFill>
                    <a:cs typeface="Times New Roman" pitchFamily="18" charset="0"/>
                  </a:rPr>
                  <a:t>Article 10 (1) c</a:t>
                </a:r>
                <a:endParaRPr lang="en-US" altLang="en-US" sz="1200" b="1" dirty="0">
                  <a:solidFill>
                    <a:prstClr val="black"/>
                  </a:solidFill>
                  <a:cs typeface="Arial" pitchFamily="34" charset="0"/>
                </a:endParaRPr>
              </a:p>
            </p:txBody>
          </p:sp>
          <p:sp>
            <p:nvSpPr>
              <p:cNvPr id="33" name="Rounded Rectangle 32"/>
              <p:cNvSpPr/>
              <p:nvPr/>
            </p:nvSpPr>
            <p:spPr>
              <a:xfrm>
                <a:off x="2987918" y="4502160"/>
                <a:ext cx="1297299" cy="1203410"/>
              </a:xfrm>
              <a:prstGeom prst="round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d-ID" altLang="en-US" sz="1200" b="1" dirty="0">
                    <a:solidFill>
                      <a:prstClr val="black"/>
                    </a:solidFill>
                    <a:ea typeface="Calibri" pitchFamily="34" charset="0"/>
                    <a:cs typeface="Times New Roman" pitchFamily="18" charset="0"/>
                  </a:rPr>
                  <a:t>RISK </a:t>
                </a:r>
                <a:r>
                  <a:rPr lang="en-US" altLang="en-US" sz="1200" b="1" dirty="0">
                    <a:solidFill>
                      <a:prstClr val="black"/>
                    </a:solidFill>
                    <a:ea typeface="Calibri" pitchFamily="34" charset="0"/>
                    <a:cs typeface="Times New Roman" pitchFamily="18" charset="0"/>
                  </a:rPr>
                  <a:t>MITIGATION</a:t>
                </a:r>
                <a:endParaRPr lang="id-ID" altLang="en-US" sz="1200" b="1" dirty="0">
                  <a:solidFill>
                    <a:prstClr val="black"/>
                  </a:solidFill>
                  <a:ea typeface="Calibri" pitchFamily="34" charset="0"/>
                  <a:cs typeface="Times New Roman" pitchFamily="18" charset="0"/>
                </a:endParaRPr>
              </a:p>
              <a:p>
                <a:pPr algn="ctr">
                  <a:defRPr/>
                </a:pPr>
                <a:r>
                  <a:rPr lang="id-ID" altLang="en-US" sz="1200" b="1" dirty="0">
                    <a:solidFill>
                      <a:prstClr val="black"/>
                    </a:solidFill>
                    <a:cs typeface="Times New Roman" pitchFamily="18" charset="0"/>
                  </a:rPr>
                  <a:t>Article 10 (1) </a:t>
                </a:r>
                <a:r>
                  <a:rPr lang="en-US" altLang="en-US" sz="1200" b="1" dirty="0">
                    <a:solidFill>
                      <a:prstClr val="black"/>
                    </a:solidFill>
                    <a:cs typeface="Times New Roman" pitchFamily="18" charset="0"/>
                  </a:rPr>
                  <a:t>d</a:t>
                </a:r>
                <a:endParaRPr lang="en-US" altLang="en-US" sz="1200" b="1" dirty="0">
                  <a:solidFill>
                    <a:prstClr val="black"/>
                  </a:solidFill>
                  <a:cs typeface="Arial" pitchFamily="34" charset="0"/>
                </a:endParaRPr>
              </a:p>
            </p:txBody>
          </p:sp>
          <p:sp>
            <p:nvSpPr>
              <p:cNvPr id="36" name="Rectangle 35"/>
              <p:cNvSpPr/>
              <p:nvPr/>
            </p:nvSpPr>
            <p:spPr>
              <a:xfrm>
                <a:off x="2916464" y="2185835"/>
                <a:ext cx="1440207" cy="3930927"/>
              </a:xfrm>
              <a:prstGeom prst="rect">
                <a:avLst/>
              </a:prstGeom>
              <a:noFill/>
              <a:ln w="317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grpSp>
      </p:grpSp>
      <p:sp>
        <p:nvSpPr>
          <p:cNvPr id="39" name="Right Arrow 38"/>
          <p:cNvSpPr/>
          <p:nvPr/>
        </p:nvSpPr>
        <p:spPr>
          <a:xfrm>
            <a:off x="4349750" y="3162300"/>
            <a:ext cx="1439863" cy="503238"/>
          </a:xfrm>
          <a:prstGeom prst="righ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1" presetClass="entr" presetSubtype="1" fill="hold" grpId="0" nodeType="clickEffect">
                                  <p:stCondLst>
                                    <p:cond delay="0"/>
                                  </p:stCondLst>
                                  <p:childTnLst>
                                    <p:set>
                                      <p:cBhvr>
                                        <p:cTn id="18" dur="1" fill="hold">
                                          <p:stCondLst>
                                            <p:cond delay="0"/>
                                          </p:stCondLst>
                                        </p:cTn>
                                        <p:tgtEl>
                                          <p:spTgt spid="39"/>
                                        </p:tgtEl>
                                        <p:attrNameLst>
                                          <p:attrName>style.visibility</p:attrName>
                                        </p:attrNameLst>
                                      </p:cBhvr>
                                      <p:to>
                                        <p:strVal val="visible"/>
                                      </p:to>
                                    </p:set>
                                    <p:animEffect transition="in" filter="wheel(1)">
                                      <p:cBhvr>
                                        <p:cTn id="19" dur="500"/>
                                        <p:tgtEl>
                                          <p:spTgt spid="39"/>
                                        </p:tgtEl>
                                      </p:cBhvr>
                                    </p:animEffect>
                                  </p:childTnLst>
                                </p:cTn>
                              </p:par>
                            </p:childTnLst>
                          </p:cTn>
                        </p:par>
                        <p:par>
                          <p:cTn id="20" fill="hold">
                            <p:stCondLst>
                              <p:cond delay="500"/>
                            </p:stCondLst>
                            <p:childTnLst>
                              <p:par>
                                <p:cTn id="21" presetID="42" presetClass="entr" presetSubtype="0" fill="hold" nodeType="after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fade">
                                      <p:cBhvr>
                                        <p:cTn id="23" dur="500"/>
                                        <p:tgtEl>
                                          <p:spTgt spid="2"/>
                                        </p:tgtEl>
                                      </p:cBhvr>
                                    </p:animEffect>
                                    <p:anim calcmode="lin" valueType="num">
                                      <p:cBhvr>
                                        <p:cTn id="24" dur="500" fill="hold"/>
                                        <p:tgtEl>
                                          <p:spTgt spid="2"/>
                                        </p:tgtEl>
                                        <p:attrNameLst>
                                          <p:attrName>ppt_x</p:attrName>
                                        </p:attrNameLst>
                                      </p:cBhvr>
                                      <p:tavLst>
                                        <p:tav tm="0">
                                          <p:val>
                                            <p:strVal val="#ppt_x"/>
                                          </p:val>
                                        </p:tav>
                                        <p:tav tm="100000">
                                          <p:val>
                                            <p:strVal val="#ppt_x"/>
                                          </p:val>
                                        </p:tav>
                                      </p:tavLst>
                                    </p:anim>
                                    <p:anim calcmode="lin" valueType="num">
                                      <p:cBhvr>
                                        <p:cTn id="25" dur="5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9" grpId="0" animBg="1"/>
    </p:bldLst>
  </p:timing>
</p:sld>
</file>

<file path=ppt/theme/_rels/themeOverride1.xml.rels><?xml version="1.0" encoding="UTF-8" standalone="yes"?>
<Relationships xmlns="http://schemas.openxmlformats.org/package/2006/relationships"><Relationship Id="rId1" Type="http://schemas.openxmlformats.org/officeDocument/2006/relationships/image" Target="../media/image13.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8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Override>
</file>

<file path=docProps/app.xml><?xml version="1.0" encoding="utf-8"?>
<Properties xmlns="http://schemas.openxmlformats.org/officeDocument/2006/extended-properties" xmlns:vt="http://schemas.openxmlformats.org/officeDocument/2006/docPropsVTypes">
  <Template/>
  <TotalTime>1380</TotalTime>
  <Words>2052</Words>
  <Application>Microsoft Office PowerPoint</Application>
  <PresentationFormat>On-screen Show (4:3)</PresentationFormat>
  <Paragraphs>586</Paragraphs>
  <Slides>27</Slides>
  <Notes>11</Notes>
  <HiddenSlides>0</HiddenSlides>
  <MMClips>0</MMClips>
  <ScaleCrop>false</ScaleCrop>
  <HeadingPairs>
    <vt:vector size="4" baseType="variant">
      <vt:variant>
        <vt:lpstr>Theme</vt:lpstr>
      </vt:variant>
      <vt:variant>
        <vt:i4>6</vt:i4>
      </vt:variant>
      <vt:variant>
        <vt:lpstr>Slide Titles</vt:lpstr>
      </vt:variant>
      <vt:variant>
        <vt:i4>27</vt:i4>
      </vt:variant>
    </vt:vector>
  </HeadingPairs>
  <TitlesOfParts>
    <vt:vector size="33" baseType="lpstr">
      <vt:lpstr>Office Theme</vt:lpstr>
      <vt:lpstr>1_Office Theme</vt:lpstr>
      <vt:lpstr>4_Office Theme</vt:lpstr>
      <vt:lpstr>5_Office Theme</vt:lpstr>
      <vt:lpstr>7_Office Theme</vt:lpstr>
      <vt:lpstr>8_Office Theme</vt:lpstr>
      <vt:lpstr>PowerPoint Presentation</vt:lpstr>
      <vt:lpstr>PowerPoint Presentation</vt:lpstr>
      <vt:lpstr>PowerPoint Presentation</vt:lpstr>
      <vt:lpstr>SVLK Development &amp; FLEGT-VPA Progress</vt:lpstr>
      <vt:lpstr>SVLK Scope</vt:lpstr>
      <vt:lpstr>PowerPoint Presentation</vt:lpstr>
      <vt:lpstr>PowerPoint Presentation</vt:lpstr>
      <vt:lpstr>PowerPoint Presentation</vt:lpstr>
      <vt:lpstr>PowerPoint Presentation</vt:lpstr>
      <vt:lpstr>PowerPoint Presentation</vt:lpstr>
      <vt:lpstr>PowerPoint Presentation</vt:lpstr>
      <vt:lpstr>SVLK Certification Progress   up to July 2017</vt:lpstr>
      <vt:lpstr>PowerPoint Presentation</vt:lpstr>
      <vt:lpstr>SVLK Development &amp; FLEGT-VPA Progress</vt:lpstr>
      <vt:lpstr>PowerPoint Presentation</vt:lpstr>
      <vt:lpstr>PowerPoint Presentation</vt:lpstr>
      <vt:lpstr>PowerPoint Presentation</vt:lpstr>
      <vt:lpstr>PowerPoint Presentation</vt:lpstr>
      <vt:lpstr>PowerPoint Presentation</vt:lpstr>
      <vt:lpstr>IMPORTERS OF INDONESIAN TIMBER PRODUCTS – 2016 (US$)</vt:lpstr>
      <vt:lpstr>ISSUANCE OF  V-LEGAL DOCUMENT/FLEGT LICENSE 1 January 2013 – 19 August 2017</vt:lpstr>
      <vt:lpstr>Export Values of SVLK Certified  Wood Products</vt:lpstr>
      <vt:lpstr>Export Value of Wood Products to EU by Product Types</vt:lpstr>
      <vt:lpstr>PowerPoint Presentation</vt:lpstr>
      <vt:lpstr>PowerPoint Presentation</vt:lpstr>
      <vt:lpstr>http://silk.dephut.go.id  Information Center for SVLK (IDN TLAS)</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Promoting Legal Timber Trade through SVLK and FLEGT-VPA</dc:title>
  <dc:creator>user</dc:creator>
  <cp:lastModifiedBy>user</cp:lastModifiedBy>
  <cp:revision>73</cp:revision>
  <dcterms:created xsi:type="dcterms:W3CDTF">2017-08-07T01:22:15Z</dcterms:created>
  <dcterms:modified xsi:type="dcterms:W3CDTF">2018-09-14T05:40:05Z</dcterms:modified>
</cp:coreProperties>
</file>