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theme/themeOverride1.xml" ContentType="application/vnd.openxmlformats-officedocument.themeOverride+xml"/>
  <Override PartName="/ppt/notesSlides/notesSlide3.xml" ContentType="application/vnd.openxmlformats-officedocument.presentationml.notesSlide+xml"/>
  <Override PartName="/ppt/charts/chart2.xml" ContentType="application/vnd.openxmlformats-officedocument.drawingml.chart+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3.xml" ContentType="application/vnd.openxmlformats-officedocument.drawingml.chart+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 id="2147485361" r:id="rId2"/>
    <p:sldMasterId id="2147485376" r:id="rId3"/>
    <p:sldMasterId id="2147485389" r:id="rId4"/>
  </p:sldMasterIdLst>
  <p:notesMasterIdLst>
    <p:notesMasterId r:id="rId19"/>
  </p:notesMasterIdLst>
  <p:handoutMasterIdLst>
    <p:handoutMasterId r:id="rId20"/>
  </p:handoutMasterIdLst>
  <p:sldIdLst>
    <p:sldId id="475" r:id="rId5"/>
    <p:sldId id="482" r:id="rId6"/>
    <p:sldId id="483" r:id="rId7"/>
    <p:sldId id="501" r:id="rId8"/>
    <p:sldId id="465" r:id="rId9"/>
    <p:sldId id="503" r:id="rId10"/>
    <p:sldId id="510" r:id="rId11"/>
    <p:sldId id="511" r:id="rId12"/>
    <p:sldId id="522" r:id="rId13"/>
    <p:sldId id="531" r:id="rId14"/>
    <p:sldId id="530" r:id="rId15"/>
    <p:sldId id="528" r:id="rId16"/>
    <p:sldId id="529" r:id="rId17"/>
    <p:sldId id="527" r:id="rId18"/>
  </p:sldIdLst>
  <p:sldSz cx="9144000" cy="6858000" type="screen4x3"/>
  <p:notesSz cx="6888163" cy="10020300"/>
  <p:defaultTextStyle>
    <a:defPPr>
      <a:defRPr lang="id-ID"/>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54">
          <p15:clr>
            <a:srgbClr val="A4A3A4"/>
          </p15:clr>
        </p15:guide>
        <p15:guide id="2" pos="2160">
          <p15:clr>
            <a:srgbClr val="A4A3A4"/>
          </p15:clr>
        </p15:guide>
        <p15:guide id="3" orient="horz" pos="3156">
          <p15:clr>
            <a:srgbClr val="A4A3A4"/>
          </p15:clr>
        </p15:guide>
        <p15:guide id="4" pos="217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CCCC00"/>
    <a:srgbClr val="C00000"/>
    <a:srgbClr val="6F7BED"/>
    <a:srgbClr val="6370EB"/>
    <a:srgbClr val="5F334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91609" autoAdjust="0"/>
  </p:normalViewPr>
  <p:slideViewPr>
    <p:cSldViewPr>
      <p:cViewPr varScale="1">
        <p:scale>
          <a:sx n="68" d="100"/>
          <a:sy n="68" d="100"/>
        </p:scale>
        <p:origin x="804"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0"/>
    </p:cViewPr>
  </p:sorterViewPr>
  <p:notesViewPr>
    <p:cSldViewPr>
      <p:cViewPr varScale="1">
        <p:scale>
          <a:sx n="86" d="100"/>
          <a:sy n="86" d="100"/>
        </p:scale>
        <p:origin x="-3762" y="-78"/>
      </p:cViewPr>
      <p:guideLst>
        <p:guide orient="horz" pos="2854"/>
        <p:guide pos="2160"/>
        <p:guide orient="horz" pos="3156"/>
        <p:guide pos="217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oleObject" Target="Book1"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1" Type="http://schemas.openxmlformats.org/officeDocument/2006/relationships/oleObject" Target="file:///J:\NONI-KERJAAN\ASEAN%20C%20and%20I\SVLK%20Hutan%20Alam.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lrMapOvr bg1="lt1" tx1="dk1" bg2="lt2" tx2="dk2" accent1="accent1" accent2="accent2" accent3="accent3" accent4="accent4" accent5="accent5" accent6="accent6" hlink="hlink" folHlink="folHlink"/>
  <c:chart>
    <c:title>
      <c:tx>
        <c:rich>
          <a:bodyPr/>
          <a:lstStyle/>
          <a:p>
            <a:pPr>
              <a:defRPr lang="en-US" sz="1600"/>
            </a:pPr>
            <a:r>
              <a:rPr lang="id-ID" sz="1600" smtClean="0">
                <a:solidFill>
                  <a:schemeClr val="bg1"/>
                </a:solidFill>
              </a:rPr>
              <a:t>Forest land 120.9 mil Ha</a:t>
            </a:r>
            <a:endParaRPr lang="id-ID" sz="1600">
              <a:solidFill>
                <a:schemeClr val="bg1"/>
              </a:solidFill>
            </a:endParaRPr>
          </a:p>
        </c:rich>
      </c:tx>
      <c:layout>
        <c:manualLayout>
          <c:xMode val="edge"/>
          <c:yMode val="edge"/>
          <c:x val="0.75116004687381477"/>
          <c:y val="0.69135963766222641"/>
        </c:manualLayout>
      </c:layout>
      <c:overlay val="0"/>
    </c:title>
    <c:autoTitleDeleted val="0"/>
    <c:view3D>
      <c:rotX val="60"/>
      <c:rotY val="0"/>
      <c:depthPercent val="110"/>
      <c:rAngAx val="0"/>
      <c:perspective val="150"/>
    </c:view3D>
    <c:floor>
      <c:thickness val="0"/>
    </c:floor>
    <c:sideWall>
      <c:thickness val="0"/>
    </c:sideWall>
    <c:backWall>
      <c:thickness val="0"/>
    </c:backWall>
    <c:plotArea>
      <c:layout>
        <c:manualLayout>
          <c:layoutTarget val="inner"/>
          <c:xMode val="edge"/>
          <c:yMode val="edge"/>
          <c:x val="9.3055583329667263E-2"/>
          <c:y val="2.5778742882739776E-3"/>
          <c:w val="0.90694441667033665"/>
          <c:h val="0.85777341990262224"/>
        </c:manualLayout>
      </c:layout>
      <c:pie3DChart>
        <c:varyColors val="1"/>
        <c:ser>
          <c:idx val="0"/>
          <c:order val="0"/>
          <c:explosion val="5"/>
          <c:dPt>
            <c:idx val="1"/>
            <c:bubble3D val="0"/>
            <c:spPr>
              <a:scene3d>
                <a:camera prst="orthographicFront"/>
                <a:lightRig rig="threePt" dir="t">
                  <a:rot lat="0" lon="0" rev="1200000"/>
                </a:lightRig>
              </a:scene3d>
              <a:sp3d>
                <a:bevelT w="63500" h="25400"/>
              </a:sp3d>
            </c:spPr>
            <c:extLst>
              <c:ext xmlns:c16="http://schemas.microsoft.com/office/drawing/2014/chart" uri="{C3380CC4-5D6E-409C-BE32-E72D297353CC}">
                <c16:uniqueId val="{00000000-14A4-4303-871F-D7230B9CAF57}"/>
              </c:ext>
            </c:extLst>
          </c:dPt>
          <c:dLbls>
            <c:dLbl>
              <c:idx val="0"/>
              <c:layout>
                <c:manualLayout>
                  <c:x val="5.1743569848779973E-2"/>
                  <c:y val="1.1300891535082883E-2"/>
                </c:manualLayout>
              </c:layout>
              <c:tx>
                <c:rich>
                  <a:bodyPr/>
                  <a:lstStyle/>
                  <a:p>
                    <a:pPr>
                      <a:defRPr lang="en-US" sz="1600" b="1">
                        <a:solidFill>
                          <a:schemeClr val="bg1"/>
                        </a:solidFill>
                        <a:latin typeface="Arial" pitchFamily="34" charset="0"/>
                        <a:cs typeface="Arial" pitchFamily="34" charset="0"/>
                      </a:defRPr>
                    </a:pPr>
                    <a:r>
                      <a:rPr lang="en-US" sz="1600" b="1" smtClean="0">
                        <a:solidFill>
                          <a:schemeClr val="bg1"/>
                        </a:solidFill>
                        <a:latin typeface="Arial" pitchFamily="34" charset="0"/>
                        <a:cs typeface="Arial" pitchFamily="34" charset="0"/>
                      </a:rPr>
                      <a:t>Production </a:t>
                    </a:r>
                    <a:r>
                      <a:rPr lang="en-US" sz="1600" b="1">
                        <a:solidFill>
                          <a:schemeClr val="bg1"/>
                        </a:solidFill>
                        <a:latin typeface="Arial" pitchFamily="34" charset="0"/>
                        <a:cs typeface="Arial" pitchFamily="34" charset="0"/>
                      </a:rPr>
                      <a:t>Forest
</a:t>
                    </a:r>
                    <a:r>
                      <a:rPr lang="en-US" sz="1600" b="1" smtClean="0">
                        <a:solidFill>
                          <a:schemeClr val="bg1"/>
                        </a:solidFill>
                        <a:latin typeface="Arial" pitchFamily="34" charset="0"/>
                        <a:cs typeface="Arial" pitchFamily="34" charset="0"/>
                      </a:rPr>
                      <a:t>56.1 mil</a:t>
                    </a:r>
                    <a:r>
                      <a:rPr lang="en-US" sz="1600" b="1" baseline="0" smtClean="0">
                        <a:solidFill>
                          <a:schemeClr val="bg1"/>
                        </a:solidFill>
                        <a:latin typeface="Arial" pitchFamily="34" charset="0"/>
                        <a:cs typeface="Arial" pitchFamily="34" charset="0"/>
                      </a:rPr>
                      <a:t> Ha (</a:t>
                    </a:r>
                    <a:r>
                      <a:rPr lang="en-US" sz="1600" b="1" smtClean="0">
                        <a:solidFill>
                          <a:schemeClr val="bg1"/>
                        </a:solidFill>
                        <a:latin typeface="Arial" pitchFamily="34" charset="0"/>
                        <a:cs typeface="Arial" pitchFamily="34" charset="0"/>
                      </a:rPr>
                      <a:t>46%)</a:t>
                    </a:r>
                    <a:endParaRPr lang="en-US" sz="1600" b="1">
                      <a:solidFill>
                        <a:schemeClr val="bg1"/>
                      </a:solidFill>
                      <a:latin typeface="Arial" pitchFamily="34" charset="0"/>
                      <a:cs typeface="Arial" pitchFamily="34" charset="0"/>
                    </a:endParaRPr>
                  </a:p>
                </c:rich>
              </c:tx>
              <c:spPr>
                <a:solidFill>
                  <a:sysClr val="windowText" lastClr="000000"/>
                </a:solidFill>
              </c:spPr>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1-14A4-4303-871F-D7230B9CAF57}"/>
                </c:ext>
              </c:extLst>
            </c:dLbl>
            <c:dLbl>
              <c:idx val="1"/>
              <c:layout>
                <c:manualLayout>
                  <c:x val="-5.7515310586176732E-2"/>
                  <c:y val="-8.7266695829688028E-3"/>
                </c:manualLayout>
              </c:layout>
              <c:tx>
                <c:rich>
                  <a:bodyPr/>
                  <a:lstStyle/>
                  <a:p>
                    <a:pPr>
                      <a:defRPr lang="en-US" sz="1600" b="1">
                        <a:solidFill>
                          <a:schemeClr val="bg1"/>
                        </a:solidFill>
                        <a:latin typeface="Arial" pitchFamily="34" charset="0"/>
                        <a:cs typeface="Arial" pitchFamily="34" charset="0"/>
                      </a:defRPr>
                    </a:pPr>
                    <a:r>
                      <a:rPr lang="sv-SE" sz="1600" b="1">
                        <a:solidFill>
                          <a:schemeClr val="bg1"/>
                        </a:solidFill>
                        <a:latin typeface="Arial" pitchFamily="34" charset="0"/>
                        <a:cs typeface="Arial" pitchFamily="34" charset="0"/>
                      </a:rPr>
                      <a:t>Conservation Forest
</a:t>
                    </a:r>
                    <a:r>
                      <a:rPr lang="sv-SE" sz="1600" b="1" smtClean="0">
                        <a:solidFill>
                          <a:schemeClr val="bg1"/>
                        </a:solidFill>
                        <a:latin typeface="Arial" pitchFamily="34" charset="0"/>
                        <a:cs typeface="Arial" pitchFamily="34" charset="0"/>
                      </a:rPr>
                      <a:t>22.1 mil</a:t>
                    </a:r>
                    <a:r>
                      <a:rPr lang="sv-SE" sz="1600" b="1" baseline="0" smtClean="0">
                        <a:solidFill>
                          <a:schemeClr val="bg1"/>
                        </a:solidFill>
                        <a:latin typeface="Arial" pitchFamily="34" charset="0"/>
                        <a:cs typeface="Arial" pitchFamily="34" charset="0"/>
                      </a:rPr>
                      <a:t> Ha (</a:t>
                    </a:r>
                    <a:r>
                      <a:rPr lang="sv-SE" sz="1600" b="1" smtClean="0">
                        <a:solidFill>
                          <a:schemeClr val="bg1"/>
                        </a:solidFill>
                        <a:latin typeface="Arial" pitchFamily="34" charset="0"/>
                        <a:cs typeface="Arial" pitchFamily="34" charset="0"/>
                      </a:rPr>
                      <a:t>18%)</a:t>
                    </a:r>
                    <a:endParaRPr lang="sv-SE" sz="1600" b="1">
                      <a:solidFill>
                        <a:schemeClr val="bg1"/>
                      </a:solidFill>
                      <a:latin typeface="Arial" pitchFamily="34" charset="0"/>
                      <a:cs typeface="Arial" pitchFamily="34" charset="0"/>
                    </a:endParaRPr>
                  </a:p>
                </c:rich>
              </c:tx>
              <c:spPr>
                <a:solidFill>
                  <a:sysClr val="windowText" lastClr="000000"/>
                </a:solidFill>
              </c:spPr>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0-14A4-4303-871F-D7230B9CAF57}"/>
                </c:ext>
              </c:extLst>
            </c:dLbl>
            <c:dLbl>
              <c:idx val="2"/>
              <c:layout>
                <c:manualLayout>
                  <c:x val="-0.10113998285559639"/>
                  <c:y val="0.29206795077581588"/>
                </c:manualLayout>
              </c:layout>
              <c:tx>
                <c:rich>
                  <a:bodyPr/>
                  <a:lstStyle/>
                  <a:p>
                    <a:pPr>
                      <a:defRPr lang="en-US" sz="1600" b="1">
                        <a:solidFill>
                          <a:schemeClr val="bg1"/>
                        </a:solidFill>
                        <a:latin typeface="Arial" pitchFamily="34" charset="0"/>
                        <a:cs typeface="Arial" pitchFamily="34" charset="0"/>
                      </a:defRPr>
                    </a:pPr>
                    <a:r>
                      <a:rPr lang="en-US" sz="1600" b="1">
                        <a:solidFill>
                          <a:schemeClr val="bg1"/>
                        </a:solidFill>
                        <a:latin typeface="Arial" pitchFamily="34" charset="0"/>
                        <a:cs typeface="Arial" pitchFamily="34" charset="0"/>
                      </a:rPr>
                      <a:t>Protection Forest
</a:t>
                    </a:r>
                    <a:r>
                      <a:rPr lang="en-US" sz="1600" b="1" smtClean="0">
                        <a:solidFill>
                          <a:schemeClr val="bg1"/>
                        </a:solidFill>
                        <a:latin typeface="Arial" pitchFamily="34" charset="0"/>
                        <a:cs typeface="Arial" pitchFamily="34" charset="0"/>
                      </a:rPr>
                      <a:t>29.6 mil</a:t>
                    </a:r>
                    <a:r>
                      <a:rPr lang="en-US" sz="1600" b="1" baseline="0" smtClean="0">
                        <a:solidFill>
                          <a:schemeClr val="bg1"/>
                        </a:solidFill>
                        <a:latin typeface="Arial" pitchFamily="34" charset="0"/>
                        <a:cs typeface="Arial" pitchFamily="34" charset="0"/>
                      </a:rPr>
                      <a:t> Ha (</a:t>
                    </a:r>
                    <a:r>
                      <a:rPr lang="en-US" sz="1600" b="1" smtClean="0">
                        <a:solidFill>
                          <a:schemeClr val="bg1"/>
                        </a:solidFill>
                        <a:latin typeface="Arial" pitchFamily="34" charset="0"/>
                        <a:cs typeface="Arial" pitchFamily="34" charset="0"/>
                      </a:rPr>
                      <a:t>25%)</a:t>
                    </a:r>
                    <a:endParaRPr lang="en-US" sz="1600" b="1">
                      <a:solidFill>
                        <a:schemeClr val="bg1"/>
                      </a:solidFill>
                      <a:latin typeface="Arial" pitchFamily="34" charset="0"/>
                      <a:cs typeface="Arial" pitchFamily="34" charset="0"/>
                    </a:endParaRPr>
                  </a:p>
                </c:rich>
              </c:tx>
              <c:spPr>
                <a:solidFill>
                  <a:sysClr val="windowText" lastClr="000000"/>
                </a:solidFill>
              </c:spPr>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2-14A4-4303-871F-D7230B9CAF57}"/>
                </c:ext>
              </c:extLst>
            </c:dLbl>
            <c:dLbl>
              <c:idx val="3"/>
              <c:layout>
                <c:manualLayout>
                  <c:x val="-0.13719455698514463"/>
                  <c:y val="2.469141563079385E-3"/>
                </c:manualLayout>
              </c:layout>
              <c:tx>
                <c:rich>
                  <a:bodyPr/>
                  <a:lstStyle/>
                  <a:p>
                    <a:pPr>
                      <a:defRPr lang="en-US" sz="1600" b="1">
                        <a:solidFill>
                          <a:schemeClr val="bg1"/>
                        </a:solidFill>
                        <a:latin typeface="Arial" pitchFamily="34" charset="0"/>
                        <a:cs typeface="Arial" pitchFamily="34" charset="0"/>
                      </a:defRPr>
                    </a:pPr>
                    <a:r>
                      <a:rPr lang="en-US" sz="1600" smtClean="0">
                        <a:solidFill>
                          <a:schemeClr val="bg1"/>
                        </a:solidFill>
                      </a:rPr>
                      <a:t>Convertible Forest </a:t>
                    </a:r>
                  </a:p>
                  <a:p>
                    <a:pPr>
                      <a:defRPr lang="en-US" sz="1600" b="1">
                        <a:solidFill>
                          <a:schemeClr val="bg1"/>
                        </a:solidFill>
                        <a:latin typeface="Arial" pitchFamily="34" charset="0"/>
                        <a:cs typeface="Arial" pitchFamily="34" charset="0"/>
                      </a:defRPr>
                    </a:pPr>
                    <a:r>
                      <a:rPr lang="en-US" sz="1600" smtClean="0">
                        <a:solidFill>
                          <a:schemeClr val="bg1"/>
                        </a:solidFill>
                      </a:rPr>
                      <a:t>13.1</a:t>
                    </a:r>
                    <a:r>
                      <a:rPr lang="en-US" sz="1600" baseline="0" smtClean="0">
                        <a:solidFill>
                          <a:schemeClr val="bg1"/>
                        </a:solidFill>
                      </a:rPr>
                      <a:t> mil Ha (</a:t>
                    </a:r>
                    <a:r>
                      <a:rPr lang="en-US" sz="1600" smtClean="0">
                        <a:solidFill>
                          <a:schemeClr val="bg1"/>
                        </a:solidFill>
                      </a:rPr>
                      <a:t>11%)</a:t>
                    </a:r>
                    <a:endParaRPr lang="en-US" sz="1600">
                      <a:solidFill>
                        <a:schemeClr val="bg1"/>
                      </a:solidFill>
                    </a:endParaRPr>
                  </a:p>
                </c:rich>
              </c:tx>
              <c:spPr>
                <a:solidFill>
                  <a:sysClr val="windowText" lastClr="000000"/>
                </a:solidFill>
              </c:spPr>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3-14A4-4303-871F-D7230B9CAF57}"/>
                </c:ext>
              </c:extLst>
            </c:dLbl>
            <c:spPr>
              <a:solidFill>
                <a:sysClr val="windowText" lastClr="000000"/>
              </a:solidFill>
            </c:spPr>
            <c:txPr>
              <a:bodyPr/>
              <a:lstStyle/>
              <a:p>
                <a:pPr>
                  <a:defRPr lang="en-US" sz="1600">
                    <a:solidFill>
                      <a:schemeClr val="bg1"/>
                    </a:solidFill>
                  </a:defRPr>
                </a:pPr>
                <a:endParaRPr lang="en-US"/>
              </a:p>
            </c:txPr>
            <c:showLegendKey val="0"/>
            <c:showVal val="0"/>
            <c:showCatName val="1"/>
            <c:showSerName val="0"/>
            <c:showPercent val="1"/>
            <c:showBubbleSize val="0"/>
            <c:showLeaderLines val="1"/>
            <c:leaderLines>
              <c:spPr>
                <a:ln>
                  <a:solidFill>
                    <a:sysClr val="window" lastClr="FFFFFF"/>
                  </a:solidFill>
                </a:ln>
              </c:spPr>
            </c:leaderLines>
            <c:extLst>
              <c:ext xmlns:c15="http://schemas.microsoft.com/office/drawing/2012/chart" uri="{CE6537A1-D6FC-4f65-9D91-7224C49458BB}"/>
            </c:extLst>
          </c:dLbls>
          <c:cat>
            <c:strRef>
              <c:f>Sheet1!$C$8:$C$11</c:f>
              <c:strCache>
                <c:ptCount val="4"/>
                <c:pt idx="0">
                  <c:v>Production Forest</c:v>
                </c:pt>
                <c:pt idx="1">
                  <c:v>Conservation Forest</c:v>
                </c:pt>
                <c:pt idx="2">
                  <c:v>Protection Forest</c:v>
                </c:pt>
                <c:pt idx="3">
                  <c:v>Convertible Forest</c:v>
                </c:pt>
              </c:strCache>
            </c:strRef>
          </c:cat>
          <c:val>
            <c:numRef>
              <c:f>Sheet1!$D$8:$D$11</c:f>
              <c:numCache>
                <c:formatCode>General</c:formatCode>
                <c:ptCount val="4"/>
                <c:pt idx="0">
                  <c:v>56.1</c:v>
                </c:pt>
                <c:pt idx="1">
                  <c:v>22.1</c:v>
                </c:pt>
                <c:pt idx="2">
                  <c:v>29.6</c:v>
                </c:pt>
                <c:pt idx="3">
                  <c:v>13.1</c:v>
                </c:pt>
              </c:numCache>
            </c:numRef>
          </c:val>
          <c:extLst>
            <c:ext xmlns:c16="http://schemas.microsoft.com/office/drawing/2014/chart" uri="{C3380CC4-5D6E-409C-BE32-E72D297353CC}">
              <c16:uniqueId val="{00000004-14A4-4303-871F-D7230B9CAF57}"/>
            </c:ext>
          </c:extLst>
        </c:ser>
        <c:dLbls>
          <c:showLegendKey val="0"/>
          <c:showVal val="0"/>
          <c:showCatName val="1"/>
          <c:showSerName val="0"/>
          <c:showPercent val="1"/>
          <c:showBubbleSize val="0"/>
          <c:showLeaderLines val="1"/>
        </c:dLbls>
      </c:pie3DChart>
    </c:plotArea>
    <c:plotVisOnly val="1"/>
    <c:dispBlanksAs val="zero"/>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US" sz="3600"/>
            </a:pPr>
            <a:r>
              <a:rPr lang="id-ID" sz="3600"/>
              <a:t>Production Forest Extent</a:t>
            </a:r>
          </a:p>
        </c:rich>
      </c:tx>
      <c:layout/>
      <c:overlay val="0"/>
      <c:spPr>
        <a:solidFill>
          <a:schemeClr val="bg2"/>
        </a:solidFill>
      </c:spPr>
    </c:title>
    <c:autoTitleDeleted val="0"/>
    <c:view3D>
      <c:rotX val="30"/>
      <c:rotY val="0"/>
      <c:rAngAx val="0"/>
    </c:view3D>
    <c:floor>
      <c:thickness val="0"/>
    </c:floor>
    <c:sideWall>
      <c:thickness val="0"/>
    </c:sideWall>
    <c:backWall>
      <c:thickness val="0"/>
    </c:backWall>
    <c:plotArea>
      <c:layout/>
      <c:pie3DChart>
        <c:varyColors val="1"/>
        <c:ser>
          <c:idx val="0"/>
          <c:order val="0"/>
          <c:dLbls>
            <c:spPr>
              <a:noFill/>
              <a:ln>
                <a:noFill/>
              </a:ln>
              <a:effectLst/>
            </c:spPr>
            <c:txPr>
              <a:bodyPr/>
              <a:lstStyle/>
              <a:p>
                <a:pPr>
                  <a:defRPr lang="en-US" sz="2000"/>
                </a:pPr>
                <a:endParaRPr lang="en-US"/>
              </a:p>
            </c:txPr>
            <c:showLegendKey val="0"/>
            <c:showVal val="0"/>
            <c:showCatName val="0"/>
            <c:showSerName val="0"/>
            <c:showPercent val="1"/>
            <c:showBubbleSize val="0"/>
            <c:showLeaderLines val="0"/>
            <c:extLst>
              <c:ext xmlns:c15="http://schemas.microsoft.com/office/drawing/2012/chart" uri="{CE6537A1-D6FC-4f65-9D91-7224C49458BB}">
                <c15:layout/>
              </c:ext>
            </c:extLst>
          </c:dLbls>
          <c:cat>
            <c:strRef>
              <c:f>Sheet1!$L$13:$L$16</c:f>
              <c:strCache>
                <c:ptCount val="4"/>
                <c:pt idx="0">
                  <c:v>Natural Forest FME</c:v>
                </c:pt>
                <c:pt idx="1">
                  <c:v>Plantation Forest FME</c:v>
                </c:pt>
                <c:pt idx="2">
                  <c:v>Other Permit</c:v>
                </c:pt>
                <c:pt idx="3">
                  <c:v>Not yet allocated </c:v>
                </c:pt>
              </c:strCache>
            </c:strRef>
          </c:cat>
          <c:val>
            <c:numRef>
              <c:f>Sheet1!$M$13:$M$16</c:f>
              <c:numCache>
                <c:formatCode>General</c:formatCode>
                <c:ptCount val="4"/>
                <c:pt idx="0">
                  <c:v>19.04</c:v>
                </c:pt>
                <c:pt idx="1">
                  <c:v>10.82</c:v>
                </c:pt>
                <c:pt idx="2">
                  <c:v>3.9</c:v>
                </c:pt>
                <c:pt idx="3">
                  <c:v>22.34</c:v>
                </c:pt>
              </c:numCache>
            </c:numRef>
          </c:val>
          <c:extLst>
            <c:ext xmlns:c16="http://schemas.microsoft.com/office/drawing/2014/chart" uri="{C3380CC4-5D6E-409C-BE32-E72D297353CC}">
              <c16:uniqueId val="{00000000-4F79-4A31-A921-EE0CC0647C8C}"/>
            </c:ext>
          </c:extLst>
        </c:ser>
        <c:dLbls>
          <c:showLegendKey val="0"/>
          <c:showVal val="0"/>
          <c:showCatName val="0"/>
          <c:showSerName val="0"/>
          <c:showPercent val="1"/>
          <c:showBubbleSize val="0"/>
          <c:showLeaderLines val="0"/>
        </c:dLbls>
      </c:pie3DChart>
    </c:plotArea>
    <c:legend>
      <c:legendPos val="r"/>
      <c:layout/>
      <c:overlay val="0"/>
      <c:txPr>
        <a:bodyPr/>
        <a:lstStyle/>
        <a:p>
          <a:pPr>
            <a:defRPr lang="en-US" sz="1800"/>
          </a:pPr>
          <a:endParaRPr lang="en-US"/>
        </a:p>
      </c:txPr>
    </c:legend>
    <c:plotVisOnly val="1"/>
    <c:dispBlanksAs val="zero"/>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FF0000"/>
            </a:solidFill>
          </c:spPr>
          <c:invertIfNegative val="0"/>
          <c:dLbls>
            <c:spPr>
              <a:noFill/>
              <a:ln>
                <a:noFill/>
              </a:ln>
              <a:effectLst/>
            </c:spPr>
            <c:txPr>
              <a:bodyPr/>
              <a:lstStyle/>
              <a:p>
                <a:pPr>
                  <a:defRPr lang="en-US"/>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Sheet1!$E$2:$N$2</c:f>
              <c:strCache>
                <c:ptCount val="10"/>
                <c:pt idx="0">
                  <c:v>2005</c:v>
                </c:pt>
                <c:pt idx="1">
                  <c:v>2006</c:v>
                </c:pt>
                <c:pt idx="2">
                  <c:v>2007</c:v>
                </c:pt>
                <c:pt idx="3">
                  <c:v>2008</c:v>
                </c:pt>
                <c:pt idx="4">
                  <c:v>2009</c:v>
                </c:pt>
                <c:pt idx="5">
                  <c:v>2010</c:v>
                </c:pt>
                <c:pt idx="6">
                  <c:v>2011</c:v>
                </c:pt>
                <c:pt idx="7">
                  <c:v>2012</c:v>
                </c:pt>
                <c:pt idx="8">
                  <c:v>2013</c:v>
                </c:pt>
                <c:pt idx="9">
                  <c:v>2014</c:v>
                </c:pt>
              </c:strCache>
            </c:strRef>
          </c:cat>
          <c:val>
            <c:numRef>
              <c:f>Sheet1!$E$3:$N$3</c:f>
              <c:numCache>
                <c:formatCode>General</c:formatCode>
                <c:ptCount val="10"/>
                <c:pt idx="0">
                  <c:v>720</c:v>
                </c:pt>
                <c:pt idx="1">
                  <c:v>1705</c:v>
                </c:pt>
                <c:pt idx="2">
                  <c:v>478</c:v>
                </c:pt>
                <c:pt idx="3">
                  <c:v>220</c:v>
                </c:pt>
                <c:pt idx="4">
                  <c:v>151</c:v>
                </c:pt>
                <c:pt idx="5">
                  <c:v>98</c:v>
                </c:pt>
                <c:pt idx="6">
                  <c:v>59</c:v>
                </c:pt>
                <c:pt idx="7">
                  <c:v>75</c:v>
                </c:pt>
                <c:pt idx="8">
                  <c:v>70</c:v>
                </c:pt>
                <c:pt idx="9">
                  <c:v>29</c:v>
                </c:pt>
              </c:numCache>
            </c:numRef>
          </c:val>
          <c:extLst>
            <c:ext xmlns:c16="http://schemas.microsoft.com/office/drawing/2014/chart" uri="{C3380CC4-5D6E-409C-BE32-E72D297353CC}">
              <c16:uniqueId val="{00000000-D3D2-4B27-8310-080E9724216B}"/>
            </c:ext>
          </c:extLst>
        </c:ser>
        <c:dLbls>
          <c:showLegendKey val="0"/>
          <c:showVal val="1"/>
          <c:showCatName val="0"/>
          <c:showSerName val="0"/>
          <c:showPercent val="0"/>
          <c:showBubbleSize val="0"/>
        </c:dLbls>
        <c:gapWidth val="75"/>
        <c:axId val="117560448"/>
        <c:axId val="117561984"/>
      </c:barChart>
      <c:catAx>
        <c:axId val="117560448"/>
        <c:scaling>
          <c:orientation val="minMax"/>
        </c:scaling>
        <c:delete val="0"/>
        <c:axPos val="b"/>
        <c:numFmt formatCode="General" sourceLinked="0"/>
        <c:majorTickMark val="none"/>
        <c:minorTickMark val="none"/>
        <c:tickLblPos val="nextTo"/>
        <c:txPr>
          <a:bodyPr/>
          <a:lstStyle/>
          <a:p>
            <a:pPr>
              <a:defRPr lang="en-US"/>
            </a:pPr>
            <a:endParaRPr lang="en-US"/>
          </a:p>
        </c:txPr>
        <c:crossAx val="117561984"/>
        <c:crosses val="autoZero"/>
        <c:auto val="1"/>
        <c:lblAlgn val="ctr"/>
        <c:lblOffset val="100"/>
        <c:noMultiLvlLbl val="0"/>
      </c:catAx>
      <c:valAx>
        <c:axId val="117561984"/>
        <c:scaling>
          <c:orientation val="minMax"/>
        </c:scaling>
        <c:delete val="0"/>
        <c:axPos val="l"/>
        <c:numFmt formatCode="General" sourceLinked="1"/>
        <c:majorTickMark val="none"/>
        <c:minorTickMark val="none"/>
        <c:tickLblPos val="nextTo"/>
        <c:txPr>
          <a:bodyPr/>
          <a:lstStyle/>
          <a:p>
            <a:pPr>
              <a:defRPr lang="en-US"/>
            </a:pPr>
            <a:endParaRPr lang="en-US"/>
          </a:p>
        </c:txPr>
        <c:crossAx val="117560448"/>
        <c:crosses val="autoZero"/>
        <c:crossBetween val="between"/>
      </c:valAx>
    </c:plotArea>
    <c:plotVisOnly val="1"/>
    <c:dispBlanksAs val="gap"/>
    <c:showDLblsOverMax val="0"/>
  </c:chart>
  <c:txPr>
    <a:bodyPr/>
    <a:lstStyle/>
    <a:p>
      <a:pPr>
        <a:defRPr sz="1400" b="1">
          <a:solidFill>
            <a:schemeClr val="tx1"/>
          </a:solidFill>
        </a:defRPr>
      </a:pPr>
      <a:endParaRPr lang="en-US"/>
    </a:p>
  </c:txPr>
  <c:externalData r:id="rId1">
    <c:autoUpdate val="0"/>
  </c:externalData>
</c:chartSpace>
</file>

<file path=ppt/diagrams/_rels/data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image" Target="../media/image18.png"/></Relationships>
</file>

<file path=ppt/diagrams/_rels/drawing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image" Target="../media/image18.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247ABD6-B9EC-4716-8F37-9C55DDDD205F}" type="doc">
      <dgm:prSet loTypeId="urn:microsoft.com/office/officeart/2005/8/layout/venn2" loCatId="relationship" qsTypeId="urn:microsoft.com/office/officeart/2005/8/quickstyle/3d1" qsCatId="3D" csTypeId="urn:microsoft.com/office/officeart/2005/8/colors/accent1_2" csCatId="accent1" phldr="1"/>
      <dgm:spPr/>
      <dgm:t>
        <a:bodyPr/>
        <a:lstStyle/>
        <a:p>
          <a:endParaRPr lang="en-US"/>
        </a:p>
      </dgm:t>
    </dgm:pt>
    <dgm:pt modelId="{91DA6601-7B54-4202-A190-6DDDF6C5162C}">
      <dgm:prSet custT="1"/>
      <dgm:spPr>
        <a:noFill/>
      </dgm:spPr>
      <dgm:t>
        <a:bodyPr/>
        <a:lstStyle/>
        <a:p>
          <a:pPr algn="l" rtl="0"/>
          <a:endParaRPr lang="en-US" sz="3600" b="1" dirty="0">
            <a:solidFill>
              <a:schemeClr val="accent2"/>
            </a:solidFill>
            <a:latin typeface="Calibri" pitchFamily="34" charset="0"/>
          </a:endParaRPr>
        </a:p>
      </dgm:t>
    </dgm:pt>
    <dgm:pt modelId="{1A654204-B7BE-4FA2-A862-3435EE77AA88}" type="parTrans" cxnId="{79033BD2-0188-499B-9D55-6E2DD10CE05B}">
      <dgm:prSet/>
      <dgm:spPr/>
      <dgm:t>
        <a:bodyPr/>
        <a:lstStyle/>
        <a:p>
          <a:endParaRPr lang="en-US"/>
        </a:p>
      </dgm:t>
    </dgm:pt>
    <dgm:pt modelId="{16AB978F-A6E4-4413-8C8B-977AE73D1668}" type="sibTrans" cxnId="{79033BD2-0188-499B-9D55-6E2DD10CE05B}">
      <dgm:prSet/>
      <dgm:spPr/>
      <dgm:t>
        <a:bodyPr/>
        <a:lstStyle/>
        <a:p>
          <a:endParaRPr lang="en-US"/>
        </a:p>
      </dgm:t>
    </dgm:pt>
    <dgm:pt modelId="{C32682A3-4B54-4D21-B81D-676E90FF3825}" type="pres">
      <dgm:prSet presAssocID="{E247ABD6-B9EC-4716-8F37-9C55DDDD205F}" presName="Name0" presStyleCnt="0">
        <dgm:presLayoutVars>
          <dgm:chMax val="7"/>
          <dgm:resizeHandles val="exact"/>
        </dgm:presLayoutVars>
      </dgm:prSet>
      <dgm:spPr/>
      <dgm:t>
        <a:bodyPr/>
        <a:lstStyle/>
        <a:p>
          <a:endParaRPr lang="en-US"/>
        </a:p>
      </dgm:t>
    </dgm:pt>
    <dgm:pt modelId="{8DDA1DAD-3767-49B0-812F-3B066C9A9E72}" type="pres">
      <dgm:prSet presAssocID="{E247ABD6-B9EC-4716-8F37-9C55DDDD205F}" presName="comp1" presStyleCnt="0"/>
      <dgm:spPr/>
    </dgm:pt>
    <dgm:pt modelId="{A021519B-0117-4E76-84F0-D3EBD343203F}" type="pres">
      <dgm:prSet presAssocID="{E247ABD6-B9EC-4716-8F37-9C55DDDD205F}" presName="circle1" presStyleLbl="node1" presStyleIdx="0" presStyleCnt="1" custScaleX="782603" custLinFactNeighborX="-5882"/>
      <dgm:spPr/>
      <dgm:t>
        <a:bodyPr/>
        <a:lstStyle/>
        <a:p>
          <a:endParaRPr lang="en-US"/>
        </a:p>
      </dgm:t>
    </dgm:pt>
    <dgm:pt modelId="{BEDB1EA1-E7EB-405A-96B1-AFC203303C8C}" type="pres">
      <dgm:prSet presAssocID="{E247ABD6-B9EC-4716-8F37-9C55DDDD205F}" presName="c1text" presStyleLbl="node1" presStyleIdx="0" presStyleCnt="1">
        <dgm:presLayoutVars>
          <dgm:bulletEnabled val="1"/>
        </dgm:presLayoutVars>
      </dgm:prSet>
      <dgm:spPr/>
      <dgm:t>
        <a:bodyPr/>
        <a:lstStyle/>
        <a:p>
          <a:endParaRPr lang="en-US"/>
        </a:p>
      </dgm:t>
    </dgm:pt>
  </dgm:ptLst>
  <dgm:cxnLst>
    <dgm:cxn modelId="{92F1668E-83D5-4A3E-92F9-854B1C4DC047}" type="presOf" srcId="{91DA6601-7B54-4202-A190-6DDDF6C5162C}" destId="{A021519B-0117-4E76-84F0-D3EBD343203F}" srcOrd="0" destOrd="0" presId="urn:microsoft.com/office/officeart/2005/8/layout/venn2"/>
    <dgm:cxn modelId="{68608B7D-72EE-41AF-93CD-9FFC8A032572}" type="presOf" srcId="{E247ABD6-B9EC-4716-8F37-9C55DDDD205F}" destId="{C32682A3-4B54-4D21-B81D-676E90FF3825}" srcOrd="0" destOrd="0" presId="urn:microsoft.com/office/officeart/2005/8/layout/venn2"/>
    <dgm:cxn modelId="{0E91B218-D7A2-4181-B6B5-41516B5DABC0}" type="presOf" srcId="{91DA6601-7B54-4202-A190-6DDDF6C5162C}" destId="{BEDB1EA1-E7EB-405A-96B1-AFC203303C8C}" srcOrd="1" destOrd="0" presId="urn:microsoft.com/office/officeart/2005/8/layout/venn2"/>
    <dgm:cxn modelId="{79033BD2-0188-499B-9D55-6E2DD10CE05B}" srcId="{E247ABD6-B9EC-4716-8F37-9C55DDDD205F}" destId="{91DA6601-7B54-4202-A190-6DDDF6C5162C}" srcOrd="0" destOrd="0" parTransId="{1A654204-B7BE-4FA2-A862-3435EE77AA88}" sibTransId="{16AB978F-A6E4-4413-8C8B-977AE73D1668}"/>
    <dgm:cxn modelId="{4C41AB0A-E8A2-4CE7-BAE4-844764DA8002}" type="presParOf" srcId="{C32682A3-4B54-4D21-B81D-676E90FF3825}" destId="{8DDA1DAD-3767-49B0-812F-3B066C9A9E72}" srcOrd="0" destOrd="0" presId="urn:microsoft.com/office/officeart/2005/8/layout/venn2"/>
    <dgm:cxn modelId="{3206F2C7-F0C4-424D-8709-5EABE315A6EC}" type="presParOf" srcId="{8DDA1DAD-3767-49B0-812F-3B066C9A9E72}" destId="{A021519B-0117-4E76-84F0-D3EBD343203F}" srcOrd="0" destOrd="0" presId="urn:microsoft.com/office/officeart/2005/8/layout/venn2"/>
    <dgm:cxn modelId="{00FBEFCC-01A3-473E-B008-C1B4F0C5F300}" type="presParOf" srcId="{8DDA1DAD-3767-49B0-812F-3B066C9A9E72}" destId="{BEDB1EA1-E7EB-405A-96B1-AFC203303C8C}" srcOrd="1" destOrd="0" presId="urn:microsoft.com/office/officeart/2005/8/layout/ven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48E5E4F-1DD0-470F-B027-621BFC744F5C}" type="doc">
      <dgm:prSet loTypeId="urn:microsoft.com/office/officeart/2005/8/layout/equation2" loCatId="relationship" qsTypeId="urn:microsoft.com/office/officeart/2005/8/quickstyle/simple4" qsCatId="simple" csTypeId="urn:microsoft.com/office/officeart/2005/8/colors/accent2_5" csCatId="accent2" phldr="1"/>
      <dgm:spPr/>
    </dgm:pt>
    <dgm:pt modelId="{8EB645F8-1E7F-4A63-B1F6-4718FB7A519F}">
      <dgm:prSet phldrT="[Text]" custT="1"/>
      <dgm:spPr>
        <a:blipFill rotWithShape="0">
          <a:blip xmlns:r="http://schemas.openxmlformats.org/officeDocument/2006/relationships" r:embed="rId1"/>
          <a:stretch>
            <a:fillRect/>
          </a:stretch>
        </a:blipFill>
      </dgm:spPr>
      <dgm:t>
        <a:bodyPr/>
        <a:lstStyle/>
        <a:p>
          <a:endParaRPr lang="en-US" sz="1800" smtClean="0">
            <a:latin typeface="Bernard MT Condensed" pitchFamily="18" charset="0"/>
          </a:endParaRPr>
        </a:p>
        <a:p>
          <a:endParaRPr lang="id-ID" sz="2000" smtClean="0">
            <a:latin typeface="Bernard MT Condensed" pitchFamily="18" charset="0"/>
          </a:endParaRPr>
        </a:p>
        <a:p>
          <a:r>
            <a:rPr lang="en-US" sz="2000" smtClean="0">
              <a:latin typeface="Bernard MT Condensed" pitchFamily="18" charset="0"/>
            </a:rPr>
            <a:t>SVLK Development</a:t>
          </a:r>
          <a:endParaRPr lang="en-US" sz="1800" dirty="0">
            <a:latin typeface="Bernard MT Condensed" pitchFamily="18" charset="0"/>
          </a:endParaRPr>
        </a:p>
      </dgm:t>
    </dgm:pt>
    <dgm:pt modelId="{F52F7DC6-B35E-45FC-B14C-04ABA1159AA0}" type="parTrans" cxnId="{99D08CAE-4CD2-4B87-9D54-CA0D1521232B}">
      <dgm:prSet/>
      <dgm:spPr/>
      <dgm:t>
        <a:bodyPr/>
        <a:lstStyle/>
        <a:p>
          <a:endParaRPr lang="en-US"/>
        </a:p>
      </dgm:t>
    </dgm:pt>
    <dgm:pt modelId="{3E203654-819D-47C4-9DBE-10EC90BCE4EC}" type="sibTrans" cxnId="{99D08CAE-4CD2-4B87-9D54-CA0D1521232B}">
      <dgm:prSet/>
      <dgm:spPr/>
      <dgm:t>
        <a:bodyPr/>
        <a:lstStyle/>
        <a:p>
          <a:endParaRPr lang="en-US"/>
        </a:p>
      </dgm:t>
    </dgm:pt>
    <dgm:pt modelId="{74A261FE-5361-43CE-AD05-DCD16FC4B920}">
      <dgm:prSet phldrT="[Text]" custT="1"/>
      <dgm:spPr>
        <a:blipFill rotWithShape="0">
          <a:blip xmlns:r="http://schemas.openxmlformats.org/officeDocument/2006/relationships" r:embed="rId2"/>
          <a:stretch>
            <a:fillRect/>
          </a:stretch>
        </a:blipFill>
      </dgm:spPr>
      <dgm:t>
        <a:bodyPr/>
        <a:lstStyle/>
        <a:p>
          <a:r>
            <a:rPr lang="en-US" sz="2000" smtClean="0">
              <a:latin typeface="Bernard MT Condensed" pitchFamily="18" charset="0"/>
            </a:rPr>
            <a:t>Law Enforcement</a:t>
          </a:r>
          <a:endParaRPr lang="en-US" sz="2000" dirty="0">
            <a:latin typeface="Bernard MT Condensed" pitchFamily="18" charset="0"/>
          </a:endParaRPr>
        </a:p>
      </dgm:t>
    </dgm:pt>
    <dgm:pt modelId="{26D11A77-A548-4A75-BB3E-F42413E79F28}" type="parTrans" cxnId="{53CA1E92-A16E-4306-B3B8-2824DAFC60F6}">
      <dgm:prSet/>
      <dgm:spPr/>
      <dgm:t>
        <a:bodyPr/>
        <a:lstStyle/>
        <a:p>
          <a:endParaRPr lang="en-US"/>
        </a:p>
      </dgm:t>
    </dgm:pt>
    <dgm:pt modelId="{7FD70B71-8A15-4D23-A806-02AA5BD01FF4}" type="sibTrans" cxnId="{53CA1E92-A16E-4306-B3B8-2824DAFC60F6}">
      <dgm:prSet/>
      <dgm:spPr/>
      <dgm:t>
        <a:bodyPr/>
        <a:lstStyle/>
        <a:p>
          <a:endParaRPr lang="en-US"/>
        </a:p>
      </dgm:t>
    </dgm:pt>
    <dgm:pt modelId="{45702579-1269-4E4A-935A-9FF3DD6C8E9B}">
      <dgm:prSet phldrT="[Text]"/>
      <dgm:spPr/>
      <dgm:t>
        <a:bodyPr/>
        <a:lstStyle/>
        <a:p>
          <a:r>
            <a:rPr lang="id-ID" smtClean="0">
              <a:latin typeface="Bernard MT Condensed" pitchFamily="18" charset="0"/>
            </a:rPr>
            <a:t>Good</a:t>
          </a:r>
          <a:r>
            <a:rPr lang="en-US" smtClean="0">
              <a:latin typeface="Bernard MT Condensed" pitchFamily="18" charset="0"/>
            </a:rPr>
            <a:t> </a:t>
          </a:r>
          <a:r>
            <a:rPr lang="en-US" dirty="0" smtClean="0">
              <a:latin typeface="Bernard MT Condensed" pitchFamily="18" charset="0"/>
            </a:rPr>
            <a:t>Governance</a:t>
          </a:r>
        </a:p>
        <a:p>
          <a:r>
            <a:rPr lang="en-US" dirty="0" smtClean="0">
              <a:latin typeface="Bernard MT Condensed" pitchFamily="18" charset="0"/>
            </a:rPr>
            <a:t> </a:t>
          </a:r>
          <a:r>
            <a:rPr lang="en-US" smtClean="0">
              <a:latin typeface="Bernard MT Condensed" pitchFamily="18" charset="0"/>
            </a:rPr>
            <a:t>Sustainable Forest </a:t>
          </a:r>
          <a:r>
            <a:rPr lang="en-US" dirty="0" smtClean="0">
              <a:latin typeface="Bernard MT Condensed" pitchFamily="18" charset="0"/>
            </a:rPr>
            <a:t>Resources</a:t>
          </a:r>
          <a:endParaRPr lang="en-US" dirty="0">
            <a:latin typeface="Bernard MT Condensed" pitchFamily="18" charset="0"/>
          </a:endParaRPr>
        </a:p>
      </dgm:t>
    </dgm:pt>
    <dgm:pt modelId="{CC19C994-57E2-4ECF-B86B-17AAA15D50DB}" type="parTrans" cxnId="{0C1CB60A-F615-49ED-80EC-68491A67BB1D}">
      <dgm:prSet/>
      <dgm:spPr/>
      <dgm:t>
        <a:bodyPr/>
        <a:lstStyle/>
        <a:p>
          <a:endParaRPr lang="en-US"/>
        </a:p>
      </dgm:t>
    </dgm:pt>
    <dgm:pt modelId="{12CB159C-84FB-4E3D-AC90-22234C357A40}" type="sibTrans" cxnId="{0C1CB60A-F615-49ED-80EC-68491A67BB1D}">
      <dgm:prSet/>
      <dgm:spPr/>
      <dgm:t>
        <a:bodyPr/>
        <a:lstStyle/>
        <a:p>
          <a:endParaRPr lang="en-US"/>
        </a:p>
      </dgm:t>
    </dgm:pt>
    <dgm:pt modelId="{725D8588-894C-4BCE-8811-C003B5F1317F}" type="pres">
      <dgm:prSet presAssocID="{F48E5E4F-1DD0-470F-B027-621BFC744F5C}" presName="Name0" presStyleCnt="0">
        <dgm:presLayoutVars>
          <dgm:dir/>
          <dgm:resizeHandles val="exact"/>
        </dgm:presLayoutVars>
      </dgm:prSet>
      <dgm:spPr/>
    </dgm:pt>
    <dgm:pt modelId="{D9E9CAE7-716F-4CC3-900F-EF34F6D5D1EF}" type="pres">
      <dgm:prSet presAssocID="{F48E5E4F-1DD0-470F-B027-621BFC744F5C}" presName="vNodes" presStyleCnt="0"/>
      <dgm:spPr/>
    </dgm:pt>
    <dgm:pt modelId="{B2A7BAE3-EDF8-47D6-84C6-C23356EF1F7A}" type="pres">
      <dgm:prSet presAssocID="{8EB645F8-1E7F-4A63-B1F6-4718FB7A519F}" presName="node" presStyleLbl="node1" presStyleIdx="0" presStyleCnt="3" custScaleX="211763" custScaleY="188608">
        <dgm:presLayoutVars>
          <dgm:bulletEnabled val="1"/>
        </dgm:presLayoutVars>
      </dgm:prSet>
      <dgm:spPr/>
      <dgm:t>
        <a:bodyPr/>
        <a:lstStyle/>
        <a:p>
          <a:endParaRPr lang="en-US"/>
        </a:p>
      </dgm:t>
    </dgm:pt>
    <dgm:pt modelId="{0398FBE8-4790-4F77-A30B-8757F23461E7}" type="pres">
      <dgm:prSet presAssocID="{3E203654-819D-47C4-9DBE-10EC90BCE4EC}" presName="spacerT" presStyleCnt="0"/>
      <dgm:spPr/>
    </dgm:pt>
    <dgm:pt modelId="{89C4FC0A-5B16-4E67-A8B2-FD1EDD0DA109}" type="pres">
      <dgm:prSet presAssocID="{3E203654-819D-47C4-9DBE-10EC90BCE4EC}" presName="sibTrans" presStyleLbl="sibTrans2D1" presStyleIdx="0" presStyleCnt="2"/>
      <dgm:spPr/>
      <dgm:t>
        <a:bodyPr/>
        <a:lstStyle/>
        <a:p>
          <a:endParaRPr lang="en-US"/>
        </a:p>
      </dgm:t>
    </dgm:pt>
    <dgm:pt modelId="{ABBAACC9-4E80-49C4-AD79-99276D86A2E9}" type="pres">
      <dgm:prSet presAssocID="{3E203654-819D-47C4-9DBE-10EC90BCE4EC}" presName="spacerB" presStyleCnt="0"/>
      <dgm:spPr/>
    </dgm:pt>
    <dgm:pt modelId="{84D7B297-8B2E-4C0D-8DC9-761D71ECD22C}" type="pres">
      <dgm:prSet presAssocID="{74A261FE-5361-43CE-AD05-DCD16FC4B920}" presName="node" presStyleLbl="node1" presStyleIdx="1" presStyleCnt="3" custScaleX="211824" custScaleY="186036">
        <dgm:presLayoutVars>
          <dgm:bulletEnabled val="1"/>
        </dgm:presLayoutVars>
      </dgm:prSet>
      <dgm:spPr/>
      <dgm:t>
        <a:bodyPr/>
        <a:lstStyle/>
        <a:p>
          <a:endParaRPr lang="en-US"/>
        </a:p>
      </dgm:t>
    </dgm:pt>
    <dgm:pt modelId="{207CFA9E-70E4-4D08-B13C-A7FB2EB34730}" type="pres">
      <dgm:prSet presAssocID="{F48E5E4F-1DD0-470F-B027-621BFC744F5C}" presName="sibTransLast" presStyleLbl="sibTrans2D1" presStyleIdx="1" presStyleCnt="2" custScaleX="339726" custScaleY="146414" custLinFactNeighborX="-84885"/>
      <dgm:spPr/>
      <dgm:t>
        <a:bodyPr/>
        <a:lstStyle/>
        <a:p>
          <a:endParaRPr lang="en-US"/>
        </a:p>
      </dgm:t>
    </dgm:pt>
    <dgm:pt modelId="{11C6709E-C30F-4A61-9BA6-BA6E3BE69B84}" type="pres">
      <dgm:prSet presAssocID="{F48E5E4F-1DD0-470F-B027-621BFC744F5C}" presName="connectorText" presStyleLbl="sibTrans2D1" presStyleIdx="1" presStyleCnt="2"/>
      <dgm:spPr/>
      <dgm:t>
        <a:bodyPr/>
        <a:lstStyle/>
        <a:p>
          <a:endParaRPr lang="en-US"/>
        </a:p>
      </dgm:t>
    </dgm:pt>
    <dgm:pt modelId="{B02772A7-8748-49FF-B811-6748C2F2C331}" type="pres">
      <dgm:prSet presAssocID="{F48E5E4F-1DD0-470F-B027-621BFC744F5C}" presName="lastNode" presStyleLbl="node1" presStyleIdx="2" presStyleCnt="3" custScaleX="119399" custScaleY="91234">
        <dgm:presLayoutVars>
          <dgm:bulletEnabled val="1"/>
        </dgm:presLayoutVars>
      </dgm:prSet>
      <dgm:spPr/>
      <dgm:t>
        <a:bodyPr/>
        <a:lstStyle/>
        <a:p>
          <a:endParaRPr lang="en-US"/>
        </a:p>
      </dgm:t>
    </dgm:pt>
  </dgm:ptLst>
  <dgm:cxnLst>
    <dgm:cxn modelId="{12B47023-9B0F-4ECE-ADEF-7D09DA46E1B3}" type="presOf" srcId="{3E203654-819D-47C4-9DBE-10EC90BCE4EC}" destId="{89C4FC0A-5B16-4E67-A8B2-FD1EDD0DA109}" srcOrd="0" destOrd="0" presId="urn:microsoft.com/office/officeart/2005/8/layout/equation2"/>
    <dgm:cxn modelId="{AE636BDD-9D42-45CE-9EFA-5255DA95AF24}" type="presOf" srcId="{7FD70B71-8A15-4D23-A806-02AA5BD01FF4}" destId="{207CFA9E-70E4-4D08-B13C-A7FB2EB34730}" srcOrd="0" destOrd="0" presId="urn:microsoft.com/office/officeart/2005/8/layout/equation2"/>
    <dgm:cxn modelId="{15FA4989-57E1-4D10-99FB-C0F5940203B1}" type="presOf" srcId="{F48E5E4F-1DD0-470F-B027-621BFC744F5C}" destId="{725D8588-894C-4BCE-8811-C003B5F1317F}" srcOrd="0" destOrd="0" presId="urn:microsoft.com/office/officeart/2005/8/layout/equation2"/>
    <dgm:cxn modelId="{0C1CB60A-F615-49ED-80EC-68491A67BB1D}" srcId="{F48E5E4F-1DD0-470F-B027-621BFC744F5C}" destId="{45702579-1269-4E4A-935A-9FF3DD6C8E9B}" srcOrd="2" destOrd="0" parTransId="{CC19C994-57E2-4ECF-B86B-17AAA15D50DB}" sibTransId="{12CB159C-84FB-4E3D-AC90-22234C357A40}"/>
    <dgm:cxn modelId="{53CA1E92-A16E-4306-B3B8-2824DAFC60F6}" srcId="{F48E5E4F-1DD0-470F-B027-621BFC744F5C}" destId="{74A261FE-5361-43CE-AD05-DCD16FC4B920}" srcOrd="1" destOrd="0" parTransId="{26D11A77-A548-4A75-BB3E-F42413E79F28}" sibTransId="{7FD70B71-8A15-4D23-A806-02AA5BD01FF4}"/>
    <dgm:cxn modelId="{99D08CAE-4CD2-4B87-9D54-CA0D1521232B}" srcId="{F48E5E4F-1DD0-470F-B027-621BFC744F5C}" destId="{8EB645F8-1E7F-4A63-B1F6-4718FB7A519F}" srcOrd="0" destOrd="0" parTransId="{F52F7DC6-B35E-45FC-B14C-04ABA1159AA0}" sibTransId="{3E203654-819D-47C4-9DBE-10EC90BCE4EC}"/>
    <dgm:cxn modelId="{09EC374B-DA39-440C-8273-AACE4FC2D57C}" type="presOf" srcId="{8EB645F8-1E7F-4A63-B1F6-4718FB7A519F}" destId="{B2A7BAE3-EDF8-47D6-84C6-C23356EF1F7A}" srcOrd="0" destOrd="0" presId="urn:microsoft.com/office/officeart/2005/8/layout/equation2"/>
    <dgm:cxn modelId="{1E3A6DA1-7C3F-45AD-BAC2-B7EF17445674}" type="presOf" srcId="{45702579-1269-4E4A-935A-9FF3DD6C8E9B}" destId="{B02772A7-8748-49FF-B811-6748C2F2C331}" srcOrd="0" destOrd="0" presId="urn:microsoft.com/office/officeart/2005/8/layout/equation2"/>
    <dgm:cxn modelId="{E47EB546-F48F-4134-AC24-5BA0212D7979}" type="presOf" srcId="{74A261FE-5361-43CE-AD05-DCD16FC4B920}" destId="{84D7B297-8B2E-4C0D-8DC9-761D71ECD22C}" srcOrd="0" destOrd="0" presId="urn:microsoft.com/office/officeart/2005/8/layout/equation2"/>
    <dgm:cxn modelId="{4311E484-CA09-4E25-B234-792C4421DE9D}" type="presOf" srcId="{7FD70B71-8A15-4D23-A806-02AA5BD01FF4}" destId="{11C6709E-C30F-4A61-9BA6-BA6E3BE69B84}" srcOrd="1" destOrd="0" presId="urn:microsoft.com/office/officeart/2005/8/layout/equation2"/>
    <dgm:cxn modelId="{8F4EF71C-390F-40E7-B0EA-AEB19358732A}" type="presParOf" srcId="{725D8588-894C-4BCE-8811-C003B5F1317F}" destId="{D9E9CAE7-716F-4CC3-900F-EF34F6D5D1EF}" srcOrd="0" destOrd="0" presId="urn:microsoft.com/office/officeart/2005/8/layout/equation2"/>
    <dgm:cxn modelId="{647B3C2F-48D1-451D-8FFC-8479426DF102}" type="presParOf" srcId="{D9E9CAE7-716F-4CC3-900F-EF34F6D5D1EF}" destId="{B2A7BAE3-EDF8-47D6-84C6-C23356EF1F7A}" srcOrd="0" destOrd="0" presId="urn:microsoft.com/office/officeart/2005/8/layout/equation2"/>
    <dgm:cxn modelId="{5B9C9B4B-F097-4B1E-B810-17EB82B1C348}" type="presParOf" srcId="{D9E9CAE7-716F-4CC3-900F-EF34F6D5D1EF}" destId="{0398FBE8-4790-4F77-A30B-8757F23461E7}" srcOrd="1" destOrd="0" presId="urn:microsoft.com/office/officeart/2005/8/layout/equation2"/>
    <dgm:cxn modelId="{D58F7437-CA79-4344-84B5-701D3D4BC0EB}" type="presParOf" srcId="{D9E9CAE7-716F-4CC3-900F-EF34F6D5D1EF}" destId="{89C4FC0A-5B16-4E67-A8B2-FD1EDD0DA109}" srcOrd="2" destOrd="0" presId="urn:microsoft.com/office/officeart/2005/8/layout/equation2"/>
    <dgm:cxn modelId="{68A73E59-620C-40D1-8F12-8AD96465F56B}" type="presParOf" srcId="{D9E9CAE7-716F-4CC3-900F-EF34F6D5D1EF}" destId="{ABBAACC9-4E80-49C4-AD79-99276D86A2E9}" srcOrd="3" destOrd="0" presId="urn:microsoft.com/office/officeart/2005/8/layout/equation2"/>
    <dgm:cxn modelId="{995754DD-8785-4B50-B5B9-19442104B7BC}" type="presParOf" srcId="{D9E9CAE7-716F-4CC3-900F-EF34F6D5D1EF}" destId="{84D7B297-8B2E-4C0D-8DC9-761D71ECD22C}" srcOrd="4" destOrd="0" presId="urn:microsoft.com/office/officeart/2005/8/layout/equation2"/>
    <dgm:cxn modelId="{721A894B-5858-4A95-986F-27D25D75BFFB}" type="presParOf" srcId="{725D8588-894C-4BCE-8811-C003B5F1317F}" destId="{207CFA9E-70E4-4D08-B13C-A7FB2EB34730}" srcOrd="1" destOrd="0" presId="urn:microsoft.com/office/officeart/2005/8/layout/equation2"/>
    <dgm:cxn modelId="{6614E9FE-A579-441F-AA8D-C26B630D33A9}" type="presParOf" srcId="{207CFA9E-70E4-4D08-B13C-A7FB2EB34730}" destId="{11C6709E-C30F-4A61-9BA6-BA6E3BE69B84}" srcOrd="0" destOrd="0" presId="urn:microsoft.com/office/officeart/2005/8/layout/equation2"/>
    <dgm:cxn modelId="{7B79DCDA-431A-463D-A5B1-44E6B3ACBAB9}" type="presParOf" srcId="{725D8588-894C-4BCE-8811-C003B5F1317F}" destId="{B02772A7-8748-49FF-B811-6748C2F2C331}" srcOrd="2" destOrd="0" presId="urn:microsoft.com/office/officeart/2005/8/layout/equation2"/>
  </dgm:cxnLst>
  <dgm:bg>
    <a:solidFill>
      <a:srgbClr val="7030A0"/>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21519B-0117-4E76-84F0-D3EBD343203F}">
      <dsp:nvSpPr>
        <dsp:cNvPr id="0" name=""/>
        <dsp:cNvSpPr/>
      </dsp:nvSpPr>
      <dsp:spPr>
        <a:xfrm>
          <a:off x="1848115" y="0"/>
          <a:ext cx="5367091" cy="685800"/>
        </a:xfrm>
        <a:prstGeom prst="ellipse">
          <a:avLst/>
        </a:prstGeom>
        <a:noFill/>
        <a:ln>
          <a:noFill/>
        </a:ln>
        <a:effectLst>
          <a:glow rad="70000">
            <a:schemeClr val="accent1">
              <a:hueOff val="0"/>
              <a:satOff val="0"/>
              <a:lumOff val="0"/>
              <a:alphaOff val="0"/>
              <a:tint val="30000"/>
              <a:shade val="95000"/>
              <a:satMod val="300000"/>
              <a:alpha val="50000"/>
            </a:schemeClr>
          </a:glo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6032" tIns="256032" rIns="256032" bIns="256032" numCol="1" spcCol="1270" anchor="ctr" anchorCtr="0">
          <a:noAutofit/>
        </a:bodyPr>
        <a:lstStyle/>
        <a:p>
          <a:pPr lvl="0" algn="l" defTabSz="1600200" rtl="0">
            <a:lnSpc>
              <a:spcPct val="90000"/>
            </a:lnSpc>
            <a:spcBef>
              <a:spcPct val="0"/>
            </a:spcBef>
            <a:spcAft>
              <a:spcPct val="35000"/>
            </a:spcAft>
          </a:pPr>
          <a:endParaRPr lang="en-US" sz="3600" b="1" kern="1200" dirty="0">
            <a:solidFill>
              <a:schemeClr val="accent2"/>
            </a:solidFill>
            <a:latin typeface="Calibri" pitchFamily="34" charset="0"/>
          </a:endParaRPr>
        </a:p>
      </dsp:txBody>
      <dsp:txXfrm>
        <a:off x="2634107" y="171450"/>
        <a:ext cx="3795106" cy="3429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A7BAE3-EDF8-47D6-84C6-C23356EF1F7A}">
      <dsp:nvSpPr>
        <dsp:cNvPr id="0" name=""/>
        <dsp:cNvSpPr/>
      </dsp:nvSpPr>
      <dsp:spPr>
        <a:xfrm>
          <a:off x="673926" y="1823"/>
          <a:ext cx="3233571" cy="2879999"/>
        </a:xfrm>
        <a:prstGeom prst="ellipse">
          <a:avLst/>
        </a:prstGeom>
        <a:blipFill rotWithShape="0">
          <a:blip xmlns:r="http://schemas.openxmlformats.org/officeDocument/2006/relationships" r:embed="rId1"/>
          <a:stretch>
            <a:fillRect/>
          </a:stretch>
        </a:blipFill>
        <a:ln>
          <a:noFill/>
        </a:ln>
        <a:effectLst>
          <a:glow rad="70000">
            <a:schemeClr val="accent2">
              <a:alpha val="90000"/>
              <a:hueOff val="0"/>
              <a:satOff val="0"/>
              <a:lumOff val="0"/>
              <a:alphaOff val="0"/>
              <a:tint val="30000"/>
              <a:shade val="95000"/>
              <a:satMod val="300000"/>
              <a:alpha val="50000"/>
            </a:schemeClr>
          </a:glow>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endParaRPr lang="en-US" sz="1800" kern="1200" smtClean="0">
            <a:latin typeface="Bernard MT Condensed" pitchFamily="18" charset="0"/>
          </a:endParaRPr>
        </a:p>
        <a:p>
          <a:pPr lvl="0" algn="ctr" defTabSz="800100">
            <a:lnSpc>
              <a:spcPct val="90000"/>
            </a:lnSpc>
            <a:spcBef>
              <a:spcPct val="0"/>
            </a:spcBef>
            <a:spcAft>
              <a:spcPct val="35000"/>
            </a:spcAft>
          </a:pPr>
          <a:endParaRPr lang="id-ID" sz="2000" kern="1200" smtClean="0">
            <a:latin typeface="Bernard MT Condensed" pitchFamily="18" charset="0"/>
          </a:endParaRPr>
        </a:p>
        <a:p>
          <a:pPr lvl="0" algn="ctr" defTabSz="800100">
            <a:lnSpc>
              <a:spcPct val="90000"/>
            </a:lnSpc>
            <a:spcBef>
              <a:spcPct val="0"/>
            </a:spcBef>
            <a:spcAft>
              <a:spcPct val="35000"/>
            </a:spcAft>
          </a:pPr>
          <a:r>
            <a:rPr lang="en-US" sz="2000" kern="1200" smtClean="0">
              <a:latin typeface="Bernard MT Condensed" pitchFamily="18" charset="0"/>
            </a:rPr>
            <a:t>SVLK Development</a:t>
          </a:r>
          <a:endParaRPr lang="en-US" sz="1800" kern="1200" dirty="0">
            <a:latin typeface="Bernard MT Condensed" pitchFamily="18" charset="0"/>
          </a:endParaRPr>
        </a:p>
      </dsp:txBody>
      <dsp:txXfrm>
        <a:off x="1147472" y="423589"/>
        <a:ext cx="2286479" cy="2036467"/>
      </dsp:txXfrm>
    </dsp:sp>
    <dsp:sp modelId="{89C4FC0A-5B16-4E67-A8B2-FD1EDD0DA109}">
      <dsp:nvSpPr>
        <dsp:cNvPr id="0" name=""/>
        <dsp:cNvSpPr/>
      </dsp:nvSpPr>
      <dsp:spPr>
        <a:xfrm>
          <a:off x="1847889" y="3005813"/>
          <a:ext cx="885646" cy="885646"/>
        </a:xfrm>
        <a:prstGeom prst="mathPlus">
          <a:avLst/>
        </a:prstGeom>
        <a:gradFill rotWithShape="0">
          <a:gsLst>
            <a:gs pos="0">
              <a:schemeClr val="accent2">
                <a:shade val="90000"/>
                <a:hueOff val="0"/>
                <a:satOff val="0"/>
                <a:lumOff val="0"/>
                <a:alphaOff val="0"/>
                <a:tint val="73000"/>
                <a:satMod val="150000"/>
              </a:schemeClr>
            </a:gs>
            <a:gs pos="25000">
              <a:schemeClr val="accent2">
                <a:shade val="90000"/>
                <a:hueOff val="0"/>
                <a:satOff val="0"/>
                <a:lumOff val="0"/>
                <a:alphaOff val="0"/>
                <a:tint val="96000"/>
                <a:shade val="80000"/>
                <a:satMod val="105000"/>
              </a:schemeClr>
            </a:gs>
            <a:gs pos="38000">
              <a:schemeClr val="accent2">
                <a:shade val="90000"/>
                <a:hueOff val="0"/>
                <a:satOff val="0"/>
                <a:lumOff val="0"/>
                <a:alphaOff val="0"/>
                <a:tint val="96000"/>
                <a:shade val="59000"/>
                <a:satMod val="120000"/>
              </a:schemeClr>
            </a:gs>
            <a:gs pos="55000">
              <a:schemeClr val="accent2">
                <a:shade val="90000"/>
                <a:hueOff val="0"/>
                <a:satOff val="0"/>
                <a:lumOff val="0"/>
                <a:alphaOff val="0"/>
                <a:shade val="57000"/>
                <a:satMod val="120000"/>
              </a:schemeClr>
            </a:gs>
            <a:gs pos="80000">
              <a:schemeClr val="accent2">
                <a:shade val="90000"/>
                <a:hueOff val="0"/>
                <a:satOff val="0"/>
                <a:lumOff val="0"/>
                <a:alphaOff val="0"/>
                <a:shade val="56000"/>
                <a:satMod val="145000"/>
              </a:schemeClr>
            </a:gs>
            <a:gs pos="88000">
              <a:schemeClr val="accent2">
                <a:shade val="90000"/>
                <a:hueOff val="0"/>
                <a:satOff val="0"/>
                <a:lumOff val="0"/>
                <a:alphaOff val="0"/>
                <a:shade val="63000"/>
                <a:satMod val="160000"/>
              </a:schemeClr>
            </a:gs>
            <a:gs pos="100000">
              <a:schemeClr val="accent2">
                <a:shade val="90000"/>
                <a:hueOff val="0"/>
                <a:satOff val="0"/>
                <a:lumOff val="0"/>
                <a:alphaOff val="0"/>
                <a:tint val="99555"/>
                <a:satMod val="155000"/>
              </a:schemeClr>
            </a:gs>
          </a:gsLst>
          <a:lin ang="5400000" scaled="1"/>
        </a:gradFill>
        <a:ln>
          <a:noFill/>
        </a:ln>
        <a:effectLst>
          <a:glow rad="70000">
            <a:schemeClr val="accent2">
              <a:shade val="90000"/>
              <a:hueOff val="0"/>
              <a:satOff val="0"/>
              <a:lumOff val="0"/>
              <a:alphaOff val="0"/>
              <a:tint val="30000"/>
              <a:shade val="95000"/>
              <a:satMod val="300000"/>
              <a:alpha val="50000"/>
            </a:schemeClr>
          </a:glo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a:off x="1965281" y="3344484"/>
        <a:ext cx="650862" cy="208304"/>
      </dsp:txXfrm>
    </dsp:sp>
    <dsp:sp modelId="{84D7B297-8B2E-4C0D-8DC9-761D71ECD22C}">
      <dsp:nvSpPr>
        <dsp:cNvPr id="0" name=""/>
        <dsp:cNvSpPr/>
      </dsp:nvSpPr>
      <dsp:spPr>
        <a:xfrm>
          <a:off x="673460" y="4015450"/>
          <a:ext cx="3234502" cy="2840726"/>
        </a:xfrm>
        <a:prstGeom prst="ellipse">
          <a:avLst/>
        </a:prstGeom>
        <a:blipFill rotWithShape="0">
          <a:blip xmlns:r="http://schemas.openxmlformats.org/officeDocument/2006/relationships" r:embed="rId2"/>
          <a:stretch>
            <a:fillRect/>
          </a:stretch>
        </a:blipFill>
        <a:ln>
          <a:noFill/>
        </a:ln>
        <a:effectLst>
          <a:glow rad="70000">
            <a:schemeClr val="accent2">
              <a:alpha val="90000"/>
              <a:hueOff val="0"/>
              <a:satOff val="0"/>
              <a:lumOff val="0"/>
              <a:alphaOff val="-20000"/>
              <a:tint val="30000"/>
              <a:shade val="95000"/>
              <a:satMod val="300000"/>
              <a:alpha val="50000"/>
            </a:schemeClr>
          </a:glow>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smtClean="0">
              <a:latin typeface="Bernard MT Condensed" pitchFamily="18" charset="0"/>
            </a:rPr>
            <a:t>Law Enforcement</a:t>
          </a:r>
          <a:endParaRPr lang="en-US" sz="2000" kern="1200" dirty="0">
            <a:latin typeface="Bernard MT Condensed" pitchFamily="18" charset="0"/>
          </a:endParaRPr>
        </a:p>
      </dsp:txBody>
      <dsp:txXfrm>
        <a:off x="1147142" y="4431465"/>
        <a:ext cx="2287138" cy="2008696"/>
      </dsp:txXfrm>
    </dsp:sp>
    <dsp:sp modelId="{207CFA9E-70E4-4D08-B13C-A7FB2EB34730}">
      <dsp:nvSpPr>
        <dsp:cNvPr id="0" name=""/>
        <dsp:cNvSpPr/>
      </dsp:nvSpPr>
      <dsp:spPr>
        <a:xfrm>
          <a:off x="3142797" y="3013158"/>
          <a:ext cx="1649636" cy="831683"/>
        </a:xfrm>
        <a:prstGeom prst="rightArrow">
          <a:avLst>
            <a:gd name="adj1" fmla="val 60000"/>
            <a:gd name="adj2" fmla="val 50000"/>
          </a:avLst>
        </a:prstGeom>
        <a:gradFill rotWithShape="0">
          <a:gsLst>
            <a:gs pos="0">
              <a:schemeClr val="accent2">
                <a:shade val="90000"/>
                <a:hueOff val="-415021"/>
                <a:satOff val="-43169"/>
                <a:lumOff val="42248"/>
                <a:alphaOff val="0"/>
                <a:tint val="73000"/>
                <a:satMod val="150000"/>
              </a:schemeClr>
            </a:gs>
            <a:gs pos="25000">
              <a:schemeClr val="accent2">
                <a:shade val="90000"/>
                <a:hueOff val="-415021"/>
                <a:satOff val="-43169"/>
                <a:lumOff val="42248"/>
                <a:alphaOff val="0"/>
                <a:tint val="96000"/>
                <a:shade val="80000"/>
                <a:satMod val="105000"/>
              </a:schemeClr>
            </a:gs>
            <a:gs pos="38000">
              <a:schemeClr val="accent2">
                <a:shade val="90000"/>
                <a:hueOff val="-415021"/>
                <a:satOff val="-43169"/>
                <a:lumOff val="42248"/>
                <a:alphaOff val="0"/>
                <a:tint val="96000"/>
                <a:shade val="59000"/>
                <a:satMod val="120000"/>
              </a:schemeClr>
            </a:gs>
            <a:gs pos="55000">
              <a:schemeClr val="accent2">
                <a:shade val="90000"/>
                <a:hueOff val="-415021"/>
                <a:satOff val="-43169"/>
                <a:lumOff val="42248"/>
                <a:alphaOff val="0"/>
                <a:shade val="57000"/>
                <a:satMod val="120000"/>
              </a:schemeClr>
            </a:gs>
            <a:gs pos="80000">
              <a:schemeClr val="accent2">
                <a:shade val="90000"/>
                <a:hueOff val="-415021"/>
                <a:satOff val="-43169"/>
                <a:lumOff val="42248"/>
                <a:alphaOff val="0"/>
                <a:shade val="56000"/>
                <a:satMod val="145000"/>
              </a:schemeClr>
            </a:gs>
            <a:gs pos="88000">
              <a:schemeClr val="accent2">
                <a:shade val="90000"/>
                <a:hueOff val="-415021"/>
                <a:satOff val="-43169"/>
                <a:lumOff val="42248"/>
                <a:alphaOff val="0"/>
                <a:shade val="63000"/>
                <a:satMod val="160000"/>
              </a:schemeClr>
            </a:gs>
            <a:gs pos="100000">
              <a:schemeClr val="accent2">
                <a:shade val="90000"/>
                <a:hueOff val="-415021"/>
                <a:satOff val="-43169"/>
                <a:lumOff val="42248"/>
                <a:alphaOff val="0"/>
                <a:tint val="99555"/>
                <a:satMod val="155000"/>
              </a:schemeClr>
            </a:gs>
          </a:gsLst>
          <a:lin ang="5400000" scaled="1"/>
        </a:gradFill>
        <a:ln>
          <a:noFill/>
        </a:ln>
        <a:effectLst>
          <a:glow rad="70000">
            <a:schemeClr val="accent2">
              <a:shade val="90000"/>
              <a:hueOff val="-415021"/>
              <a:satOff val="-43169"/>
              <a:lumOff val="42248"/>
              <a:alphaOff val="0"/>
              <a:tint val="30000"/>
              <a:shade val="95000"/>
              <a:satMod val="300000"/>
              <a:alpha val="50000"/>
            </a:schemeClr>
          </a:glo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644650">
            <a:lnSpc>
              <a:spcPct val="90000"/>
            </a:lnSpc>
            <a:spcBef>
              <a:spcPct val="0"/>
            </a:spcBef>
            <a:spcAft>
              <a:spcPct val="35000"/>
            </a:spcAft>
          </a:pPr>
          <a:endParaRPr lang="en-US" sz="3700" kern="1200"/>
        </a:p>
      </dsp:txBody>
      <dsp:txXfrm>
        <a:off x="3142797" y="3179495"/>
        <a:ext cx="1400131" cy="499009"/>
      </dsp:txXfrm>
    </dsp:sp>
    <dsp:sp modelId="{B02772A7-8748-49FF-B811-6748C2F2C331}">
      <dsp:nvSpPr>
        <dsp:cNvPr id="0" name=""/>
        <dsp:cNvSpPr/>
      </dsp:nvSpPr>
      <dsp:spPr>
        <a:xfrm>
          <a:off x="4824149" y="2035878"/>
          <a:ext cx="3646389" cy="2786243"/>
        </a:xfrm>
        <a:prstGeom prst="ellipse">
          <a:avLst/>
        </a:prstGeom>
        <a:gradFill rotWithShape="0">
          <a:gsLst>
            <a:gs pos="0">
              <a:schemeClr val="accent2">
                <a:alpha val="90000"/>
                <a:hueOff val="0"/>
                <a:satOff val="0"/>
                <a:lumOff val="0"/>
                <a:alphaOff val="-40000"/>
                <a:tint val="73000"/>
                <a:satMod val="150000"/>
              </a:schemeClr>
            </a:gs>
            <a:gs pos="25000">
              <a:schemeClr val="accent2">
                <a:alpha val="90000"/>
                <a:hueOff val="0"/>
                <a:satOff val="0"/>
                <a:lumOff val="0"/>
                <a:alphaOff val="-40000"/>
                <a:tint val="96000"/>
                <a:shade val="80000"/>
                <a:satMod val="105000"/>
              </a:schemeClr>
            </a:gs>
            <a:gs pos="38000">
              <a:schemeClr val="accent2">
                <a:alpha val="90000"/>
                <a:hueOff val="0"/>
                <a:satOff val="0"/>
                <a:lumOff val="0"/>
                <a:alphaOff val="-40000"/>
                <a:tint val="96000"/>
                <a:shade val="59000"/>
                <a:satMod val="120000"/>
              </a:schemeClr>
            </a:gs>
            <a:gs pos="55000">
              <a:schemeClr val="accent2">
                <a:alpha val="90000"/>
                <a:hueOff val="0"/>
                <a:satOff val="0"/>
                <a:lumOff val="0"/>
                <a:alphaOff val="-40000"/>
                <a:shade val="57000"/>
                <a:satMod val="120000"/>
              </a:schemeClr>
            </a:gs>
            <a:gs pos="80000">
              <a:schemeClr val="accent2">
                <a:alpha val="90000"/>
                <a:hueOff val="0"/>
                <a:satOff val="0"/>
                <a:lumOff val="0"/>
                <a:alphaOff val="-40000"/>
                <a:shade val="56000"/>
                <a:satMod val="145000"/>
              </a:schemeClr>
            </a:gs>
            <a:gs pos="88000">
              <a:schemeClr val="accent2">
                <a:alpha val="90000"/>
                <a:hueOff val="0"/>
                <a:satOff val="0"/>
                <a:lumOff val="0"/>
                <a:alphaOff val="-40000"/>
                <a:shade val="63000"/>
                <a:satMod val="160000"/>
              </a:schemeClr>
            </a:gs>
            <a:gs pos="100000">
              <a:schemeClr val="accent2">
                <a:alpha val="90000"/>
                <a:hueOff val="0"/>
                <a:satOff val="0"/>
                <a:lumOff val="0"/>
                <a:alphaOff val="-40000"/>
                <a:tint val="99555"/>
                <a:satMod val="155000"/>
              </a:schemeClr>
            </a:gs>
          </a:gsLst>
          <a:lin ang="5400000" scaled="1"/>
        </a:gradFill>
        <a:ln>
          <a:noFill/>
        </a:ln>
        <a:effectLst>
          <a:glow rad="70000">
            <a:schemeClr val="accent2">
              <a:alpha val="90000"/>
              <a:hueOff val="0"/>
              <a:satOff val="0"/>
              <a:lumOff val="0"/>
              <a:alphaOff val="-40000"/>
              <a:tint val="30000"/>
              <a:shade val="95000"/>
              <a:satMod val="300000"/>
              <a:alpha val="50000"/>
            </a:schemeClr>
          </a:glow>
        </a:effectLst>
      </dsp:spPr>
      <dsp:style>
        <a:lnRef idx="0">
          <a:scrgbClr r="0" g="0" b="0"/>
        </a:lnRef>
        <a:fillRef idx="3">
          <a:scrgbClr r="0" g="0" b="0"/>
        </a:fillRef>
        <a:effectRef idx="2">
          <a:scrgbClr r="0" g="0" b="0"/>
        </a:effectRef>
        <a:fontRef idx="minor">
          <a:schemeClr val="lt1"/>
        </a:fontRef>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r>
            <a:rPr lang="id-ID" sz="3100" kern="1200" smtClean="0">
              <a:latin typeface="Bernard MT Condensed" pitchFamily="18" charset="0"/>
            </a:rPr>
            <a:t>Good</a:t>
          </a:r>
          <a:r>
            <a:rPr lang="en-US" sz="3100" kern="1200" smtClean="0">
              <a:latin typeface="Bernard MT Condensed" pitchFamily="18" charset="0"/>
            </a:rPr>
            <a:t> </a:t>
          </a:r>
          <a:r>
            <a:rPr lang="en-US" sz="3100" kern="1200" dirty="0" smtClean="0">
              <a:latin typeface="Bernard MT Condensed" pitchFamily="18" charset="0"/>
            </a:rPr>
            <a:t>Governance</a:t>
          </a:r>
        </a:p>
        <a:p>
          <a:pPr lvl="0" algn="ctr" defTabSz="1377950">
            <a:lnSpc>
              <a:spcPct val="90000"/>
            </a:lnSpc>
            <a:spcBef>
              <a:spcPct val="0"/>
            </a:spcBef>
            <a:spcAft>
              <a:spcPct val="35000"/>
            </a:spcAft>
          </a:pPr>
          <a:r>
            <a:rPr lang="en-US" sz="3100" kern="1200" dirty="0" smtClean="0">
              <a:latin typeface="Bernard MT Condensed" pitchFamily="18" charset="0"/>
            </a:rPr>
            <a:t> </a:t>
          </a:r>
          <a:r>
            <a:rPr lang="en-US" sz="3100" kern="1200" smtClean="0">
              <a:latin typeface="Bernard MT Condensed" pitchFamily="18" charset="0"/>
            </a:rPr>
            <a:t>Sustainable Forest </a:t>
          </a:r>
          <a:r>
            <a:rPr lang="en-US" sz="3100" kern="1200" dirty="0" smtClean="0">
              <a:latin typeface="Bernard MT Condensed" pitchFamily="18" charset="0"/>
            </a:rPr>
            <a:t>Resources</a:t>
          </a:r>
          <a:endParaRPr lang="en-US" sz="3100" kern="1200" dirty="0">
            <a:latin typeface="Bernard MT Condensed" pitchFamily="18" charset="0"/>
          </a:endParaRPr>
        </a:p>
      </dsp:txBody>
      <dsp:txXfrm>
        <a:off x="5358150" y="2443914"/>
        <a:ext cx="2578387" cy="1970171"/>
      </dsp:txXfrm>
    </dsp:sp>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2.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84871" cy="502068"/>
          </a:xfrm>
          <a:prstGeom prst="rect">
            <a:avLst/>
          </a:prstGeom>
        </p:spPr>
        <p:txBody>
          <a:bodyPr vert="horz" lIns="97118" tIns="48559" rIns="97118" bIns="48559" rtlCol="0"/>
          <a:lstStyle>
            <a:lvl1pPr algn="l" fontAlgn="auto">
              <a:spcBef>
                <a:spcPts val="0"/>
              </a:spcBef>
              <a:spcAft>
                <a:spcPts val="0"/>
              </a:spcAft>
              <a:defRPr sz="1300">
                <a:latin typeface="+mn-lt"/>
                <a:ea typeface="+mn-ea"/>
                <a:cs typeface="+mn-cs"/>
              </a:defRPr>
            </a:lvl1pPr>
          </a:lstStyle>
          <a:p>
            <a:pPr>
              <a:defRPr/>
            </a:pPr>
            <a:endParaRPr lang="id-ID"/>
          </a:p>
        </p:txBody>
      </p:sp>
      <p:sp>
        <p:nvSpPr>
          <p:cNvPr id="3" name="Date Placeholder 2"/>
          <p:cNvSpPr>
            <a:spLocks noGrp="1"/>
          </p:cNvSpPr>
          <p:nvPr>
            <p:ph type="dt" sz="quarter" idx="1"/>
          </p:nvPr>
        </p:nvSpPr>
        <p:spPr>
          <a:xfrm>
            <a:off x="3901698" y="1"/>
            <a:ext cx="2984871" cy="502068"/>
          </a:xfrm>
          <a:prstGeom prst="rect">
            <a:avLst/>
          </a:prstGeom>
        </p:spPr>
        <p:txBody>
          <a:bodyPr vert="horz" wrap="square" lIns="97118" tIns="48559" rIns="97118" bIns="48559" numCol="1" anchor="t" anchorCtr="0" compatLnSpc="1">
            <a:prstTxWarp prst="textNoShape">
              <a:avLst/>
            </a:prstTxWarp>
          </a:bodyPr>
          <a:lstStyle>
            <a:lvl1pPr algn="r">
              <a:defRPr sz="1300">
                <a:latin typeface="Calibri" pitchFamily="34" charset="0"/>
                <a:ea typeface="ＭＳ Ｐゴシック" pitchFamily="34" charset="-128"/>
              </a:defRPr>
            </a:lvl1pPr>
          </a:lstStyle>
          <a:p>
            <a:pPr>
              <a:defRPr/>
            </a:pPr>
            <a:fld id="{B0B681A0-3D4A-463C-B127-F7CE9A93A0C4}" type="datetimeFigureOut">
              <a:rPr lang="id-ID"/>
              <a:pPr>
                <a:defRPr/>
              </a:pPr>
              <a:t>14/09/2018</a:t>
            </a:fld>
            <a:endParaRPr lang="id-ID"/>
          </a:p>
        </p:txBody>
      </p:sp>
      <p:sp>
        <p:nvSpPr>
          <p:cNvPr id="4" name="Footer Placeholder 3"/>
          <p:cNvSpPr>
            <a:spLocks noGrp="1"/>
          </p:cNvSpPr>
          <p:nvPr>
            <p:ph type="ftr" sz="quarter" idx="2"/>
          </p:nvPr>
        </p:nvSpPr>
        <p:spPr>
          <a:xfrm>
            <a:off x="0" y="9516477"/>
            <a:ext cx="2984871" cy="502068"/>
          </a:xfrm>
          <a:prstGeom prst="rect">
            <a:avLst/>
          </a:prstGeom>
        </p:spPr>
        <p:txBody>
          <a:bodyPr vert="horz" lIns="97118" tIns="48559" rIns="97118" bIns="48559" rtlCol="0" anchor="b"/>
          <a:lstStyle>
            <a:lvl1pPr algn="l" fontAlgn="auto">
              <a:spcBef>
                <a:spcPts val="0"/>
              </a:spcBef>
              <a:spcAft>
                <a:spcPts val="0"/>
              </a:spcAft>
              <a:defRPr sz="1300">
                <a:latin typeface="+mn-lt"/>
                <a:ea typeface="+mn-ea"/>
                <a:cs typeface="+mn-cs"/>
              </a:defRPr>
            </a:lvl1pPr>
          </a:lstStyle>
          <a:p>
            <a:pPr>
              <a:defRPr/>
            </a:pPr>
            <a:endParaRPr lang="id-ID"/>
          </a:p>
        </p:txBody>
      </p:sp>
      <p:sp>
        <p:nvSpPr>
          <p:cNvPr id="5" name="Slide Number Placeholder 4"/>
          <p:cNvSpPr>
            <a:spLocks noGrp="1"/>
          </p:cNvSpPr>
          <p:nvPr>
            <p:ph type="sldNum" sz="quarter" idx="3"/>
          </p:nvPr>
        </p:nvSpPr>
        <p:spPr>
          <a:xfrm>
            <a:off x="3901698" y="9516477"/>
            <a:ext cx="2984871" cy="502068"/>
          </a:xfrm>
          <a:prstGeom prst="rect">
            <a:avLst/>
          </a:prstGeom>
        </p:spPr>
        <p:txBody>
          <a:bodyPr vert="horz" wrap="square" lIns="97118" tIns="48559" rIns="97118" bIns="48559" numCol="1" anchor="b" anchorCtr="0" compatLnSpc="1">
            <a:prstTxWarp prst="textNoShape">
              <a:avLst/>
            </a:prstTxWarp>
          </a:bodyPr>
          <a:lstStyle>
            <a:lvl1pPr algn="r">
              <a:defRPr sz="1300">
                <a:latin typeface="Calibri" pitchFamily="34" charset="0"/>
                <a:ea typeface="ＭＳ Ｐゴシック" pitchFamily="34" charset="-128"/>
              </a:defRPr>
            </a:lvl1pPr>
          </a:lstStyle>
          <a:p>
            <a:pPr>
              <a:defRPr/>
            </a:pPr>
            <a:fld id="{6268612C-3228-48BB-9703-54A49DB67D9D}" type="slidenum">
              <a:rPr lang="id-ID"/>
              <a:pPr>
                <a:defRPr/>
              </a:pPr>
              <a:t>‹#›</a:t>
            </a:fld>
            <a:endParaRPr lang="id-ID"/>
          </a:p>
        </p:txBody>
      </p:sp>
    </p:spTree>
    <p:extLst>
      <p:ext uri="{BB962C8B-B14F-4D97-AF65-F5344CB8AC3E}">
        <p14:creationId xmlns:p14="http://schemas.microsoft.com/office/powerpoint/2010/main" val="4240303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84871" cy="502068"/>
          </a:xfrm>
          <a:prstGeom prst="rect">
            <a:avLst/>
          </a:prstGeom>
        </p:spPr>
        <p:txBody>
          <a:bodyPr vert="horz" lIns="97118" tIns="48559" rIns="97118" bIns="48559" rtlCol="0"/>
          <a:lstStyle>
            <a:lvl1pPr algn="l" fontAlgn="auto">
              <a:spcBef>
                <a:spcPts val="0"/>
              </a:spcBef>
              <a:spcAft>
                <a:spcPts val="0"/>
              </a:spcAft>
              <a:defRPr sz="1300">
                <a:latin typeface="+mn-lt"/>
                <a:ea typeface="+mn-ea"/>
                <a:cs typeface="+mn-cs"/>
              </a:defRPr>
            </a:lvl1pPr>
          </a:lstStyle>
          <a:p>
            <a:pPr>
              <a:defRPr/>
            </a:pPr>
            <a:endParaRPr lang="id-ID"/>
          </a:p>
        </p:txBody>
      </p:sp>
      <p:sp>
        <p:nvSpPr>
          <p:cNvPr id="3" name="Date Placeholder 2"/>
          <p:cNvSpPr>
            <a:spLocks noGrp="1"/>
          </p:cNvSpPr>
          <p:nvPr>
            <p:ph type="dt" idx="1"/>
          </p:nvPr>
        </p:nvSpPr>
        <p:spPr>
          <a:xfrm>
            <a:off x="3901698" y="1"/>
            <a:ext cx="2984871" cy="502068"/>
          </a:xfrm>
          <a:prstGeom prst="rect">
            <a:avLst/>
          </a:prstGeom>
        </p:spPr>
        <p:txBody>
          <a:bodyPr vert="horz" wrap="square" lIns="97118" tIns="48559" rIns="97118" bIns="48559" numCol="1" anchor="t" anchorCtr="0" compatLnSpc="1">
            <a:prstTxWarp prst="textNoShape">
              <a:avLst/>
            </a:prstTxWarp>
          </a:bodyPr>
          <a:lstStyle>
            <a:lvl1pPr algn="r">
              <a:defRPr sz="1300">
                <a:latin typeface="Calibri" pitchFamily="34" charset="0"/>
                <a:ea typeface="ＭＳ Ｐゴシック" pitchFamily="34" charset="-128"/>
              </a:defRPr>
            </a:lvl1pPr>
          </a:lstStyle>
          <a:p>
            <a:pPr>
              <a:defRPr/>
            </a:pPr>
            <a:fld id="{BFC478E5-D87A-4D76-AF8E-6641AD896786}" type="datetimeFigureOut">
              <a:rPr lang="id-ID"/>
              <a:pPr>
                <a:defRPr/>
              </a:pPr>
              <a:t>14/09/2018</a:t>
            </a:fld>
            <a:endParaRPr lang="id-ID"/>
          </a:p>
        </p:txBody>
      </p:sp>
      <p:sp>
        <p:nvSpPr>
          <p:cNvPr id="4" name="Slide Image Placeholder 3"/>
          <p:cNvSpPr>
            <a:spLocks noGrp="1" noRot="1" noChangeAspect="1"/>
          </p:cNvSpPr>
          <p:nvPr>
            <p:ph type="sldImg" idx="2"/>
          </p:nvPr>
        </p:nvSpPr>
        <p:spPr>
          <a:xfrm>
            <a:off x="939800" y="750888"/>
            <a:ext cx="5008563" cy="3757612"/>
          </a:xfrm>
          <a:prstGeom prst="rect">
            <a:avLst/>
          </a:prstGeom>
          <a:noFill/>
          <a:ln w="12700">
            <a:solidFill>
              <a:prstClr val="black"/>
            </a:solidFill>
          </a:ln>
        </p:spPr>
        <p:txBody>
          <a:bodyPr vert="horz" lIns="97118" tIns="48559" rIns="97118" bIns="48559" rtlCol="0" anchor="ctr"/>
          <a:lstStyle/>
          <a:p>
            <a:pPr lvl="0"/>
            <a:endParaRPr lang="id-ID" noProof="0" smtClean="0"/>
          </a:p>
        </p:txBody>
      </p:sp>
      <p:sp>
        <p:nvSpPr>
          <p:cNvPr id="5" name="Notes Placeholder 4"/>
          <p:cNvSpPr>
            <a:spLocks noGrp="1"/>
          </p:cNvSpPr>
          <p:nvPr>
            <p:ph type="body" sz="quarter" idx="3"/>
          </p:nvPr>
        </p:nvSpPr>
        <p:spPr>
          <a:xfrm>
            <a:off x="688817" y="4760871"/>
            <a:ext cx="5510530" cy="4508082"/>
          </a:xfrm>
          <a:prstGeom prst="rect">
            <a:avLst/>
          </a:prstGeom>
        </p:spPr>
        <p:txBody>
          <a:bodyPr vert="horz" lIns="97118" tIns="48559" rIns="97118" bIns="4855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id-ID" noProof="0" smtClean="0"/>
          </a:p>
        </p:txBody>
      </p:sp>
      <p:sp>
        <p:nvSpPr>
          <p:cNvPr id="6" name="Footer Placeholder 5"/>
          <p:cNvSpPr>
            <a:spLocks noGrp="1"/>
          </p:cNvSpPr>
          <p:nvPr>
            <p:ph type="ftr" sz="quarter" idx="4"/>
          </p:nvPr>
        </p:nvSpPr>
        <p:spPr>
          <a:xfrm>
            <a:off x="0" y="9516477"/>
            <a:ext cx="2984871" cy="502068"/>
          </a:xfrm>
          <a:prstGeom prst="rect">
            <a:avLst/>
          </a:prstGeom>
        </p:spPr>
        <p:txBody>
          <a:bodyPr vert="horz" lIns="97118" tIns="48559" rIns="97118" bIns="48559" rtlCol="0" anchor="b"/>
          <a:lstStyle>
            <a:lvl1pPr algn="l" fontAlgn="auto">
              <a:spcBef>
                <a:spcPts val="0"/>
              </a:spcBef>
              <a:spcAft>
                <a:spcPts val="0"/>
              </a:spcAft>
              <a:defRPr sz="1300">
                <a:latin typeface="+mn-lt"/>
                <a:ea typeface="+mn-ea"/>
                <a:cs typeface="+mn-cs"/>
              </a:defRPr>
            </a:lvl1pPr>
          </a:lstStyle>
          <a:p>
            <a:pPr>
              <a:defRPr/>
            </a:pPr>
            <a:endParaRPr lang="id-ID"/>
          </a:p>
        </p:txBody>
      </p:sp>
      <p:sp>
        <p:nvSpPr>
          <p:cNvPr id="7" name="Slide Number Placeholder 6"/>
          <p:cNvSpPr>
            <a:spLocks noGrp="1"/>
          </p:cNvSpPr>
          <p:nvPr>
            <p:ph type="sldNum" sz="quarter" idx="5"/>
          </p:nvPr>
        </p:nvSpPr>
        <p:spPr>
          <a:xfrm>
            <a:off x="3901698" y="9516477"/>
            <a:ext cx="2984871" cy="502068"/>
          </a:xfrm>
          <a:prstGeom prst="rect">
            <a:avLst/>
          </a:prstGeom>
        </p:spPr>
        <p:txBody>
          <a:bodyPr vert="horz" wrap="square" lIns="97118" tIns="48559" rIns="97118" bIns="48559" numCol="1" anchor="b" anchorCtr="0" compatLnSpc="1">
            <a:prstTxWarp prst="textNoShape">
              <a:avLst/>
            </a:prstTxWarp>
          </a:bodyPr>
          <a:lstStyle>
            <a:lvl1pPr algn="r">
              <a:defRPr sz="1300">
                <a:latin typeface="Calibri" pitchFamily="34" charset="0"/>
                <a:ea typeface="ＭＳ Ｐゴシック" pitchFamily="34" charset="-128"/>
              </a:defRPr>
            </a:lvl1pPr>
          </a:lstStyle>
          <a:p>
            <a:pPr>
              <a:defRPr/>
            </a:pPr>
            <a:fld id="{0AE4A146-F177-4484-AC3C-3B1452691930}" type="slidenum">
              <a:rPr lang="id-ID"/>
              <a:pPr>
                <a:defRPr/>
              </a:pPr>
              <a:t>‹#›</a:t>
            </a:fld>
            <a:endParaRPr lang="id-ID"/>
          </a:p>
        </p:txBody>
      </p:sp>
    </p:spTree>
    <p:extLst>
      <p:ext uri="{BB962C8B-B14F-4D97-AF65-F5344CB8AC3E}">
        <p14:creationId xmlns:p14="http://schemas.microsoft.com/office/powerpoint/2010/main" val="42097274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S PGothic" pitchFamily="34" charset="-128"/>
        <a:cs typeface="+mn-cs"/>
      </a:defRPr>
    </a:lvl1pPr>
    <a:lvl2pPr marL="457200" algn="l" rtl="0" eaLnBrk="0" fontAlgn="base" hangingPunct="0">
      <a:spcBef>
        <a:spcPct val="30000"/>
      </a:spcBef>
      <a:spcAft>
        <a:spcPct val="0"/>
      </a:spcAft>
      <a:defRPr sz="1200" kern="1200">
        <a:solidFill>
          <a:schemeClr val="tx1"/>
        </a:solidFill>
        <a:latin typeface="+mn-lt"/>
        <a:ea typeface="MS PGothic" pitchFamily="34" charset="-128"/>
        <a:cs typeface="+mn-cs"/>
      </a:defRPr>
    </a:lvl2pPr>
    <a:lvl3pPr marL="914400" algn="l" rtl="0" eaLnBrk="0" fontAlgn="base" hangingPunct="0">
      <a:spcBef>
        <a:spcPct val="30000"/>
      </a:spcBef>
      <a:spcAft>
        <a:spcPct val="0"/>
      </a:spcAft>
      <a:defRPr sz="1200" kern="1200">
        <a:solidFill>
          <a:schemeClr val="tx1"/>
        </a:solidFill>
        <a:latin typeface="+mn-lt"/>
        <a:ea typeface="MS PGothic" pitchFamily="34" charset="-128"/>
        <a:cs typeface="+mn-cs"/>
      </a:defRPr>
    </a:lvl3pPr>
    <a:lvl4pPr marL="1371600" algn="l" rtl="0" eaLnBrk="0" fontAlgn="base" hangingPunct="0">
      <a:spcBef>
        <a:spcPct val="30000"/>
      </a:spcBef>
      <a:spcAft>
        <a:spcPct val="0"/>
      </a:spcAft>
      <a:defRPr sz="1200" kern="1200">
        <a:solidFill>
          <a:schemeClr val="tx1"/>
        </a:solidFill>
        <a:latin typeface="+mn-lt"/>
        <a:ea typeface="MS PGothic" pitchFamily="34" charset="-128"/>
        <a:cs typeface="+mn-cs"/>
      </a:defRPr>
    </a:lvl4pPr>
    <a:lvl5pPr marL="1828800" algn="l" rtl="0" eaLnBrk="0" fontAlgn="base" hangingPunct="0">
      <a:spcBef>
        <a:spcPct val="30000"/>
      </a:spcBef>
      <a:spcAft>
        <a:spcPct val="0"/>
      </a:spcAft>
      <a:defRPr sz="1200" kern="1200">
        <a:solidFill>
          <a:schemeClr val="tx1"/>
        </a:solidFill>
        <a:latin typeface="+mn-lt"/>
        <a:ea typeface="MS PGothic"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p:spPr>
      </p:sp>
      <p:sp>
        <p:nvSpPr>
          <p:cNvPr id="491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a:p>
            <a:pPr eaLnBrk="1" hangingPunct="1">
              <a:spcBef>
                <a:spcPct val="0"/>
              </a:spcBef>
            </a:pPr>
            <a:endParaRPr lang="en-SG" altLang="ja-JP" smtClean="0"/>
          </a:p>
        </p:txBody>
      </p:sp>
      <p:sp>
        <p:nvSpPr>
          <p:cNvPr id="49156" name="Slide Number Placeholder 3"/>
          <p:cNvSpPr>
            <a:spLocks noGrp="1"/>
          </p:cNvSpPr>
          <p:nvPr>
            <p:ph type="sldNum" sz="quarter" idx="5"/>
          </p:nvPr>
        </p:nvSpPr>
        <p:spPr bwMode="auto">
          <a:noFill/>
          <a:ln>
            <a:miter lim="800000"/>
            <a:headEnd/>
            <a:tailEnd/>
          </a:ln>
        </p:spPr>
        <p:txBody>
          <a:bodyPr/>
          <a:lstStyle/>
          <a:p>
            <a:fld id="{94C88E1D-96D2-4334-A3EB-A043502D8E35}" type="slidenum">
              <a:rPr lang="id-ID" altLang="ja-JP" smtClean="0">
                <a:ea typeface="MS PGothic" pitchFamily="34" charset="-128"/>
              </a:rPr>
              <a:pPr/>
              <a:t>1</a:t>
            </a:fld>
            <a:endParaRPr lang="id-ID" altLang="ja-JP" smtClean="0">
              <a:ea typeface="MS PGothic"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dirty="0"/>
          </a:p>
        </p:txBody>
      </p:sp>
      <p:sp>
        <p:nvSpPr>
          <p:cNvPr id="4" name="Slide Number Placeholder 3"/>
          <p:cNvSpPr>
            <a:spLocks noGrp="1"/>
          </p:cNvSpPr>
          <p:nvPr>
            <p:ph type="sldNum" sz="quarter" idx="10"/>
          </p:nvPr>
        </p:nvSpPr>
        <p:spPr/>
        <p:txBody>
          <a:bodyPr/>
          <a:lstStyle/>
          <a:p>
            <a:pPr>
              <a:defRPr/>
            </a:pPr>
            <a:fld id="{0AE4A146-F177-4484-AC3C-3B1452691930}" type="slidenum">
              <a:rPr lang="id-ID" smtClean="0"/>
              <a:pPr>
                <a:defRPr/>
              </a:pPr>
              <a:t>13</a:t>
            </a:fld>
            <a:endParaRPr lang="id-ID"/>
          </a:p>
        </p:txBody>
      </p:sp>
    </p:spTree>
    <p:extLst>
      <p:ext uri="{BB962C8B-B14F-4D97-AF65-F5344CB8AC3E}">
        <p14:creationId xmlns:p14="http://schemas.microsoft.com/office/powerpoint/2010/main" val="10403965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id-ID" smtClean="0"/>
              <a:t>Indonesia has been endowed with 120.9 million hectares of state-owned</a:t>
            </a:r>
            <a:r>
              <a:rPr lang="id-ID" baseline="0" smtClean="0"/>
              <a:t> forest out of 187.9 million hectares land area. These forest are classified into 4 main functions, namely production forest of 56.1 million hectares, conservation forest of 22.1. million hectares, protection forest of 29.6 million hectares and convertible forest of 13.1 million hectares.</a:t>
            </a:r>
            <a:endParaRPr lang="id-ID"/>
          </a:p>
        </p:txBody>
      </p:sp>
      <p:sp>
        <p:nvSpPr>
          <p:cNvPr id="4" name="Slide Number Placeholder 3"/>
          <p:cNvSpPr>
            <a:spLocks noGrp="1"/>
          </p:cNvSpPr>
          <p:nvPr>
            <p:ph type="sldNum" sz="quarter" idx="10"/>
          </p:nvPr>
        </p:nvSpPr>
        <p:spPr/>
        <p:txBody>
          <a:bodyPr/>
          <a:lstStyle/>
          <a:p>
            <a:pPr>
              <a:defRPr/>
            </a:pPr>
            <a:fld id="{0AE4A146-F177-4484-AC3C-3B1452691930}" type="slidenum">
              <a:rPr lang="id-ID" smtClean="0"/>
              <a:pPr>
                <a:defRPr/>
              </a:pPr>
              <a:t>2</a:t>
            </a:fld>
            <a:endParaRPr lang="id-ID"/>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0179" name="Rectangle 3"/>
          <p:cNvSpPr>
            <a:spLocks noGrp="1" noChangeArrowheads="1"/>
          </p:cNvSpPr>
          <p:nvPr>
            <p:ph type="body" idx="1"/>
          </p:nvPr>
        </p:nvSpPr>
        <p:spPr bwMode="auto">
          <a:noFill/>
        </p:spPr>
        <p:txBody>
          <a:bodyPr wrap="square" numCol="1" anchor="t" anchorCtr="0" compatLnSpc="1">
            <a:prstTxWarp prst="textNoShape">
              <a:avLst/>
            </a:prstTxWarp>
          </a:bodyPr>
          <a:lstStyle/>
          <a:p>
            <a:r>
              <a:rPr lang="id-ID" altLang="ja-JP" smtClean="0">
                <a:latin typeface="Arial" pitchFamily="34" charset="0"/>
              </a:rPr>
              <a:t>In</a:t>
            </a:r>
            <a:r>
              <a:rPr lang="id-ID" altLang="ja-JP" baseline="0" smtClean="0">
                <a:latin typeface="Arial" pitchFamily="34" charset="0"/>
              </a:rPr>
              <a:t> the production forest, 34% is managed by FME in natural forest; 19% is managed by FME in plantation forest; 7% is allocated for other permit, such as state-owned forest managed by community, forest utilization for NTFPs, ect. And 40% of production forest is not yet allocated for any permit or purposes.</a:t>
            </a:r>
            <a:endParaRPr lang="en-US" altLang="ja-JP"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id-ID" smtClean="0"/>
              <a:t>In the past, Indonesia forest resources have suffered from</a:t>
            </a:r>
            <a:r>
              <a:rPr lang="id-ID" baseline="0" smtClean="0"/>
              <a:t> illegal logging and illegal trade practices. The turning point was in 2001 following Bali Declaration on FLEG when Indonesia showed a high commitment on Forestry Law Enforcement and Governance (FLEG). The declaration constitutes a newa era on forest resource management and utilization by intensifying eradication of illegal logging and trade through law enforcement. However hard approach by law enforcement has not yet been considered as an effective way to combat such practices. Therefore, in 2003 Indonesia shifted the paradigm by developing a soft approach, SVLK. A system built by multistakeholders to improve forest governance, to sustainably manage the forest resources and ensure legality of timber and timber products.</a:t>
            </a:r>
            <a:endParaRPr lang="id-ID"/>
          </a:p>
        </p:txBody>
      </p:sp>
      <p:sp>
        <p:nvSpPr>
          <p:cNvPr id="4" name="Slide Number Placeholder 3"/>
          <p:cNvSpPr>
            <a:spLocks noGrp="1"/>
          </p:cNvSpPr>
          <p:nvPr>
            <p:ph type="sldNum" sz="quarter" idx="10"/>
          </p:nvPr>
        </p:nvSpPr>
        <p:spPr/>
        <p:txBody>
          <a:bodyPr/>
          <a:lstStyle/>
          <a:p>
            <a:pPr>
              <a:defRPr/>
            </a:pPr>
            <a:fld id="{0AE4A146-F177-4484-AC3C-3B1452691930}" type="slidenum">
              <a:rPr lang="id-ID" smtClean="0"/>
              <a:pPr>
                <a:defRPr/>
              </a:pPr>
              <a:t>4</a:t>
            </a:fld>
            <a:endParaRPr lang="id-ID"/>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p:spPr>
      </p:sp>
      <p:sp>
        <p:nvSpPr>
          <p:cNvPr id="5120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a:p>
            <a:pPr eaLnBrk="1" hangingPunct="1">
              <a:spcBef>
                <a:spcPct val="0"/>
              </a:spcBef>
            </a:pPr>
            <a:endParaRPr lang="en-US" altLang="ja-JP" smtClean="0"/>
          </a:p>
        </p:txBody>
      </p:sp>
      <p:sp>
        <p:nvSpPr>
          <p:cNvPr id="51204" name="Slide Number Placeholder 3"/>
          <p:cNvSpPr>
            <a:spLocks noGrp="1"/>
          </p:cNvSpPr>
          <p:nvPr>
            <p:ph type="sldNum" sz="quarter" idx="5"/>
          </p:nvPr>
        </p:nvSpPr>
        <p:spPr bwMode="auto">
          <a:noFill/>
          <a:ln>
            <a:miter lim="800000"/>
            <a:headEnd/>
            <a:tailEnd/>
          </a:ln>
        </p:spPr>
        <p:txBody>
          <a:bodyPr/>
          <a:lstStyle/>
          <a:p>
            <a:fld id="{EE6DC3EF-E0EB-4896-8D2C-750B87C72724}" type="slidenum">
              <a:rPr lang="id-ID" altLang="ja-JP" smtClean="0">
                <a:ea typeface="MS PGothic" pitchFamily="34" charset="-128"/>
              </a:rPr>
              <a:pPr/>
              <a:t>5</a:t>
            </a:fld>
            <a:endParaRPr lang="id-ID" altLang="ja-JP" smtClean="0">
              <a:ea typeface="MS PGothic" pitchFamily="34" charset="-128"/>
            </a:endParaRPr>
          </a:p>
        </p:txBody>
      </p:sp>
      <p:sp>
        <p:nvSpPr>
          <p:cNvPr id="7" name="Header Placeholder 6"/>
          <p:cNvSpPr>
            <a:spLocks noGrp="1"/>
          </p:cNvSpPr>
          <p:nvPr>
            <p:ph type="hdr" sz="quarter"/>
          </p:nvPr>
        </p:nvSpPr>
        <p:spPr/>
        <p:txBody>
          <a:bodyPr/>
          <a:lstStyle/>
          <a:p>
            <a:pPr>
              <a:defRPr/>
            </a:pPr>
            <a:endParaRPr lang="id-ID"/>
          </a:p>
        </p:txBody>
      </p:sp>
      <p:sp>
        <p:nvSpPr>
          <p:cNvPr id="8" name="Footer Placeholder 7"/>
          <p:cNvSpPr>
            <a:spLocks noGrp="1"/>
          </p:cNvSpPr>
          <p:nvPr>
            <p:ph type="ftr" sz="quarter" idx="4"/>
          </p:nvPr>
        </p:nvSpPr>
        <p:spPr/>
        <p:txBody>
          <a:bodyPr/>
          <a:lstStyle/>
          <a:p>
            <a:pPr>
              <a:defRPr/>
            </a:pPr>
            <a:endParaRPr lang="id-ID"/>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pPr>
              <a:defRPr/>
            </a:pPr>
            <a:fld id="{0AE4A146-F177-4484-AC3C-3B1452691930}" type="slidenum">
              <a:rPr lang="id-ID" smtClean="0"/>
              <a:pPr>
                <a:defRPr/>
              </a:pPr>
              <a:t>6</a:t>
            </a:fld>
            <a:endParaRPr lang="id-ID"/>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p:spPr>
      </p:sp>
      <p:sp>
        <p:nvSpPr>
          <p:cNvPr id="2662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id-ID" smtClean="0"/>
          </a:p>
        </p:txBody>
      </p:sp>
      <p:sp>
        <p:nvSpPr>
          <p:cNvPr id="2662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8AFC821-1772-4326-AD2C-559F402B90D6}" type="slidenum">
              <a:rPr lang="en-US"/>
              <a:pPr fontAlgn="base">
                <a:spcBef>
                  <a:spcPct val="0"/>
                </a:spcBef>
                <a:spcAft>
                  <a:spcPct val="0"/>
                </a:spcAft>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id-ID" smtClean="0"/>
              <a:t>SVLK</a:t>
            </a:r>
            <a:r>
              <a:rPr lang="id-ID" baseline="0" smtClean="0"/>
              <a:t> covers assessment and/or verification from forest to market. The raw materials, if they are from state-owned forest, they have to be legal and sustainable. Timber from privately-owned forest or imported timber have to be verified legal. Specially for imported timber, SVLK request due diligence which inform Chain of Custody and Country of Harvest.</a:t>
            </a:r>
          </a:p>
          <a:p>
            <a:pPr>
              <a:spcBef>
                <a:spcPct val="0"/>
              </a:spcBef>
            </a:pPr>
            <a:r>
              <a:rPr lang="id-ID" baseline="0" smtClean="0"/>
              <a:t>Industry and trader are also verified by the system to ensure their products are legal.</a:t>
            </a:r>
          </a:p>
        </p:txBody>
      </p:sp>
      <p:sp>
        <p:nvSpPr>
          <p:cNvPr id="276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C1A5199-2530-407E-9E47-09AFF3A4EABF}" type="slidenum">
              <a:rPr lang="en-SG"/>
              <a:pPr fontAlgn="base">
                <a:spcBef>
                  <a:spcPct val="0"/>
                </a:spcBef>
                <a:spcAft>
                  <a:spcPct val="0"/>
                </a:spcAft>
              </a:pPr>
              <a:t>8</a:t>
            </a:fld>
            <a:endParaRPr lang="en-SG"/>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p:spPr>
      </p:sp>
      <p:sp>
        <p:nvSpPr>
          <p:cNvPr id="4813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id-ID" smtClean="0"/>
              <a:t>Dapat dikatakan bahwa sejak SVLK diberlakukan secara mandatory, ilegal logging turun secara drastis</a:t>
            </a:r>
          </a:p>
        </p:txBody>
      </p:sp>
      <p:sp>
        <p:nvSpPr>
          <p:cNvPr id="4710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442514CF-E2B2-414A-A9D7-594CC1789A14}" type="slidenum">
              <a:rPr lang="en-US" smtClean="0">
                <a:latin typeface="Arial" pitchFamily="34" charset="0"/>
              </a:rPr>
              <a:pPr>
                <a:defRPr/>
              </a:pPr>
              <a:t>10</a:t>
            </a:fld>
            <a:endParaRPr lang="en-US" smtClean="0">
              <a:latin typeface="Arial" pitchFamily="34" charset="0"/>
            </a:endParaRPr>
          </a:p>
        </p:txBody>
      </p:sp>
    </p:spTree>
    <p:extLst>
      <p:ext uri="{BB962C8B-B14F-4D97-AF65-F5344CB8AC3E}">
        <p14:creationId xmlns:p14="http://schemas.microsoft.com/office/powerpoint/2010/main" val="35205500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7.jpeg"/><Relationship Id="rId1" Type="http://schemas.openxmlformats.org/officeDocument/2006/relationships/slideMaster" Target="../slideMasters/slideMaster3.xml"/><Relationship Id="rId5" Type="http://schemas.openxmlformats.org/officeDocument/2006/relationships/image" Target="../media/image8.png"/><Relationship Id="rId4" Type="http://schemas.openxmlformats.org/officeDocument/2006/relationships/image" Target="../media/image6.jpe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4" name="Freeform 3"/>
          <p:cNvSpPr>
            <a:spLocks/>
          </p:cNvSpPr>
          <p:nvPr/>
        </p:nvSpPr>
        <p:spPr bwMode="auto">
          <a:xfrm>
            <a:off x="0" y="4751388"/>
            <a:ext cx="9144000" cy="2112962"/>
          </a:xfrm>
          <a:custGeom>
            <a:avLst/>
            <a:gdLst>
              <a:gd name="T0" fmla="*/ 0 w 5760"/>
              <a:gd name="T1" fmla="*/ 1692275 h 1331"/>
              <a:gd name="T2" fmla="*/ 0 w 5760"/>
              <a:gd name="T3" fmla="*/ 2112962 h 1331"/>
              <a:gd name="T4" fmla="*/ 9144000 w 5760"/>
              <a:gd name="T5" fmla="*/ 2112962 h 1331"/>
              <a:gd name="T6" fmla="*/ 9144000 w 5760"/>
              <a:gd name="T7" fmla="*/ 0 h 1331"/>
              <a:gd name="T8" fmla="*/ 0 w 5760"/>
              <a:gd name="T9" fmla="*/ 1692275 h 1331"/>
              <a:gd name="T10" fmla="*/ 0 60000 65536"/>
              <a:gd name="T11" fmla="*/ 0 60000 65536"/>
              <a:gd name="T12" fmla="*/ 0 60000 65536"/>
              <a:gd name="T13" fmla="*/ 0 60000 65536"/>
              <a:gd name="T14" fmla="*/ 0 60000 65536"/>
              <a:gd name="T15" fmla="*/ 0 w 5760"/>
              <a:gd name="T16" fmla="*/ 0 h 1331"/>
              <a:gd name="T17" fmla="*/ 5760 w 5760"/>
              <a:gd name="T18" fmla="*/ 1331 h 1331"/>
            </a:gdLst>
            <a:ahLst/>
            <a:cxnLst>
              <a:cxn ang="T10">
                <a:pos x="T0" y="T1"/>
              </a:cxn>
              <a:cxn ang="T11">
                <a:pos x="T2" y="T3"/>
              </a:cxn>
              <a:cxn ang="T12">
                <a:pos x="T4" y="T5"/>
              </a:cxn>
              <a:cxn ang="T13">
                <a:pos x="T6" y="T7"/>
              </a:cxn>
              <a:cxn ang="T14">
                <a:pos x="T8" y="T9"/>
              </a:cxn>
            </a:cxnLst>
            <a:rect l="T15" t="T16" r="T17" b="T18"/>
            <a:pathLst>
              <a:path w="5760" h="1331">
                <a:moveTo>
                  <a:pt x="0" y="1066"/>
                </a:moveTo>
                <a:lnTo>
                  <a:pt x="0" y="1331"/>
                </a:lnTo>
                <a:lnTo>
                  <a:pt x="5760" y="1331"/>
                </a:lnTo>
                <a:lnTo>
                  <a:pt x="5760" y="0"/>
                </a:lnTo>
                <a:cubicBezTo>
                  <a:pt x="3220" y="1206"/>
                  <a:pt x="2250" y="1146"/>
                  <a:pt x="0" y="1066"/>
                </a:cubicBezTo>
                <a:close/>
              </a:path>
            </a:pathLst>
          </a:custGeom>
          <a:solidFill>
            <a:srgbClr val="7C7C7C">
              <a:alpha val="45097"/>
            </a:srgbClr>
          </a:solidFill>
          <a:ln w="9525">
            <a:noFill/>
            <a:round/>
            <a:headEnd/>
            <a:tailEnd/>
          </a:ln>
          <a:effectLst>
            <a:outerShdw dist="44450" dir="16200000" algn="ctr" rotWithShape="0">
              <a:srgbClr val="000000">
                <a:alpha val="34998"/>
              </a:srgbClr>
            </a:outerShdw>
          </a:effectLst>
        </p:spPr>
        <p:txBody>
          <a:bodyPr/>
          <a:lstStyle/>
          <a:p>
            <a:pPr>
              <a:defRPr/>
            </a:pPr>
            <a:endParaRPr lang="en-US">
              <a:ea typeface="ＭＳ Ｐゴシック" pitchFamily="34" charset="-128"/>
            </a:endParaRPr>
          </a:p>
        </p:txBody>
      </p:sp>
      <p:sp>
        <p:nvSpPr>
          <p:cNvPr id="5" name="Freeform 4"/>
          <p:cNvSpPr>
            <a:spLocks/>
          </p:cNvSpPr>
          <p:nvPr/>
        </p:nvSpPr>
        <p:spPr bwMode="auto">
          <a:xfrm>
            <a:off x="6105525" y="0"/>
            <a:ext cx="3038475" cy="6858000"/>
          </a:xfrm>
          <a:custGeom>
            <a:avLst/>
            <a:gdLst>
              <a:gd name="T0" fmla="*/ 2147483647 w 1914"/>
              <a:gd name="T1" fmla="*/ 22587518 h 4329"/>
              <a:gd name="T2" fmla="*/ 2147483647 w 1914"/>
              <a:gd name="T3" fmla="*/ 2147483647 h 4329"/>
              <a:gd name="T4" fmla="*/ 514111875 w 1914"/>
              <a:gd name="T5" fmla="*/ 2147483647 h 4329"/>
              <a:gd name="T6" fmla="*/ 0 w 1914"/>
              <a:gd name="T7" fmla="*/ 0 h 4329"/>
              <a:gd name="T8" fmla="*/ 2147483647 w 1914"/>
              <a:gd name="T9" fmla="*/ 22587518 h 4329"/>
              <a:gd name="T10" fmla="*/ 0 60000 65536"/>
              <a:gd name="T11" fmla="*/ 0 60000 65536"/>
              <a:gd name="T12" fmla="*/ 0 60000 65536"/>
              <a:gd name="T13" fmla="*/ 0 60000 65536"/>
              <a:gd name="T14" fmla="*/ 0 60000 65536"/>
              <a:gd name="T15" fmla="*/ 0 w 1914"/>
              <a:gd name="T16" fmla="*/ 0 h 4329"/>
              <a:gd name="T17" fmla="*/ 1914 w 1914"/>
              <a:gd name="T18" fmla="*/ 4329 h 4329"/>
            </a:gdLst>
            <a:ahLst/>
            <a:cxnLst>
              <a:cxn ang="T10">
                <a:pos x="T0" y="T1"/>
              </a:cxn>
              <a:cxn ang="T11">
                <a:pos x="T2" y="T3"/>
              </a:cxn>
              <a:cxn ang="T12">
                <a:pos x="T4" y="T5"/>
              </a:cxn>
              <a:cxn ang="T13">
                <a:pos x="T6" y="T7"/>
              </a:cxn>
              <a:cxn ang="T14">
                <a:pos x="T8" y="T9"/>
              </a:cxn>
            </a:cxnLst>
            <a:rect l="T15" t="T16" r="T17" b="T18"/>
            <a:pathLst>
              <a:path w="1914" h="4329">
                <a:moveTo>
                  <a:pt x="1914" y="9"/>
                </a:moveTo>
                <a:lnTo>
                  <a:pt x="1914" y="4329"/>
                </a:lnTo>
                <a:lnTo>
                  <a:pt x="204" y="4327"/>
                </a:lnTo>
                <a:cubicBezTo>
                  <a:pt x="1288" y="3574"/>
                  <a:pt x="1608" y="1590"/>
                  <a:pt x="0" y="0"/>
                </a:cubicBezTo>
                <a:lnTo>
                  <a:pt x="1914" y="9"/>
                </a:lnTo>
                <a:close/>
              </a:path>
            </a:pathLst>
          </a:custGeom>
          <a:solidFill>
            <a:srgbClr val="595959">
              <a:alpha val="39999"/>
            </a:srgbClr>
          </a:solidFill>
          <a:ln w="9525">
            <a:noFill/>
            <a:round/>
            <a:headEnd/>
            <a:tailEnd/>
          </a:ln>
          <a:effectLst>
            <a:outerShdw dist="50800" dir="10800000" algn="ctr" rotWithShape="0">
              <a:srgbClr val="000000">
                <a:alpha val="45000"/>
              </a:srgbClr>
            </a:outerShdw>
          </a:effectLst>
        </p:spPr>
        <p:txBody>
          <a:bodyPr/>
          <a:lstStyle/>
          <a:p>
            <a:pPr>
              <a:defRPr/>
            </a:pPr>
            <a:endParaRPr lang="en-US">
              <a:ea typeface="ＭＳ Ｐゴシック" pitchFamily="34" charset="-128"/>
            </a:endParaRPr>
          </a:p>
        </p:txBody>
      </p:sp>
      <p:sp>
        <p:nvSpPr>
          <p:cNvPr id="9" name="Title 8"/>
          <p:cNvSpPr>
            <a:spLocks noGrp="1"/>
          </p:cNvSpPr>
          <p:nvPr>
            <p:ph type="ctrTitle"/>
          </p:nvPr>
        </p:nvSpPr>
        <p:spPr>
          <a:xfrm>
            <a:off x="429064" y="3337560"/>
            <a:ext cx="6480048" cy="2301240"/>
          </a:xfrm>
        </p:spPr>
        <p:txBody>
          <a:bodyPr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lang="en-US" smtClean="0"/>
              <a:t>Click to edit Master title style</a:t>
            </a:r>
            <a:endParaRPr lang="en-US"/>
          </a:p>
        </p:txBody>
      </p:sp>
      <p:sp>
        <p:nvSpPr>
          <p:cNvPr id="17" name="Subtitl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6" name="Date Placeholder 29"/>
          <p:cNvSpPr>
            <a:spLocks noGrp="1"/>
          </p:cNvSpPr>
          <p:nvPr>
            <p:ph type="dt" sz="half" idx="10"/>
          </p:nvPr>
        </p:nvSpPr>
        <p:spPr/>
        <p:txBody>
          <a:bodyPr/>
          <a:lstStyle>
            <a:lvl1pPr>
              <a:defRPr/>
            </a:lvl1pPr>
          </a:lstStyle>
          <a:p>
            <a:pPr>
              <a:defRPr/>
            </a:pPr>
            <a:fld id="{B6ED5051-1688-4706-93F6-82965ABA440D}" type="datetimeFigureOut">
              <a:rPr lang="id-ID"/>
              <a:pPr>
                <a:defRPr/>
              </a:pPr>
              <a:t>14/09/2018</a:t>
            </a:fld>
            <a:endParaRPr lang="id-ID"/>
          </a:p>
        </p:txBody>
      </p:sp>
      <p:sp>
        <p:nvSpPr>
          <p:cNvPr id="7" name="Footer Placeholder 18"/>
          <p:cNvSpPr>
            <a:spLocks noGrp="1"/>
          </p:cNvSpPr>
          <p:nvPr>
            <p:ph type="ftr" sz="quarter" idx="11"/>
          </p:nvPr>
        </p:nvSpPr>
        <p:spPr/>
        <p:txBody>
          <a:bodyPr/>
          <a:lstStyle>
            <a:lvl1pPr>
              <a:defRPr/>
            </a:lvl1pPr>
          </a:lstStyle>
          <a:p>
            <a:pPr>
              <a:defRPr/>
            </a:pPr>
            <a:endParaRPr lang="id-ID"/>
          </a:p>
        </p:txBody>
      </p:sp>
      <p:sp>
        <p:nvSpPr>
          <p:cNvPr id="8" name="Slide Number Placeholder 26"/>
          <p:cNvSpPr>
            <a:spLocks noGrp="1"/>
          </p:cNvSpPr>
          <p:nvPr>
            <p:ph type="sldNum" sz="quarter" idx="12"/>
          </p:nvPr>
        </p:nvSpPr>
        <p:spPr/>
        <p:txBody>
          <a:bodyPr/>
          <a:lstStyle>
            <a:lvl1pPr>
              <a:defRPr/>
            </a:lvl1pPr>
          </a:lstStyle>
          <a:p>
            <a:pPr>
              <a:defRPr/>
            </a:pPr>
            <a:fld id="{5EA10125-2EF8-496D-A017-B88DCBFC6917}" type="slidenum">
              <a:rPr lang="id-ID"/>
              <a:pPr>
                <a:defRPr/>
              </a:pPr>
              <a:t>‹#›</a:t>
            </a:fld>
            <a:endParaRPr lang="id-ID"/>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D16DBA0C-2965-43C1-893B-152A9F6C43B5}" type="datetimeFigureOut">
              <a:rPr lang="id-ID"/>
              <a:pPr>
                <a:defRPr/>
              </a:pPr>
              <a:t>14/09/2018</a:t>
            </a:fld>
            <a:endParaRPr lang="id-ID"/>
          </a:p>
        </p:txBody>
      </p:sp>
      <p:sp>
        <p:nvSpPr>
          <p:cNvPr id="5" name="Footer Placeholder 21"/>
          <p:cNvSpPr>
            <a:spLocks noGrp="1"/>
          </p:cNvSpPr>
          <p:nvPr>
            <p:ph type="ftr" sz="quarter" idx="11"/>
          </p:nvPr>
        </p:nvSpPr>
        <p:spPr/>
        <p:txBody>
          <a:bodyPr/>
          <a:lstStyle>
            <a:lvl1pPr>
              <a:defRPr/>
            </a:lvl1pPr>
          </a:lstStyle>
          <a:p>
            <a:pPr>
              <a:defRPr/>
            </a:pPr>
            <a:endParaRPr lang="id-ID"/>
          </a:p>
        </p:txBody>
      </p:sp>
      <p:sp>
        <p:nvSpPr>
          <p:cNvPr id="6" name="Slide Number Placeholder 17"/>
          <p:cNvSpPr>
            <a:spLocks noGrp="1"/>
          </p:cNvSpPr>
          <p:nvPr>
            <p:ph type="sldNum" sz="quarter" idx="12"/>
          </p:nvPr>
        </p:nvSpPr>
        <p:spPr/>
        <p:txBody>
          <a:bodyPr/>
          <a:lstStyle>
            <a:lvl1pPr>
              <a:defRPr/>
            </a:lvl1pPr>
          </a:lstStyle>
          <a:p>
            <a:pPr>
              <a:defRPr/>
            </a:pPr>
            <a:fld id="{F2E53738-0D77-4A69-B8BE-523A6EEACC17}" type="slidenum">
              <a:rPr lang="id-ID"/>
              <a:pPr>
                <a:defRPr/>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1A960751-620F-42B6-AF80-C5CD4D7D4E3B}" type="datetimeFigureOut">
              <a:rPr lang="id-ID"/>
              <a:pPr>
                <a:defRPr/>
              </a:pPr>
              <a:t>14/09/2018</a:t>
            </a:fld>
            <a:endParaRPr lang="id-ID"/>
          </a:p>
        </p:txBody>
      </p:sp>
      <p:sp>
        <p:nvSpPr>
          <p:cNvPr id="5" name="Footer Placeholder 21"/>
          <p:cNvSpPr>
            <a:spLocks noGrp="1"/>
          </p:cNvSpPr>
          <p:nvPr>
            <p:ph type="ftr" sz="quarter" idx="11"/>
          </p:nvPr>
        </p:nvSpPr>
        <p:spPr/>
        <p:txBody>
          <a:bodyPr/>
          <a:lstStyle>
            <a:lvl1pPr>
              <a:defRPr/>
            </a:lvl1pPr>
          </a:lstStyle>
          <a:p>
            <a:pPr>
              <a:defRPr/>
            </a:pPr>
            <a:endParaRPr lang="id-ID"/>
          </a:p>
        </p:txBody>
      </p:sp>
      <p:sp>
        <p:nvSpPr>
          <p:cNvPr id="6" name="Slide Number Placeholder 17"/>
          <p:cNvSpPr>
            <a:spLocks noGrp="1"/>
          </p:cNvSpPr>
          <p:nvPr>
            <p:ph type="sldNum" sz="quarter" idx="12"/>
          </p:nvPr>
        </p:nvSpPr>
        <p:spPr/>
        <p:txBody>
          <a:bodyPr/>
          <a:lstStyle>
            <a:lvl1pPr>
              <a:defRPr/>
            </a:lvl1pPr>
          </a:lstStyle>
          <a:p>
            <a:pPr>
              <a:defRPr/>
            </a:pPr>
            <a:fld id="{852A991F-E15D-41D8-A633-7CD556B88766}" type="slidenum">
              <a:rPr lang="id-ID"/>
              <a:pPr>
                <a:defRPr/>
              </a:pPr>
              <a:t>‹#›</a:t>
            </a:fld>
            <a:endParaRPr lang="id-I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bg>
      <p:bgPr>
        <a:solidFill>
          <a:schemeClr val="hlink"/>
        </a:solidFill>
        <a:effectLst/>
      </p:bgPr>
    </p:bg>
    <p:spTree>
      <p:nvGrpSpPr>
        <p:cNvPr id="1" name=""/>
        <p:cNvGrpSpPr/>
        <p:nvPr/>
      </p:nvGrpSpPr>
      <p:grpSpPr>
        <a:xfrm>
          <a:off x="0" y="0"/>
          <a:ext cx="0" cy="0"/>
          <a:chOff x="0" y="0"/>
          <a:chExt cx="0" cy="0"/>
        </a:xfrm>
      </p:grpSpPr>
      <p:sp>
        <p:nvSpPr>
          <p:cNvPr id="4" name="Freeform 32" descr="1"/>
          <p:cNvSpPr>
            <a:spLocks/>
          </p:cNvSpPr>
          <p:nvPr/>
        </p:nvSpPr>
        <p:spPr bwMode="ltGray">
          <a:xfrm>
            <a:off x="-22225" y="0"/>
            <a:ext cx="9191625" cy="6156325"/>
          </a:xfrm>
          <a:custGeom>
            <a:avLst/>
            <a:gdLst>
              <a:gd name="T0" fmla="*/ 2147483647 w 5790"/>
              <a:gd name="T1" fmla="*/ 2147483647 h 3878"/>
              <a:gd name="T2" fmla="*/ 2147483647 w 5790"/>
              <a:gd name="T3" fmla="*/ 2147483647 h 3878"/>
              <a:gd name="T4" fmla="*/ 2147483647 w 5790"/>
              <a:gd name="T5" fmla="*/ 2147483647 h 3878"/>
              <a:gd name="T6" fmla="*/ 2147483647 w 5790"/>
              <a:gd name="T7" fmla="*/ 0 h 3878"/>
              <a:gd name="T8" fmla="*/ 0 w 5790"/>
              <a:gd name="T9" fmla="*/ 0 h 3878"/>
              <a:gd name="T10" fmla="*/ 2147483647 w 5790"/>
              <a:gd name="T11" fmla="*/ 2147483647 h 3878"/>
              <a:gd name="T12" fmla="*/ 0 60000 65536"/>
              <a:gd name="T13" fmla="*/ 0 60000 65536"/>
              <a:gd name="T14" fmla="*/ 0 60000 65536"/>
              <a:gd name="T15" fmla="*/ 0 60000 65536"/>
              <a:gd name="T16" fmla="*/ 0 60000 65536"/>
              <a:gd name="T17" fmla="*/ 0 60000 65536"/>
              <a:gd name="T18" fmla="*/ 0 w 5790"/>
              <a:gd name="T19" fmla="*/ 0 h 3878"/>
              <a:gd name="T20" fmla="*/ 5790 w 5790"/>
              <a:gd name="T21" fmla="*/ 3878 h 3878"/>
            </a:gdLst>
            <a:ahLst/>
            <a:cxnLst>
              <a:cxn ang="T12">
                <a:pos x="T0" y="T1"/>
              </a:cxn>
              <a:cxn ang="T13">
                <a:pos x="T2" y="T3"/>
              </a:cxn>
              <a:cxn ang="T14">
                <a:pos x="T4" y="T5"/>
              </a:cxn>
              <a:cxn ang="T15">
                <a:pos x="T6" y="T7"/>
              </a:cxn>
              <a:cxn ang="T16">
                <a:pos x="T8" y="T9"/>
              </a:cxn>
              <a:cxn ang="T17">
                <a:pos x="T10" y="T11"/>
              </a:cxn>
            </a:cxnLst>
            <a:rect l="T18" t="T19" r="T20" b="T21"/>
            <a:pathLst>
              <a:path w="5790" h="3878">
                <a:moveTo>
                  <a:pt x="22" y="3783"/>
                </a:moveTo>
                <a:cubicBezTo>
                  <a:pt x="316" y="3795"/>
                  <a:pt x="788" y="3878"/>
                  <a:pt x="1792" y="3857"/>
                </a:cubicBezTo>
                <a:cubicBezTo>
                  <a:pt x="2796" y="3838"/>
                  <a:pt x="5112" y="3299"/>
                  <a:pt x="5774" y="3089"/>
                </a:cubicBezTo>
                <a:lnTo>
                  <a:pt x="5790" y="0"/>
                </a:lnTo>
                <a:lnTo>
                  <a:pt x="0" y="0"/>
                </a:lnTo>
                <a:lnTo>
                  <a:pt x="14" y="3791"/>
                </a:lnTo>
              </a:path>
            </a:pathLst>
          </a:custGeom>
          <a:blipFill dpi="0" rotWithShape="1">
            <a:blip r:embed="rId2" cstate="print"/>
            <a:srcRect/>
            <a:stretch>
              <a:fillRect/>
            </a:stretch>
          </a:blipFill>
          <a:ln w="9525" cap="flat" cmpd="sng">
            <a:noFill/>
            <a:prstDash val="solid"/>
            <a:round/>
            <a:headEnd/>
            <a:tailEnd/>
          </a:ln>
        </p:spPr>
        <p:txBody>
          <a:bodyPr/>
          <a:lstStyle/>
          <a:p>
            <a:pPr>
              <a:defRPr/>
            </a:pPr>
            <a:endParaRPr lang="en-US">
              <a:solidFill>
                <a:srgbClr val="FFFFFF"/>
              </a:solidFill>
              <a:ea typeface="ＭＳ Ｐゴシック" pitchFamily="34" charset="-128"/>
            </a:endParaRPr>
          </a:p>
        </p:txBody>
      </p:sp>
      <p:sp>
        <p:nvSpPr>
          <p:cNvPr id="5" name="Freeform 34"/>
          <p:cNvSpPr>
            <a:spLocks/>
          </p:cNvSpPr>
          <p:nvPr/>
        </p:nvSpPr>
        <p:spPr bwMode="ltGray">
          <a:xfrm>
            <a:off x="0" y="4419600"/>
            <a:ext cx="9153525" cy="1733550"/>
          </a:xfrm>
          <a:custGeom>
            <a:avLst/>
            <a:gdLst>
              <a:gd name="T0" fmla="*/ 2147483647 w 5766"/>
              <a:gd name="T1" fmla="*/ 2147483647 h 1092"/>
              <a:gd name="T2" fmla="*/ 2147483647 w 5766"/>
              <a:gd name="T3" fmla="*/ 2147483647 h 1092"/>
              <a:gd name="T4" fmla="*/ 2147483647 w 5766"/>
              <a:gd name="T5" fmla="*/ 2147483647 h 1092"/>
              <a:gd name="T6" fmla="*/ 2147483647 w 5766"/>
              <a:gd name="T7" fmla="*/ 0 h 1092"/>
              <a:gd name="T8" fmla="*/ 2147483647 w 5766"/>
              <a:gd name="T9" fmla="*/ 2147483647 h 1092"/>
              <a:gd name="T10" fmla="*/ 0 w 5766"/>
              <a:gd name="T11" fmla="*/ 2147483647 h 1092"/>
              <a:gd name="T12" fmla="*/ 0 w 5766"/>
              <a:gd name="T13" fmla="*/ 2147483647 h 109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766" h="1092">
                <a:moveTo>
                  <a:pt x="8" y="1000"/>
                </a:moveTo>
                <a:cubicBezTo>
                  <a:pt x="302" y="1012"/>
                  <a:pt x="774" y="1092"/>
                  <a:pt x="1778" y="1072"/>
                </a:cubicBezTo>
                <a:cubicBezTo>
                  <a:pt x="2782" y="1052"/>
                  <a:pt x="5098" y="529"/>
                  <a:pt x="5760" y="324"/>
                </a:cubicBezTo>
                <a:lnTo>
                  <a:pt x="5766" y="0"/>
                </a:lnTo>
                <a:cubicBezTo>
                  <a:pt x="5264" y="296"/>
                  <a:pt x="2820" y="1038"/>
                  <a:pt x="1764" y="1032"/>
                </a:cubicBezTo>
                <a:cubicBezTo>
                  <a:pt x="708" y="1026"/>
                  <a:pt x="116" y="744"/>
                  <a:pt x="0" y="720"/>
                </a:cubicBezTo>
                <a:lnTo>
                  <a:pt x="0" y="1008"/>
                </a:lnTo>
              </a:path>
            </a:pathLst>
          </a:custGeom>
          <a:solidFill>
            <a:srgbClr val="FFFFFF">
              <a:alpha val="89803"/>
            </a:srgbClr>
          </a:solidFill>
          <a:ln w="9525" cap="flat" cmpd="sng">
            <a:noFill/>
            <a:prstDash val="solid"/>
            <a:round/>
            <a:headEnd/>
            <a:tailEnd/>
          </a:ln>
        </p:spPr>
        <p:txBody>
          <a:bodyPr/>
          <a:lstStyle/>
          <a:p>
            <a:pPr>
              <a:defRPr/>
            </a:pPr>
            <a:endParaRPr lang="en-US">
              <a:solidFill>
                <a:srgbClr val="FFFFFF"/>
              </a:solidFill>
              <a:ea typeface="ＭＳ Ｐゴシック" pitchFamily="34" charset="-128"/>
            </a:endParaRPr>
          </a:p>
        </p:txBody>
      </p:sp>
      <p:sp>
        <p:nvSpPr>
          <p:cNvPr id="6" name="Freeform 35"/>
          <p:cNvSpPr>
            <a:spLocks/>
          </p:cNvSpPr>
          <p:nvPr/>
        </p:nvSpPr>
        <p:spPr bwMode="gray">
          <a:xfrm>
            <a:off x="0" y="5181600"/>
            <a:ext cx="9169400" cy="977900"/>
          </a:xfrm>
          <a:custGeom>
            <a:avLst/>
            <a:gdLst>
              <a:gd name="T0" fmla="*/ 0 w 5776"/>
              <a:gd name="T1" fmla="*/ 2147483647 h 616"/>
              <a:gd name="T2" fmla="*/ 2147483647 w 5776"/>
              <a:gd name="T3" fmla="*/ 2147483647 h 616"/>
              <a:gd name="T4" fmla="*/ 2147483647 w 5776"/>
              <a:gd name="T5" fmla="*/ 0 h 616"/>
              <a:gd name="T6" fmla="*/ 2147483647 w 5776"/>
              <a:gd name="T7" fmla="*/ 2147483647 h 616"/>
              <a:gd name="T8" fmla="*/ 2147483647 w 5776"/>
              <a:gd name="T9" fmla="*/ 2147483647 h 616"/>
              <a:gd name="T10" fmla="*/ 2147483647 w 5776"/>
              <a:gd name="T11" fmla="*/ 2147483647 h 616"/>
              <a:gd name="T12" fmla="*/ 0 w 5776"/>
              <a:gd name="T13" fmla="*/ 2147483647 h 6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776" h="616">
                <a:moveTo>
                  <a:pt x="0" y="58"/>
                </a:moveTo>
                <a:cubicBezTo>
                  <a:pt x="116" y="98"/>
                  <a:pt x="606" y="574"/>
                  <a:pt x="1584" y="586"/>
                </a:cubicBezTo>
                <a:cubicBezTo>
                  <a:pt x="2562" y="598"/>
                  <a:pt x="4364" y="324"/>
                  <a:pt x="5768" y="0"/>
                </a:cubicBezTo>
                <a:lnTo>
                  <a:pt x="5776" y="32"/>
                </a:lnTo>
                <a:cubicBezTo>
                  <a:pt x="4336" y="356"/>
                  <a:pt x="2550" y="616"/>
                  <a:pt x="1584" y="598"/>
                </a:cubicBezTo>
                <a:cubicBezTo>
                  <a:pt x="618" y="580"/>
                  <a:pt x="152" y="157"/>
                  <a:pt x="4" y="92"/>
                </a:cubicBezTo>
                <a:lnTo>
                  <a:pt x="0" y="58"/>
                </a:lnTo>
                <a:close/>
              </a:path>
            </a:pathLst>
          </a:custGeom>
          <a:solidFill>
            <a:schemeClr val="tx1">
              <a:alpha val="50195"/>
            </a:schemeClr>
          </a:solidFill>
          <a:ln w="9525" cap="flat" cmpd="sng">
            <a:noFill/>
            <a:prstDash val="solid"/>
            <a:round/>
            <a:headEnd/>
            <a:tailEnd/>
          </a:ln>
        </p:spPr>
        <p:txBody>
          <a:bodyPr/>
          <a:lstStyle/>
          <a:p>
            <a:pPr>
              <a:defRPr/>
            </a:pPr>
            <a:endParaRPr lang="en-US">
              <a:solidFill>
                <a:srgbClr val="FFFFFF"/>
              </a:solidFill>
              <a:ea typeface="ＭＳ Ｐゴシック" pitchFamily="34" charset="-128"/>
            </a:endParaRPr>
          </a:p>
        </p:txBody>
      </p:sp>
      <p:grpSp>
        <p:nvGrpSpPr>
          <p:cNvPr id="7" name="Group 93"/>
          <p:cNvGrpSpPr>
            <a:grpSpLocks/>
          </p:cNvGrpSpPr>
          <p:nvPr/>
        </p:nvGrpSpPr>
        <p:grpSpPr bwMode="auto">
          <a:xfrm>
            <a:off x="5715000" y="1371600"/>
            <a:ext cx="3533775" cy="3427413"/>
            <a:chOff x="3665" y="622"/>
            <a:chExt cx="2161" cy="2063"/>
          </a:xfrm>
        </p:grpSpPr>
        <p:sp>
          <p:nvSpPr>
            <p:cNvPr id="8" name="Freeform 72"/>
            <p:cNvSpPr>
              <a:spLocks/>
            </p:cNvSpPr>
            <p:nvPr userDrawn="1"/>
          </p:nvSpPr>
          <p:spPr bwMode="gray">
            <a:xfrm rot="-667772" flipH="1" flipV="1">
              <a:off x="3665" y="2493"/>
              <a:ext cx="674" cy="192"/>
            </a:xfrm>
            <a:custGeom>
              <a:avLst/>
              <a:gdLst>
                <a:gd name="T0" fmla="*/ 14 w 674"/>
                <a:gd name="T1" fmla="*/ 0 h 192"/>
                <a:gd name="T2" fmla="*/ 674 w 674"/>
                <a:gd name="T3" fmla="*/ 116 h 192"/>
                <a:gd name="T4" fmla="*/ 660 w 674"/>
                <a:gd name="T5" fmla="*/ 192 h 192"/>
                <a:gd name="T6" fmla="*/ 0 w 674"/>
                <a:gd name="T7" fmla="*/ 75 h 192"/>
                <a:gd name="T8" fmla="*/ 14 w 674"/>
                <a:gd name="T9" fmla="*/ 0 h 1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74" h="192">
                  <a:moveTo>
                    <a:pt x="14" y="0"/>
                  </a:moveTo>
                  <a:lnTo>
                    <a:pt x="674" y="116"/>
                  </a:lnTo>
                  <a:lnTo>
                    <a:pt x="660" y="192"/>
                  </a:lnTo>
                  <a:lnTo>
                    <a:pt x="0" y="75"/>
                  </a:lnTo>
                  <a:lnTo>
                    <a:pt x="14" y="0"/>
                  </a:lnTo>
                  <a:close/>
                </a:path>
              </a:pathLst>
            </a:custGeom>
            <a:solidFill>
              <a:srgbClr val="F8F8F8">
                <a:alpha val="10196"/>
              </a:srgbClr>
            </a:solidFill>
            <a:ln w="0">
              <a:noFill/>
              <a:prstDash val="solid"/>
              <a:round/>
              <a:headEnd/>
              <a:tailEnd/>
            </a:ln>
          </p:spPr>
          <p:txBody>
            <a:bodyPr/>
            <a:lstStyle/>
            <a:p>
              <a:pPr>
                <a:defRPr/>
              </a:pPr>
              <a:endParaRPr lang="en-US">
                <a:solidFill>
                  <a:srgbClr val="FFFFFF"/>
                </a:solidFill>
                <a:ea typeface="ＭＳ Ｐゴシック" pitchFamily="34" charset="-128"/>
              </a:endParaRPr>
            </a:p>
          </p:txBody>
        </p:sp>
        <p:sp>
          <p:nvSpPr>
            <p:cNvPr id="9" name="Freeform 73"/>
            <p:cNvSpPr>
              <a:spLocks/>
            </p:cNvSpPr>
            <p:nvPr userDrawn="1"/>
          </p:nvSpPr>
          <p:spPr bwMode="gray">
            <a:xfrm rot="-667772" flipH="1" flipV="1">
              <a:off x="3672" y="2327"/>
              <a:ext cx="667" cy="247"/>
            </a:xfrm>
            <a:custGeom>
              <a:avLst/>
              <a:gdLst>
                <a:gd name="T0" fmla="*/ 20 w 667"/>
                <a:gd name="T1" fmla="*/ 0 h 247"/>
                <a:gd name="T2" fmla="*/ 667 w 667"/>
                <a:gd name="T3" fmla="*/ 173 h 247"/>
                <a:gd name="T4" fmla="*/ 647 w 667"/>
                <a:gd name="T5" fmla="*/ 247 h 247"/>
                <a:gd name="T6" fmla="*/ 0 w 667"/>
                <a:gd name="T7" fmla="*/ 74 h 247"/>
                <a:gd name="T8" fmla="*/ 20 w 667"/>
                <a:gd name="T9" fmla="*/ 0 h 2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67" h="247">
                  <a:moveTo>
                    <a:pt x="20" y="0"/>
                  </a:moveTo>
                  <a:lnTo>
                    <a:pt x="667" y="173"/>
                  </a:lnTo>
                  <a:lnTo>
                    <a:pt x="647" y="247"/>
                  </a:lnTo>
                  <a:lnTo>
                    <a:pt x="0" y="74"/>
                  </a:lnTo>
                  <a:lnTo>
                    <a:pt x="20" y="0"/>
                  </a:lnTo>
                  <a:close/>
                </a:path>
              </a:pathLst>
            </a:custGeom>
            <a:solidFill>
              <a:srgbClr val="F8F8F8">
                <a:alpha val="10196"/>
              </a:srgbClr>
            </a:solidFill>
            <a:ln w="0">
              <a:noFill/>
              <a:prstDash val="solid"/>
              <a:round/>
              <a:headEnd/>
              <a:tailEnd/>
            </a:ln>
          </p:spPr>
          <p:txBody>
            <a:bodyPr/>
            <a:lstStyle/>
            <a:p>
              <a:pPr>
                <a:defRPr/>
              </a:pPr>
              <a:endParaRPr lang="en-US">
                <a:solidFill>
                  <a:srgbClr val="FFFFFF"/>
                </a:solidFill>
                <a:ea typeface="ＭＳ Ｐゴシック" pitchFamily="34" charset="-128"/>
              </a:endParaRPr>
            </a:p>
          </p:txBody>
        </p:sp>
        <p:sp>
          <p:nvSpPr>
            <p:cNvPr id="10" name="Freeform 74"/>
            <p:cNvSpPr>
              <a:spLocks/>
            </p:cNvSpPr>
            <p:nvPr userDrawn="1"/>
          </p:nvSpPr>
          <p:spPr bwMode="gray">
            <a:xfrm rot="-667772" flipH="1" flipV="1">
              <a:off x="3693" y="2161"/>
              <a:ext cx="655" cy="301"/>
            </a:xfrm>
            <a:custGeom>
              <a:avLst/>
              <a:gdLst>
                <a:gd name="T0" fmla="*/ 26 w 655"/>
                <a:gd name="T1" fmla="*/ 0 h 301"/>
                <a:gd name="T2" fmla="*/ 655 w 655"/>
                <a:gd name="T3" fmla="*/ 229 h 301"/>
                <a:gd name="T4" fmla="*/ 629 w 655"/>
                <a:gd name="T5" fmla="*/ 301 h 301"/>
                <a:gd name="T6" fmla="*/ 0 w 655"/>
                <a:gd name="T7" fmla="*/ 72 h 301"/>
                <a:gd name="T8" fmla="*/ 26 w 655"/>
                <a:gd name="T9" fmla="*/ 0 h 30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55" h="301">
                  <a:moveTo>
                    <a:pt x="26" y="0"/>
                  </a:moveTo>
                  <a:lnTo>
                    <a:pt x="655" y="229"/>
                  </a:lnTo>
                  <a:lnTo>
                    <a:pt x="629" y="301"/>
                  </a:lnTo>
                  <a:lnTo>
                    <a:pt x="0" y="72"/>
                  </a:lnTo>
                  <a:lnTo>
                    <a:pt x="26" y="0"/>
                  </a:lnTo>
                  <a:close/>
                </a:path>
              </a:pathLst>
            </a:custGeom>
            <a:solidFill>
              <a:srgbClr val="F8F8F8">
                <a:alpha val="10196"/>
              </a:srgbClr>
            </a:solidFill>
            <a:ln w="0">
              <a:noFill/>
              <a:prstDash val="solid"/>
              <a:round/>
              <a:headEnd/>
              <a:tailEnd/>
            </a:ln>
          </p:spPr>
          <p:txBody>
            <a:bodyPr/>
            <a:lstStyle/>
            <a:p>
              <a:pPr>
                <a:defRPr/>
              </a:pPr>
              <a:endParaRPr lang="en-US">
                <a:solidFill>
                  <a:srgbClr val="FFFFFF"/>
                </a:solidFill>
                <a:ea typeface="ＭＳ Ｐゴシック" pitchFamily="34" charset="-128"/>
              </a:endParaRPr>
            </a:p>
          </p:txBody>
        </p:sp>
        <p:sp>
          <p:nvSpPr>
            <p:cNvPr id="11" name="Freeform 75"/>
            <p:cNvSpPr>
              <a:spLocks/>
            </p:cNvSpPr>
            <p:nvPr userDrawn="1"/>
          </p:nvSpPr>
          <p:spPr bwMode="gray">
            <a:xfrm rot="-667772" flipH="1" flipV="1">
              <a:off x="3728" y="1998"/>
              <a:ext cx="639" cy="353"/>
            </a:xfrm>
            <a:custGeom>
              <a:avLst/>
              <a:gdLst>
                <a:gd name="T0" fmla="*/ 32 w 639"/>
                <a:gd name="T1" fmla="*/ 0 h 353"/>
                <a:gd name="T2" fmla="*/ 639 w 639"/>
                <a:gd name="T3" fmla="*/ 283 h 353"/>
                <a:gd name="T4" fmla="*/ 606 w 639"/>
                <a:gd name="T5" fmla="*/ 353 h 353"/>
                <a:gd name="T6" fmla="*/ 0 w 639"/>
                <a:gd name="T7" fmla="*/ 70 h 353"/>
                <a:gd name="T8" fmla="*/ 32 w 639"/>
                <a:gd name="T9" fmla="*/ 0 h 3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39" h="353">
                  <a:moveTo>
                    <a:pt x="32" y="0"/>
                  </a:moveTo>
                  <a:lnTo>
                    <a:pt x="639" y="283"/>
                  </a:lnTo>
                  <a:lnTo>
                    <a:pt x="606" y="353"/>
                  </a:lnTo>
                  <a:lnTo>
                    <a:pt x="0" y="70"/>
                  </a:lnTo>
                  <a:lnTo>
                    <a:pt x="32" y="0"/>
                  </a:lnTo>
                  <a:close/>
                </a:path>
              </a:pathLst>
            </a:custGeom>
            <a:solidFill>
              <a:srgbClr val="F8F8F8">
                <a:alpha val="10196"/>
              </a:srgbClr>
            </a:solidFill>
            <a:ln w="0">
              <a:noFill/>
              <a:prstDash val="solid"/>
              <a:round/>
              <a:headEnd/>
              <a:tailEnd/>
            </a:ln>
          </p:spPr>
          <p:txBody>
            <a:bodyPr/>
            <a:lstStyle/>
            <a:p>
              <a:pPr>
                <a:defRPr/>
              </a:pPr>
              <a:endParaRPr lang="en-US">
                <a:solidFill>
                  <a:srgbClr val="FFFFFF"/>
                </a:solidFill>
                <a:ea typeface="ＭＳ Ｐゴシック" pitchFamily="34" charset="-128"/>
              </a:endParaRPr>
            </a:p>
          </p:txBody>
        </p:sp>
        <p:sp>
          <p:nvSpPr>
            <p:cNvPr id="12" name="Freeform 76"/>
            <p:cNvSpPr>
              <a:spLocks/>
            </p:cNvSpPr>
            <p:nvPr userDrawn="1"/>
          </p:nvSpPr>
          <p:spPr bwMode="gray">
            <a:xfrm rot="-667772" flipH="1" flipV="1">
              <a:off x="3778" y="1841"/>
              <a:ext cx="617" cy="398"/>
            </a:xfrm>
            <a:custGeom>
              <a:avLst/>
              <a:gdLst>
                <a:gd name="T0" fmla="*/ 37 w 617"/>
                <a:gd name="T1" fmla="*/ 0 h 400"/>
                <a:gd name="T2" fmla="*/ 617 w 617"/>
                <a:gd name="T3" fmla="*/ 324 h 400"/>
                <a:gd name="T4" fmla="*/ 579 w 617"/>
                <a:gd name="T5" fmla="*/ 390 h 400"/>
                <a:gd name="T6" fmla="*/ 0 w 617"/>
                <a:gd name="T7" fmla="*/ 66 h 400"/>
                <a:gd name="T8" fmla="*/ 37 w 617"/>
                <a:gd name="T9" fmla="*/ 0 h 4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17" h="400">
                  <a:moveTo>
                    <a:pt x="37" y="0"/>
                  </a:moveTo>
                  <a:lnTo>
                    <a:pt x="617" y="334"/>
                  </a:lnTo>
                  <a:lnTo>
                    <a:pt x="579" y="400"/>
                  </a:lnTo>
                  <a:lnTo>
                    <a:pt x="0" y="66"/>
                  </a:lnTo>
                  <a:lnTo>
                    <a:pt x="37" y="0"/>
                  </a:lnTo>
                  <a:close/>
                </a:path>
              </a:pathLst>
            </a:custGeom>
            <a:solidFill>
              <a:srgbClr val="F8F8F8">
                <a:alpha val="10196"/>
              </a:srgbClr>
            </a:solidFill>
            <a:ln w="0">
              <a:noFill/>
              <a:prstDash val="solid"/>
              <a:round/>
              <a:headEnd/>
              <a:tailEnd/>
            </a:ln>
          </p:spPr>
          <p:txBody>
            <a:bodyPr/>
            <a:lstStyle/>
            <a:p>
              <a:pPr>
                <a:defRPr/>
              </a:pPr>
              <a:endParaRPr lang="en-US">
                <a:solidFill>
                  <a:srgbClr val="FFFFFF"/>
                </a:solidFill>
                <a:ea typeface="ＭＳ Ｐゴシック" pitchFamily="34" charset="-128"/>
              </a:endParaRPr>
            </a:p>
          </p:txBody>
        </p:sp>
        <p:sp>
          <p:nvSpPr>
            <p:cNvPr id="13" name="Freeform 77"/>
            <p:cNvSpPr>
              <a:spLocks/>
            </p:cNvSpPr>
            <p:nvPr userDrawn="1"/>
          </p:nvSpPr>
          <p:spPr bwMode="gray">
            <a:xfrm rot="-667772" flipH="1" flipV="1">
              <a:off x="3841" y="1688"/>
              <a:ext cx="592" cy="441"/>
            </a:xfrm>
            <a:custGeom>
              <a:avLst/>
              <a:gdLst>
                <a:gd name="T0" fmla="*/ 44 w 592"/>
                <a:gd name="T1" fmla="*/ 0 h 446"/>
                <a:gd name="T2" fmla="*/ 592 w 592"/>
                <a:gd name="T3" fmla="*/ 373 h 446"/>
                <a:gd name="T4" fmla="*/ 548 w 592"/>
                <a:gd name="T5" fmla="*/ 436 h 446"/>
                <a:gd name="T6" fmla="*/ 0 w 592"/>
                <a:gd name="T7" fmla="*/ 62 h 446"/>
                <a:gd name="T8" fmla="*/ 44 w 592"/>
                <a:gd name="T9" fmla="*/ 0 h 4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92" h="446">
                  <a:moveTo>
                    <a:pt x="44" y="0"/>
                  </a:moveTo>
                  <a:lnTo>
                    <a:pt x="592" y="383"/>
                  </a:lnTo>
                  <a:lnTo>
                    <a:pt x="548" y="446"/>
                  </a:lnTo>
                  <a:lnTo>
                    <a:pt x="0" y="62"/>
                  </a:lnTo>
                  <a:lnTo>
                    <a:pt x="44" y="0"/>
                  </a:lnTo>
                  <a:close/>
                </a:path>
              </a:pathLst>
            </a:custGeom>
            <a:solidFill>
              <a:srgbClr val="F8F8F8">
                <a:alpha val="10196"/>
              </a:srgbClr>
            </a:solidFill>
            <a:ln w="0">
              <a:noFill/>
              <a:prstDash val="solid"/>
              <a:round/>
              <a:headEnd/>
              <a:tailEnd/>
            </a:ln>
          </p:spPr>
          <p:txBody>
            <a:bodyPr/>
            <a:lstStyle/>
            <a:p>
              <a:pPr>
                <a:defRPr/>
              </a:pPr>
              <a:endParaRPr lang="en-US">
                <a:solidFill>
                  <a:srgbClr val="FFFFFF"/>
                </a:solidFill>
                <a:ea typeface="ＭＳ Ｐゴシック" pitchFamily="34" charset="-128"/>
              </a:endParaRPr>
            </a:p>
          </p:txBody>
        </p:sp>
        <p:sp>
          <p:nvSpPr>
            <p:cNvPr id="14" name="Freeform 78"/>
            <p:cNvSpPr>
              <a:spLocks/>
            </p:cNvSpPr>
            <p:nvPr userDrawn="1"/>
          </p:nvSpPr>
          <p:spPr bwMode="gray">
            <a:xfrm rot="-667772" flipH="1" flipV="1">
              <a:off x="3917" y="1542"/>
              <a:ext cx="557" cy="489"/>
            </a:xfrm>
            <a:custGeom>
              <a:avLst/>
              <a:gdLst>
                <a:gd name="T0" fmla="*/ 49 w 562"/>
                <a:gd name="T1" fmla="*/ 0 h 489"/>
                <a:gd name="T2" fmla="*/ 552 w 562"/>
                <a:gd name="T3" fmla="*/ 430 h 489"/>
                <a:gd name="T4" fmla="*/ 501 w 562"/>
                <a:gd name="T5" fmla="*/ 489 h 489"/>
                <a:gd name="T6" fmla="*/ 0 w 562"/>
                <a:gd name="T7" fmla="*/ 58 h 489"/>
                <a:gd name="T8" fmla="*/ 49 w 562"/>
                <a:gd name="T9" fmla="*/ 0 h 4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2" h="489">
                  <a:moveTo>
                    <a:pt x="49" y="0"/>
                  </a:moveTo>
                  <a:lnTo>
                    <a:pt x="562" y="430"/>
                  </a:lnTo>
                  <a:lnTo>
                    <a:pt x="511" y="489"/>
                  </a:lnTo>
                  <a:lnTo>
                    <a:pt x="0" y="58"/>
                  </a:lnTo>
                  <a:lnTo>
                    <a:pt x="49" y="0"/>
                  </a:lnTo>
                  <a:close/>
                </a:path>
              </a:pathLst>
            </a:custGeom>
            <a:solidFill>
              <a:srgbClr val="F8F8F8">
                <a:alpha val="10196"/>
              </a:srgbClr>
            </a:solidFill>
            <a:ln w="0">
              <a:noFill/>
              <a:prstDash val="solid"/>
              <a:round/>
              <a:headEnd/>
              <a:tailEnd/>
            </a:ln>
          </p:spPr>
          <p:txBody>
            <a:bodyPr/>
            <a:lstStyle/>
            <a:p>
              <a:pPr>
                <a:defRPr/>
              </a:pPr>
              <a:endParaRPr lang="en-US">
                <a:solidFill>
                  <a:srgbClr val="FFFFFF"/>
                </a:solidFill>
                <a:ea typeface="ＭＳ Ｐゴシック" pitchFamily="34" charset="-128"/>
              </a:endParaRPr>
            </a:p>
          </p:txBody>
        </p:sp>
        <p:sp>
          <p:nvSpPr>
            <p:cNvPr id="15" name="Freeform 79"/>
            <p:cNvSpPr>
              <a:spLocks/>
            </p:cNvSpPr>
            <p:nvPr userDrawn="1"/>
          </p:nvSpPr>
          <p:spPr bwMode="gray">
            <a:xfrm rot="-667772" flipH="1" flipV="1">
              <a:off x="4006" y="1404"/>
              <a:ext cx="529" cy="527"/>
            </a:xfrm>
            <a:custGeom>
              <a:avLst/>
              <a:gdLst>
                <a:gd name="T0" fmla="*/ 56 w 529"/>
                <a:gd name="T1" fmla="*/ 0 h 527"/>
                <a:gd name="T2" fmla="*/ 529 w 529"/>
                <a:gd name="T3" fmla="*/ 473 h 527"/>
                <a:gd name="T4" fmla="*/ 474 w 529"/>
                <a:gd name="T5" fmla="*/ 527 h 527"/>
                <a:gd name="T6" fmla="*/ 0 w 529"/>
                <a:gd name="T7" fmla="*/ 54 h 527"/>
                <a:gd name="T8" fmla="*/ 56 w 529"/>
                <a:gd name="T9" fmla="*/ 0 h 5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29" h="527">
                  <a:moveTo>
                    <a:pt x="56" y="0"/>
                  </a:moveTo>
                  <a:lnTo>
                    <a:pt x="529" y="473"/>
                  </a:lnTo>
                  <a:lnTo>
                    <a:pt x="474" y="527"/>
                  </a:lnTo>
                  <a:lnTo>
                    <a:pt x="0" y="54"/>
                  </a:lnTo>
                  <a:lnTo>
                    <a:pt x="56" y="0"/>
                  </a:lnTo>
                  <a:close/>
                </a:path>
              </a:pathLst>
            </a:custGeom>
            <a:solidFill>
              <a:srgbClr val="F8F8F8">
                <a:alpha val="10196"/>
              </a:srgbClr>
            </a:solidFill>
            <a:ln w="0">
              <a:noFill/>
              <a:prstDash val="solid"/>
              <a:round/>
              <a:headEnd/>
              <a:tailEnd/>
            </a:ln>
          </p:spPr>
          <p:txBody>
            <a:bodyPr/>
            <a:lstStyle/>
            <a:p>
              <a:pPr>
                <a:defRPr/>
              </a:pPr>
              <a:endParaRPr lang="en-US">
                <a:solidFill>
                  <a:srgbClr val="FFFFFF"/>
                </a:solidFill>
                <a:ea typeface="ＭＳ Ｐゴシック" pitchFamily="34" charset="-128"/>
              </a:endParaRPr>
            </a:p>
          </p:txBody>
        </p:sp>
        <p:sp>
          <p:nvSpPr>
            <p:cNvPr id="16" name="Freeform 80"/>
            <p:cNvSpPr>
              <a:spLocks/>
            </p:cNvSpPr>
            <p:nvPr userDrawn="1"/>
          </p:nvSpPr>
          <p:spPr bwMode="gray">
            <a:xfrm rot="-667772" flipH="1" flipV="1">
              <a:off x="4108" y="1275"/>
              <a:ext cx="490" cy="567"/>
            </a:xfrm>
            <a:custGeom>
              <a:avLst/>
              <a:gdLst>
                <a:gd name="T0" fmla="*/ 59 w 490"/>
                <a:gd name="T1" fmla="*/ 0 h 562"/>
                <a:gd name="T2" fmla="*/ 490 w 490"/>
                <a:gd name="T3" fmla="*/ 523 h 562"/>
                <a:gd name="T4" fmla="*/ 430 w 490"/>
                <a:gd name="T5" fmla="*/ 572 h 562"/>
                <a:gd name="T6" fmla="*/ 0 w 490"/>
                <a:gd name="T7" fmla="*/ 51 h 562"/>
                <a:gd name="T8" fmla="*/ 59 w 490"/>
                <a:gd name="T9" fmla="*/ 0 h 5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90" h="562">
                  <a:moveTo>
                    <a:pt x="59" y="0"/>
                  </a:moveTo>
                  <a:lnTo>
                    <a:pt x="490" y="513"/>
                  </a:lnTo>
                  <a:lnTo>
                    <a:pt x="430" y="562"/>
                  </a:lnTo>
                  <a:lnTo>
                    <a:pt x="0" y="51"/>
                  </a:lnTo>
                  <a:lnTo>
                    <a:pt x="59" y="0"/>
                  </a:lnTo>
                  <a:close/>
                </a:path>
              </a:pathLst>
            </a:custGeom>
            <a:solidFill>
              <a:srgbClr val="F8F8F8">
                <a:alpha val="10196"/>
              </a:srgbClr>
            </a:solidFill>
            <a:ln w="0">
              <a:noFill/>
              <a:prstDash val="solid"/>
              <a:round/>
              <a:headEnd/>
              <a:tailEnd/>
            </a:ln>
          </p:spPr>
          <p:txBody>
            <a:bodyPr/>
            <a:lstStyle/>
            <a:p>
              <a:pPr>
                <a:defRPr/>
              </a:pPr>
              <a:endParaRPr lang="en-US">
                <a:solidFill>
                  <a:srgbClr val="FFFFFF"/>
                </a:solidFill>
                <a:ea typeface="ＭＳ Ｐゴシック" pitchFamily="34" charset="-128"/>
              </a:endParaRPr>
            </a:p>
          </p:txBody>
        </p:sp>
        <p:sp>
          <p:nvSpPr>
            <p:cNvPr id="17" name="Freeform 81"/>
            <p:cNvSpPr>
              <a:spLocks/>
            </p:cNvSpPr>
            <p:nvPr userDrawn="1"/>
          </p:nvSpPr>
          <p:spPr bwMode="gray">
            <a:xfrm rot="-667772" flipH="1" flipV="1">
              <a:off x="4223" y="1154"/>
              <a:ext cx="446" cy="591"/>
            </a:xfrm>
            <a:custGeom>
              <a:avLst/>
              <a:gdLst>
                <a:gd name="T0" fmla="*/ 64 w 446"/>
                <a:gd name="T1" fmla="*/ 0 h 593"/>
                <a:gd name="T2" fmla="*/ 446 w 446"/>
                <a:gd name="T3" fmla="*/ 538 h 593"/>
                <a:gd name="T4" fmla="*/ 384 w 446"/>
                <a:gd name="T5" fmla="*/ 583 h 593"/>
                <a:gd name="T6" fmla="*/ 0 w 446"/>
                <a:gd name="T7" fmla="*/ 45 h 593"/>
                <a:gd name="T8" fmla="*/ 64 w 446"/>
                <a:gd name="T9" fmla="*/ 0 h 5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46" h="593">
                  <a:moveTo>
                    <a:pt x="64" y="0"/>
                  </a:moveTo>
                  <a:lnTo>
                    <a:pt x="446" y="548"/>
                  </a:lnTo>
                  <a:lnTo>
                    <a:pt x="384" y="593"/>
                  </a:lnTo>
                  <a:lnTo>
                    <a:pt x="0" y="45"/>
                  </a:lnTo>
                  <a:lnTo>
                    <a:pt x="64" y="0"/>
                  </a:lnTo>
                  <a:close/>
                </a:path>
              </a:pathLst>
            </a:custGeom>
            <a:solidFill>
              <a:srgbClr val="F8F8F8">
                <a:alpha val="10196"/>
              </a:srgbClr>
            </a:solidFill>
            <a:ln w="0">
              <a:noFill/>
              <a:prstDash val="solid"/>
              <a:round/>
              <a:headEnd/>
              <a:tailEnd/>
            </a:ln>
          </p:spPr>
          <p:txBody>
            <a:bodyPr/>
            <a:lstStyle/>
            <a:p>
              <a:pPr>
                <a:defRPr/>
              </a:pPr>
              <a:endParaRPr lang="en-US">
                <a:solidFill>
                  <a:srgbClr val="FFFFFF"/>
                </a:solidFill>
                <a:ea typeface="ＭＳ Ｐゴシック" pitchFamily="34" charset="-128"/>
              </a:endParaRPr>
            </a:p>
          </p:txBody>
        </p:sp>
        <p:sp>
          <p:nvSpPr>
            <p:cNvPr id="18" name="Freeform 82"/>
            <p:cNvSpPr>
              <a:spLocks/>
            </p:cNvSpPr>
            <p:nvPr userDrawn="1"/>
          </p:nvSpPr>
          <p:spPr bwMode="gray">
            <a:xfrm rot="-667772" flipH="1" flipV="1">
              <a:off x="4345" y="1045"/>
              <a:ext cx="406" cy="613"/>
            </a:xfrm>
            <a:custGeom>
              <a:avLst/>
              <a:gdLst>
                <a:gd name="T0" fmla="*/ 66 w 401"/>
                <a:gd name="T1" fmla="*/ 0 h 618"/>
                <a:gd name="T2" fmla="*/ 411 w 401"/>
                <a:gd name="T3" fmla="*/ 569 h 618"/>
                <a:gd name="T4" fmla="*/ 344 w 401"/>
                <a:gd name="T5" fmla="*/ 608 h 618"/>
                <a:gd name="T6" fmla="*/ 0 w 401"/>
                <a:gd name="T7" fmla="*/ 38 h 618"/>
                <a:gd name="T8" fmla="*/ 66 w 401"/>
                <a:gd name="T9" fmla="*/ 0 h 6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1" h="618">
                  <a:moveTo>
                    <a:pt x="66" y="0"/>
                  </a:moveTo>
                  <a:lnTo>
                    <a:pt x="401" y="579"/>
                  </a:lnTo>
                  <a:lnTo>
                    <a:pt x="334" y="618"/>
                  </a:lnTo>
                  <a:lnTo>
                    <a:pt x="0" y="38"/>
                  </a:lnTo>
                  <a:lnTo>
                    <a:pt x="66" y="0"/>
                  </a:lnTo>
                  <a:close/>
                </a:path>
              </a:pathLst>
            </a:custGeom>
            <a:solidFill>
              <a:srgbClr val="F8F8F8">
                <a:alpha val="10196"/>
              </a:srgbClr>
            </a:solidFill>
            <a:ln w="0">
              <a:noFill/>
              <a:prstDash val="solid"/>
              <a:round/>
              <a:headEnd/>
              <a:tailEnd/>
            </a:ln>
          </p:spPr>
          <p:txBody>
            <a:bodyPr/>
            <a:lstStyle/>
            <a:p>
              <a:pPr>
                <a:defRPr/>
              </a:pPr>
              <a:endParaRPr lang="en-US">
                <a:solidFill>
                  <a:srgbClr val="FFFFFF"/>
                </a:solidFill>
                <a:ea typeface="ＭＳ Ｐゴシック" pitchFamily="34" charset="-128"/>
              </a:endParaRPr>
            </a:p>
          </p:txBody>
        </p:sp>
        <p:sp>
          <p:nvSpPr>
            <p:cNvPr id="19" name="Freeform 83"/>
            <p:cNvSpPr>
              <a:spLocks/>
            </p:cNvSpPr>
            <p:nvPr userDrawn="1"/>
          </p:nvSpPr>
          <p:spPr bwMode="gray">
            <a:xfrm rot="-667772" flipH="1" flipV="1">
              <a:off x="4477" y="947"/>
              <a:ext cx="353" cy="640"/>
            </a:xfrm>
            <a:custGeom>
              <a:avLst/>
              <a:gdLst>
                <a:gd name="T0" fmla="*/ 69 w 353"/>
                <a:gd name="T1" fmla="*/ 0 h 640"/>
                <a:gd name="T2" fmla="*/ 353 w 353"/>
                <a:gd name="T3" fmla="*/ 607 h 640"/>
                <a:gd name="T4" fmla="*/ 282 w 353"/>
                <a:gd name="T5" fmla="*/ 640 h 640"/>
                <a:gd name="T6" fmla="*/ 0 w 353"/>
                <a:gd name="T7" fmla="*/ 33 h 640"/>
                <a:gd name="T8" fmla="*/ 69 w 353"/>
                <a:gd name="T9" fmla="*/ 0 h 6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3" h="640">
                  <a:moveTo>
                    <a:pt x="69" y="0"/>
                  </a:moveTo>
                  <a:lnTo>
                    <a:pt x="353" y="607"/>
                  </a:lnTo>
                  <a:lnTo>
                    <a:pt x="282" y="640"/>
                  </a:lnTo>
                  <a:lnTo>
                    <a:pt x="0" y="33"/>
                  </a:lnTo>
                  <a:lnTo>
                    <a:pt x="69" y="0"/>
                  </a:lnTo>
                  <a:close/>
                </a:path>
              </a:pathLst>
            </a:custGeom>
            <a:solidFill>
              <a:srgbClr val="F8F8F8">
                <a:alpha val="10196"/>
              </a:srgbClr>
            </a:solidFill>
            <a:ln w="0">
              <a:noFill/>
              <a:prstDash val="solid"/>
              <a:round/>
              <a:headEnd/>
              <a:tailEnd/>
            </a:ln>
          </p:spPr>
          <p:txBody>
            <a:bodyPr/>
            <a:lstStyle/>
            <a:p>
              <a:pPr>
                <a:defRPr/>
              </a:pPr>
              <a:endParaRPr lang="en-US">
                <a:solidFill>
                  <a:srgbClr val="FFFFFF"/>
                </a:solidFill>
                <a:ea typeface="ＭＳ Ｐゴシック" pitchFamily="34" charset="-128"/>
              </a:endParaRPr>
            </a:p>
          </p:txBody>
        </p:sp>
        <p:sp>
          <p:nvSpPr>
            <p:cNvPr id="20" name="Freeform 84"/>
            <p:cNvSpPr>
              <a:spLocks/>
            </p:cNvSpPr>
            <p:nvPr userDrawn="1"/>
          </p:nvSpPr>
          <p:spPr bwMode="gray">
            <a:xfrm rot="-667772" flipH="1" flipV="1">
              <a:off x="4619" y="861"/>
              <a:ext cx="301" cy="656"/>
            </a:xfrm>
            <a:custGeom>
              <a:avLst/>
              <a:gdLst>
                <a:gd name="T0" fmla="*/ 72 w 301"/>
                <a:gd name="T1" fmla="*/ 0 h 656"/>
                <a:gd name="T2" fmla="*/ 301 w 301"/>
                <a:gd name="T3" fmla="*/ 629 h 656"/>
                <a:gd name="T4" fmla="*/ 228 w 301"/>
                <a:gd name="T5" fmla="*/ 656 h 656"/>
                <a:gd name="T6" fmla="*/ 0 w 301"/>
                <a:gd name="T7" fmla="*/ 27 h 656"/>
                <a:gd name="T8" fmla="*/ 72 w 301"/>
                <a:gd name="T9" fmla="*/ 0 h 6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1" h="656">
                  <a:moveTo>
                    <a:pt x="72" y="0"/>
                  </a:moveTo>
                  <a:lnTo>
                    <a:pt x="301" y="629"/>
                  </a:lnTo>
                  <a:lnTo>
                    <a:pt x="228" y="656"/>
                  </a:lnTo>
                  <a:lnTo>
                    <a:pt x="0" y="27"/>
                  </a:lnTo>
                  <a:lnTo>
                    <a:pt x="72" y="0"/>
                  </a:lnTo>
                  <a:close/>
                </a:path>
              </a:pathLst>
            </a:custGeom>
            <a:solidFill>
              <a:srgbClr val="F8F8F8">
                <a:alpha val="10196"/>
              </a:srgbClr>
            </a:solidFill>
            <a:ln w="0">
              <a:noFill/>
              <a:prstDash val="solid"/>
              <a:round/>
              <a:headEnd/>
              <a:tailEnd/>
            </a:ln>
          </p:spPr>
          <p:txBody>
            <a:bodyPr/>
            <a:lstStyle/>
            <a:p>
              <a:pPr>
                <a:defRPr/>
              </a:pPr>
              <a:endParaRPr lang="en-US">
                <a:solidFill>
                  <a:srgbClr val="FFFFFF"/>
                </a:solidFill>
                <a:ea typeface="ＭＳ Ｐゴシック" pitchFamily="34" charset="-128"/>
              </a:endParaRPr>
            </a:p>
          </p:txBody>
        </p:sp>
        <p:sp>
          <p:nvSpPr>
            <p:cNvPr id="21" name="Freeform 85"/>
            <p:cNvSpPr>
              <a:spLocks/>
            </p:cNvSpPr>
            <p:nvPr userDrawn="1"/>
          </p:nvSpPr>
          <p:spPr bwMode="gray">
            <a:xfrm rot="-667772" flipH="1" flipV="1">
              <a:off x="4767" y="789"/>
              <a:ext cx="249" cy="666"/>
            </a:xfrm>
            <a:custGeom>
              <a:avLst/>
              <a:gdLst>
                <a:gd name="T0" fmla="*/ 74 w 248"/>
                <a:gd name="T1" fmla="*/ 0 h 666"/>
                <a:gd name="T2" fmla="*/ 253 w 248"/>
                <a:gd name="T3" fmla="*/ 646 h 666"/>
                <a:gd name="T4" fmla="*/ 178 w 248"/>
                <a:gd name="T5" fmla="*/ 666 h 666"/>
                <a:gd name="T6" fmla="*/ 0 w 248"/>
                <a:gd name="T7" fmla="*/ 18 h 666"/>
                <a:gd name="T8" fmla="*/ 74 w 248"/>
                <a:gd name="T9" fmla="*/ 0 h 66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8" h="666">
                  <a:moveTo>
                    <a:pt x="74" y="0"/>
                  </a:moveTo>
                  <a:lnTo>
                    <a:pt x="248" y="646"/>
                  </a:lnTo>
                  <a:lnTo>
                    <a:pt x="173" y="666"/>
                  </a:lnTo>
                  <a:lnTo>
                    <a:pt x="0" y="18"/>
                  </a:lnTo>
                  <a:lnTo>
                    <a:pt x="74" y="0"/>
                  </a:lnTo>
                  <a:close/>
                </a:path>
              </a:pathLst>
            </a:custGeom>
            <a:solidFill>
              <a:srgbClr val="F8F8F8">
                <a:alpha val="10196"/>
              </a:srgbClr>
            </a:solidFill>
            <a:ln w="0">
              <a:noFill/>
              <a:prstDash val="solid"/>
              <a:round/>
              <a:headEnd/>
              <a:tailEnd/>
            </a:ln>
          </p:spPr>
          <p:txBody>
            <a:bodyPr/>
            <a:lstStyle/>
            <a:p>
              <a:pPr>
                <a:defRPr/>
              </a:pPr>
              <a:endParaRPr lang="en-US">
                <a:solidFill>
                  <a:srgbClr val="FFFFFF"/>
                </a:solidFill>
                <a:ea typeface="ＭＳ Ｐゴシック" pitchFamily="34" charset="-128"/>
              </a:endParaRPr>
            </a:p>
          </p:txBody>
        </p:sp>
        <p:sp>
          <p:nvSpPr>
            <p:cNvPr id="22" name="Freeform 86"/>
            <p:cNvSpPr>
              <a:spLocks/>
            </p:cNvSpPr>
            <p:nvPr userDrawn="1"/>
          </p:nvSpPr>
          <p:spPr bwMode="gray">
            <a:xfrm rot="-667772" flipH="1" flipV="1">
              <a:off x="4923" y="730"/>
              <a:ext cx="192" cy="673"/>
            </a:xfrm>
            <a:custGeom>
              <a:avLst/>
              <a:gdLst>
                <a:gd name="T0" fmla="*/ 76 w 192"/>
                <a:gd name="T1" fmla="*/ 0 h 673"/>
                <a:gd name="T2" fmla="*/ 192 w 192"/>
                <a:gd name="T3" fmla="*/ 660 h 673"/>
                <a:gd name="T4" fmla="*/ 116 w 192"/>
                <a:gd name="T5" fmla="*/ 673 h 673"/>
                <a:gd name="T6" fmla="*/ 0 w 192"/>
                <a:gd name="T7" fmla="*/ 13 h 673"/>
                <a:gd name="T8" fmla="*/ 76 w 192"/>
                <a:gd name="T9" fmla="*/ 0 h 67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2" h="673">
                  <a:moveTo>
                    <a:pt x="76" y="0"/>
                  </a:moveTo>
                  <a:lnTo>
                    <a:pt x="192" y="660"/>
                  </a:lnTo>
                  <a:lnTo>
                    <a:pt x="116" y="673"/>
                  </a:lnTo>
                  <a:lnTo>
                    <a:pt x="0" y="13"/>
                  </a:lnTo>
                  <a:lnTo>
                    <a:pt x="76" y="0"/>
                  </a:lnTo>
                  <a:close/>
                </a:path>
              </a:pathLst>
            </a:custGeom>
            <a:solidFill>
              <a:srgbClr val="F8F8F8">
                <a:alpha val="10196"/>
              </a:srgbClr>
            </a:solidFill>
            <a:ln w="0">
              <a:noFill/>
              <a:prstDash val="solid"/>
              <a:round/>
              <a:headEnd/>
              <a:tailEnd/>
            </a:ln>
          </p:spPr>
          <p:txBody>
            <a:bodyPr/>
            <a:lstStyle/>
            <a:p>
              <a:pPr>
                <a:defRPr/>
              </a:pPr>
              <a:endParaRPr lang="en-US">
                <a:solidFill>
                  <a:srgbClr val="FFFFFF"/>
                </a:solidFill>
                <a:ea typeface="ＭＳ Ｐゴシック" pitchFamily="34" charset="-128"/>
              </a:endParaRPr>
            </a:p>
          </p:txBody>
        </p:sp>
        <p:sp>
          <p:nvSpPr>
            <p:cNvPr id="23" name="Freeform 87"/>
            <p:cNvSpPr>
              <a:spLocks/>
            </p:cNvSpPr>
            <p:nvPr userDrawn="1"/>
          </p:nvSpPr>
          <p:spPr bwMode="gray">
            <a:xfrm rot="-667772" flipH="1" flipV="1">
              <a:off x="5083" y="686"/>
              <a:ext cx="136" cy="673"/>
            </a:xfrm>
            <a:custGeom>
              <a:avLst/>
              <a:gdLst>
                <a:gd name="T0" fmla="*/ 77 w 136"/>
                <a:gd name="T1" fmla="*/ 0 h 673"/>
                <a:gd name="T2" fmla="*/ 136 w 136"/>
                <a:gd name="T3" fmla="*/ 667 h 673"/>
                <a:gd name="T4" fmla="*/ 58 w 136"/>
                <a:gd name="T5" fmla="*/ 673 h 673"/>
                <a:gd name="T6" fmla="*/ 0 w 136"/>
                <a:gd name="T7" fmla="*/ 7 h 673"/>
                <a:gd name="T8" fmla="*/ 77 w 136"/>
                <a:gd name="T9" fmla="*/ 0 h 67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6" h="673">
                  <a:moveTo>
                    <a:pt x="77" y="0"/>
                  </a:moveTo>
                  <a:lnTo>
                    <a:pt x="136" y="667"/>
                  </a:lnTo>
                  <a:lnTo>
                    <a:pt x="58" y="673"/>
                  </a:lnTo>
                  <a:lnTo>
                    <a:pt x="0" y="7"/>
                  </a:lnTo>
                  <a:lnTo>
                    <a:pt x="77" y="0"/>
                  </a:lnTo>
                  <a:close/>
                </a:path>
              </a:pathLst>
            </a:custGeom>
            <a:solidFill>
              <a:srgbClr val="F8F8F8">
                <a:alpha val="10196"/>
              </a:srgbClr>
            </a:solidFill>
            <a:ln w="0">
              <a:noFill/>
              <a:prstDash val="solid"/>
              <a:round/>
              <a:headEnd/>
              <a:tailEnd/>
            </a:ln>
          </p:spPr>
          <p:txBody>
            <a:bodyPr/>
            <a:lstStyle/>
            <a:p>
              <a:pPr>
                <a:defRPr/>
              </a:pPr>
              <a:endParaRPr lang="en-US">
                <a:solidFill>
                  <a:srgbClr val="FFFFFF"/>
                </a:solidFill>
                <a:ea typeface="ＭＳ Ｐゴシック" pitchFamily="34" charset="-128"/>
              </a:endParaRPr>
            </a:p>
          </p:txBody>
        </p:sp>
        <p:sp>
          <p:nvSpPr>
            <p:cNvPr id="24" name="AutoShape 88"/>
            <p:cNvSpPr>
              <a:spLocks noChangeArrowheads="1"/>
            </p:cNvSpPr>
            <p:nvPr userDrawn="1"/>
          </p:nvSpPr>
          <p:spPr bwMode="gray">
            <a:xfrm rot="-667772" flipH="1" flipV="1">
              <a:off x="5248" y="654"/>
              <a:ext cx="77" cy="675"/>
            </a:xfrm>
            <a:prstGeom prst="roundRect">
              <a:avLst>
                <a:gd name="adj" fmla="val 16667"/>
              </a:avLst>
            </a:prstGeom>
            <a:solidFill>
              <a:srgbClr val="F8F8F8">
                <a:alpha val="10196"/>
              </a:srgbClr>
            </a:solidFill>
            <a:ln w="0">
              <a:noFill/>
              <a:round/>
              <a:headEnd/>
              <a:tailEnd/>
            </a:ln>
          </p:spPr>
          <p:txBody>
            <a:bodyPr/>
            <a:lstStyle/>
            <a:p>
              <a:pPr eaLnBrk="0" hangingPunct="0">
                <a:defRPr/>
              </a:pPr>
              <a:endParaRPr lang="en-US">
                <a:solidFill>
                  <a:srgbClr val="FFFFFF"/>
                </a:solidFill>
                <a:latin typeface="Garamond" pitchFamily="18" charset="0"/>
                <a:ea typeface="ＭＳ Ｐゴシック" pitchFamily="34" charset="-128"/>
              </a:endParaRPr>
            </a:p>
          </p:txBody>
        </p:sp>
        <p:sp>
          <p:nvSpPr>
            <p:cNvPr id="25" name="Freeform 89"/>
            <p:cNvSpPr>
              <a:spLocks/>
            </p:cNvSpPr>
            <p:nvPr userDrawn="1"/>
          </p:nvSpPr>
          <p:spPr bwMode="gray">
            <a:xfrm rot="-667772" flipH="1" flipV="1">
              <a:off x="5357" y="631"/>
              <a:ext cx="135" cy="677"/>
            </a:xfrm>
            <a:custGeom>
              <a:avLst/>
              <a:gdLst>
                <a:gd name="T0" fmla="*/ 59 w 135"/>
                <a:gd name="T1" fmla="*/ 0 h 673"/>
                <a:gd name="T2" fmla="*/ 135 w 135"/>
                <a:gd name="T3" fmla="*/ 7 h 673"/>
                <a:gd name="T4" fmla="*/ 76 w 135"/>
                <a:gd name="T5" fmla="*/ 683 h 673"/>
                <a:gd name="T6" fmla="*/ 0 w 135"/>
                <a:gd name="T7" fmla="*/ 676 h 673"/>
                <a:gd name="T8" fmla="*/ 59 w 135"/>
                <a:gd name="T9" fmla="*/ 0 h 67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5" h="673">
                  <a:moveTo>
                    <a:pt x="59" y="0"/>
                  </a:moveTo>
                  <a:lnTo>
                    <a:pt x="135" y="7"/>
                  </a:lnTo>
                  <a:lnTo>
                    <a:pt x="76" y="673"/>
                  </a:lnTo>
                  <a:lnTo>
                    <a:pt x="0" y="666"/>
                  </a:lnTo>
                  <a:lnTo>
                    <a:pt x="59" y="0"/>
                  </a:lnTo>
                  <a:close/>
                </a:path>
              </a:pathLst>
            </a:custGeom>
            <a:solidFill>
              <a:srgbClr val="F8F8F8">
                <a:alpha val="10196"/>
              </a:srgbClr>
            </a:solidFill>
            <a:ln w="0">
              <a:noFill/>
              <a:prstDash val="solid"/>
              <a:round/>
              <a:headEnd/>
              <a:tailEnd/>
            </a:ln>
          </p:spPr>
          <p:txBody>
            <a:bodyPr/>
            <a:lstStyle/>
            <a:p>
              <a:pPr>
                <a:defRPr/>
              </a:pPr>
              <a:endParaRPr lang="en-US">
                <a:solidFill>
                  <a:srgbClr val="FFFFFF"/>
                </a:solidFill>
                <a:ea typeface="ＭＳ Ｐゴシック" pitchFamily="34" charset="-128"/>
              </a:endParaRPr>
            </a:p>
          </p:txBody>
        </p:sp>
        <p:sp>
          <p:nvSpPr>
            <p:cNvPr id="26" name="Freeform 90"/>
            <p:cNvSpPr>
              <a:spLocks/>
            </p:cNvSpPr>
            <p:nvPr userDrawn="1"/>
          </p:nvSpPr>
          <p:spPr bwMode="gray">
            <a:xfrm rot="-667772" flipH="1" flipV="1">
              <a:off x="5467" y="622"/>
              <a:ext cx="192" cy="672"/>
            </a:xfrm>
            <a:custGeom>
              <a:avLst/>
              <a:gdLst>
                <a:gd name="T0" fmla="*/ 117 w 192"/>
                <a:gd name="T1" fmla="*/ 0 h 672"/>
                <a:gd name="T2" fmla="*/ 192 w 192"/>
                <a:gd name="T3" fmla="*/ 13 h 672"/>
                <a:gd name="T4" fmla="*/ 76 w 192"/>
                <a:gd name="T5" fmla="*/ 672 h 672"/>
                <a:gd name="T6" fmla="*/ 0 w 192"/>
                <a:gd name="T7" fmla="*/ 659 h 672"/>
                <a:gd name="T8" fmla="*/ 117 w 192"/>
                <a:gd name="T9" fmla="*/ 0 h 6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2" h="672">
                  <a:moveTo>
                    <a:pt x="117" y="0"/>
                  </a:moveTo>
                  <a:lnTo>
                    <a:pt x="192" y="13"/>
                  </a:lnTo>
                  <a:lnTo>
                    <a:pt x="76" y="672"/>
                  </a:lnTo>
                  <a:lnTo>
                    <a:pt x="0" y="659"/>
                  </a:lnTo>
                  <a:lnTo>
                    <a:pt x="117" y="0"/>
                  </a:lnTo>
                  <a:close/>
                </a:path>
              </a:pathLst>
            </a:custGeom>
            <a:solidFill>
              <a:srgbClr val="F8F8F8">
                <a:alpha val="10196"/>
              </a:srgbClr>
            </a:solidFill>
            <a:ln w="0">
              <a:noFill/>
              <a:prstDash val="solid"/>
              <a:round/>
              <a:headEnd/>
              <a:tailEnd/>
            </a:ln>
          </p:spPr>
          <p:txBody>
            <a:bodyPr/>
            <a:lstStyle/>
            <a:p>
              <a:pPr>
                <a:defRPr/>
              </a:pPr>
              <a:endParaRPr lang="en-US">
                <a:solidFill>
                  <a:srgbClr val="FFFFFF"/>
                </a:solidFill>
                <a:ea typeface="ＭＳ Ｐゴシック" pitchFamily="34" charset="-128"/>
              </a:endParaRPr>
            </a:p>
          </p:txBody>
        </p:sp>
        <p:sp>
          <p:nvSpPr>
            <p:cNvPr id="27" name="Freeform 91"/>
            <p:cNvSpPr>
              <a:spLocks/>
            </p:cNvSpPr>
            <p:nvPr userDrawn="1"/>
          </p:nvSpPr>
          <p:spPr bwMode="gray">
            <a:xfrm rot="-667772" flipH="1" flipV="1">
              <a:off x="5579" y="628"/>
              <a:ext cx="247" cy="666"/>
            </a:xfrm>
            <a:custGeom>
              <a:avLst/>
              <a:gdLst>
                <a:gd name="T0" fmla="*/ 172 w 247"/>
                <a:gd name="T1" fmla="*/ 0 h 666"/>
                <a:gd name="T2" fmla="*/ 247 w 247"/>
                <a:gd name="T3" fmla="*/ 20 h 666"/>
                <a:gd name="T4" fmla="*/ 74 w 247"/>
                <a:gd name="T5" fmla="*/ 666 h 666"/>
                <a:gd name="T6" fmla="*/ 0 w 247"/>
                <a:gd name="T7" fmla="*/ 646 h 666"/>
                <a:gd name="T8" fmla="*/ 172 w 247"/>
                <a:gd name="T9" fmla="*/ 0 h 66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7" h="666">
                  <a:moveTo>
                    <a:pt x="172" y="0"/>
                  </a:moveTo>
                  <a:lnTo>
                    <a:pt x="247" y="20"/>
                  </a:lnTo>
                  <a:lnTo>
                    <a:pt x="74" y="666"/>
                  </a:lnTo>
                  <a:lnTo>
                    <a:pt x="0" y="646"/>
                  </a:lnTo>
                  <a:lnTo>
                    <a:pt x="172" y="0"/>
                  </a:lnTo>
                  <a:close/>
                </a:path>
              </a:pathLst>
            </a:custGeom>
            <a:solidFill>
              <a:srgbClr val="F8F8F8">
                <a:alpha val="10196"/>
              </a:srgbClr>
            </a:solidFill>
            <a:ln w="0">
              <a:noFill/>
              <a:prstDash val="solid"/>
              <a:round/>
              <a:headEnd/>
              <a:tailEnd/>
            </a:ln>
          </p:spPr>
          <p:txBody>
            <a:bodyPr/>
            <a:lstStyle/>
            <a:p>
              <a:pPr>
                <a:defRPr/>
              </a:pPr>
              <a:endParaRPr lang="en-US">
                <a:solidFill>
                  <a:srgbClr val="FFFFFF"/>
                </a:solidFill>
                <a:ea typeface="ＭＳ Ｐゴシック" pitchFamily="34" charset="-128"/>
              </a:endParaRPr>
            </a:p>
          </p:txBody>
        </p:sp>
      </p:grpSp>
      <p:sp>
        <p:nvSpPr>
          <p:cNvPr id="35851" name="Rectangle 11"/>
          <p:cNvSpPr>
            <a:spLocks noGrp="1" noChangeArrowheads="1"/>
          </p:cNvSpPr>
          <p:nvPr>
            <p:ph type="ctrTitle" sz="quarter"/>
          </p:nvPr>
        </p:nvSpPr>
        <p:spPr bwMode="gray">
          <a:xfrm>
            <a:off x="2819400" y="914400"/>
            <a:ext cx="6097588" cy="1371600"/>
          </a:xfrm>
        </p:spPr>
        <p:txBody>
          <a:bodyPr/>
          <a:lstStyle>
            <a:lvl1pPr algn="r">
              <a:defRPr sz="4400"/>
            </a:lvl1pPr>
          </a:lstStyle>
          <a:p>
            <a:r>
              <a:rPr lang="en-US" smtClean="0"/>
              <a:t>Click to edit Master title style</a:t>
            </a:r>
            <a:endParaRPr lang="en-US"/>
          </a:p>
        </p:txBody>
      </p:sp>
      <p:sp>
        <p:nvSpPr>
          <p:cNvPr id="35852" name="Rectangle 12"/>
          <p:cNvSpPr>
            <a:spLocks noGrp="1" noChangeArrowheads="1"/>
          </p:cNvSpPr>
          <p:nvPr>
            <p:ph type="subTitle" sz="quarter" idx="1"/>
          </p:nvPr>
        </p:nvSpPr>
        <p:spPr bwMode="gray">
          <a:xfrm>
            <a:off x="3505200" y="2590800"/>
            <a:ext cx="5410200" cy="609600"/>
          </a:xfrm>
        </p:spPr>
        <p:txBody>
          <a:bodyPr/>
          <a:lstStyle>
            <a:lvl1pPr marL="0" indent="0" algn="r">
              <a:buFont typeface="Wingdings" pitchFamily="2" charset="2"/>
              <a:buNone/>
              <a:defRPr sz="2400">
                <a:latin typeface="Arial" charset="0"/>
              </a:defRPr>
            </a:lvl1pPr>
          </a:lstStyle>
          <a:p>
            <a:r>
              <a:rPr lang="en-US" smtClean="0"/>
              <a:t>Click to edit Master subtitle style</a:t>
            </a:r>
            <a:endParaRPr lang="en-US"/>
          </a:p>
        </p:txBody>
      </p:sp>
      <p:sp>
        <p:nvSpPr>
          <p:cNvPr id="28" name="Rectangle 13"/>
          <p:cNvSpPr>
            <a:spLocks noGrp="1" noChangeArrowheads="1"/>
          </p:cNvSpPr>
          <p:nvPr>
            <p:ph type="dt" sz="quarter" idx="10"/>
          </p:nvPr>
        </p:nvSpPr>
        <p:spPr>
          <a:xfrm>
            <a:off x="457200" y="6564313"/>
            <a:ext cx="2133600" cy="217487"/>
          </a:xfrm>
        </p:spPr>
        <p:txBody>
          <a:bodyPr/>
          <a:lstStyle>
            <a:lvl1pPr fontAlgn="auto">
              <a:spcBef>
                <a:spcPts val="0"/>
              </a:spcBef>
              <a:spcAft>
                <a:spcPts val="0"/>
              </a:spcAft>
              <a:defRPr>
                <a:solidFill>
                  <a:srgbClr val="FFFFFF"/>
                </a:solidFill>
              </a:defRPr>
            </a:lvl1pPr>
          </a:lstStyle>
          <a:p>
            <a:pPr>
              <a:defRPr/>
            </a:pPr>
            <a:endParaRPr lang="en-US"/>
          </a:p>
        </p:txBody>
      </p:sp>
      <p:sp>
        <p:nvSpPr>
          <p:cNvPr id="29" name="Rectangle 15"/>
          <p:cNvSpPr>
            <a:spLocks noGrp="1" noChangeArrowheads="1"/>
          </p:cNvSpPr>
          <p:nvPr>
            <p:ph type="sldNum" sz="quarter" idx="11"/>
          </p:nvPr>
        </p:nvSpPr>
        <p:spPr bwMode="gray">
          <a:xfrm>
            <a:off x="3048000" y="6553200"/>
            <a:ext cx="2743200" cy="217488"/>
          </a:xfrm>
        </p:spPr>
        <p:txBody>
          <a:bodyPr/>
          <a:lstStyle>
            <a:lvl1pPr>
              <a:defRPr>
                <a:solidFill>
                  <a:srgbClr val="FFFFFF"/>
                </a:solidFill>
              </a:defRPr>
            </a:lvl1pPr>
          </a:lstStyle>
          <a:p>
            <a:pPr>
              <a:defRPr/>
            </a:pPr>
            <a:fld id="{FE225DCF-CC01-488E-B975-D607A07451D7}" type="slidenum">
              <a:rPr lang="en-US"/>
              <a:pPr>
                <a:defRPr/>
              </a:pPr>
              <a:t>‹#›</a:t>
            </a:fld>
            <a:endParaRPr lang="en-US"/>
          </a:p>
        </p:txBody>
      </p:sp>
      <p:sp>
        <p:nvSpPr>
          <p:cNvPr id="30" name="Rectangle 14"/>
          <p:cNvSpPr>
            <a:spLocks noGrp="1" noChangeArrowheads="1"/>
          </p:cNvSpPr>
          <p:nvPr>
            <p:ph type="ftr" sz="quarter" idx="12"/>
          </p:nvPr>
        </p:nvSpPr>
        <p:spPr>
          <a:xfrm>
            <a:off x="5791200" y="6477000"/>
            <a:ext cx="3124200" cy="304800"/>
          </a:xfrm>
          <a:prstGeom prst="rect">
            <a:avLst/>
          </a:prstGeom>
        </p:spPr>
        <p:txBody>
          <a:bodyPr/>
          <a:lstStyle>
            <a:lvl1pPr fontAlgn="auto">
              <a:spcBef>
                <a:spcPts val="0"/>
              </a:spcBef>
              <a:spcAft>
                <a:spcPts val="0"/>
              </a:spcAft>
              <a:defRPr b="1">
                <a:latin typeface="Arial" charset="0"/>
                <a:ea typeface="ＭＳ Ｐゴシック" charset="0"/>
                <a:cs typeface="Arial" charset="0"/>
              </a:defRPr>
            </a:lvl1pPr>
          </a:lstStyle>
          <a:p>
            <a:pPr>
              <a:defRPr/>
            </a:pPr>
            <a:endParaRPr lang="en-US">
              <a:solidFill>
                <a:srgbClr val="FFFFFF"/>
              </a:solidFill>
            </a:endParaRPr>
          </a:p>
        </p:txBody>
      </p:sp>
    </p:spTree>
    <p:extLst>
      <p:ext uri="{BB962C8B-B14F-4D97-AF65-F5344CB8AC3E}">
        <p14:creationId xmlns:p14="http://schemas.microsoft.com/office/powerpoint/2010/main" val="924946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3" descr="J:\logo-KLHK.png"/>
          <p:cNvPicPr>
            <a:picLocks noChangeAspect="1" noChangeArrowheads="1"/>
          </p:cNvPicPr>
          <p:nvPr userDrawn="1"/>
        </p:nvPicPr>
        <p:blipFill>
          <a:blip r:embed="rId2" cstate="print"/>
          <a:srcRect/>
          <a:stretch>
            <a:fillRect/>
          </a:stretch>
        </p:blipFill>
        <p:spPr bwMode="auto">
          <a:xfrm>
            <a:off x="385947" y="236639"/>
            <a:ext cx="965794" cy="860826"/>
          </a:xfrm>
          <a:prstGeom prst="ellipse">
            <a:avLst/>
          </a:prstGeom>
          <a:ln w="9525" cap="rnd">
            <a:solidFill>
              <a:schemeClr val="accent1"/>
            </a:solidFill>
          </a:ln>
          <a:effectLst/>
          <a:scene3d>
            <a:camera prst="orthographicFront"/>
            <a:lightRig rig="contrasting" dir="t">
              <a:rot lat="0" lon="0" rev="3000000"/>
            </a:lightRig>
          </a:scene3d>
          <a:sp3d contourW="7620">
            <a:bevelT w="95250" h="31750"/>
            <a:contourClr>
              <a:srgbClr val="333333"/>
            </a:contourClr>
          </a:sp3d>
        </p:spPr>
      </p:pic>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6" name="Rectangle 3"/>
          <p:cNvSpPr>
            <a:spLocks noGrp="1" noChangeArrowheads="1"/>
          </p:cNvSpPr>
          <p:nvPr>
            <p:ph type="sldNum" sz="quarter" idx="11"/>
          </p:nvPr>
        </p:nvSpPr>
        <p:spPr/>
        <p:txBody>
          <a:bodyPr/>
          <a:lstStyle>
            <a:lvl1pPr>
              <a:defRPr/>
            </a:lvl1pPr>
          </a:lstStyle>
          <a:p>
            <a:pPr>
              <a:defRPr/>
            </a:pPr>
            <a:fld id="{E06BDF33-7A3B-40EF-9072-2B5E2C337D11}" type="slidenum">
              <a:rPr lang="en-US"/>
              <a:pPr>
                <a:defRPr/>
              </a:pPr>
              <a:t>‹#›</a:t>
            </a:fld>
            <a:endParaRPr lang="en-US"/>
          </a:p>
        </p:txBody>
      </p:sp>
    </p:spTree>
    <p:extLst>
      <p:ext uri="{BB962C8B-B14F-4D97-AF65-F5344CB8AC3E}">
        <p14:creationId xmlns:p14="http://schemas.microsoft.com/office/powerpoint/2010/main" val="15064958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2"/>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5" name="Rectangle 3"/>
          <p:cNvSpPr>
            <a:spLocks noGrp="1" noChangeArrowheads="1"/>
          </p:cNvSpPr>
          <p:nvPr>
            <p:ph type="sldNum" sz="quarter" idx="11"/>
          </p:nvPr>
        </p:nvSpPr>
        <p:spPr/>
        <p:txBody>
          <a:bodyPr/>
          <a:lstStyle>
            <a:lvl1pPr>
              <a:defRPr/>
            </a:lvl1pPr>
          </a:lstStyle>
          <a:p>
            <a:pPr>
              <a:defRPr/>
            </a:pPr>
            <a:fld id="{EE09B3D4-8191-4C73-ADD1-A3ABA5BD5510}" type="slidenum">
              <a:rPr lang="en-US"/>
              <a:pPr>
                <a:defRPr/>
              </a:pPr>
              <a:t>‹#›</a:t>
            </a:fld>
            <a:endParaRPr lang="en-US"/>
          </a:p>
        </p:txBody>
      </p:sp>
    </p:spTree>
    <p:extLst>
      <p:ext uri="{BB962C8B-B14F-4D97-AF65-F5344CB8AC3E}">
        <p14:creationId xmlns:p14="http://schemas.microsoft.com/office/powerpoint/2010/main" val="28938008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95400"/>
            <a:ext cx="4038600" cy="4830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95400"/>
            <a:ext cx="4038600" cy="4830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6" name="Rectangle 3"/>
          <p:cNvSpPr>
            <a:spLocks noGrp="1" noChangeArrowheads="1"/>
          </p:cNvSpPr>
          <p:nvPr>
            <p:ph type="sldNum" sz="quarter" idx="11"/>
          </p:nvPr>
        </p:nvSpPr>
        <p:spPr/>
        <p:txBody>
          <a:bodyPr/>
          <a:lstStyle>
            <a:lvl1pPr>
              <a:defRPr/>
            </a:lvl1pPr>
          </a:lstStyle>
          <a:p>
            <a:pPr>
              <a:defRPr/>
            </a:pPr>
            <a:fld id="{0C965AEE-68FB-44C6-B2DD-4C50BFA3CEBD}" type="slidenum">
              <a:rPr lang="en-US"/>
              <a:pPr>
                <a:defRPr/>
              </a:pPr>
              <a:t>‹#›</a:t>
            </a:fld>
            <a:endParaRPr lang="en-US"/>
          </a:p>
        </p:txBody>
      </p:sp>
      <p:sp>
        <p:nvSpPr>
          <p:cNvPr id="7" name="Rectangle 14"/>
          <p:cNvSpPr>
            <a:spLocks noGrp="1" noChangeArrowheads="1"/>
          </p:cNvSpPr>
          <p:nvPr>
            <p:ph type="ftr" sz="quarter" idx="12"/>
          </p:nvPr>
        </p:nvSpPr>
        <p:spPr>
          <a:xfrm>
            <a:off x="5943600" y="6451600"/>
            <a:ext cx="2895600" cy="273050"/>
          </a:xfrm>
          <a:prstGeom prst="rect">
            <a:avLst/>
          </a:prstGeom>
        </p:spPr>
        <p:txBody>
          <a:bodyPr/>
          <a:lstStyle>
            <a:lvl1pPr fontAlgn="auto">
              <a:spcBef>
                <a:spcPts val="0"/>
              </a:spcBef>
              <a:spcAft>
                <a:spcPts val="0"/>
              </a:spcAft>
              <a:defRPr>
                <a:latin typeface="Arial" charset="0"/>
                <a:ea typeface="ＭＳ Ｐゴシック" charset="0"/>
                <a:cs typeface="Arial" charset="0"/>
              </a:defRPr>
            </a:lvl1pPr>
          </a:lstStyle>
          <a:p>
            <a:pPr>
              <a:defRPr/>
            </a:pPr>
            <a:r>
              <a:rPr lang="en-US">
                <a:solidFill>
                  <a:srgbClr val="FFFFFF"/>
                </a:solidFill>
              </a:rPr>
              <a:t>www.themegallery.com</a:t>
            </a:r>
          </a:p>
        </p:txBody>
      </p:sp>
    </p:spTree>
    <p:extLst>
      <p:ext uri="{BB962C8B-B14F-4D97-AF65-F5344CB8AC3E}">
        <p14:creationId xmlns:p14="http://schemas.microsoft.com/office/powerpoint/2010/main" val="31919042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8" name="Rectangle 3"/>
          <p:cNvSpPr>
            <a:spLocks noGrp="1" noChangeArrowheads="1"/>
          </p:cNvSpPr>
          <p:nvPr>
            <p:ph type="sldNum" sz="quarter" idx="11"/>
          </p:nvPr>
        </p:nvSpPr>
        <p:spPr/>
        <p:txBody>
          <a:bodyPr/>
          <a:lstStyle>
            <a:lvl1pPr>
              <a:defRPr/>
            </a:lvl1pPr>
          </a:lstStyle>
          <a:p>
            <a:pPr>
              <a:defRPr/>
            </a:pPr>
            <a:fld id="{B2E6995B-2AC0-40E8-BAB9-28CB4D0C0C9F}" type="slidenum">
              <a:rPr lang="en-US"/>
              <a:pPr>
                <a:defRPr/>
              </a:pPr>
              <a:t>‹#›</a:t>
            </a:fld>
            <a:endParaRPr lang="en-US"/>
          </a:p>
        </p:txBody>
      </p:sp>
    </p:spTree>
    <p:extLst>
      <p:ext uri="{BB962C8B-B14F-4D97-AF65-F5344CB8AC3E}">
        <p14:creationId xmlns:p14="http://schemas.microsoft.com/office/powerpoint/2010/main" val="18166923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2"/>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4" name="Rectangle 3"/>
          <p:cNvSpPr>
            <a:spLocks noGrp="1" noChangeArrowheads="1"/>
          </p:cNvSpPr>
          <p:nvPr>
            <p:ph type="sldNum" sz="quarter" idx="11"/>
          </p:nvPr>
        </p:nvSpPr>
        <p:spPr/>
        <p:txBody>
          <a:bodyPr/>
          <a:lstStyle>
            <a:lvl1pPr>
              <a:defRPr/>
            </a:lvl1pPr>
          </a:lstStyle>
          <a:p>
            <a:pPr>
              <a:defRPr/>
            </a:pPr>
            <a:fld id="{7B4F7ACF-03E4-411E-8667-30BA1F20B61E}" type="slidenum">
              <a:rPr lang="en-US"/>
              <a:pPr>
                <a:defRPr/>
              </a:pPr>
              <a:t>‹#›</a:t>
            </a:fld>
            <a:endParaRPr lang="en-US"/>
          </a:p>
        </p:txBody>
      </p:sp>
    </p:spTree>
    <p:extLst>
      <p:ext uri="{BB962C8B-B14F-4D97-AF65-F5344CB8AC3E}">
        <p14:creationId xmlns:p14="http://schemas.microsoft.com/office/powerpoint/2010/main" val="13677638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3" name="Rectangle 3"/>
          <p:cNvSpPr>
            <a:spLocks noGrp="1" noChangeArrowheads="1"/>
          </p:cNvSpPr>
          <p:nvPr>
            <p:ph type="sldNum" sz="quarter" idx="11"/>
          </p:nvPr>
        </p:nvSpPr>
        <p:spPr/>
        <p:txBody>
          <a:bodyPr/>
          <a:lstStyle>
            <a:lvl1pPr>
              <a:defRPr/>
            </a:lvl1pPr>
          </a:lstStyle>
          <a:p>
            <a:pPr>
              <a:defRPr/>
            </a:pPr>
            <a:fld id="{97438534-20AC-48F3-A887-E2399C4FD0E6}" type="slidenum">
              <a:rPr lang="en-US"/>
              <a:pPr>
                <a:defRPr/>
              </a:pPr>
              <a:t>‹#›</a:t>
            </a:fld>
            <a:endParaRPr lang="en-US"/>
          </a:p>
        </p:txBody>
      </p:sp>
    </p:spTree>
    <p:extLst>
      <p:ext uri="{BB962C8B-B14F-4D97-AF65-F5344CB8AC3E}">
        <p14:creationId xmlns:p14="http://schemas.microsoft.com/office/powerpoint/2010/main" val="11444308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6" name="Rectangle 3"/>
          <p:cNvSpPr>
            <a:spLocks noGrp="1" noChangeArrowheads="1"/>
          </p:cNvSpPr>
          <p:nvPr>
            <p:ph type="sldNum" sz="quarter" idx="11"/>
          </p:nvPr>
        </p:nvSpPr>
        <p:spPr/>
        <p:txBody>
          <a:bodyPr/>
          <a:lstStyle>
            <a:lvl1pPr>
              <a:defRPr/>
            </a:lvl1pPr>
          </a:lstStyle>
          <a:p>
            <a:pPr>
              <a:defRPr/>
            </a:pPr>
            <a:fld id="{AC739D3F-8547-4EA0-874B-B3CE62AD47AF}" type="slidenum">
              <a:rPr lang="en-US"/>
              <a:pPr>
                <a:defRPr/>
              </a:pPr>
              <a:t>‹#›</a:t>
            </a:fld>
            <a:endParaRPr lang="en-US"/>
          </a:p>
        </p:txBody>
      </p:sp>
    </p:spTree>
    <p:extLst>
      <p:ext uri="{BB962C8B-B14F-4D97-AF65-F5344CB8AC3E}">
        <p14:creationId xmlns:p14="http://schemas.microsoft.com/office/powerpoint/2010/main" val="10691097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5FEF9FE5-4FF8-40DC-BA60-6DF014594099}" type="datetimeFigureOut">
              <a:rPr lang="id-ID"/>
              <a:pPr>
                <a:defRPr/>
              </a:pPr>
              <a:t>14/09/2018</a:t>
            </a:fld>
            <a:endParaRPr lang="id-ID"/>
          </a:p>
        </p:txBody>
      </p:sp>
      <p:sp>
        <p:nvSpPr>
          <p:cNvPr id="5" name="Footer Placeholder 21"/>
          <p:cNvSpPr>
            <a:spLocks noGrp="1"/>
          </p:cNvSpPr>
          <p:nvPr>
            <p:ph type="ftr" sz="quarter" idx="11"/>
          </p:nvPr>
        </p:nvSpPr>
        <p:spPr/>
        <p:txBody>
          <a:bodyPr/>
          <a:lstStyle>
            <a:lvl1pPr>
              <a:defRPr/>
            </a:lvl1pPr>
          </a:lstStyle>
          <a:p>
            <a:pPr>
              <a:defRPr/>
            </a:pPr>
            <a:endParaRPr lang="id-ID"/>
          </a:p>
        </p:txBody>
      </p:sp>
      <p:sp>
        <p:nvSpPr>
          <p:cNvPr id="6" name="Slide Number Placeholder 17"/>
          <p:cNvSpPr>
            <a:spLocks noGrp="1"/>
          </p:cNvSpPr>
          <p:nvPr>
            <p:ph type="sldNum" sz="quarter" idx="12"/>
          </p:nvPr>
        </p:nvSpPr>
        <p:spPr/>
        <p:txBody>
          <a:bodyPr/>
          <a:lstStyle>
            <a:lvl1pPr>
              <a:defRPr/>
            </a:lvl1pPr>
          </a:lstStyle>
          <a:p>
            <a:pPr>
              <a:defRPr/>
            </a:pPr>
            <a:fld id="{09AA71C6-64F0-4228-8417-8FDA3A5386F0}" type="slidenum">
              <a:rPr lang="id-ID"/>
              <a:pPr>
                <a:defRPr/>
              </a:pPr>
              <a:t>‹#›</a:t>
            </a:fld>
            <a:endParaRPr lang="id-ID"/>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6" name="Rectangle 3"/>
          <p:cNvSpPr>
            <a:spLocks noGrp="1" noChangeArrowheads="1"/>
          </p:cNvSpPr>
          <p:nvPr>
            <p:ph type="sldNum" sz="quarter" idx="11"/>
          </p:nvPr>
        </p:nvSpPr>
        <p:spPr/>
        <p:txBody>
          <a:bodyPr/>
          <a:lstStyle>
            <a:lvl1pPr>
              <a:defRPr/>
            </a:lvl1pPr>
          </a:lstStyle>
          <a:p>
            <a:pPr>
              <a:defRPr/>
            </a:pPr>
            <a:fld id="{44DB1AD5-6648-4744-AEAE-57C29699E7B0}" type="slidenum">
              <a:rPr lang="en-US"/>
              <a:pPr>
                <a:defRPr/>
              </a:pPr>
              <a:t>‹#›</a:t>
            </a:fld>
            <a:endParaRPr lang="en-US"/>
          </a:p>
        </p:txBody>
      </p:sp>
    </p:spTree>
    <p:extLst>
      <p:ext uri="{BB962C8B-B14F-4D97-AF65-F5344CB8AC3E}">
        <p14:creationId xmlns:p14="http://schemas.microsoft.com/office/powerpoint/2010/main" val="40139551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5" name="Rectangle 3"/>
          <p:cNvSpPr>
            <a:spLocks noGrp="1" noChangeArrowheads="1"/>
          </p:cNvSpPr>
          <p:nvPr>
            <p:ph type="sldNum" sz="quarter" idx="11"/>
          </p:nvPr>
        </p:nvSpPr>
        <p:spPr/>
        <p:txBody>
          <a:bodyPr/>
          <a:lstStyle>
            <a:lvl1pPr>
              <a:defRPr/>
            </a:lvl1pPr>
          </a:lstStyle>
          <a:p>
            <a:pPr>
              <a:defRPr/>
            </a:pPr>
            <a:fld id="{AAC5AC3D-60C1-4152-A1C0-67F50A36CE4A}" type="slidenum">
              <a:rPr lang="en-US"/>
              <a:pPr>
                <a:defRPr/>
              </a:pPr>
              <a:t>‹#›</a:t>
            </a:fld>
            <a:endParaRPr lang="en-US"/>
          </a:p>
        </p:txBody>
      </p:sp>
    </p:spTree>
    <p:extLst>
      <p:ext uri="{BB962C8B-B14F-4D97-AF65-F5344CB8AC3E}">
        <p14:creationId xmlns:p14="http://schemas.microsoft.com/office/powerpoint/2010/main" val="1781771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97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019800" cy="5897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5" name="Rectangle 3"/>
          <p:cNvSpPr>
            <a:spLocks noGrp="1" noChangeArrowheads="1"/>
          </p:cNvSpPr>
          <p:nvPr>
            <p:ph type="sldNum" sz="quarter" idx="11"/>
          </p:nvPr>
        </p:nvSpPr>
        <p:spPr/>
        <p:txBody>
          <a:bodyPr/>
          <a:lstStyle>
            <a:lvl1pPr>
              <a:defRPr/>
            </a:lvl1pPr>
          </a:lstStyle>
          <a:p>
            <a:pPr>
              <a:defRPr/>
            </a:pPr>
            <a:fld id="{60254FC4-CC7B-4EBA-A04B-C27D9A2743C6}" type="slidenum">
              <a:rPr lang="en-US"/>
              <a:pPr>
                <a:defRPr/>
              </a:pPr>
              <a:t>‹#›</a:t>
            </a:fld>
            <a:endParaRPr lang="en-US"/>
          </a:p>
        </p:txBody>
      </p:sp>
    </p:spTree>
    <p:extLst>
      <p:ext uri="{BB962C8B-B14F-4D97-AF65-F5344CB8AC3E}">
        <p14:creationId xmlns:p14="http://schemas.microsoft.com/office/powerpoint/2010/main" val="32830193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05000" y="228600"/>
            <a:ext cx="6781800" cy="884238"/>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295400"/>
            <a:ext cx="4038600" cy="48307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95400"/>
            <a:ext cx="4038600" cy="48307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6" name="Rectangle 3"/>
          <p:cNvSpPr>
            <a:spLocks noGrp="1" noChangeArrowheads="1"/>
          </p:cNvSpPr>
          <p:nvPr>
            <p:ph type="sldNum" sz="quarter" idx="11"/>
          </p:nvPr>
        </p:nvSpPr>
        <p:spPr/>
        <p:txBody>
          <a:bodyPr/>
          <a:lstStyle>
            <a:lvl1pPr>
              <a:defRPr/>
            </a:lvl1pPr>
          </a:lstStyle>
          <a:p>
            <a:pPr>
              <a:defRPr/>
            </a:pPr>
            <a:fld id="{13179B7E-3608-487B-B709-D2EE7E54E58F}" type="slidenum">
              <a:rPr lang="en-US"/>
              <a:pPr>
                <a:defRPr/>
              </a:pPr>
              <a:t>‹#›</a:t>
            </a:fld>
            <a:endParaRPr lang="en-US"/>
          </a:p>
        </p:txBody>
      </p:sp>
    </p:spTree>
    <p:extLst>
      <p:ext uri="{BB962C8B-B14F-4D97-AF65-F5344CB8AC3E}">
        <p14:creationId xmlns:p14="http://schemas.microsoft.com/office/powerpoint/2010/main" val="1870819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1905000" y="228600"/>
            <a:ext cx="6781800" cy="884238"/>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457200" y="1295400"/>
            <a:ext cx="8229600" cy="4830763"/>
          </a:xfrm>
        </p:spPr>
        <p:txBody>
          <a:bodyPr/>
          <a:lstStyle/>
          <a:p>
            <a:pPr lvl="0"/>
            <a:r>
              <a:rPr lang="en-US" noProof="0" smtClean="0"/>
              <a:t>Click icon to add chart</a:t>
            </a:r>
            <a:endParaRPr lang="en-US" noProof="0"/>
          </a:p>
        </p:txBody>
      </p:sp>
      <p:sp>
        <p:nvSpPr>
          <p:cNvPr id="4" name="Rectangle 2"/>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5" name="Rectangle 3"/>
          <p:cNvSpPr>
            <a:spLocks noGrp="1" noChangeArrowheads="1"/>
          </p:cNvSpPr>
          <p:nvPr>
            <p:ph type="sldNum" sz="quarter" idx="11"/>
          </p:nvPr>
        </p:nvSpPr>
        <p:spPr/>
        <p:txBody>
          <a:bodyPr/>
          <a:lstStyle>
            <a:lvl1pPr>
              <a:defRPr/>
            </a:lvl1pPr>
          </a:lstStyle>
          <a:p>
            <a:pPr>
              <a:defRPr/>
            </a:pPr>
            <a:fld id="{000E7A35-591A-48B6-9C10-D1E02E4650A7}" type="slidenum">
              <a:rPr lang="en-US"/>
              <a:pPr>
                <a:defRPr/>
              </a:pPr>
              <a:t>‹#›</a:t>
            </a:fld>
            <a:endParaRPr lang="en-US"/>
          </a:p>
        </p:txBody>
      </p:sp>
    </p:spTree>
    <p:extLst>
      <p:ext uri="{BB962C8B-B14F-4D97-AF65-F5344CB8AC3E}">
        <p14:creationId xmlns:p14="http://schemas.microsoft.com/office/powerpoint/2010/main" val="27348477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361950" y="773113"/>
            <a:ext cx="8401050" cy="674687"/>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350838" y="1600200"/>
            <a:ext cx="8437562" cy="4754563"/>
          </a:xfrm>
        </p:spPr>
        <p:txBody>
          <a:bodyPr/>
          <a:lstStyle/>
          <a:p>
            <a:pPr lvl="0"/>
            <a:r>
              <a:rPr lang="en-US" noProof="0" smtClean="0"/>
              <a:t>Click icon to add SmartArt graphic</a:t>
            </a:r>
            <a:endParaRPr lang="en-US" noProof="0"/>
          </a:p>
        </p:txBody>
      </p:sp>
      <p:sp>
        <p:nvSpPr>
          <p:cNvPr id="4" name="Date Placeholder 3"/>
          <p:cNvSpPr>
            <a:spLocks noGrp="1"/>
          </p:cNvSpPr>
          <p:nvPr>
            <p:ph type="dt" sz="half" idx="10"/>
          </p:nvPr>
        </p:nvSpPr>
        <p:spPr>
          <a:xfrm>
            <a:off x="457200" y="6629400"/>
            <a:ext cx="2133600" cy="168275"/>
          </a:xfrm>
        </p:spPr>
        <p:txBody>
          <a:bodyPr/>
          <a:lstStyle>
            <a:lvl1pPr fontAlgn="auto">
              <a:spcBef>
                <a:spcPts val="0"/>
              </a:spcBef>
              <a:spcAft>
                <a:spcPts val="0"/>
              </a:spcAft>
              <a:defRPr/>
            </a:lvl1pPr>
          </a:lstStyle>
          <a:p>
            <a:pPr>
              <a:defRPr/>
            </a:pPr>
            <a:endParaRPr lang="en-US"/>
          </a:p>
        </p:txBody>
      </p:sp>
      <p:sp>
        <p:nvSpPr>
          <p:cNvPr id="5" name="Footer Placeholder 4"/>
          <p:cNvSpPr>
            <a:spLocks noGrp="1"/>
          </p:cNvSpPr>
          <p:nvPr>
            <p:ph type="ftr" sz="quarter" idx="11"/>
          </p:nvPr>
        </p:nvSpPr>
        <p:spPr>
          <a:xfrm>
            <a:off x="3124200" y="6629400"/>
            <a:ext cx="2895600" cy="168275"/>
          </a:xfrm>
          <a:prstGeom prst="rect">
            <a:avLst/>
          </a:prstGeom>
        </p:spPr>
        <p:txBody>
          <a:bodyPr/>
          <a:lstStyle>
            <a:lvl1pPr fontAlgn="auto">
              <a:spcBef>
                <a:spcPts val="0"/>
              </a:spcBef>
              <a:spcAft>
                <a:spcPts val="0"/>
              </a:spcAft>
              <a:defRPr>
                <a:latin typeface="Arial" charset="0"/>
                <a:ea typeface="ＭＳ Ｐゴシック" charset="0"/>
                <a:cs typeface="Arial" charset="0"/>
              </a:defRPr>
            </a:lvl1pPr>
          </a:lstStyle>
          <a:p>
            <a:pPr>
              <a:defRPr/>
            </a:pPr>
            <a:endParaRPr lang="en-US">
              <a:solidFill>
                <a:srgbClr val="FFFFFF"/>
              </a:solidFill>
            </a:endParaRPr>
          </a:p>
        </p:txBody>
      </p:sp>
      <p:sp>
        <p:nvSpPr>
          <p:cNvPr id="6" name="Slide Number Placeholder 5"/>
          <p:cNvSpPr>
            <a:spLocks noGrp="1"/>
          </p:cNvSpPr>
          <p:nvPr>
            <p:ph type="sldNum" sz="quarter" idx="12"/>
          </p:nvPr>
        </p:nvSpPr>
        <p:spPr>
          <a:xfrm>
            <a:off x="6553200" y="6629400"/>
            <a:ext cx="2133600" cy="168275"/>
          </a:xfrm>
        </p:spPr>
        <p:txBody>
          <a:bodyPr/>
          <a:lstStyle>
            <a:lvl1pPr>
              <a:defRPr/>
            </a:lvl1pPr>
          </a:lstStyle>
          <a:p>
            <a:pPr>
              <a:defRPr/>
            </a:pPr>
            <a:fld id="{94F75005-34D7-4392-92C9-793DB23991E5}" type="slidenum">
              <a:rPr lang="en-US"/>
              <a:pPr>
                <a:defRPr/>
              </a:pPr>
              <a:t>‹#›</a:t>
            </a:fld>
            <a:endParaRPr lang="en-US"/>
          </a:p>
        </p:txBody>
      </p:sp>
    </p:spTree>
    <p:extLst>
      <p:ext uri="{BB962C8B-B14F-4D97-AF65-F5344CB8AC3E}">
        <p14:creationId xmlns:p14="http://schemas.microsoft.com/office/powerpoint/2010/main" val="191796413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itle" preserve="1">
  <p:cSld name="Title Slide">
    <p:bg bwMode="gray">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101" name="Rectangle 29"/>
          <p:cNvSpPr>
            <a:spLocks noChangeArrowheads="1"/>
          </p:cNvSpPr>
          <p:nvPr/>
        </p:nvSpPr>
        <p:spPr bwMode="hidden">
          <a:xfrm rot="-21600000">
            <a:off x="0" y="4830763"/>
            <a:ext cx="9170988" cy="1809750"/>
          </a:xfrm>
          <a:prstGeom prst="rect">
            <a:avLst/>
          </a:prstGeom>
          <a:gradFill rotWithShape="1">
            <a:gsLst>
              <a:gs pos="0">
                <a:srgbClr val="000066">
                  <a:gamma/>
                  <a:tint val="0"/>
                  <a:invGamma/>
                  <a:alpha val="0"/>
                </a:srgbClr>
              </a:gs>
              <a:gs pos="50000">
                <a:srgbClr val="000066">
                  <a:alpha val="50000"/>
                </a:srgbClr>
              </a:gs>
              <a:gs pos="100000">
                <a:srgbClr val="000066">
                  <a:gamma/>
                  <a:tint val="0"/>
                  <a:invGamma/>
                  <a:alpha val="0"/>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d-ID" smtClean="0">
              <a:solidFill>
                <a:srgbClr val="85218F"/>
              </a:solidFill>
              <a:latin typeface="Arial" charset="0"/>
              <a:ea typeface="+mn-ea"/>
            </a:endParaRPr>
          </a:p>
        </p:txBody>
      </p:sp>
      <p:sp>
        <p:nvSpPr>
          <p:cNvPr id="3102" name="Rectangle 30"/>
          <p:cNvSpPr>
            <a:spLocks noChangeArrowheads="1"/>
          </p:cNvSpPr>
          <p:nvPr/>
        </p:nvSpPr>
        <p:spPr bwMode="gray">
          <a:xfrm>
            <a:off x="0" y="5291138"/>
            <a:ext cx="9144000" cy="876300"/>
          </a:xfrm>
          <a:prstGeom prst="rect">
            <a:avLst/>
          </a:prstGeom>
          <a:gradFill rotWithShape="1">
            <a:gsLst>
              <a:gs pos="0">
                <a:schemeClr val="tx1">
                  <a:alpha val="27000"/>
                </a:schemeClr>
              </a:gs>
              <a:gs pos="100000">
                <a:schemeClr val="tx1">
                  <a:gamma/>
                  <a:shade val="72941"/>
                  <a:invGamma/>
                  <a:alpha val="89999"/>
                </a:scheme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d-ID" smtClean="0">
              <a:solidFill>
                <a:srgbClr val="85218F"/>
              </a:solidFill>
              <a:latin typeface="Arial" charset="0"/>
              <a:ea typeface="+mn-ea"/>
            </a:endParaRPr>
          </a:p>
        </p:txBody>
      </p:sp>
      <p:sp>
        <p:nvSpPr>
          <p:cNvPr id="3104" name="Oval 32"/>
          <p:cNvSpPr>
            <a:spLocks noChangeArrowheads="1"/>
          </p:cNvSpPr>
          <p:nvPr/>
        </p:nvSpPr>
        <p:spPr bwMode="gray">
          <a:xfrm>
            <a:off x="201613" y="4481513"/>
            <a:ext cx="1133475" cy="1157287"/>
          </a:xfrm>
          <a:prstGeom prst="ellipse">
            <a:avLst/>
          </a:prstGeom>
          <a:blipFill dpi="0" rotWithShape="1">
            <a:blip r:embed="rId3" cstate="print"/>
            <a:srcRect/>
            <a:stretch>
              <a:fillRect/>
            </a:stretch>
          </a:blipFill>
          <a:ln w="38100">
            <a:solidFill>
              <a:srgbClr val="FFFFFF"/>
            </a:solidFill>
            <a:round/>
            <a:headEnd/>
            <a:tailEnd/>
          </a:ln>
          <a:effectLst>
            <a:outerShdw dist="71842" dir="2700000" algn="ctr" rotWithShape="0">
              <a:srgbClr val="000000">
                <a:alpha val="50000"/>
              </a:srgbClr>
            </a:outerShdw>
          </a:effectLst>
        </p:spPr>
        <p:txBody>
          <a:bodyPr wrap="none" anchor="ctr"/>
          <a:lstStyle/>
          <a:p>
            <a:endParaRPr lang="id-ID" smtClean="0">
              <a:solidFill>
                <a:srgbClr val="85218F"/>
              </a:solidFill>
              <a:latin typeface="Arial" charset="0"/>
              <a:ea typeface="+mn-ea"/>
            </a:endParaRPr>
          </a:p>
        </p:txBody>
      </p:sp>
      <p:sp>
        <p:nvSpPr>
          <p:cNvPr id="3105" name="Oval 33"/>
          <p:cNvSpPr>
            <a:spLocks noChangeArrowheads="1"/>
          </p:cNvSpPr>
          <p:nvPr/>
        </p:nvSpPr>
        <p:spPr bwMode="gray">
          <a:xfrm>
            <a:off x="1562100" y="4481513"/>
            <a:ext cx="1133475" cy="1157287"/>
          </a:xfrm>
          <a:prstGeom prst="ellipse">
            <a:avLst/>
          </a:prstGeom>
          <a:blipFill dpi="0" rotWithShape="1">
            <a:blip r:embed="rId4" cstate="print"/>
            <a:srcRect/>
            <a:stretch>
              <a:fillRect/>
            </a:stretch>
          </a:blipFill>
          <a:ln w="38100">
            <a:solidFill>
              <a:srgbClr val="FFFFFF"/>
            </a:solidFill>
            <a:round/>
            <a:headEnd/>
            <a:tailEnd/>
          </a:ln>
          <a:effectLst>
            <a:outerShdw dist="71842" dir="2700000" algn="ctr" rotWithShape="0">
              <a:srgbClr val="000000">
                <a:alpha val="50000"/>
              </a:srgbClr>
            </a:outerShdw>
          </a:effectLst>
        </p:spPr>
        <p:txBody>
          <a:bodyPr wrap="none" anchor="ctr"/>
          <a:lstStyle/>
          <a:p>
            <a:endParaRPr lang="id-ID" smtClean="0">
              <a:solidFill>
                <a:srgbClr val="85218F"/>
              </a:solidFill>
              <a:latin typeface="Arial" charset="0"/>
              <a:ea typeface="+mn-ea"/>
            </a:endParaRPr>
          </a:p>
        </p:txBody>
      </p:sp>
      <p:sp>
        <p:nvSpPr>
          <p:cNvPr id="3074" name="Rectangle 2"/>
          <p:cNvSpPr>
            <a:spLocks noGrp="1" noChangeArrowheads="1"/>
          </p:cNvSpPr>
          <p:nvPr>
            <p:ph type="ctrTitle"/>
          </p:nvPr>
        </p:nvSpPr>
        <p:spPr bwMode="gray">
          <a:xfrm>
            <a:off x="201613" y="5181600"/>
            <a:ext cx="8688387" cy="1066800"/>
          </a:xfrm>
        </p:spPr>
        <p:txBody>
          <a:bodyPr/>
          <a:lstStyle>
            <a:lvl1pPr algn="r">
              <a:defRPr sz="4600"/>
            </a:lvl1pPr>
          </a:lstStyle>
          <a:p>
            <a:pPr lvl="0"/>
            <a:r>
              <a:rPr lang="en-US" altLang="id-ID" noProof="0" smtClean="0"/>
              <a:t>Click to edit Master title style</a:t>
            </a:r>
          </a:p>
        </p:txBody>
      </p:sp>
      <p:sp>
        <p:nvSpPr>
          <p:cNvPr id="3075" name="Rectangle 3"/>
          <p:cNvSpPr>
            <a:spLocks noGrp="1" noChangeArrowheads="1"/>
          </p:cNvSpPr>
          <p:nvPr>
            <p:ph type="subTitle" idx="1"/>
          </p:nvPr>
        </p:nvSpPr>
        <p:spPr>
          <a:xfrm>
            <a:off x="3886200" y="6210300"/>
            <a:ext cx="5003800" cy="533400"/>
          </a:xfrm>
        </p:spPr>
        <p:txBody>
          <a:bodyPr/>
          <a:lstStyle>
            <a:lvl1pPr marL="0" indent="0" algn="r">
              <a:buFontTx/>
              <a:buNone/>
              <a:defRPr sz="1600" i="1">
                <a:latin typeface="Times New Roman" pitchFamily="18" charset="0"/>
              </a:defRPr>
            </a:lvl1pPr>
          </a:lstStyle>
          <a:p>
            <a:pPr lvl="0"/>
            <a:r>
              <a:rPr lang="en-US" altLang="id-ID" noProof="0" smtClean="0"/>
              <a:t>Click to edit Master subtitle style</a:t>
            </a:r>
          </a:p>
        </p:txBody>
      </p:sp>
      <p:sp>
        <p:nvSpPr>
          <p:cNvPr id="3076" name="Rectangle 4"/>
          <p:cNvSpPr>
            <a:spLocks noGrp="1" noChangeArrowheads="1"/>
          </p:cNvSpPr>
          <p:nvPr>
            <p:ph type="dt" sz="half" idx="2"/>
          </p:nvPr>
        </p:nvSpPr>
        <p:spPr>
          <a:xfrm>
            <a:off x="457200" y="6389688"/>
            <a:ext cx="1600200" cy="331787"/>
          </a:xfrm>
        </p:spPr>
        <p:txBody>
          <a:bodyPr/>
          <a:lstStyle>
            <a:lvl1pPr>
              <a:defRPr>
                <a:solidFill>
                  <a:schemeClr val="tx1"/>
                </a:solidFill>
              </a:defRPr>
            </a:lvl1pPr>
          </a:lstStyle>
          <a:p>
            <a:endParaRPr lang="en-US" altLang="id-ID">
              <a:solidFill>
                <a:srgbClr val="85218F"/>
              </a:solidFill>
            </a:endParaRPr>
          </a:p>
        </p:txBody>
      </p:sp>
      <p:sp>
        <p:nvSpPr>
          <p:cNvPr id="3077" name="Rectangle 5"/>
          <p:cNvSpPr>
            <a:spLocks noGrp="1" noChangeArrowheads="1"/>
          </p:cNvSpPr>
          <p:nvPr>
            <p:ph type="ftr" sz="quarter" idx="3"/>
          </p:nvPr>
        </p:nvSpPr>
        <p:spPr>
          <a:xfrm>
            <a:off x="2262188" y="6389688"/>
            <a:ext cx="1828800" cy="331787"/>
          </a:xfrm>
        </p:spPr>
        <p:txBody>
          <a:bodyPr/>
          <a:lstStyle>
            <a:lvl1pPr>
              <a:defRPr>
                <a:solidFill>
                  <a:schemeClr val="tx1"/>
                </a:solidFill>
              </a:defRPr>
            </a:lvl1pPr>
          </a:lstStyle>
          <a:p>
            <a:endParaRPr lang="en-US" altLang="id-ID">
              <a:solidFill>
                <a:srgbClr val="85218F"/>
              </a:solidFill>
            </a:endParaRPr>
          </a:p>
        </p:txBody>
      </p:sp>
      <p:sp>
        <p:nvSpPr>
          <p:cNvPr id="3078" name="Rectangle 6"/>
          <p:cNvSpPr>
            <a:spLocks noGrp="1" noChangeArrowheads="1"/>
          </p:cNvSpPr>
          <p:nvPr>
            <p:ph type="sldNum" sz="quarter" idx="4"/>
          </p:nvPr>
        </p:nvSpPr>
        <p:spPr>
          <a:xfrm>
            <a:off x="4343400" y="6389688"/>
            <a:ext cx="1447800" cy="331787"/>
          </a:xfrm>
        </p:spPr>
        <p:txBody>
          <a:bodyPr/>
          <a:lstStyle>
            <a:lvl1pPr>
              <a:defRPr>
                <a:solidFill>
                  <a:schemeClr val="tx1"/>
                </a:solidFill>
              </a:defRPr>
            </a:lvl1pPr>
          </a:lstStyle>
          <a:p>
            <a:fld id="{97F108DD-D9DB-4A88-B1F6-611188D9169A}" type="slidenum">
              <a:rPr lang="en-US" altLang="id-ID">
                <a:solidFill>
                  <a:srgbClr val="85218F"/>
                </a:solidFill>
              </a:rPr>
              <a:pPr/>
              <a:t>‹#›</a:t>
            </a:fld>
            <a:endParaRPr lang="en-US" altLang="id-ID">
              <a:solidFill>
                <a:srgbClr val="85218F"/>
              </a:solidFill>
            </a:endParaRPr>
          </a:p>
        </p:txBody>
      </p:sp>
      <p:pic>
        <p:nvPicPr>
          <p:cNvPr id="3110" name="Picture 38" descr="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gray">
          <a:xfrm>
            <a:off x="1371600" y="381000"/>
            <a:ext cx="6019800" cy="4565650"/>
          </a:xfrm>
          <a:prstGeom prst="rect">
            <a:avLst/>
          </a:prstGeom>
          <a:noFill/>
          <a:extLst>
            <a:ext uri="{909E8E84-426E-40DD-AFC4-6F175D3DCCD1}">
              <a14:hiddenFill xmlns:a14="http://schemas.microsoft.com/office/drawing/2010/main">
                <a:solidFill>
                  <a:srgbClr val="FFFFFF"/>
                </a:solidFill>
              </a14:hiddenFill>
            </a:ext>
          </a:extLst>
        </p:spPr>
      </p:pic>
      <p:sp>
        <p:nvSpPr>
          <p:cNvPr id="3113" name="Text Box 41"/>
          <p:cNvSpPr txBox="1">
            <a:spLocks noChangeArrowheads="1"/>
          </p:cNvSpPr>
          <p:nvPr/>
        </p:nvSpPr>
        <p:spPr bwMode="black">
          <a:xfrm>
            <a:off x="76200" y="95250"/>
            <a:ext cx="1303338" cy="427038"/>
          </a:xfrm>
          <a:prstGeom prst="rect">
            <a:avLst/>
          </a:prstGeom>
          <a:noFill/>
          <a:ln>
            <a:noFill/>
          </a:ln>
          <a:effectLst>
            <a:outerShdw dist="17961" dir="2700000" algn="ctr" rotWithShape="0">
              <a:srgbClr val="000000">
                <a:alpha val="5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p>
            <a:r>
              <a:rPr lang="en-US" altLang="id-ID" sz="2200" smtClean="0">
                <a:solidFill>
                  <a:srgbClr val="FFFFFF"/>
                </a:solidFill>
                <a:latin typeface="Arial Black" pitchFamily="34" charset="0"/>
                <a:ea typeface="+mn-ea"/>
              </a:rPr>
              <a:t>L/O/G/O</a:t>
            </a:r>
          </a:p>
        </p:txBody>
      </p:sp>
    </p:spTree>
    <p:extLst>
      <p:ext uri="{BB962C8B-B14F-4D97-AF65-F5344CB8AC3E}">
        <p14:creationId xmlns:p14="http://schemas.microsoft.com/office/powerpoint/2010/main" val="2294242475"/>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lvl1pPr>
              <a:defRPr/>
            </a:lvl1pPr>
          </a:lstStyle>
          <a:p>
            <a:endParaRPr lang="en-US" altLang="id-ID"/>
          </a:p>
        </p:txBody>
      </p:sp>
      <p:sp>
        <p:nvSpPr>
          <p:cNvPr id="5" name="Footer Placeholder 4"/>
          <p:cNvSpPr>
            <a:spLocks noGrp="1"/>
          </p:cNvSpPr>
          <p:nvPr>
            <p:ph type="ftr" sz="quarter" idx="11"/>
          </p:nvPr>
        </p:nvSpPr>
        <p:spPr/>
        <p:txBody>
          <a:bodyPr/>
          <a:lstStyle>
            <a:lvl1pPr>
              <a:defRPr/>
            </a:lvl1pPr>
          </a:lstStyle>
          <a:p>
            <a:endParaRPr lang="en-US" altLang="id-ID"/>
          </a:p>
        </p:txBody>
      </p:sp>
      <p:sp>
        <p:nvSpPr>
          <p:cNvPr id="6" name="Slide Number Placeholder 5"/>
          <p:cNvSpPr>
            <a:spLocks noGrp="1"/>
          </p:cNvSpPr>
          <p:nvPr>
            <p:ph type="sldNum" sz="quarter" idx="12"/>
          </p:nvPr>
        </p:nvSpPr>
        <p:spPr/>
        <p:txBody>
          <a:bodyPr/>
          <a:lstStyle>
            <a:lvl1pPr>
              <a:defRPr/>
            </a:lvl1pPr>
          </a:lstStyle>
          <a:p>
            <a:fld id="{05B4D676-93A6-4B71-B56E-7D81EEF98945}" type="slidenum">
              <a:rPr lang="en-US" altLang="id-ID"/>
              <a:pPr/>
              <a:t>‹#›</a:t>
            </a:fld>
            <a:endParaRPr lang="en-US" altLang="id-ID"/>
          </a:p>
        </p:txBody>
      </p:sp>
    </p:spTree>
    <p:extLst>
      <p:ext uri="{BB962C8B-B14F-4D97-AF65-F5344CB8AC3E}">
        <p14:creationId xmlns:p14="http://schemas.microsoft.com/office/powerpoint/2010/main" val="12257081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id-ID"/>
          </a:p>
        </p:txBody>
      </p:sp>
      <p:sp>
        <p:nvSpPr>
          <p:cNvPr id="5" name="Footer Placeholder 4"/>
          <p:cNvSpPr>
            <a:spLocks noGrp="1"/>
          </p:cNvSpPr>
          <p:nvPr>
            <p:ph type="ftr" sz="quarter" idx="11"/>
          </p:nvPr>
        </p:nvSpPr>
        <p:spPr/>
        <p:txBody>
          <a:bodyPr/>
          <a:lstStyle>
            <a:lvl1pPr>
              <a:defRPr/>
            </a:lvl1pPr>
          </a:lstStyle>
          <a:p>
            <a:endParaRPr lang="en-US" altLang="id-ID"/>
          </a:p>
        </p:txBody>
      </p:sp>
      <p:sp>
        <p:nvSpPr>
          <p:cNvPr id="6" name="Slide Number Placeholder 5"/>
          <p:cNvSpPr>
            <a:spLocks noGrp="1"/>
          </p:cNvSpPr>
          <p:nvPr>
            <p:ph type="sldNum" sz="quarter" idx="12"/>
          </p:nvPr>
        </p:nvSpPr>
        <p:spPr/>
        <p:txBody>
          <a:bodyPr/>
          <a:lstStyle>
            <a:lvl1pPr>
              <a:defRPr/>
            </a:lvl1pPr>
          </a:lstStyle>
          <a:p>
            <a:fld id="{67B1769E-CF45-452C-B1DF-451296709878}" type="slidenum">
              <a:rPr lang="en-US" altLang="id-ID"/>
              <a:pPr/>
              <a:t>‹#›</a:t>
            </a:fld>
            <a:endParaRPr lang="en-US" altLang="id-ID"/>
          </a:p>
        </p:txBody>
      </p:sp>
    </p:spTree>
    <p:extLst>
      <p:ext uri="{BB962C8B-B14F-4D97-AF65-F5344CB8AC3E}">
        <p14:creationId xmlns:p14="http://schemas.microsoft.com/office/powerpoint/2010/main" val="28050842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lvl1pPr>
              <a:defRPr/>
            </a:lvl1pPr>
          </a:lstStyle>
          <a:p>
            <a:endParaRPr lang="en-US" altLang="id-ID"/>
          </a:p>
        </p:txBody>
      </p:sp>
      <p:sp>
        <p:nvSpPr>
          <p:cNvPr id="6" name="Footer Placeholder 5"/>
          <p:cNvSpPr>
            <a:spLocks noGrp="1"/>
          </p:cNvSpPr>
          <p:nvPr>
            <p:ph type="ftr" sz="quarter" idx="11"/>
          </p:nvPr>
        </p:nvSpPr>
        <p:spPr/>
        <p:txBody>
          <a:bodyPr/>
          <a:lstStyle>
            <a:lvl1pPr>
              <a:defRPr/>
            </a:lvl1pPr>
          </a:lstStyle>
          <a:p>
            <a:endParaRPr lang="en-US" altLang="id-ID"/>
          </a:p>
        </p:txBody>
      </p:sp>
      <p:sp>
        <p:nvSpPr>
          <p:cNvPr id="7" name="Slide Number Placeholder 6"/>
          <p:cNvSpPr>
            <a:spLocks noGrp="1"/>
          </p:cNvSpPr>
          <p:nvPr>
            <p:ph type="sldNum" sz="quarter" idx="12"/>
          </p:nvPr>
        </p:nvSpPr>
        <p:spPr/>
        <p:txBody>
          <a:bodyPr/>
          <a:lstStyle>
            <a:lvl1pPr>
              <a:defRPr/>
            </a:lvl1pPr>
          </a:lstStyle>
          <a:p>
            <a:fld id="{F7DC010C-26A7-41A7-A096-C65B4ACCA1EE}" type="slidenum">
              <a:rPr lang="en-US" altLang="id-ID"/>
              <a:pPr/>
              <a:t>‹#›</a:t>
            </a:fld>
            <a:endParaRPr lang="en-US" altLang="id-ID"/>
          </a:p>
        </p:txBody>
      </p:sp>
    </p:spTree>
    <p:extLst>
      <p:ext uri="{BB962C8B-B14F-4D97-AF65-F5344CB8AC3E}">
        <p14:creationId xmlns:p14="http://schemas.microsoft.com/office/powerpoint/2010/main" val="18615734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4" name="Freeform 3"/>
          <p:cNvSpPr>
            <a:spLocks/>
          </p:cNvSpPr>
          <p:nvPr/>
        </p:nvSpPr>
        <p:spPr bwMode="auto">
          <a:xfrm>
            <a:off x="0" y="4751388"/>
            <a:ext cx="9144000" cy="2112962"/>
          </a:xfrm>
          <a:custGeom>
            <a:avLst/>
            <a:gdLst>
              <a:gd name="T0" fmla="*/ 0 w 5760"/>
              <a:gd name="T1" fmla="*/ 1692275 h 1331"/>
              <a:gd name="T2" fmla="*/ 0 w 5760"/>
              <a:gd name="T3" fmla="*/ 2112962 h 1331"/>
              <a:gd name="T4" fmla="*/ 9144000 w 5760"/>
              <a:gd name="T5" fmla="*/ 2112962 h 1331"/>
              <a:gd name="T6" fmla="*/ 9144000 w 5760"/>
              <a:gd name="T7" fmla="*/ 0 h 1331"/>
              <a:gd name="T8" fmla="*/ 0 w 5760"/>
              <a:gd name="T9" fmla="*/ 1692275 h 1331"/>
              <a:gd name="T10" fmla="*/ 0 60000 65536"/>
              <a:gd name="T11" fmla="*/ 0 60000 65536"/>
              <a:gd name="T12" fmla="*/ 0 60000 65536"/>
              <a:gd name="T13" fmla="*/ 0 60000 65536"/>
              <a:gd name="T14" fmla="*/ 0 60000 65536"/>
              <a:gd name="T15" fmla="*/ 0 w 5760"/>
              <a:gd name="T16" fmla="*/ 0 h 1331"/>
              <a:gd name="T17" fmla="*/ 5760 w 5760"/>
              <a:gd name="T18" fmla="*/ 1331 h 1331"/>
            </a:gdLst>
            <a:ahLst/>
            <a:cxnLst>
              <a:cxn ang="T10">
                <a:pos x="T0" y="T1"/>
              </a:cxn>
              <a:cxn ang="T11">
                <a:pos x="T2" y="T3"/>
              </a:cxn>
              <a:cxn ang="T12">
                <a:pos x="T4" y="T5"/>
              </a:cxn>
              <a:cxn ang="T13">
                <a:pos x="T6" y="T7"/>
              </a:cxn>
              <a:cxn ang="T14">
                <a:pos x="T8" y="T9"/>
              </a:cxn>
            </a:cxnLst>
            <a:rect l="T15" t="T16" r="T17" b="T18"/>
            <a:pathLst>
              <a:path w="5760" h="1331">
                <a:moveTo>
                  <a:pt x="0" y="1066"/>
                </a:moveTo>
                <a:lnTo>
                  <a:pt x="0" y="1331"/>
                </a:lnTo>
                <a:lnTo>
                  <a:pt x="5760" y="1331"/>
                </a:lnTo>
                <a:lnTo>
                  <a:pt x="5760" y="0"/>
                </a:lnTo>
                <a:cubicBezTo>
                  <a:pt x="3220" y="1206"/>
                  <a:pt x="2250" y="1146"/>
                  <a:pt x="0" y="1066"/>
                </a:cubicBezTo>
                <a:close/>
              </a:path>
            </a:pathLst>
          </a:custGeom>
          <a:solidFill>
            <a:srgbClr val="7C7C7C">
              <a:alpha val="45097"/>
            </a:srgbClr>
          </a:solidFill>
          <a:ln w="9525">
            <a:noFill/>
            <a:round/>
            <a:headEnd/>
            <a:tailEnd/>
          </a:ln>
          <a:effectLst>
            <a:outerShdw dist="44450" dir="16200000" algn="ctr" rotWithShape="0">
              <a:srgbClr val="000000">
                <a:alpha val="34998"/>
              </a:srgbClr>
            </a:outerShdw>
          </a:effectLst>
        </p:spPr>
        <p:txBody>
          <a:bodyPr/>
          <a:lstStyle/>
          <a:p>
            <a:pPr>
              <a:defRPr/>
            </a:pPr>
            <a:endParaRPr lang="en-US">
              <a:ea typeface="ＭＳ Ｐゴシック" pitchFamily="34" charset="-128"/>
            </a:endParaRPr>
          </a:p>
        </p:txBody>
      </p:sp>
      <p:sp>
        <p:nvSpPr>
          <p:cNvPr id="5" name="Freeform 4"/>
          <p:cNvSpPr>
            <a:spLocks/>
          </p:cNvSpPr>
          <p:nvPr/>
        </p:nvSpPr>
        <p:spPr bwMode="auto">
          <a:xfrm>
            <a:off x="6105525" y="0"/>
            <a:ext cx="3038475" cy="6858000"/>
          </a:xfrm>
          <a:custGeom>
            <a:avLst/>
            <a:gdLst>
              <a:gd name="T0" fmla="*/ 2147483647 w 1914"/>
              <a:gd name="T1" fmla="*/ 22587518 h 4329"/>
              <a:gd name="T2" fmla="*/ 2147483647 w 1914"/>
              <a:gd name="T3" fmla="*/ 2147483647 h 4329"/>
              <a:gd name="T4" fmla="*/ 514111875 w 1914"/>
              <a:gd name="T5" fmla="*/ 2147483647 h 4329"/>
              <a:gd name="T6" fmla="*/ 0 w 1914"/>
              <a:gd name="T7" fmla="*/ 0 h 4329"/>
              <a:gd name="T8" fmla="*/ 2147483647 w 1914"/>
              <a:gd name="T9" fmla="*/ 22587518 h 4329"/>
              <a:gd name="T10" fmla="*/ 0 60000 65536"/>
              <a:gd name="T11" fmla="*/ 0 60000 65536"/>
              <a:gd name="T12" fmla="*/ 0 60000 65536"/>
              <a:gd name="T13" fmla="*/ 0 60000 65536"/>
              <a:gd name="T14" fmla="*/ 0 60000 65536"/>
              <a:gd name="T15" fmla="*/ 0 w 1914"/>
              <a:gd name="T16" fmla="*/ 0 h 4329"/>
              <a:gd name="T17" fmla="*/ 1914 w 1914"/>
              <a:gd name="T18" fmla="*/ 4329 h 4329"/>
            </a:gdLst>
            <a:ahLst/>
            <a:cxnLst>
              <a:cxn ang="T10">
                <a:pos x="T0" y="T1"/>
              </a:cxn>
              <a:cxn ang="T11">
                <a:pos x="T2" y="T3"/>
              </a:cxn>
              <a:cxn ang="T12">
                <a:pos x="T4" y="T5"/>
              </a:cxn>
              <a:cxn ang="T13">
                <a:pos x="T6" y="T7"/>
              </a:cxn>
              <a:cxn ang="T14">
                <a:pos x="T8" y="T9"/>
              </a:cxn>
            </a:cxnLst>
            <a:rect l="T15" t="T16" r="T17" b="T18"/>
            <a:pathLst>
              <a:path w="1914" h="4329">
                <a:moveTo>
                  <a:pt x="1914" y="9"/>
                </a:moveTo>
                <a:lnTo>
                  <a:pt x="1914" y="4329"/>
                </a:lnTo>
                <a:lnTo>
                  <a:pt x="204" y="4327"/>
                </a:lnTo>
                <a:cubicBezTo>
                  <a:pt x="1288" y="3574"/>
                  <a:pt x="1608" y="1590"/>
                  <a:pt x="0" y="0"/>
                </a:cubicBezTo>
                <a:lnTo>
                  <a:pt x="1914" y="9"/>
                </a:lnTo>
                <a:close/>
              </a:path>
            </a:pathLst>
          </a:custGeom>
          <a:solidFill>
            <a:srgbClr val="595959">
              <a:alpha val="39999"/>
            </a:srgbClr>
          </a:solidFill>
          <a:ln w="9525">
            <a:noFill/>
            <a:round/>
            <a:headEnd/>
            <a:tailEnd/>
          </a:ln>
          <a:effectLst>
            <a:outerShdw dist="50800" dir="10800000" algn="ctr" rotWithShape="0">
              <a:srgbClr val="000000">
                <a:alpha val="45000"/>
              </a:srgbClr>
            </a:outerShdw>
          </a:effectLst>
        </p:spPr>
        <p:txBody>
          <a:bodyPr/>
          <a:lstStyle/>
          <a:p>
            <a:pPr>
              <a:defRPr/>
            </a:pPr>
            <a:endParaRPr lang="en-US">
              <a:ea typeface="ＭＳ Ｐゴシック" pitchFamily="34" charset="-128"/>
            </a:endParaRPr>
          </a:p>
        </p:txBody>
      </p:sp>
      <p:sp>
        <p:nvSpPr>
          <p:cNvPr id="2" name="Titl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lang="en-US" smtClean="0"/>
              <a:t>Click to edit Master title style</a:t>
            </a:r>
            <a:endParaRPr lang="en-US"/>
          </a:p>
        </p:txBody>
      </p:sp>
      <p:sp>
        <p:nvSpPr>
          <p:cNvPr id="3" name="Text Placeholder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6" name="Date Placeholder 3"/>
          <p:cNvSpPr>
            <a:spLocks noGrp="1"/>
          </p:cNvSpPr>
          <p:nvPr>
            <p:ph type="dt" sz="half" idx="10"/>
          </p:nvPr>
        </p:nvSpPr>
        <p:spPr/>
        <p:txBody>
          <a:bodyPr/>
          <a:lstStyle>
            <a:lvl1pPr>
              <a:defRPr/>
            </a:lvl1pPr>
          </a:lstStyle>
          <a:p>
            <a:pPr>
              <a:defRPr/>
            </a:pPr>
            <a:fld id="{2E861A06-22F7-472A-8A0D-A6BB8701AE2A}" type="datetimeFigureOut">
              <a:rPr lang="id-ID"/>
              <a:pPr>
                <a:defRPr/>
              </a:pPr>
              <a:t>14/09/2018</a:t>
            </a:fld>
            <a:endParaRPr lang="id-ID"/>
          </a:p>
        </p:txBody>
      </p:sp>
      <p:sp>
        <p:nvSpPr>
          <p:cNvPr id="7" name="Footer Placeholder 4"/>
          <p:cNvSpPr>
            <a:spLocks noGrp="1"/>
          </p:cNvSpPr>
          <p:nvPr>
            <p:ph type="ftr" sz="quarter" idx="11"/>
          </p:nvPr>
        </p:nvSpPr>
        <p:spPr/>
        <p:txBody>
          <a:bodyPr/>
          <a:lstStyle>
            <a:lvl1pPr>
              <a:defRPr/>
            </a:lvl1pPr>
          </a:lstStyle>
          <a:p>
            <a:pPr>
              <a:defRPr/>
            </a:pPr>
            <a:endParaRPr lang="id-ID"/>
          </a:p>
        </p:txBody>
      </p:sp>
      <p:sp>
        <p:nvSpPr>
          <p:cNvPr id="8" name="Slide Number Placeholder 5"/>
          <p:cNvSpPr>
            <a:spLocks noGrp="1"/>
          </p:cNvSpPr>
          <p:nvPr>
            <p:ph type="sldNum" sz="quarter" idx="12"/>
          </p:nvPr>
        </p:nvSpPr>
        <p:spPr/>
        <p:txBody>
          <a:bodyPr/>
          <a:lstStyle>
            <a:lvl1pPr>
              <a:defRPr/>
            </a:lvl1pPr>
          </a:lstStyle>
          <a:p>
            <a:pPr>
              <a:defRPr/>
            </a:pPr>
            <a:fld id="{B6337275-421C-4E8C-90A3-31387CB6B3C8}" type="slidenum">
              <a:rPr lang="id-ID"/>
              <a:pPr>
                <a:defRPr/>
              </a:pPr>
              <a:t>‹#›</a:t>
            </a:fld>
            <a:endParaRPr lang="id-ID"/>
          </a:p>
        </p:txBody>
      </p:sp>
    </p:spTree>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lvl1pPr>
              <a:defRPr/>
            </a:lvl1pPr>
          </a:lstStyle>
          <a:p>
            <a:endParaRPr lang="en-US" altLang="id-ID"/>
          </a:p>
        </p:txBody>
      </p:sp>
      <p:sp>
        <p:nvSpPr>
          <p:cNvPr id="8" name="Footer Placeholder 7"/>
          <p:cNvSpPr>
            <a:spLocks noGrp="1"/>
          </p:cNvSpPr>
          <p:nvPr>
            <p:ph type="ftr" sz="quarter" idx="11"/>
          </p:nvPr>
        </p:nvSpPr>
        <p:spPr/>
        <p:txBody>
          <a:bodyPr/>
          <a:lstStyle>
            <a:lvl1pPr>
              <a:defRPr/>
            </a:lvl1pPr>
          </a:lstStyle>
          <a:p>
            <a:endParaRPr lang="en-US" altLang="id-ID"/>
          </a:p>
        </p:txBody>
      </p:sp>
      <p:sp>
        <p:nvSpPr>
          <p:cNvPr id="9" name="Slide Number Placeholder 8"/>
          <p:cNvSpPr>
            <a:spLocks noGrp="1"/>
          </p:cNvSpPr>
          <p:nvPr>
            <p:ph type="sldNum" sz="quarter" idx="12"/>
          </p:nvPr>
        </p:nvSpPr>
        <p:spPr/>
        <p:txBody>
          <a:bodyPr/>
          <a:lstStyle>
            <a:lvl1pPr>
              <a:defRPr/>
            </a:lvl1pPr>
          </a:lstStyle>
          <a:p>
            <a:fld id="{28E9F94D-71DC-404A-BA2E-7BCA921E7987}" type="slidenum">
              <a:rPr lang="en-US" altLang="id-ID"/>
              <a:pPr/>
              <a:t>‹#›</a:t>
            </a:fld>
            <a:endParaRPr lang="en-US" altLang="id-ID"/>
          </a:p>
        </p:txBody>
      </p:sp>
    </p:spTree>
    <p:extLst>
      <p:ext uri="{BB962C8B-B14F-4D97-AF65-F5344CB8AC3E}">
        <p14:creationId xmlns:p14="http://schemas.microsoft.com/office/powerpoint/2010/main" val="147489369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lvl1pPr>
              <a:defRPr/>
            </a:lvl1pPr>
          </a:lstStyle>
          <a:p>
            <a:endParaRPr lang="en-US" altLang="id-ID"/>
          </a:p>
        </p:txBody>
      </p:sp>
      <p:sp>
        <p:nvSpPr>
          <p:cNvPr id="4" name="Footer Placeholder 3"/>
          <p:cNvSpPr>
            <a:spLocks noGrp="1"/>
          </p:cNvSpPr>
          <p:nvPr>
            <p:ph type="ftr" sz="quarter" idx="11"/>
          </p:nvPr>
        </p:nvSpPr>
        <p:spPr/>
        <p:txBody>
          <a:bodyPr/>
          <a:lstStyle>
            <a:lvl1pPr>
              <a:defRPr/>
            </a:lvl1pPr>
          </a:lstStyle>
          <a:p>
            <a:endParaRPr lang="en-US" altLang="id-ID"/>
          </a:p>
        </p:txBody>
      </p:sp>
      <p:sp>
        <p:nvSpPr>
          <p:cNvPr id="5" name="Slide Number Placeholder 4"/>
          <p:cNvSpPr>
            <a:spLocks noGrp="1"/>
          </p:cNvSpPr>
          <p:nvPr>
            <p:ph type="sldNum" sz="quarter" idx="12"/>
          </p:nvPr>
        </p:nvSpPr>
        <p:spPr/>
        <p:txBody>
          <a:bodyPr/>
          <a:lstStyle>
            <a:lvl1pPr>
              <a:defRPr/>
            </a:lvl1pPr>
          </a:lstStyle>
          <a:p>
            <a:fld id="{7DCCB55D-CC72-4E71-9F3C-C91E7B8D3A86}" type="slidenum">
              <a:rPr lang="en-US" altLang="id-ID"/>
              <a:pPr/>
              <a:t>‹#›</a:t>
            </a:fld>
            <a:endParaRPr lang="en-US" altLang="id-ID"/>
          </a:p>
        </p:txBody>
      </p:sp>
    </p:spTree>
    <p:extLst>
      <p:ext uri="{BB962C8B-B14F-4D97-AF65-F5344CB8AC3E}">
        <p14:creationId xmlns:p14="http://schemas.microsoft.com/office/powerpoint/2010/main" val="24463018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id-ID"/>
          </a:p>
        </p:txBody>
      </p:sp>
      <p:sp>
        <p:nvSpPr>
          <p:cNvPr id="3" name="Footer Placeholder 2"/>
          <p:cNvSpPr>
            <a:spLocks noGrp="1"/>
          </p:cNvSpPr>
          <p:nvPr>
            <p:ph type="ftr" sz="quarter" idx="11"/>
          </p:nvPr>
        </p:nvSpPr>
        <p:spPr/>
        <p:txBody>
          <a:bodyPr/>
          <a:lstStyle>
            <a:lvl1pPr>
              <a:defRPr/>
            </a:lvl1pPr>
          </a:lstStyle>
          <a:p>
            <a:endParaRPr lang="en-US" altLang="id-ID"/>
          </a:p>
        </p:txBody>
      </p:sp>
      <p:sp>
        <p:nvSpPr>
          <p:cNvPr id="4" name="Slide Number Placeholder 3"/>
          <p:cNvSpPr>
            <a:spLocks noGrp="1"/>
          </p:cNvSpPr>
          <p:nvPr>
            <p:ph type="sldNum" sz="quarter" idx="12"/>
          </p:nvPr>
        </p:nvSpPr>
        <p:spPr/>
        <p:txBody>
          <a:bodyPr/>
          <a:lstStyle>
            <a:lvl1pPr>
              <a:defRPr/>
            </a:lvl1pPr>
          </a:lstStyle>
          <a:p>
            <a:fld id="{85FF2255-34B1-4FD8-B391-AEADB5BD0B9F}" type="slidenum">
              <a:rPr lang="en-US" altLang="id-ID"/>
              <a:pPr/>
              <a:t>‹#›</a:t>
            </a:fld>
            <a:endParaRPr lang="en-US" altLang="id-ID"/>
          </a:p>
        </p:txBody>
      </p:sp>
    </p:spTree>
    <p:extLst>
      <p:ext uri="{BB962C8B-B14F-4D97-AF65-F5344CB8AC3E}">
        <p14:creationId xmlns:p14="http://schemas.microsoft.com/office/powerpoint/2010/main" val="72187708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id-ID"/>
          </a:p>
        </p:txBody>
      </p:sp>
      <p:sp>
        <p:nvSpPr>
          <p:cNvPr id="6" name="Footer Placeholder 5"/>
          <p:cNvSpPr>
            <a:spLocks noGrp="1"/>
          </p:cNvSpPr>
          <p:nvPr>
            <p:ph type="ftr" sz="quarter" idx="11"/>
          </p:nvPr>
        </p:nvSpPr>
        <p:spPr/>
        <p:txBody>
          <a:bodyPr/>
          <a:lstStyle>
            <a:lvl1pPr>
              <a:defRPr/>
            </a:lvl1pPr>
          </a:lstStyle>
          <a:p>
            <a:endParaRPr lang="en-US" altLang="id-ID"/>
          </a:p>
        </p:txBody>
      </p:sp>
      <p:sp>
        <p:nvSpPr>
          <p:cNvPr id="7" name="Slide Number Placeholder 6"/>
          <p:cNvSpPr>
            <a:spLocks noGrp="1"/>
          </p:cNvSpPr>
          <p:nvPr>
            <p:ph type="sldNum" sz="quarter" idx="12"/>
          </p:nvPr>
        </p:nvSpPr>
        <p:spPr/>
        <p:txBody>
          <a:bodyPr/>
          <a:lstStyle>
            <a:lvl1pPr>
              <a:defRPr/>
            </a:lvl1pPr>
          </a:lstStyle>
          <a:p>
            <a:fld id="{4000D57A-EB19-4378-AEB3-97FD8B8909C8}" type="slidenum">
              <a:rPr lang="en-US" altLang="id-ID"/>
              <a:pPr/>
              <a:t>‹#›</a:t>
            </a:fld>
            <a:endParaRPr lang="en-US" altLang="id-ID"/>
          </a:p>
        </p:txBody>
      </p:sp>
    </p:spTree>
    <p:extLst>
      <p:ext uri="{BB962C8B-B14F-4D97-AF65-F5344CB8AC3E}">
        <p14:creationId xmlns:p14="http://schemas.microsoft.com/office/powerpoint/2010/main" val="391552019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id-ID"/>
          </a:p>
        </p:txBody>
      </p:sp>
      <p:sp>
        <p:nvSpPr>
          <p:cNvPr id="6" name="Footer Placeholder 5"/>
          <p:cNvSpPr>
            <a:spLocks noGrp="1"/>
          </p:cNvSpPr>
          <p:nvPr>
            <p:ph type="ftr" sz="quarter" idx="11"/>
          </p:nvPr>
        </p:nvSpPr>
        <p:spPr/>
        <p:txBody>
          <a:bodyPr/>
          <a:lstStyle>
            <a:lvl1pPr>
              <a:defRPr/>
            </a:lvl1pPr>
          </a:lstStyle>
          <a:p>
            <a:endParaRPr lang="en-US" altLang="id-ID"/>
          </a:p>
        </p:txBody>
      </p:sp>
      <p:sp>
        <p:nvSpPr>
          <p:cNvPr id="7" name="Slide Number Placeholder 6"/>
          <p:cNvSpPr>
            <a:spLocks noGrp="1"/>
          </p:cNvSpPr>
          <p:nvPr>
            <p:ph type="sldNum" sz="quarter" idx="12"/>
          </p:nvPr>
        </p:nvSpPr>
        <p:spPr/>
        <p:txBody>
          <a:bodyPr/>
          <a:lstStyle>
            <a:lvl1pPr>
              <a:defRPr/>
            </a:lvl1pPr>
          </a:lstStyle>
          <a:p>
            <a:fld id="{96581A16-16A6-4DCA-9B65-B006F8C8EFC9}" type="slidenum">
              <a:rPr lang="en-US" altLang="id-ID"/>
              <a:pPr/>
              <a:t>‹#›</a:t>
            </a:fld>
            <a:endParaRPr lang="en-US" altLang="id-ID"/>
          </a:p>
        </p:txBody>
      </p:sp>
    </p:spTree>
    <p:extLst>
      <p:ext uri="{BB962C8B-B14F-4D97-AF65-F5344CB8AC3E}">
        <p14:creationId xmlns:p14="http://schemas.microsoft.com/office/powerpoint/2010/main" val="390036212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lvl1pPr>
              <a:defRPr/>
            </a:lvl1pPr>
          </a:lstStyle>
          <a:p>
            <a:endParaRPr lang="en-US" altLang="id-ID"/>
          </a:p>
        </p:txBody>
      </p:sp>
      <p:sp>
        <p:nvSpPr>
          <p:cNvPr id="5" name="Footer Placeholder 4"/>
          <p:cNvSpPr>
            <a:spLocks noGrp="1"/>
          </p:cNvSpPr>
          <p:nvPr>
            <p:ph type="ftr" sz="quarter" idx="11"/>
          </p:nvPr>
        </p:nvSpPr>
        <p:spPr/>
        <p:txBody>
          <a:bodyPr/>
          <a:lstStyle>
            <a:lvl1pPr>
              <a:defRPr/>
            </a:lvl1pPr>
          </a:lstStyle>
          <a:p>
            <a:endParaRPr lang="en-US" altLang="id-ID"/>
          </a:p>
        </p:txBody>
      </p:sp>
      <p:sp>
        <p:nvSpPr>
          <p:cNvPr id="6" name="Slide Number Placeholder 5"/>
          <p:cNvSpPr>
            <a:spLocks noGrp="1"/>
          </p:cNvSpPr>
          <p:nvPr>
            <p:ph type="sldNum" sz="quarter" idx="12"/>
          </p:nvPr>
        </p:nvSpPr>
        <p:spPr/>
        <p:txBody>
          <a:bodyPr/>
          <a:lstStyle>
            <a:lvl1pPr>
              <a:defRPr/>
            </a:lvl1pPr>
          </a:lstStyle>
          <a:p>
            <a:fld id="{E3CCA2CE-7BB9-4D6F-8109-D80B8C45D19B}" type="slidenum">
              <a:rPr lang="en-US" altLang="id-ID"/>
              <a:pPr/>
              <a:t>‹#›</a:t>
            </a:fld>
            <a:endParaRPr lang="en-US" altLang="id-ID"/>
          </a:p>
        </p:txBody>
      </p:sp>
    </p:spTree>
    <p:extLst>
      <p:ext uri="{BB962C8B-B14F-4D97-AF65-F5344CB8AC3E}">
        <p14:creationId xmlns:p14="http://schemas.microsoft.com/office/powerpoint/2010/main" val="385079904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47650"/>
            <a:ext cx="2057400" cy="5878513"/>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47650"/>
            <a:ext cx="6019800" cy="58785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lvl1pPr>
              <a:defRPr/>
            </a:lvl1pPr>
          </a:lstStyle>
          <a:p>
            <a:endParaRPr lang="en-US" altLang="id-ID"/>
          </a:p>
        </p:txBody>
      </p:sp>
      <p:sp>
        <p:nvSpPr>
          <p:cNvPr id="5" name="Footer Placeholder 4"/>
          <p:cNvSpPr>
            <a:spLocks noGrp="1"/>
          </p:cNvSpPr>
          <p:nvPr>
            <p:ph type="ftr" sz="quarter" idx="11"/>
          </p:nvPr>
        </p:nvSpPr>
        <p:spPr/>
        <p:txBody>
          <a:bodyPr/>
          <a:lstStyle>
            <a:lvl1pPr>
              <a:defRPr/>
            </a:lvl1pPr>
          </a:lstStyle>
          <a:p>
            <a:endParaRPr lang="en-US" altLang="id-ID"/>
          </a:p>
        </p:txBody>
      </p:sp>
      <p:sp>
        <p:nvSpPr>
          <p:cNvPr id="6" name="Slide Number Placeholder 5"/>
          <p:cNvSpPr>
            <a:spLocks noGrp="1"/>
          </p:cNvSpPr>
          <p:nvPr>
            <p:ph type="sldNum" sz="quarter" idx="12"/>
          </p:nvPr>
        </p:nvSpPr>
        <p:spPr/>
        <p:txBody>
          <a:bodyPr/>
          <a:lstStyle>
            <a:lvl1pPr>
              <a:defRPr/>
            </a:lvl1pPr>
          </a:lstStyle>
          <a:p>
            <a:fld id="{C47B695F-56D5-4323-BF22-2DA33722DDFA}" type="slidenum">
              <a:rPr lang="en-US" altLang="id-ID"/>
              <a:pPr/>
              <a:t>‹#›</a:t>
            </a:fld>
            <a:endParaRPr lang="en-US" altLang="id-ID"/>
          </a:p>
        </p:txBody>
      </p:sp>
    </p:spTree>
    <p:extLst>
      <p:ext uri="{BB962C8B-B14F-4D97-AF65-F5344CB8AC3E}">
        <p14:creationId xmlns:p14="http://schemas.microsoft.com/office/powerpoint/2010/main" val="348847145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47650"/>
            <a:ext cx="5943600" cy="1143000"/>
          </a:xfrm>
        </p:spPr>
        <p:txBody>
          <a:bodyPr/>
          <a:lstStyle/>
          <a:p>
            <a:r>
              <a:rPr lang="en-US" smtClean="0"/>
              <a:t>Click to edit Master title style</a:t>
            </a:r>
            <a:endParaRPr lang="id-ID"/>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ltLang="id-ID"/>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ltLang="id-ID"/>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90467DB4-28E2-4C39-9E63-66983433F9D8}" type="slidenum">
              <a:rPr lang="en-US" altLang="id-ID"/>
              <a:pPr/>
              <a:t>‹#›</a:t>
            </a:fld>
            <a:endParaRPr lang="en-US" altLang="id-ID"/>
          </a:p>
        </p:txBody>
      </p:sp>
    </p:spTree>
    <p:extLst>
      <p:ext uri="{BB962C8B-B14F-4D97-AF65-F5344CB8AC3E}">
        <p14:creationId xmlns:p14="http://schemas.microsoft.com/office/powerpoint/2010/main" val="127508701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bg bwMode="ltGray">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pic>
        <p:nvPicPr>
          <p:cNvPr id="1141812" name="Picture 52" descr="59018 cop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259138"/>
            <a:ext cx="2814638" cy="3598862"/>
          </a:xfrm>
          <a:prstGeom prst="rect">
            <a:avLst/>
          </a:prstGeom>
          <a:noFill/>
          <a:extLst>
            <a:ext uri="{909E8E84-426E-40DD-AFC4-6F175D3DCCD1}">
              <a14:hiddenFill xmlns:a14="http://schemas.microsoft.com/office/drawing/2010/main">
                <a:solidFill>
                  <a:srgbClr val="FFFFFF"/>
                </a:solidFill>
              </a14:hiddenFill>
            </a:ext>
          </a:extLst>
        </p:spPr>
      </p:pic>
      <p:sp>
        <p:nvSpPr>
          <p:cNvPr id="1141784" name="Rectangle 24"/>
          <p:cNvSpPr>
            <a:spLocks noGrp="1" noChangeArrowheads="1"/>
          </p:cNvSpPr>
          <p:nvPr>
            <p:ph type="dt" sz="quarter" idx="2"/>
          </p:nvPr>
        </p:nvSpPr>
        <p:spPr bwMode="auto">
          <a:xfrm>
            <a:off x="358775" y="6394450"/>
            <a:ext cx="2133600" cy="231775"/>
          </a:xfrm>
        </p:spPr>
        <p:txBody>
          <a:bodyPr/>
          <a:lstStyle>
            <a:lvl1pPr>
              <a:defRPr sz="1200"/>
            </a:lvl1pPr>
          </a:lstStyle>
          <a:p>
            <a:endParaRPr lang="en-US" altLang="id-ID">
              <a:solidFill>
                <a:srgbClr val="000000"/>
              </a:solidFill>
            </a:endParaRPr>
          </a:p>
        </p:txBody>
      </p:sp>
      <p:sp>
        <p:nvSpPr>
          <p:cNvPr id="1141785" name="Rectangle 25"/>
          <p:cNvSpPr>
            <a:spLocks noGrp="1" noChangeArrowheads="1"/>
          </p:cNvSpPr>
          <p:nvPr>
            <p:ph type="ftr" sz="quarter" idx="3"/>
          </p:nvPr>
        </p:nvSpPr>
        <p:spPr bwMode="auto">
          <a:xfrm>
            <a:off x="5864225" y="6402388"/>
            <a:ext cx="2789238" cy="231775"/>
          </a:xfrm>
        </p:spPr>
        <p:txBody>
          <a:bodyPr/>
          <a:lstStyle>
            <a:lvl1pPr algn="l">
              <a:defRPr sz="1200"/>
            </a:lvl1pPr>
          </a:lstStyle>
          <a:p>
            <a:endParaRPr lang="id-ID" altLang="id-ID">
              <a:solidFill>
                <a:srgbClr val="000000"/>
              </a:solidFill>
            </a:endParaRPr>
          </a:p>
        </p:txBody>
      </p:sp>
      <p:sp>
        <p:nvSpPr>
          <p:cNvPr id="1141786" name="Rectangle 26"/>
          <p:cNvSpPr>
            <a:spLocks noGrp="1" noChangeArrowheads="1"/>
          </p:cNvSpPr>
          <p:nvPr>
            <p:ph type="sldNum" sz="quarter" idx="4"/>
          </p:nvPr>
        </p:nvSpPr>
        <p:spPr bwMode="auto">
          <a:xfrm>
            <a:off x="2957513" y="6394450"/>
            <a:ext cx="442912" cy="252413"/>
          </a:xfrm>
        </p:spPr>
        <p:txBody>
          <a:bodyPr/>
          <a:lstStyle>
            <a:lvl1pPr>
              <a:defRPr sz="1200"/>
            </a:lvl1pPr>
          </a:lstStyle>
          <a:p>
            <a:fld id="{E63FEDA1-2529-4140-8E9D-C28AC8246B8D}" type="slidenum">
              <a:rPr lang="en-US" altLang="id-ID">
                <a:solidFill>
                  <a:srgbClr val="000000"/>
                </a:solidFill>
              </a:rPr>
              <a:pPr/>
              <a:t>‹#›</a:t>
            </a:fld>
            <a:endParaRPr lang="en-US" altLang="id-ID">
              <a:solidFill>
                <a:srgbClr val="000000"/>
              </a:solidFill>
            </a:endParaRPr>
          </a:p>
        </p:txBody>
      </p:sp>
      <p:sp>
        <p:nvSpPr>
          <p:cNvPr id="1141787" name="Text Box 27"/>
          <p:cNvSpPr txBox="1">
            <a:spLocks noChangeArrowheads="1"/>
          </p:cNvSpPr>
          <p:nvPr/>
        </p:nvSpPr>
        <p:spPr bwMode="gray">
          <a:xfrm>
            <a:off x="338138" y="295275"/>
            <a:ext cx="1292225" cy="457200"/>
          </a:xfrm>
          <a:prstGeom prst="rect">
            <a:avLst/>
          </a:prstGeom>
          <a:noFill/>
          <a:ln>
            <a:noFill/>
          </a:ln>
          <a:effectLst>
            <a:prstShdw prst="shdw13" dist="53882" dir="2700000">
              <a:srgbClr val="080808">
                <a:alpha val="50000"/>
              </a:srgbClr>
            </a:prstShdw>
          </a:effectLst>
          <a:extLst>
            <a:ext uri="{909E8E84-426E-40DD-AFC4-6F175D3DCCD1}">
              <a14:hiddenFill xmlns:a14="http://schemas.microsoft.com/office/drawing/2010/main">
                <a:gradFill rotWithShape="1">
                  <a:gsLst>
                    <a:gs pos="0">
                      <a:schemeClr val="accent2"/>
                    </a:gs>
                    <a:gs pos="100000">
                      <a:schemeClr val="accent2">
                        <a:gamma/>
                        <a:shade val="46275"/>
                        <a:invGamma/>
                      </a:schemeClr>
                    </a:gs>
                  </a:gsLst>
                  <a:lin ang="5400000" scaled="1"/>
                </a:gradFill>
              </a14:hiddenFill>
            </a:ext>
            <a:ext uri="{91240B29-F687-4F45-9708-019B960494DF}">
              <a14:hiddenLine xmlns:a14="http://schemas.microsoft.com/office/drawing/2010/main" w="28575" algn="ctr">
                <a:solidFill>
                  <a:srgbClr val="FFFFFF"/>
                </a:solidFill>
                <a:miter lim="800000"/>
                <a:headEnd/>
                <a:tailEnd/>
              </a14:hiddenLine>
            </a:ext>
          </a:extLst>
        </p:spPr>
        <p:txBody>
          <a:bodyPr>
            <a:spAutoFit/>
          </a:bodyPr>
          <a:lstStyle/>
          <a:p>
            <a:pPr>
              <a:spcBef>
                <a:spcPct val="50000"/>
              </a:spcBef>
            </a:pPr>
            <a:r>
              <a:rPr lang="en-US" altLang="id-ID" sz="2400" b="1" smtClean="0">
                <a:solidFill>
                  <a:srgbClr val="FFFFFF"/>
                </a:solidFill>
                <a:latin typeface="Verdana" pitchFamily="34" charset="0"/>
                <a:ea typeface="+mn-ea"/>
              </a:rPr>
              <a:t>LOGO</a:t>
            </a:r>
          </a:p>
        </p:txBody>
      </p:sp>
      <p:sp>
        <p:nvSpPr>
          <p:cNvPr id="1141777" name="Rectangle 17"/>
          <p:cNvSpPr>
            <a:spLocks noGrp="1" noChangeArrowheads="1"/>
          </p:cNvSpPr>
          <p:nvPr>
            <p:ph type="subTitle" sz="quarter" idx="1"/>
          </p:nvPr>
        </p:nvSpPr>
        <p:spPr bwMode="auto">
          <a:xfrm>
            <a:off x="401638" y="3225800"/>
            <a:ext cx="6557962" cy="515938"/>
          </a:xfrm>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0" indent="0">
              <a:buFontTx/>
              <a:buNone/>
              <a:defRPr sz="2400"/>
            </a:lvl1pPr>
          </a:lstStyle>
          <a:p>
            <a:pPr lvl="0"/>
            <a:r>
              <a:rPr lang="en-US" altLang="id-ID" noProof="0" smtClean="0"/>
              <a:t>Click to edit Master subtitle style</a:t>
            </a:r>
          </a:p>
        </p:txBody>
      </p:sp>
      <p:sp>
        <p:nvSpPr>
          <p:cNvPr id="1141776" name="Rectangle 16"/>
          <p:cNvSpPr>
            <a:spLocks noGrp="1" noChangeArrowheads="1"/>
          </p:cNvSpPr>
          <p:nvPr>
            <p:ph type="ctrTitle" sz="quarter"/>
          </p:nvPr>
        </p:nvSpPr>
        <p:spPr bwMode="auto">
          <a:xfrm>
            <a:off x="376238" y="2046288"/>
            <a:ext cx="6635750" cy="1138237"/>
          </a:xfrm>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gn="l">
              <a:defRPr sz="4400">
                <a:solidFill>
                  <a:schemeClr val="tx1"/>
                </a:solidFill>
              </a:defRPr>
            </a:lvl1pPr>
          </a:lstStyle>
          <a:p>
            <a:pPr lvl="0"/>
            <a:r>
              <a:rPr lang="en-US" altLang="id-ID" noProof="0" smtClean="0"/>
              <a:t>Click to edit Master title style</a:t>
            </a:r>
          </a:p>
        </p:txBody>
      </p:sp>
    </p:spTree>
    <p:extLst>
      <p:ext uri="{BB962C8B-B14F-4D97-AF65-F5344CB8AC3E}">
        <p14:creationId xmlns:p14="http://schemas.microsoft.com/office/powerpoint/2010/main" val="19001842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1141812"/>
                                        </p:tgtEl>
                                        <p:attrNameLst>
                                          <p:attrName>style.visibility</p:attrName>
                                        </p:attrNameLst>
                                      </p:cBhvr>
                                      <p:to>
                                        <p:strVal val="visible"/>
                                      </p:to>
                                    </p:set>
                                    <p:animEffect transition="in" filter="fade">
                                      <p:cBhvr>
                                        <p:cTn id="7" dur="2000"/>
                                        <p:tgtEl>
                                          <p:spTgt spid="1141812"/>
                                        </p:tgtEl>
                                      </p:cBhvr>
                                    </p:animEffect>
                                  </p:childTnLst>
                                </p:cTn>
                              </p:par>
                            </p:childTnLst>
                          </p:cTn>
                        </p:par>
                        <p:par>
                          <p:cTn id="8" fill="hold" nodeType="afterGroup">
                            <p:stCondLst>
                              <p:cond delay="2000"/>
                            </p:stCondLst>
                            <p:childTnLst>
                              <p:par>
                                <p:cTn id="9" presetID="42" presetClass="exit" presetSubtype="0" fill="hold" nodeType="afterEffect">
                                  <p:stCondLst>
                                    <p:cond delay="0"/>
                                  </p:stCondLst>
                                  <p:childTnLst>
                                    <p:animEffect transition="out" filter="fade">
                                      <p:cBhvr>
                                        <p:cTn id="10" dur="2000"/>
                                        <p:tgtEl>
                                          <p:spTgt spid="1141812"/>
                                        </p:tgtEl>
                                      </p:cBhvr>
                                    </p:animEffect>
                                    <p:anim calcmode="lin" valueType="num">
                                      <p:cBhvr>
                                        <p:cTn id="11" dur="2000"/>
                                        <p:tgtEl>
                                          <p:spTgt spid="1141812"/>
                                        </p:tgtEl>
                                        <p:attrNameLst>
                                          <p:attrName>ppt_x</p:attrName>
                                        </p:attrNameLst>
                                      </p:cBhvr>
                                      <p:tavLst>
                                        <p:tav tm="0">
                                          <p:val>
                                            <p:strVal val="ppt_x"/>
                                          </p:val>
                                        </p:tav>
                                        <p:tav tm="100000">
                                          <p:val>
                                            <p:strVal val="ppt_x"/>
                                          </p:val>
                                        </p:tav>
                                      </p:tavLst>
                                    </p:anim>
                                    <p:anim calcmode="lin" valueType="num">
                                      <p:cBhvr>
                                        <p:cTn id="12" dur="2000"/>
                                        <p:tgtEl>
                                          <p:spTgt spid="1141812"/>
                                        </p:tgtEl>
                                        <p:attrNameLst>
                                          <p:attrName>ppt_y</p:attrName>
                                        </p:attrNameLst>
                                      </p:cBhvr>
                                      <p:tavLst>
                                        <p:tav tm="0">
                                          <p:val>
                                            <p:strVal val="ppt_y"/>
                                          </p:val>
                                        </p:tav>
                                        <p:tav tm="100000">
                                          <p:val>
                                            <p:strVal val="ppt_y+.1"/>
                                          </p:val>
                                        </p:tav>
                                      </p:tavLst>
                                    </p:anim>
                                    <p:set>
                                      <p:cBhvr>
                                        <p:cTn id="13" dur="1" fill="hold">
                                          <p:stCondLst>
                                            <p:cond delay="1999"/>
                                          </p:stCondLst>
                                        </p:cTn>
                                        <p:tgtEl>
                                          <p:spTgt spid="11418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lvl1pPr>
              <a:defRPr/>
            </a:lvl1pPr>
          </a:lstStyle>
          <a:p>
            <a:endParaRPr lang="en-US" altLang="id-ID">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ltLang="id-ID">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C9B7832-F154-4503-BE57-65F69B256A6C}" type="slidenum">
              <a:rPr lang="en-US" altLang="id-ID">
                <a:solidFill>
                  <a:srgbClr val="000000"/>
                </a:solidFill>
              </a:rPr>
              <a:pPr/>
              <a:t>‹#›</a:t>
            </a:fld>
            <a:endParaRPr lang="en-US" altLang="id-ID">
              <a:solidFill>
                <a:srgbClr val="000000"/>
              </a:solidFill>
            </a:endParaRPr>
          </a:p>
        </p:txBody>
      </p:sp>
    </p:spTree>
    <p:extLst>
      <p:ext uri="{BB962C8B-B14F-4D97-AF65-F5344CB8AC3E}">
        <p14:creationId xmlns:p14="http://schemas.microsoft.com/office/powerpoint/2010/main" val="41560784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176DF68B-302F-4A01-B702-E0E7BB6D0A45}" type="datetimeFigureOut">
              <a:rPr lang="id-ID"/>
              <a:pPr>
                <a:defRPr/>
              </a:pPr>
              <a:t>14/09/2018</a:t>
            </a:fld>
            <a:endParaRPr lang="id-ID"/>
          </a:p>
        </p:txBody>
      </p:sp>
      <p:sp>
        <p:nvSpPr>
          <p:cNvPr id="6" name="Footer Placeholder 21"/>
          <p:cNvSpPr>
            <a:spLocks noGrp="1"/>
          </p:cNvSpPr>
          <p:nvPr>
            <p:ph type="ftr" sz="quarter" idx="11"/>
          </p:nvPr>
        </p:nvSpPr>
        <p:spPr/>
        <p:txBody>
          <a:bodyPr/>
          <a:lstStyle>
            <a:lvl1pPr>
              <a:defRPr/>
            </a:lvl1pPr>
          </a:lstStyle>
          <a:p>
            <a:pPr>
              <a:defRPr/>
            </a:pPr>
            <a:endParaRPr lang="id-ID"/>
          </a:p>
        </p:txBody>
      </p:sp>
      <p:sp>
        <p:nvSpPr>
          <p:cNvPr id="7" name="Slide Number Placeholder 17"/>
          <p:cNvSpPr>
            <a:spLocks noGrp="1"/>
          </p:cNvSpPr>
          <p:nvPr>
            <p:ph type="sldNum" sz="quarter" idx="12"/>
          </p:nvPr>
        </p:nvSpPr>
        <p:spPr/>
        <p:txBody>
          <a:bodyPr/>
          <a:lstStyle>
            <a:lvl1pPr>
              <a:defRPr/>
            </a:lvl1pPr>
          </a:lstStyle>
          <a:p>
            <a:pPr>
              <a:defRPr/>
            </a:pPr>
            <a:fld id="{0558814D-DFEB-4422-B700-60A3C91146D4}" type="slidenum">
              <a:rPr lang="id-ID"/>
              <a:pPr>
                <a:defRPr/>
              </a:pPr>
              <a:t>‹#›</a:t>
            </a:fld>
            <a:endParaRPr lang="id-ID"/>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id-ID">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ltLang="id-ID">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2EB6592E-5E5C-4C90-A3A8-33C67E5A305F}" type="slidenum">
              <a:rPr lang="en-US" altLang="id-ID">
                <a:solidFill>
                  <a:srgbClr val="000000"/>
                </a:solidFill>
              </a:rPr>
              <a:pPr/>
              <a:t>‹#›</a:t>
            </a:fld>
            <a:endParaRPr lang="en-US" altLang="id-ID">
              <a:solidFill>
                <a:srgbClr val="000000"/>
              </a:solidFill>
            </a:endParaRPr>
          </a:p>
        </p:txBody>
      </p:sp>
    </p:spTree>
    <p:extLst>
      <p:ext uri="{BB962C8B-B14F-4D97-AF65-F5344CB8AC3E}">
        <p14:creationId xmlns:p14="http://schemas.microsoft.com/office/powerpoint/2010/main" val="210607976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595313" y="1450975"/>
            <a:ext cx="3968750" cy="4984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716463" y="1450975"/>
            <a:ext cx="3970337" cy="4984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lvl1pPr>
              <a:defRPr/>
            </a:lvl1pPr>
          </a:lstStyle>
          <a:p>
            <a:endParaRPr lang="en-US" altLang="id-ID">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ltLang="id-ID">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292501F2-B2B2-4A63-B0C1-BFDA085E8B53}" type="slidenum">
              <a:rPr lang="en-US" altLang="id-ID">
                <a:solidFill>
                  <a:srgbClr val="000000"/>
                </a:solidFill>
              </a:rPr>
              <a:pPr/>
              <a:t>‹#›</a:t>
            </a:fld>
            <a:endParaRPr lang="en-US" altLang="id-ID">
              <a:solidFill>
                <a:srgbClr val="000000"/>
              </a:solidFill>
            </a:endParaRPr>
          </a:p>
        </p:txBody>
      </p:sp>
    </p:spTree>
    <p:extLst>
      <p:ext uri="{BB962C8B-B14F-4D97-AF65-F5344CB8AC3E}">
        <p14:creationId xmlns:p14="http://schemas.microsoft.com/office/powerpoint/2010/main" val="162446126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lvl1pPr>
              <a:defRPr/>
            </a:lvl1pPr>
          </a:lstStyle>
          <a:p>
            <a:endParaRPr lang="en-US" altLang="id-ID">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ltLang="id-ID">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0BB0291B-ABFB-4FD0-8965-6DEC28F6269B}" type="slidenum">
              <a:rPr lang="en-US" altLang="id-ID">
                <a:solidFill>
                  <a:srgbClr val="000000"/>
                </a:solidFill>
              </a:rPr>
              <a:pPr/>
              <a:t>‹#›</a:t>
            </a:fld>
            <a:endParaRPr lang="en-US" altLang="id-ID">
              <a:solidFill>
                <a:srgbClr val="000000"/>
              </a:solidFill>
            </a:endParaRPr>
          </a:p>
        </p:txBody>
      </p:sp>
    </p:spTree>
    <p:extLst>
      <p:ext uri="{BB962C8B-B14F-4D97-AF65-F5344CB8AC3E}">
        <p14:creationId xmlns:p14="http://schemas.microsoft.com/office/powerpoint/2010/main" val="245231908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lvl1pPr>
              <a:defRPr/>
            </a:lvl1pPr>
          </a:lstStyle>
          <a:p>
            <a:endParaRPr lang="en-US" altLang="id-ID">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ltLang="id-ID">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98E176E7-9CDE-4708-9185-055B560178F1}" type="slidenum">
              <a:rPr lang="en-US" altLang="id-ID">
                <a:solidFill>
                  <a:srgbClr val="000000"/>
                </a:solidFill>
              </a:rPr>
              <a:pPr/>
              <a:t>‹#›</a:t>
            </a:fld>
            <a:endParaRPr lang="en-US" altLang="id-ID">
              <a:solidFill>
                <a:srgbClr val="000000"/>
              </a:solidFill>
            </a:endParaRPr>
          </a:p>
        </p:txBody>
      </p:sp>
    </p:spTree>
    <p:extLst>
      <p:ext uri="{BB962C8B-B14F-4D97-AF65-F5344CB8AC3E}">
        <p14:creationId xmlns:p14="http://schemas.microsoft.com/office/powerpoint/2010/main" val="169673766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id-ID">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ltLang="id-ID">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4D2A5E40-4113-4365-8199-C7CE7BD9FF22}" type="slidenum">
              <a:rPr lang="en-US" altLang="id-ID">
                <a:solidFill>
                  <a:srgbClr val="000000"/>
                </a:solidFill>
              </a:rPr>
              <a:pPr/>
              <a:t>‹#›</a:t>
            </a:fld>
            <a:endParaRPr lang="en-US" altLang="id-ID">
              <a:solidFill>
                <a:srgbClr val="000000"/>
              </a:solidFill>
            </a:endParaRPr>
          </a:p>
        </p:txBody>
      </p:sp>
    </p:spTree>
    <p:extLst>
      <p:ext uri="{BB962C8B-B14F-4D97-AF65-F5344CB8AC3E}">
        <p14:creationId xmlns:p14="http://schemas.microsoft.com/office/powerpoint/2010/main" val="150114420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id-ID">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ltLang="id-ID">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1CF0F0AA-CC5D-4092-A9E9-F316CD60BC60}" type="slidenum">
              <a:rPr lang="en-US" altLang="id-ID">
                <a:solidFill>
                  <a:srgbClr val="000000"/>
                </a:solidFill>
              </a:rPr>
              <a:pPr/>
              <a:t>‹#›</a:t>
            </a:fld>
            <a:endParaRPr lang="en-US" altLang="id-ID">
              <a:solidFill>
                <a:srgbClr val="000000"/>
              </a:solidFill>
            </a:endParaRPr>
          </a:p>
        </p:txBody>
      </p:sp>
    </p:spTree>
    <p:extLst>
      <p:ext uri="{BB962C8B-B14F-4D97-AF65-F5344CB8AC3E}">
        <p14:creationId xmlns:p14="http://schemas.microsoft.com/office/powerpoint/2010/main" val="206065480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id-ID">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ltLang="id-ID">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00C230C-E245-4EF9-8CB6-CA75AC9ED1A3}" type="slidenum">
              <a:rPr lang="en-US" altLang="id-ID">
                <a:solidFill>
                  <a:srgbClr val="000000"/>
                </a:solidFill>
              </a:rPr>
              <a:pPr/>
              <a:t>‹#›</a:t>
            </a:fld>
            <a:endParaRPr lang="en-US" altLang="id-ID">
              <a:solidFill>
                <a:srgbClr val="000000"/>
              </a:solidFill>
            </a:endParaRPr>
          </a:p>
        </p:txBody>
      </p:sp>
    </p:spTree>
    <p:extLst>
      <p:ext uri="{BB962C8B-B14F-4D97-AF65-F5344CB8AC3E}">
        <p14:creationId xmlns:p14="http://schemas.microsoft.com/office/powerpoint/2010/main" val="249682839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lvl1pPr>
              <a:defRPr/>
            </a:lvl1pPr>
          </a:lstStyle>
          <a:p>
            <a:endParaRPr lang="en-US" altLang="id-ID">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ltLang="id-ID">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6C9D4DC-DFD0-4D26-907C-ADD391D2C694}" type="slidenum">
              <a:rPr lang="en-US" altLang="id-ID">
                <a:solidFill>
                  <a:srgbClr val="000000"/>
                </a:solidFill>
              </a:rPr>
              <a:pPr/>
              <a:t>‹#›</a:t>
            </a:fld>
            <a:endParaRPr lang="en-US" altLang="id-ID">
              <a:solidFill>
                <a:srgbClr val="000000"/>
              </a:solidFill>
            </a:endParaRPr>
          </a:p>
        </p:txBody>
      </p:sp>
    </p:spTree>
    <p:extLst>
      <p:ext uri="{BB962C8B-B14F-4D97-AF65-F5344CB8AC3E}">
        <p14:creationId xmlns:p14="http://schemas.microsoft.com/office/powerpoint/2010/main" val="294682436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97650" y="349250"/>
            <a:ext cx="2089150" cy="608647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325438" y="349250"/>
            <a:ext cx="6119812" cy="60864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lvl1pPr>
              <a:defRPr/>
            </a:lvl1pPr>
          </a:lstStyle>
          <a:p>
            <a:endParaRPr lang="en-US" altLang="id-ID">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ltLang="id-ID">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E5A2204E-7227-471A-A51F-1254761C6362}" type="slidenum">
              <a:rPr lang="en-US" altLang="id-ID">
                <a:solidFill>
                  <a:srgbClr val="000000"/>
                </a:solidFill>
              </a:rPr>
              <a:pPr/>
              <a:t>‹#›</a:t>
            </a:fld>
            <a:endParaRPr lang="en-US" altLang="id-ID">
              <a:solidFill>
                <a:srgbClr val="000000"/>
              </a:solidFill>
            </a:endParaRPr>
          </a:p>
        </p:txBody>
      </p:sp>
    </p:spTree>
    <p:extLst>
      <p:ext uri="{BB962C8B-B14F-4D97-AF65-F5344CB8AC3E}">
        <p14:creationId xmlns:p14="http://schemas.microsoft.com/office/powerpoint/2010/main" val="340913896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25438" y="349250"/>
            <a:ext cx="7775575" cy="633413"/>
          </a:xfrm>
        </p:spPr>
        <p:txBody>
          <a:bodyPr/>
          <a:lstStyle/>
          <a:p>
            <a:r>
              <a:rPr lang="en-US" smtClean="0"/>
              <a:t>Click to edit Master title style</a:t>
            </a:r>
            <a:endParaRPr lang="id-ID"/>
          </a:p>
        </p:txBody>
      </p:sp>
      <p:sp>
        <p:nvSpPr>
          <p:cNvPr id="3" name="Text Placeholder 2"/>
          <p:cNvSpPr>
            <a:spLocks noGrp="1"/>
          </p:cNvSpPr>
          <p:nvPr>
            <p:ph type="body" sz="half" idx="1"/>
          </p:nvPr>
        </p:nvSpPr>
        <p:spPr>
          <a:xfrm>
            <a:off x="595313" y="1450975"/>
            <a:ext cx="3968750" cy="49847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716463" y="1450975"/>
            <a:ext cx="3970337" cy="49847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a:xfrm>
            <a:off x="296863" y="6577013"/>
            <a:ext cx="2133600" cy="219075"/>
          </a:xfrm>
        </p:spPr>
        <p:txBody>
          <a:bodyPr/>
          <a:lstStyle>
            <a:lvl1pPr>
              <a:defRPr/>
            </a:lvl1pPr>
          </a:lstStyle>
          <a:p>
            <a:endParaRPr lang="en-US" altLang="id-ID">
              <a:solidFill>
                <a:srgbClr val="000000"/>
              </a:solidFill>
            </a:endParaRPr>
          </a:p>
        </p:txBody>
      </p:sp>
      <p:sp>
        <p:nvSpPr>
          <p:cNvPr id="6" name="Footer Placeholder 5"/>
          <p:cNvSpPr>
            <a:spLocks noGrp="1"/>
          </p:cNvSpPr>
          <p:nvPr>
            <p:ph type="ftr" sz="quarter" idx="11"/>
          </p:nvPr>
        </p:nvSpPr>
        <p:spPr>
          <a:xfrm>
            <a:off x="2716213" y="6565900"/>
            <a:ext cx="3649662" cy="280988"/>
          </a:xfrm>
        </p:spPr>
        <p:txBody>
          <a:bodyPr/>
          <a:lstStyle>
            <a:lvl1pPr>
              <a:defRPr/>
            </a:lvl1pPr>
          </a:lstStyle>
          <a:p>
            <a:endParaRPr lang="en-US" altLang="id-ID">
              <a:solidFill>
                <a:srgbClr val="000000"/>
              </a:solidFill>
            </a:endParaRPr>
          </a:p>
        </p:txBody>
      </p:sp>
      <p:sp>
        <p:nvSpPr>
          <p:cNvPr id="7" name="Slide Number Placeholder 6"/>
          <p:cNvSpPr>
            <a:spLocks noGrp="1"/>
          </p:cNvSpPr>
          <p:nvPr>
            <p:ph type="sldNum" sz="quarter" idx="12"/>
          </p:nvPr>
        </p:nvSpPr>
        <p:spPr>
          <a:xfrm>
            <a:off x="6731000" y="6569075"/>
            <a:ext cx="2133600" cy="214313"/>
          </a:xfrm>
        </p:spPr>
        <p:txBody>
          <a:bodyPr/>
          <a:lstStyle>
            <a:lvl1pPr>
              <a:defRPr/>
            </a:lvl1pPr>
          </a:lstStyle>
          <a:p>
            <a:fld id="{6A154019-1D79-4D17-9F3C-F0FC6F9A8285}" type="slidenum">
              <a:rPr lang="en-US" altLang="id-ID">
                <a:solidFill>
                  <a:srgbClr val="000000"/>
                </a:solidFill>
              </a:rPr>
              <a:pPr/>
              <a:t>‹#›</a:t>
            </a:fld>
            <a:endParaRPr lang="en-US" altLang="id-ID">
              <a:solidFill>
                <a:srgbClr val="000000"/>
              </a:solidFill>
            </a:endParaRPr>
          </a:p>
        </p:txBody>
      </p:sp>
    </p:spTree>
    <p:extLst>
      <p:ext uri="{BB962C8B-B14F-4D97-AF65-F5344CB8AC3E}">
        <p14:creationId xmlns:p14="http://schemas.microsoft.com/office/powerpoint/2010/main" val="36107419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5486400"/>
            <a:ext cx="4040188" cy="838200"/>
          </a:xfrm>
        </p:spPr>
        <p:txBody>
          <a:bodyPr/>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5486400"/>
            <a:ext cx="4041775" cy="838200"/>
          </a:xfrm>
        </p:spPr>
        <p:txBody>
          <a:bodyPr/>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fld id="{7AD9FBE6-391A-4E58-98E7-74CD3D99F389}" type="datetimeFigureOut">
              <a:rPr lang="id-ID"/>
              <a:pPr>
                <a:defRPr/>
              </a:pPr>
              <a:t>14/09/2018</a:t>
            </a:fld>
            <a:endParaRPr lang="id-ID"/>
          </a:p>
        </p:txBody>
      </p:sp>
      <p:sp>
        <p:nvSpPr>
          <p:cNvPr id="8" name="Footer Placeholder 7"/>
          <p:cNvSpPr>
            <a:spLocks noGrp="1"/>
          </p:cNvSpPr>
          <p:nvPr>
            <p:ph type="ftr" sz="quarter" idx="11"/>
          </p:nvPr>
        </p:nvSpPr>
        <p:spPr/>
        <p:txBody>
          <a:bodyPr/>
          <a:lstStyle>
            <a:lvl1pPr>
              <a:defRPr/>
            </a:lvl1pPr>
          </a:lstStyle>
          <a:p>
            <a:pPr>
              <a:defRPr/>
            </a:pPr>
            <a:endParaRPr lang="id-ID"/>
          </a:p>
        </p:txBody>
      </p:sp>
      <p:sp>
        <p:nvSpPr>
          <p:cNvPr id="9" name="Slide Number Placeholder 8"/>
          <p:cNvSpPr>
            <a:spLocks noGrp="1"/>
          </p:cNvSpPr>
          <p:nvPr>
            <p:ph type="sldNum" sz="quarter" idx="12"/>
          </p:nvPr>
        </p:nvSpPr>
        <p:spPr/>
        <p:txBody>
          <a:bodyPr/>
          <a:lstStyle>
            <a:lvl1pPr>
              <a:defRPr/>
            </a:lvl1pPr>
          </a:lstStyle>
          <a:p>
            <a:pPr>
              <a:defRPr/>
            </a:pPr>
            <a:fld id="{FF9F7896-1FFA-4378-850F-2294B856704F}" type="slidenum">
              <a:rPr lang="id-ID"/>
              <a:pPr>
                <a:defRPr/>
              </a:pPr>
              <a:t>‹#›</a:t>
            </a:fld>
            <a:endParaRPr lang="id-ID"/>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325438" y="349250"/>
            <a:ext cx="7775575" cy="633413"/>
          </a:xfrm>
        </p:spPr>
        <p:txBody>
          <a:bodyPr/>
          <a:lstStyle/>
          <a:p>
            <a:r>
              <a:rPr lang="en-US" smtClean="0"/>
              <a:t>Click to edit Master title style</a:t>
            </a:r>
            <a:endParaRPr lang="id-ID"/>
          </a:p>
        </p:txBody>
      </p:sp>
      <p:sp>
        <p:nvSpPr>
          <p:cNvPr id="3" name="Text Placeholder 2"/>
          <p:cNvSpPr>
            <a:spLocks noGrp="1"/>
          </p:cNvSpPr>
          <p:nvPr>
            <p:ph type="body" sz="half" idx="1"/>
          </p:nvPr>
        </p:nvSpPr>
        <p:spPr>
          <a:xfrm>
            <a:off x="595313" y="1450975"/>
            <a:ext cx="8091487" cy="24161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595313" y="4019550"/>
            <a:ext cx="8091487" cy="24161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a:xfrm>
            <a:off x="296863" y="6577013"/>
            <a:ext cx="2133600" cy="219075"/>
          </a:xfrm>
        </p:spPr>
        <p:txBody>
          <a:bodyPr/>
          <a:lstStyle>
            <a:lvl1pPr>
              <a:defRPr/>
            </a:lvl1pPr>
          </a:lstStyle>
          <a:p>
            <a:endParaRPr lang="en-US" altLang="id-ID">
              <a:solidFill>
                <a:srgbClr val="000000"/>
              </a:solidFill>
            </a:endParaRPr>
          </a:p>
        </p:txBody>
      </p:sp>
      <p:sp>
        <p:nvSpPr>
          <p:cNvPr id="6" name="Footer Placeholder 5"/>
          <p:cNvSpPr>
            <a:spLocks noGrp="1"/>
          </p:cNvSpPr>
          <p:nvPr>
            <p:ph type="ftr" sz="quarter" idx="11"/>
          </p:nvPr>
        </p:nvSpPr>
        <p:spPr>
          <a:xfrm>
            <a:off x="2716213" y="6565900"/>
            <a:ext cx="3649662" cy="280988"/>
          </a:xfrm>
        </p:spPr>
        <p:txBody>
          <a:bodyPr/>
          <a:lstStyle>
            <a:lvl1pPr>
              <a:defRPr/>
            </a:lvl1pPr>
          </a:lstStyle>
          <a:p>
            <a:endParaRPr lang="en-US" altLang="id-ID">
              <a:solidFill>
                <a:srgbClr val="000000"/>
              </a:solidFill>
            </a:endParaRPr>
          </a:p>
        </p:txBody>
      </p:sp>
      <p:sp>
        <p:nvSpPr>
          <p:cNvPr id="7" name="Slide Number Placeholder 6"/>
          <p:cNvSpPr>
            <a:spLocks noGrp="1"/>
          </p:cNvSpPr>
          <p:nvPr>
            <p:ph type="sldNum" sz="quarter" idx="12"/>
          </p:nvPr>
        </p:nvSpPr>
        <p:spPr>
          <a:xfrm>
            <a:off x="6731000" y="6569075"/>
            <a:ext cx="2133600" cy="214313"/>
          </a:xfrm>
        </p:spPr>
        <p:txBody>
          <a:bodyPr/>
          <a:lstStyle>
            <a:lvl1pPr>
              <a:defRPr/>
            </a:lvl1pPr>
          </a:lstStyle>
          <a:p>
            <a:fld id="{A34C71BF-0744-4818-964D-14207D408394}" type="slidenum">
              <a:rPr lang="en-US" altLang="id-ID">
                <a:solidFill>
                  <a:srgbClr val="000000"/>
                </a:solidFill>
              </a:rPr>
              <a:pPr/>
              <a:t>‹#›</a:t>
            </a:fld>
            <a:endParaRPr lang="en-US" altLang="id-ID">
              <a:solidFill>
                <a:srgbClr val="000000"/>
              </a:solidFill>
            </a:endParaRPr>
          </a:p>
        </p:txBody>
      </p:sp>
    </p:spTree>
    <p:extLst>
      <p:ext uri="{BB962C8B-B14F-4D97-AF65-F5344CB8AC3E}">
        <p14:creationId xmlns:p14="http://schemas.microsoft.com/office/powerpoint/2010/main" val="229221092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25438" y="349250"/>
            <a:ext cx="7775575" cy="633413"/>
          </a:xfrm>
        </p:spPr>
        <p:txBody>
          <a:bodyPr/>
          <a:lstStyle/>
          <a:p>
            <a:r>
              <a:rPr lang="en-US" smtClean="0"/>
              <a:t>Click to edit Master title style</a:t>
            </a:r>
            <a:endParaRPr lang="id-ID"/>
          </a:p>
        </p:txBody>
      </p:sp>
      <p:sp>
        <p:nvSpPr>
          <p:cNvPr id="3" name="Table Placeholder 2"/>
          <p:cNvSpPr>
            <a:spLocks noGrp="1"/>
          </p:cNvSpPr>
          <p:nvPr>
            <p:ph type="tbl" idx="1"/>
          </p:nvPr>
        </p:nvSpPr>
        <p:spPr>
          <a:xfrm>
            <a:off x="595313" y="1450975"/>
            <a:ext cx="8091487" cy="4984750"/>
          </a:xfrm>
        </p:spPr>
        <p:txBody>
          <a:bodyPr/>
          <a:lstStyle/>
          <a:p>
            <a:r>
              <a:rPr lang="en-US" smtClean="0"/>
              <a:t>Click icon to add table</a:t>
            </a:r>
            <a:endParaRPr lang="id-ID"/>
          </a:p>
        </p:txBody>
      </p:sp>
      <p:sp>
        <p:nvSpPr>
          <p:cNvPr id="4" name="Date Placeholder 3"/>
          <p:cNvSpPr>
            <a:spLocks noGrp="1"/>
          </p:cNvSpPr>
          <p:nvPr>
            <p:ph type="dt" sz="half" idx="10"/>
          </p:nvPr>
        </p:nvSpPr>
        <p:spPr>
          <a:xfrm>
            <a:off x="296863" y="6577013"/>
            <a:ext cx="2133600" cy="219075"/>
          </a:xfrm>
        </p:spPr>
        <p:txBody>
          <a:bodyPr/>
          <a:lstStyle>
            <a:lvl1pPr>
              <a:defRPr/>
            </a:lvl1pPr>
          </a:lstStyle>
          <a:p>
            <a:endParaRPr lang="en-US" altLang="id-ID">
              <a:solidFill>
                <a:srgbClr val="000000"/>
              </a:solidFill>
            </a:endParaRPr>
          </a:p>
        </p:txBody>
      </p:sp>
      <p:sp>
        <p:nvSpPr>
          <p:cNvPr id="5" name="Footer Placeholder 4"/>
          <p:cNvSpPr>
            <a:spLocks noGrp="1"/>
          </p:cNvSpPr>
          <p:nvPr>
            <p:ph type="ftr" sz="quarter" idx="11"/>
          </p:nvPr>
        </p:nvSpPr>
        <p:spPr>
          <a:xfrm>
            <a:off x="2716213" y="6565900"/>
            <a:ext cx="3649662" cy="280988"/>
          </a:xfrm>
        </p:spPr>
        <p:txBody>
          <a:bodyPr/>
          <a:lstStyle>
            <a:lvl1pPr>
              <a:defRPr/>
            </a:lvl1pPr>
          </a:lstStyle>
          <a:p>
            <a:endParaRPr lang="en-US" altLang="id-ID">
              <a:solidFill>
                <a:srgbClr val="000000"/>
              </a:solidFill>
            </a:endParaRPr>
          </a:p>
        </p:txBody>
      </p:sp>
      <p:sp>
        <p:nvSpPr>
          <p:cNvPr id="6" name="Slide Number Placeholder 5"/>
          <p:cNvSpPr>
            <a:spLocks noGrp="1"/>
          </p:cNvSpPr>
          <p:nvPr>
            <p:ph type="sldNum" sz="quarter" idx="12"/>
          </p:nvPr>
        </p:nvSpPr>
        <p:spPr>
          <a:xfrm>
            <a:off x="6731000" y="6569075"/>
            <a:ext cx="2133600" cy="214313"/>
          </a:xfrm>
        </p:spPr>
        <p:txBody>
          <a:bodyPr/>
          <a:lstStyle>
            <a:lvl1pPr>
              <a:defRPr/>
            </a:lvl1pPr>
          </a:lstStyle>
          <a:p>
            <a:fld id="{FF93C2A7-98D1-4A4C-9C44-B3666F986A0E}" type="slidenum">
              <a:rPr lang="en-US" altLang="id-ID">
                <a:solidFill>
                  <a:srgbClr val="000000"/>
                </a:solidFill>
              </a:rPr>
              <a:pPr/>
              <a:t>‹#›</a:t>
            </a:fld>
            <a:endParaRPr lang="en-US" altLang="id-ID">
              <a:solidFill>
                <a:srgbClr val="000000"/>
              </a:solidFill>
            </a:endParaRPr>
          </a:p>
        </p:txBody>
      </p:sp>
    </p:spTree>
    <p:extLst>
      <p:ext uri="{BB962C8B-B14F-4D97-AF65-F5344CB8AC3E}">
        <p14:creationId xmlns:p14="http://schemas.microsoft.com/office/powerpoint/2010/main" val="162034669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325438" y="349250"/>
            <a:ext cx="7775575" cy="633413"/>
          </a:xfrm>
        </p:spPr>
        <p:txBody>
          <a:bodyPr/>
          <a:lstStyle/>
          <a:p>
            <a:r>
              <a:rPr lang="en-US" smtClean="0"/>
              <a:t>Click to edit Master title style</a:t>
            </a:r>
            <a:endParaRPr lang="id-ID"/>
          </a:p>
        </p:txBody>
      </p:sp>
      <p:sp>
        <p:nvSpPr>
          <p:cNvPr id="3" name="Chart Placeholder 2"/>
          <p:cNvSpPr>
            <a:spLocks noGrp="1"/>
          </p:cNvSpPr>
          <p:nvPr>
            <p:ph type="chart" idx="1"/>
          </p:nvPr>
        </p:nvSpPr>
        <p:spPr>
          <a:xfrm>
            <a:off x="595313" y="1450975"/>
            <a:ext cx="8091487" cy="4984750"/>
          </a:xfrm>
        </p:spPr>
        <p:txBody>
          <a:bodyPr/>
          <a:lstStyle/>
          <a:p>
            <a:r>
              <a:rPr lang="en-US" smtClean="0"/>
              <a:t>Click icon to add chart</a:t>
            </a:r>
            <a:endParaRPr lang="id-ID"/>
          </a:p>
        </p:txBody>
      </p:sp>
      <p:sp>
        <p:nvSpPr>
          <p:cNvPr id="4" name="Date Placeholder 3"/>
          <p:cNvSpPr>
            <a:spLocks noGrp="1"/>
          </p:cNvSpPr>
          <p:nvPr>
            <p:ph type="dt" sz="half" idx="10"/>
          </p:nvPr>
        </p:nvSpPr>
        <p:spPr>
          <a:xfrm>
            <a:off x="296863" y="6577013"/>
            <a:ext cx="2133600" cy="219075"/>
          </a:xfrm>
        </p:spPr>
        <p:txBody>
          <a:bodyPr/>
          <a:lstStyle>
            <a:lvl1pPr>
              <a:defRPr/>
            </a:lvl1pPr>
          </a:lstStyle>
          <a:p>
            <a:endParaRPr lang="en-US" altLang="id-ID">
              <a:solidFill>
                <a:srgbClr val="000000"/>
              </a:solidFill>
            </a:endParaRPr>
          </a:p>
        </p:txBody>
      </p:sp>
      <p:sp>
        <p:nvSpPr>
          <p:cNvPr id="5" name="Footer Placeholder 4"/>
          <p:cNvSpPr>
            <a:spLocks noGrp="1"/>
          </p:cNvSpPr>
          <p:nvPr>
            <p:ph type="ftr" sz="quarter" idx="11"/>
          </p:nvPr>
        </p:nvSpPr>
        <p:spPr>
          <a:xfrm>
            <a:off x="2716213" y="6565900"/>
            <a:ext cx="3649662" cy="280988"/>
          </a:xfrm>
        </p:spPr>
        <p:txBody>
          <a:bodyPr/>
          <a:lstStyle>
            <a:lvl1pPr>
              <a:defRPr/>
            </a:lvl1pPr>
          </a:lstStyle>
          <a:p>
            <a:endParaRPr lang="en-US" altLang="id-ID">
              <a:solidFill>
                <a:srgbClr val="000000"/>
              </a:solidFill>
            </a:endParaRPr>
          </a:p>
        </p:txBody>
      </p:sp>
      <p:sp>
        <p:nvSpPr>
          <p:cNvPr id="6" name="Slide Number Placeholder 5"/>
          <p:cNvSpPr>
            <a:spLocks noGrp="1"/>
          </p:cNvSpPr>
          <p:nvPr>
            <p:ph type="sldNum" sz="quarter" idx="12"/>
          </p:nvPr>
        </p:nvSpPr>
        <p:spPr>
          <a:xfrm>
            <a:off x="6731000" y="6569075"/>
            <a:ext cx="2133600" cy="214313"/>
          </a:xfrm>
        </p:spPr>
        <p:txBody>
          <a:bodyPr/>
          <a:lstStyle>
            <a:lvl1pPr>
              <a:defRPr/>
            </a:lvl1pPr>
          </a:lstStyle>
          <a:p>
            <a:fld id="{13748CD6-55B7-469D-A2D5-C3D9FBAF4E21}" type="slidenum">
              <a:rPr lang="en-US" altLang="id-ID">
                <a:solidFill>
                  <a:srgbClr val="000000"/>
                </a:solidFill>
              </a:rPr>
              <a:pPr/>
              <a:t>‹#›</a:t>
            </a:fld>
            <a:endParaRPr lang="en-US" altLang="id-ID">
              <a:solidFill>
                <a:srgbClr val="000000"/>
              </a:solidFill>
            </a:endParaRPr>
          </a:p>
        </p:txBody>
      </p:sp>
    </p:spTree>
    <p:extLst>
      <p:ext uri="{BB962C8B-B14F-4D97-AF65-F5344CB8AC3E}">
        <p14:creationId xmlns:p14="http://schemas.microsoft.com/office/powerpoint/2010/main" val="417537074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325438" y="349250"/>
            <a:ext cx="7775575" cy="633413"/>
          </a:xfrm>
        </p:spPr>
        <p:txBody>
          <a:bodyPr/>
          <a:lstStyle/>
          <a:p>
            <a:r>
              <a:rPr lang="en-US" smtClean="0"/>
              <a:t>Click to edit Master title style</a:t>
            </a:r>
            <a:endParaRPr lang="id-ID"/>
          </a:p>
        </p:txBody>
      </p:sp>
      <p:sp>
        <p:nvSpPr>
          <p:cNvPr id="3" name="SmartArt Placeholder 2"/>
          <p:cNvSpPr>
            <a:spLocks noGrp="1"/>
          </p:cNvSpPr>
          <p:nvPr>
            <p:ph type="dgm" idx="1"/>
          </p:nvPr>
        </p:nvSpPr>
        <p:spPr>
          <a:xfrm>
            <a:off x="595313" y="1450975"/>
            <a:ext cx="8091487" cy="4984750"/>
          </a:xfrm>
        </p:spPr>
        <p:txBody>
          <a:bodyPr/>
          <a:lstStyle/>
          <a:p>
            <a:r>
              <a:rPr lang="en-US" smtClean="0"/>
              <a:t>Click icon to add SmartArt graphic</a:t>
            </a:r>
            <a:endParaRPr lang="id-ID"/>
          </a:p>
        </p:txBody>
      </p:sp>
      <p:sp>
        <p:nvSpPr>
          <p:cNvPr id="4" name="Date Placeholder 3"/>
          <p:cNvSpPr>
            <a:spLocks noGrp="1"/>
          </p:cNvSpPr>
          <p:nvPr>
            <p:ph type="dt" sz="half" idx="10"/>
          </p:nvPr>
        </p:nvSpPr>
        <p:spPr>
          <a:xfrm>
            <a:off x="296863" y="6577013"/>
            <a:ext cx="2133600" cy="219075"/>
          </a:xfrm>
        </p:spPr>
        <p:txBody>
          <a:bodyPr/>
          <a:lstStyle>
            <a:lvl1pPr>
              <a:defRPr/>
            </a:lvl1pPr>
          </a:lstStyle>
          <a:p>
            <a:endParaRPr lang="en-US" altLang="id-ID">
              <a:solidFill>
                <a:srgbClr val="000000"/>
              </a:solidFill>
            </a:endParaRPr>
          </a:p>
        </p:txBody>
      </p:sp>
      <p:sp>
        <p:nvSpPr>
          <p:cNvPr id="5" name="Footer Placeholder 4"/>
          <p:cNvSpPr>
            <a:spLocks noGrp="1"/>
          </p:cNvSpPr>
          <p:nvPr>
            <p:ph type="ftr" sz="quarter" idx="11"/>
          </p:nvPr>
        </p:nvSpPr>
        <p:spPr>
          <a:xfrm>
            <a:off x="2716213" y="6565900"/>
            <a:ext cx="3649662" cy="280988"/>
          </a:xfrm>
        </p:spPr>
        <p:txBody>
          <a:bodyPr/>
          <a:lstStyle>
            <a:lvl1pPr>
              <a:defRPr/>
            </a:lvl1pPr>
          </a:lstStyle>
          <a:p>
            <a:endParaRPr lang="en-US" altLang="id-ID">
              <a:solidFill>
                <a:srgbClr val="000000"/>
              </a:solidFill>
            </a:endParaRPr>
          </a:p>
        </p:txBody>
      </p:sp>
      <p:sp>
        <p:nvSpPr>
          <p:cNvPr id="6" name="Slide Number Placeholder 5"/>
          <p:cNvSpPr>
            <a:spLocks noGrp="1"/>
          </p:cNvSpPr>
          <p:nvPr>
            <p:ph type="sldNum" sz="quarter" idx="12"/>
          </p:nvPr>
        </p:nvSpPr>
        <p:spPr>
          <a:xfrm>
            <a:off x="6731000" y="6569075"/>
            <a:ext cx="2133600" cy="214313"/>
          </a:xfrm>
        </p:spPr>
        <p:txBody>
          <a:bodyPr/>
          <a:lstStyle>
            <a:lvl1pPr>
              <a:defRPr/>
            </a:lvl1pPr>
          </a:lstStyle>
          <a:p>
            <a:fld id="{C8011922-2031-4290-91E7-4D374D004F61}" type="slidenum">
              <a:rPr lang="en-US" altLang="id-ID">
                <a:solidFill>
                  <a:srgbClr val="000000"/>
                </a:solidFill>
              </a:rPr>
              <a:pPr/>
              <a:t>‹#›</a:t>
            </a:fld>
            <a:endParaRPr lang="en-US" altLang="id-ID">
              <a:solidFill>
                <a:srgbClr val="000000"/>
              </a:solidFill>
            </a:endParaRPr>
          </a:p>
        </p:txBody>
      </p:sp>
    </p:spTree>
    <p:extLst>
      <p:ext uri="{BB962C8B-B14F-4D97-AF65-F5344CB8AC3E}">
        <p14:creationId xmlns:p14="http://schemas.microsoft.com/office/powerpoint/2010/main" val="1688017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7470648" cy="1143000"/>
          </a:xfrm>
        </p:spPr>
        <p:txBody>
          <a:bodyPr/>
          <a:lstStyle>
            <a:lvl1pPr algn="l">
              <a:defRPr sz="4600"/>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fld id="{73DBBC0A-85CB-45E7-A38F-DDA8140FF633}" type="datetimeFigureOut">
              <a:rPr lang="id-ID"/>
              <a:pPr>
                <a:defRPr/>
              </a:pPr>
              <a:t>14/09/2018</a:t>
            </a:fld>
            <a:endParaRPr lang="id-ID"/>
          </a:p>
        </p:txBody>
      </p:sp>
      <p:sp>
        <p:nvSpPr>
          <p:cNvPr id="4" name="Footer Placeholder 21"/>
          <p:cNvSpPr>
            <a:spLocks noGrp="1"/>
          </p:cNvSpPr>
          <p:nvPr>
            <p:ph type="ftr" sz="quarter" idx="11"/>
          </p:nvPr>
        </p:nvSpPr>
        <p:spPr/>
        <p:txBody>
          <a:bodyPr/>
          <a:lstStyle>
            <a:lvl1pPr>
              <a:defRPr/>
            </a:lvl1pPr>
          </a:lstStyle>
          <a:p>
            <a:pPr>
              <a:defRPr/>
            </a:pPr>
            <a:endParaRPr lang="id-ID"/>
          </a:p>
        </p:txBody>
      </p:sp>
      <p:sp>
        <p:nvSpPr>
          <p:cNvPr id="5" name="Slide Number Placeholder 17"/>
          <p:cNvSpPr>
            <a:spLocks noGrp="1"/>
          </p:cNvSpPr>
          <p:nvPr>
            <p:ph type="sldNum" sz="quarter" idx="12"/>
          </p:nvPr>
        </p:nvSpPr>
        <p:spPr/>
        <p:txBody>
          <a:bodyPr/>
          <a:lstStyle>
            <a:lvl1pPr>
              <a:defRPr/>
            </a:lvl1pPr>
          </a:lstStyle>
          <a:p>
            <a:pPr>
              <a:defRPr/>
            </a:pPr>
            <a:fld id="{3D2DA86C-3165-4B90-B993-E7CE3F2864E0}" type="slidenum">
              <a:rPr lang="id-ID"/>
              <a:pPr>
                <a:defRPr/>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45A044B8-EFEC-4E4D-B545-E6881E9473C0}" type="datetimeFigureOut">
              <a:rPr lang="id-ID"/>
              <a:pPr>
                <a:defRPr/>
              </a:pPr>
              <a:t>14/09/2018</a:t>
            </a:fld>
            <a:endParaRPr lang="id-ID"/>
          </a:p>
        </p:txBody>
      </p:sp>
      <p:sp>
        <p:nvSpPr>
          <p:cNvPr id="3" name="Footer Placeholder 21"/>
          <p:cNvSpPr>
            <a:spLocks noGrp="1"/>
          </p:cNvSpPr>
          <p:nvPr>
            <p:ph type="ftr" sz="quarter" idx="11"/>
          </p:nvPr>
        </p:nvSpPr>
        <p:spPr/>
        <p:txBody>
          <a:bodyPr/>
          <a:lstStyle>
            <a:lvl1pPr>
              <a:defRPr/>
            </a:lvl1pPr>
          </a:lstStyle>
          <a:p>
            <a:pPr>
              <a:defRPr/>
            </a:pPr>
            <a:endParaRPr lang="id-ID"/>
          </a:p>
        </p:txBody>
      </p:sp>
      <p:sp>
        <p:nvSpPr>
          <p:cNvPr id="4" name="Slide Number Placeholder 17"/>
          <p:cNvSpPr>
            <a:spLocks noGrp="1"/>
          </p:cNvSpPr>
          <p:nvPr>
            <p:ph type="sldNum" sz="quarter" idx="12"/>
          </p:nvPr>
        </p:nvSpPr>
        <p:spPr/>
        <p:txBody>
          <a:bodyPr/>
          <a:lstStyle>
            <a:lvl1pPr>
              <a:defRPr/>
            </a:lvl1pPr>
          </a:lstStyle>
          <a:p>
            <a:pPr>
              <a:defRPr/>
            </a:pPr>
            <a:fld id="{10760132-7B6E-4C5A-8027-4FDF6E6539DC}" type="slidenum">
              <a:rPr lang="id-ID"/>
              <a:pPr>
                <a:defRPr/>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lang="en-US" smtClean="0"/>
              <a:t>Click to edit Master title style</a:t>
            </a:r>
            <a:endParaRPr lang="en-US"/>
          </a:p>
        </p:txBody>
      </p:sp>
      <p:sp>
        <p:nvSpPr>
          <p:cNvPr id="3" name="Text Placeholder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4" name="Content Placeholder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B2523A8D-61B1-4A9D-BA0C-D71AD21FBB8C}" type="datetimeFigureOut">
              <a:rPr lang="id-ID"/>
              <a:pPr>
                <a:defRPr/>
              </a:pPr>
              <a:t>14/09/2018</a:t>
            </a:fld>
            <a:endParaRPr lang="id-ID"/>
          </a:p>
        </p:txBody>
      </p:sp>
      <p:sp>
        <p:nvSpPr>
          <p:cNvPr id="6" name="Footer Placeholder 5"/>
          <p:cNvSpPr>
            <a:spLocks noGrp="1"/>
          </p:cNvSpPr>
          <p:nvPr>
            <p:ph type="ftr" sz="quarter" idx="11"/>
          </p:nvPr>
        </p:nvSpPr>
        <p:spPr/>
        <p:txBody>
          <a:bodyPr/>
          <a:lstStyle>
            <a:lvl1pPr>
              <a:defRPr/>
            </a:lvl1pPr>
          </a:lstStyle>
          <a:p>
            <a:pPr>
              <a:defRPr/>
            </a:pPr>
            <a:endParaRPr lang="id-ID"/>
          </a:p>
        </p:txBody>
      </p:sp>
      <p:sp>
        <p:nvSpPr>
          <p:cNvPr id="7" name="Slide Number Placeholder 6"/>
          <p:cNvSpPr>
            <a:spLocks noGrp="1"/>
          </p:cNvSpPr>
          <p:nvPr>
            <p:ph type="sldNum" sz="quarter" idx="12"/>
          </p:nvPr>
        </p:nvSpPr>
        <p:spPr>
          <a:xfrm>
            <a:off x="8156575" y="6421438"/>
            <a:ext cx="762000" cy="365125"/>
          </a:xfrm>
        </p:spPr>
        <p:txBody>
          <a:bodyPr/>
          <a:lstStyle>
            <a:lvl1pPr>
              <a:defRPr/>
            </a:lvl1pPr>
          </a:lstStyle>
          <a:p>
            <a:pPr>
              <a:defRPr/>
            </a:pPr>
            <a:fld id="{846A9C0C-21DA-4F12-8E6E-41A5E257AE04}" type="slidenum">
              <a:rPr lang="id-ID"/>
              <a:pPr>
                <a:defRPr/>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normAutofit/>
          </a:bodyPr>
          <a:lstStyle>
            <a:lvl1pPr marL="0" indent="0">
              <a:buNone/>
              <a:defRPr sz="3200"/>
            </a:lvl1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E11E8118-F316-48FB-A545-35DA92FCE1CA}" type="datetimeFigureOut">
              <a:rPr lang="id-ID"/>
              <a:pPr>
                <a:defRPr/>
              </a:pPr>
              <a:t>14/09/2018</a:t>
            </a:fld>
            <a:endParaRPr lang="id-ID"/>
          </a:p>
        </p:txBody>
      </p:sp>
      <p:sp>
        <p:nvSpPr>
          <p:cNvPr id="6" name="Footer Placeholder 5"/>
          <p:cNvSpPr>
            <a:spLocks noGrp="1"/>
          </p:cNvSpPr>
          <p:nvPr>
            <p:ph type="ftr" sz="quarter" idx="11"/>
          </p:nvPr>
        </p:nvSpPr>
        <p:spPr/>
        <p:txBody>
          <a:bodyPr/>
          <a:lstStyle>
            <a:lvl1pPr>
              <a:defRPr/>
            </a:lvl1pPr>
          </a:lstStyle>
          <a:p>
            <a:pPr>
              <a:defRPr/>
            </a:pPr>
            <a:endParaRPr lang="id-ID"/>
          </a:p>
        </p:txBody>
      </p:sp>
      <p:sp>
        <p:nvSpPr>
          <p:cNvPr id="7" name="Slide Number Placeholder 6"/>
          <p:cNvSpPr>
            <a:spLocks noGrp="1"/>
          </p:cNvSpPr>
          <p:nvPr>
            <p:ph type="sldNum" sz="quarter" idx="12"/>
          </p:nvPr>
        </p:nvSpPr>
        <p:spPr/>
        <p:txBody>
          <a:bodyPr/>
          <a:lstStyle>
            <a:lvl1pPr>
              <a:defRPr/>
            </a:lvl1pPr>
          </a:lstStyle>
          <a:p>
            <a:pPr>
              <a:defRPr/>
            </a:pPr>
            <a:fld id="{5E33FC14-5EDF-4A4B-9E12-147CDB44825D}" type="slidenum">
              <a:rPr lang="id-ID"/>
              <a:pPr>
                <a:defRPr/>
              </a:pPr>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image" Target="../media/image1.jpe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6" Type="http://schemas.openxmlformats.org/officeDocument/2006/relationships/image" Target="../media/image6.jpeg"/><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image" Target="../media/image5.jpeg"/><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image" Target="../media/image4.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18" Type="http://schemas.openxmlformats.org/officeDocument/2006/relationships/image" Target="../media/image9.png"/><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theme" Target="../theme/theme4.xml"/><Relationship Id="rId2" Type="http://schemas.openxmlformats.org/officeDocument/2006/relationships/slideLayout" Target="../slideLayouts/slideLayout39.xml"/><Relationship Id="rId16" Type="http://schemas.openxmlformats.org/officeDocument/2006/relationships/slideLayout" Target="../slideLayouts/slideLayout53.xml"/><Relationship Id="rId20" Type="http://schemas.openxmlformats.org/officeDocument/2006/relationships/image" Target="../media/image11.png"/><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10" Type="http://schemas.openxmlformats.org/officeDocument/2006/relationships/slideLayout" Target="../slideLayouts/slideLayout47.xml"/><Relationship Id="rId19" Type="http://schemas.openxmlformats.org/officeDocument/2006/relationships/image" Target="../media/image10.png"/><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reeform 11"/>
          <p:cNvSpPr>
            <a:spLocks/>
          </p:cNvSpPr>
          <p:nvPr/>
        </p:nvSpPr>
        <p:spPr bwMode="auto">
          <a:xfrm>
            <a:off x="0" y="4751388"/>
            <a:ext cx="9144000" cy="2112962"/>
          </a:xfrm>
          <a:custGeom>
            <a:avLst/>
            <a:gdLst>
              <a:gd name="T0" fmla="*/ 0 w 5760"/>
              <a:gd name="T1" fmla="*/ 1692275 h 1331"/>
              <a:gd name="T2" fmla="*/ 0 w 5760"/>
              <a:gd name="T3" fmla="*/ 2112962 h 1331"/>
              <a:gd name="T4" fmla="*/ 9144000 w 5760"/>
              <a:gd name="T5" fmla="*/ 2112962 h 1331"/>
              <a:gd name="T6" fmla="*/ 9144000 w 5760"/>
              <a:gd name="T7" fmla="*/ 0 h 1331"/>
              <a:gd name="T8" fmla="*/ 0 w 5760"/>
              <a:gd name="T9" fmla="*/ 1692275 h 1331"/>
              <a:gd name="T10" fmla="*/ 0 60000 65536"/>
              <a:gd name="T11" fmla="*/ 0 60000 65536"/>
              <a:gd name="T12" fmla="*/ 0 60000 65536"/>
              <a:gd name="T13" fmla="*/ 0 60000 65536"/>
              <a:gd name="T14" fmla="*/ 0 60000 65536"/>
              <a:gd name="T15" fmla="*/ 0 w 5760"/>
              <a:gd name="T16" fmla="*/ 0 h 1331"/>
              <a:gd name="T17" fmla="*/ 5760 w 5760"/>
              <a:gd name="T18" fmla="*/ 1331 h 1331"/>
            </a:gdLst>
            <a:ahLst/>
            <a:cxnLst>
              <a:cxn ang="T10">
                <a:pos x="T0" y="T1"/>
              </a:cxn>
              <a:cxn ang="T11">
                <a:pos x="T2" y="T3"/>
              </a:cxn>
              <a:cxn ang="T12">
                <a:pos x="T4" y="T5"/>
              </a:cxn>
              <a:cxn ang="T13">
                <a:pos x="T6" y="T7"/>
              </a:cxn>
              <a:cxn ang="T14">
                <a:pos x="T8" y="T9"/>
              </a:cxn>
            </a:cxnLst>
            <a:rect l="T15" t="T16" r="T17" b="T18"/>
            <a:pathLst>
              <a:path w="5760" h="1331">
                <a:moveTo>
                  <a:pt x="0" y="1066"/>
                </a:moveTo>
                <a:lnTo>
                  <a:pt x="0" y="1331"/>
                </a:lnTo>
                <a:lnTo>
                  <a:pt x="5760" y="1331"/>
                </a:lnTo>
                <a:lnTo>
                  <a:pt x="5760" y="0"/>
                </a:lnTo>
                <a:cubicBezTo>
                  <a:pt x="3220" y="1206"/>
                  <a:pt x="2250" y="1146"/>
                  <a:pt x="0" y="1066"/>
                </a:cubicBezTo>
                <a:close/>
              </a:path>
            </a:pathLst>
          </a:custGeom>
          <a:solidFill>
            <a:srgbClr val="7C7C7C">
              <a:alpha val="45097"/>
            </a:srgbClr>
          </a:solidFill>
          <a:ln w="9525">
            <a:noFill/>
            <a:round/>
            <a:headEnd/>
            <a:tailEnd/>
          </a:ln>
          <a:effectLst>
            <a:outerShdw dist="44450" dir="16200000" algn="ctr" rotWithShape="0">
              <a:srgbClr val="000000">
                <a:alpha val="34998"/>
              </a:srgbClr>
            </a:outerShdw>
          </a:effectLst>
        </p:spPr>
        <p:txBody>
          <a:bodyPr/>
          <a:lstStyle/>
          <a:p>
            <a:pPr>
              <a:defRPr/>
            </a:pPr>
            <a:endParaRPr lang="en-US">
              <a:ea typeface="ＭＳ Ｐゴシック" pitchFamily="34" charset="-128"/>
            </a:endParaRPr>
          </a:p>
        </p:txBody>
      </p:sp>
      <p:sp>
        <p:nvSpPr>
          <p:cNvPr id="16" name="Freeform 15"/>
          <p:cNvSpPr>
            <a:spLocks/>
          </p:cNvSpPr>
          <p:nvPr/>
        </p:nvSpPr>
        <p:spPr bwMode="auto">
          <a:xfrm>
            <a:off x="7315200" y="0"/>
            <a:ext cx="1828800" cy="6858000"/>
          </a:xfrm>
          <a:custGeom>
            <a:avLst/>
            <a:gdLst>
              <a:gd name="T0" fmla="*/ 1747392602 w 1914"/>
              <a:gd name="T1" fmla="*/ 22587518 h 4329"/>
              <a:gd name="T2" fmla="*/ 1747392602 w 1914"/>
              <a:gd name="T3" fmla="*/ 2147483647 h 4329"/>
              <a:gd name="T4" fmla="*/ 186242355 w 1914"/>
              <a:gd name="T5" fmla="*/ 2147483647 h 4329"/>
              <a:gd name="T6" fmla="*/ 0 w 1914"/>
              <a:gd name="T7" fmla="*/ 0 h 4329"/>
              <a:gd name="T8" fmla="*/ 1747392602 w 1914"/>
              <a:gd name="T9" fmla="*/ 22587518 h 4329"/>
              <a:gd name="T10" fmla="*/ 0 60000 65536"/>
              <a:gd name="T11" fmla="*/ 0 60000 65536"/>
              <a:gd name="T12" fmla="*/ 0 60000 65536"/>
              <a:gd name="T13" fmla="*/ 0 60000 65536"/>
              <a:gd name="T14" fmla="*/ 0 60000 65536"/>
              <a:gd name="T15" fmla="*/ 0 w 1914"/>
              <a:gd name="T16" fmla="*/ 0 h 4329"/>
              <a:gd name="T17" fmla="*/ 1914 w 1914"/>
              <a:gd name="T18" fmla="*/ 4329 h 4329"/>
            </a:gdLst>
            <a:ahLst/>
            <a:cxnLst>
              <a:cxn ang="T10">
                <a:pos x="T0" y="T1"/>
              </a:cxn>
              <a:cxn ang="T11">
                <a:pos x="T2" y="T3"/>
              </a:cxn>
              <a:cxn ang="T12">
                <a:pos x="T4" y="T5"/>
              </a:cxn>
              <a:cxn ang="T13">
                <a:pos x="T6" y="T7"/>
              </a:cxn>
              <a:cxn ang="T14">
                <a:pos x="T8" y="T9"/>
              </a:cxn>
            </a:cxnLst>
            <a:rect l="T15" t="T16" r="T17" b="T18"/>
            <a:pathLst>
              <a:path w="1914" h="4329">
                <a:moveTo>
                  <a:pt x="1914" y="9"/>
                </a:moveTo>
                <a:lnTo>
                  <a:pt x="1914" y="4329"/>
                </a:lnTo>
                <a:lnTo>
                  <a:pt x="204" y="4327"/>
                </a:lnTo>
                <a:cubicBezTo>
                  <a:pt x="1288" y="3574"/>
                  <a:pt x="2082" y="1734"/>
                  <a:pt x="0" y="0"/>
                </a:cubicBezTo>
                <a:lnTo>
                  <a:pt x="1914" y="9"/>
                </a:lnTo>
                <a:close/>
              </a:path>
            </a:pathLst>
          </a:custGeom>
          <a:solidFill>
            <a:srgbClr val="595959">
              <a:alpha val="39999"/>
            </a:srgbClr>
          </a:solidFill>
          <a:ln w="9525">
            <a:noFill/>
            <a:round/>
            <a:headEnd/>
            <a:tailEnd/>
          </a:ln>
          <a:effectLst>
            <a:outerShdw dist="50800" dir="10800000" algn="ctr" rotWithShape="0">
              <a:srgbClr val="000000">
                <a:alpha val="45000"/>
              </a:srgbClr>
            </a:outerShdw>
          </a:effectLst>
        </p:spPr>
        <p:txBody>
          <a:bodyPr/>
          <a:lstStyle/>
          <a:p>
            <a:pPr>
              <a:defRPr/>
            </a:pPr>
            <a:endParaRPr lang="en-US">
              <a:ea typeface="ＭＳ Ｐゴシック" pitchFamily="34" charset="-128"/>
            </a:endParaRPr>
          </a:p>
        </p:txBody>
      </p:sp>
      <p:sp>
        <p:nvSpPr>
          <p:cNvPr id="2052" name="Title Placeholder 8"/>
          <p:cNvSpPr>
            <a:spLocks noGrp="1"/>
          </p:cNvSpPr>
          <p:nvPr>
            <p:ph type="title"/>
          </p:nvPr>
        </p:nvSpPr>
        <p:spPr bwMode="auto">
          <a:xfrm>
            <a:off x="457200" y="274638"/>
            <a:ext cx="7467600" cy="1143000"/>
          </a:xfrm>
          <a:prstGeom prst="rect">
            <a:avLst/>
          </a:prstGeom>
          <a:noFill/>
          <a:ln w="9525">
            <a:noFill/>
            <a:miter lim="800000"/>
            <a:headEnd/>
            <a:tailEnd/>
          </a:ln>
        </p:spPr>
        <p:txBody>
          <a:bodyPr vert="horz" wrap="square" lIns="45720" tIns="45720" rIns="45720" bIns="45720" numCol="1" anchor="ctr" anchorCtr="0" compatLnSpc="1">
            <a:prstTxWarp prst="textNoShape">
              <a:avLst/>
            </a:prstTxWarp>
          </a:bodyPr>
          <a:lstStyle/>
          <a:p>
            <a:pPr lvl="0"/>
            <a:r>
              <a:rPr lang="en-US" smtClean="0"/>
              <a:t>Click to edit Master title style</a:t>
            </a:r>
          </a:p>
        </p:txBody>
      </p:sp>
      <p:sp>
        <p:nvSpPr>
          <p:cNvPr id="2053" name="Text Placeholder 29"/>
          <p:cNvSpPr>
            <a:spLocks noGrp="1"/>
          </p:cNvSpPr>
          <p:nvPr>
            <p:ph type="body" idx="1"/>
          </p:nvPr>
        </p:nvSpPr>
        <p:spPr bwMode="auto">
          <a:xfrm>
            <a:off x="457200" y="1600200"/>
            <a:ext cx="7467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421438"/>
            <a:ext cx="2133600" cy="365125"/>
          </a:xfrm>
          <a:prstGeom prst="rect">
            <a:avLst/>
          </a:prstGeom>
        </p:spPr>
        <p:txBody>
          <a:bodyPr vert="horz" wrap="square" lIns="91440" tIns="45720" rIns="91440" bIns="0" numCol="1" anchor="b" anchorCtr="0" compatLnSpc="1">
            <a:prstTxWarp prst="textNoShape">
              <a:avLst/>
            </a:prstTxWarp>
          </a:bodyPr>
          <a:lstStyle>
            <a:lvl1pPr>
              <a:defRPr sz="1000">
                <a:solidFill>
                  <a:srgbClr val="9B9A98"/>
                </a:solidFill>
                <a:ea typeface="ＭＳ Ｐゴシック" pitchFamily="34" charset="-128"/>
              </a:defRPr>
            </a:lvl1pPr>
          </a:lstStyle>
          <a:p>
            <a:pPr>
              <a:defRPr/>
            </a:pPr>
            <a:fld id="{1C4361AE-C65A-434E-98E3-62A73C4EBAEE}" type="datetimeFigureOut">
              <a:rPr lang="id-ID"/>
              <a:pPr>
                <a:defRPr/>
              </a:pPr>
              <a:t>14/09/2018</a:t>
            </a:fld>
            <a:endParaRPr lang="id-ID"/>
          </a:p>
        </p:txBody>
      </p:sp>
      <p:sp>
        <p:nvSpPr>
          <p:cNvPr id="22" name="Footer Placeholder 21"/>
          <p:cNvSpPr>
            <a:spLocks noGrp="1"/>
          </p:cNvSpPr>
          <p:nvPr>
            <p:ph type="ftr" sz="quarter" idx="3"/>
          </p:nvPr>
        </p:nvSpPr>
        <p:spPr>
          <a:xfrm>
            <a:off x="3124200" y="6421438"/>
            <a:ext cx="2895600" cy="365125"/>
          </a:xfrm>
          <a:prstGeom prst="rect">
            <a:avLst/>
          </a:prstGeom>
        </p:spPr>
        <p:txBody>
          <a:bodyPr vert="horz" lIns="0" rIns="0" bIns="0" anchor="b"/>
          <a:lstStyle>
            <a:lvl1pPr algn="ctr" eaLnBrk="1" latinLnBrk="0" hangingPunct="1">
              <a:defRPr kumimoji="0" sz="1000">
                <a:solidFill>
                  <a:schemeClr val="tx2">
                    <a:shade val="50000"/>
                  </a:schemeClr>
                </a:solidFill>
                <a:latin typeface="Arial" charset="0"/>
                <a:ea typeface="+mn-ea"/>
                <a:cs typeface="Arial" charset="0"/>
              </a:defRPr>
            </a:lvl1pPr>
          </a:lstStyle>
          <a:p>
            <a:pPr>
              <a:defRPr/>
            </a:pPr>
            <a:endParaRPr lang="id-ID"/>
          </a:p>
        </p:txBody>
      </p:sp>
      <p:sp>
        <p:nvSpPr>
          <p:cNvPr id="18" name="Slide Number Placeholder 17"/>
          <p:cNvSpPr>
            <a:spLocks noGrp="1"/>
          </p:cNvSpPr>
          <p:nvPr>
            <p:ph type="sldNum" sz="quarter" idx="4"/>
          </p:nvPr>
        </p:nvSpPr>
        <p:spPr>
          <a:xfrm>
            <a:off x="8153400" y="6421438"/>
            <a:ext cx="762000" cy="365125"/>
          </a:xfrm>
          <a:prstGeom prst="rect">
            <a:avLst/>
          </a:prstGeom>
        </p:spPr>
        <p:txBody>
          <a:bodyPr vert="horz" wrap="square" lIns="0" tIns="0" rIns="0" bIns="0" numCol="1" anchor="b" anchorCtr="0" compatLnSpc="1">
            <a:prstTxWarp prst="textNoShape">
              <a:avLst/>
            </a:prstTxWarp>
          </a:bodyPr>
          <a:lstStyle>
            <a:lvl1pPr algn="r">
              <a:defRPr sz="1000">
                <a:solidFill>
                  <a:srgbClr val="9B9A98"/>
                </a:solidFill>
                <a:ea typeface="ＭＳ Ｐゴシック" pitchFamily="34" charset="-128"/>
              </a:defRPr>
            </a:lvl1pPr>
          </a:lstStyle>
          <a:p>
            <a:pPr>
              <a:defRPr/>
            </a:pPr>
            <a:fld id="{3E8A61C6-363C-4045-9A3F-77DFD5C4015D}" type="slidenum">
              <a:rPr lang="id-ID"/>
              <a:pPr>
                <a:defRPr/>
              </a:pPr>
              <a:t>‹#›</a:t>
            </a:fld>
            <a:endParaRPr lang="id-ID"/>
          </a:p>
        </p:txBody>
      </p:sp>
    </p:spTree>
  </p:cSld>
  <p:clrMap bg1="dk1" tx1="lt1" bg2="dk2" tx2="lt2" accent1="accent1" accent2="accent2" accent3="accent3" accent4="accent4" accent5="accent5" accent6="accent6" hlink="hlink" folHlink="folHlink"/>
  <p:sldLayoutIdLst>
    <p:sldLayoutId id="2147485356" r:id="rId1"/>
    <p:sldLayoutId id="2147485339" r:id="rId2"/>
    <p:sldLayoutId id="2147485357" r:id="rId3"/>
    <p:sldLayoutId id="2147485340" r:id="rId4"/>
    <p:sldLayoutId id="2147485358" r:id="rId5"/>
    <p:sldLayoutId id="2147485341" r:id="rId6"/>
    <p:sldLayoutId id="2147485342" r:id="rId7"/>
    <p:sldLayoutId id="2147485359" r:id="rId8"/>
    <p:sldLayoutId id="2147485360" r:id="rId9"/>
    <p:sldLayoutId id="2147485343" r:id="rId10"/>
    <p:sldLayoutId id="2147485344" r:id="rId11"/>
  </p:sldLayoutIdLst>
  <p:txStyles>
    <p:titleStyle>
      <a:lvl1pPr algn="l" rtl="0" eaLnBrk="0" fontAlgn="base" hangingPunct="0">
        <a:spcBef>
          <a:spcPct val="0"/>
        </a:spcBef>
        <a:spcAft>
          <a:spcPct val="0"/>
        </a:spcAft>
        <a:defRPr sz="4600" kern="1200">
          <a:solidFill>
            <a:schemeClr val="tx1"/>
          </a:solidFill>
          <a:latin typeface="+mj-lt"/>
          <a:ea typeface="MS PGothic" pitchFamily="34" charset="-128"/>
          <a:cs typeface="+mj-cs"/>
        </a:defRPr>
      </a:lvl1pPr>
      <a:lvl2pPr algn="l" rtl="0" eaLnBrk="0" fontAlgn="base" hangingPunct="0">
        <a:spcBef>
          <a:spcPct val="0"/>
        </a:spcBef>
        <a:spcAft>
          <a:spcPct val="0"/>
        </a:spcAft>
        <a:defRPr sz="4600">
          <a:solidFill>
            <a:schemeClr val="tx1"/>
          </a:solidFill>
          <a:latin typeface="Franklin Gothic Book" pitchFamily="34" charset="0"/>
          <a:ea typeface="MS PGothic" pitchFamily="34" charset="-128"/>
        </a:defRPr>
      </a:lvl2pPr>
      <a:lvl3pPr algn="l" rtl="0" eaLnBrk="0" fontAlgn="base" hangingPunct="0">
        <a:spcBef>
          <a:spcPct val="0"/>
        </a:spcBef>
        <a:spcAft>
          <a:spcPct val="0"/>
        </a:spcAft>
        <a:defRPr sz="4600">
          <a:solidFill>
            <a:schemeClr val="tx1"/>
          </a:solidFill>
          <a:latin typeface="Franklin Gothic Book" pitchFamily="34" charset="0"/>
          <a:ea typeface="MS PGothic" pitchFamily="34" charset="-128"/>
        </a:defRPr>
      </a:lvl3pPr>
      <a:lvl4pPr algn="l" rtl="0" eaLnBrk="0" fontAlgn="base" hangingPunct="0">
        <a:spcBef>
          <a:spcPct val="0"/>
        </a:spcBef>
        <a:spcAft>
          <a:spcPct val="0"/>
        </a:spcAft>
        <a:defRPr sz="4600">
          <a:solidFill>
            <a:schemeClr val="tx1"/>
          </a:solidFill>
          <a:latin typeface="Franklin Gothic Book" pitchFamily="34" charset="0"/>
          <a:ea typeface="MS PGothic" pitchFamily="34" charset="-128"/>
        </a:defRPr>
      </a:lvl4pPr>
      <a:lvl5pPr algn="l" rtl="0" eaLnBrk="0" fontAlgn="base" hangingPunct="0">
        <a:spcBef>
          <a:spcPct val="0"/>
        </a:spcBef>
        <a:spcAft>
          <a:spcPct val="0"/>
        </a:spcAft>
        <a:defRPr sz="4600">
          <a:solidFill>
            <a:schemeClr val="tx1"/>
          </a:solidFill>
          <a:latin typeface="Franklin Gothic Book" pitchFamily="34" charset="0"/>
          <a:ea typeface="MS PGothic" pitchFamily="34" charset="-128"/>
        </a:defRPr>
      </a:lvl5pPr>
      <a:lvl6pPr marL="457200" algn="l" rtl="0" fontAlgn="base">
        <a:spcBef>
          <a:spcPct val="0"/>
        </a:spcBef>
        <a:spcAft>
          <a:spcPct val="0"/>
        </a:spcAft>
        <a:defRPr sz="4600">
          <a:solidFill>
            <a:schemeClr val="tx1"/>
          </a:solidFill>
          <a:latin typeface="Franklin Gothic Book" pitchFamily="34" charset="0"/>
        </a:defRPr>
      </a:lvl6pPr>
      <a:lvl7pPr marL="914400" algn="l" rtl="0" fontAlgn="base">
        <a:spcBef>
          <a:spcPct val="0"/>
        </a:spcBef>
        <a:spcAft>
          <a:spcPct val="0"/>
        </a:spcAft>
        <a:defRPr sz="4600">
          <a:solidFill>
            <a:schemeClr val="tx1"/>
          </a:solidFill>
          <a:latin typeface="Franklin Gothic Book" pitchFamily="34" charset="0"/>
        </a:defRPr>
      </a:lvl7pPr>
      <a:lvl8pPr marL="1371600" algn="l" rtl="0" fontAlgn="base">
        <a:spcBef>
          <a:spcPct val="0"/>
        </a:spcBef>
        <a:spcAft>
          <a:spcPct val="0"/>
        </a:spcAft>
        <a:defRPr sz="4600">
          <a:solidFill>
            <a:schemeClr val="tx1"/>
          </a:solidFill>
          <a:latin typeface="Franklin Gothic Book" pitchFamily="34" charset="0"/>
        </a:defRPr>
      </a:lvl8pPr>
      <a:lvl9pPr marL="1828800" algn="l" rtl="0" fontAlgn="base">
        <a:spcBef>
          <a:spcPct val="0"/>
        </a:spcBef>
        <a:spcAft>
          <a:spcPct val="0"/>
        </a:spcAft>
        <a:defRPr sz="4600">
          <a:solidFill>
            <a:schemeClr val="tx1"/>
          </a:solidFill>
          <a:latin typeface="Franklin Gothic Book" pitchFamily="34" charset="0"/>
        </a:defRPr>
      </a:lvl9pPr>
    </p:titleStyle>
    <p:bodyStyle>
      <a:lvl1pPr marL="419100" indent="-382588" algn="l" rtl="0" eaLnBrk="0" fontAlgn="base" hangingPunct="0">
        <a:spcBef>
          <a:spcPct val="20000"/>
        </a:spcBef>
        <a:spcAft>
          <a:spcPct val="0"/>
        </a:spcAft>
        <a:buClr>
          <a:schemeClr val="accent1"/>
        </a:buClr>
        <a:buSzPct val="80000"/>
        <a:buFont typeface="Wingdings 2" pitchFamily="18" charset="2"/>
        <a:buChar char=""/>
        <a:defRPr sz="3000" kern="1200">
          <a:solidFill>
            <a:schemeClr val="tx1"/>
          </a:solidFill>
          <a:latin typeface="+mn-lt"/>
          <a:ea typeface="MS PGothic" pitchFamily="34" charset="-128"/>
          <a:cs typeface="+mn-cs"/>
        </a:defRPr>
      </a:lvl1pPr>
      <a:lvl2pPr marL="722313" indent="-273050" algn="l" rtl="0" eaLnBrk="0" fontAlgn="base" hangingPunct="0">
        <a:spcBef>
          <a:spcPct val="20000"/>
        </a:spcBef>
        <a:spcAft>
          <a:spcPct val="0"/>
        </a:spcAft>
        <a:buClr>
          <a:schemeClr val="accent1"/>
        </a:buClr>
        <a:buSzPct val="90000"/>
        <a:buFont typeface="Wingdings 2" pitchFamily="18" charset="2"/>
        <a:buChar char=""/>
        <a:defRPr sz="2600" kern="1200">
          <a:solidFill>
            <a:schemeClr val="tx1"/>
          </a:solidFill>
          <a:latin typeface="+mn-lt"/>
          <a:ea typeface="MS PGothic" pitchFamily="34" charset="-128"/>
          <a:cs typeface="+mn-cs"/>
        </a:defRPr>
      </a:lvl2pPr>
      <a:lvl3pPr marL="1004888" indent="-255588" algn="l" rtl="0" eaLnBrk="0" fontAlgn="base" hangingPunct="0">
        <a:spcBef>
          <a:spcPct val="20000"/>
        </a:spcBef>
        <a:spcAft>
          <a:spcPct val="0"/>
        </a:spcAft>
        <a:buClr>
          <a:schemeClr val="accent2"/>
        </a:buClr>
        <a:buSzPct val="85000"/>
        <a:buFont typeface="Arial" pitchFamily="34" charset="0"/>
        <a:buChar char="○"/>
        <a:defRPr sz="2400" kern="1200">
          <a:solidFill>
            <a:schemeClr val="tx1"/>
          </a:solidFill>
          <a:latin typeface="+mn-lt"/>
          <a:ea typeface="MS PGothic" pitchFamily="34" charset="-128"/>
          <a:cs typeface="+mn-cs"/>
        </a:defRPr>
      </a:lvl3pPr>
      <a:lvl4pPr marL="1279525" indent="-236538" algn="l" rtl="0" eaLnBrk="0" fontAlgn="base" hangingPunct="0">
        <a:spcBef>
          <a:spcPct val="20000"/>
        </a:spcBef>
        <a:spcAft>
          <a:spcPct val="0"/>
        </a:spcAft>
        <a:buClr>
          <a:srgbClr val="8D89A4"/>
        </a:buClr>
        <a:buSzPct val="90000"/>
        <a:buFont typeface="Wingdings 2" pitchFamily="18" charset="2"/>
        <a:buChar char=""/>
        <a:defRPr sz="2000" kern="1200">
          <a:solidFill>
            <a:schemeClr val="tx1"/>
          </a:solidFill>
          <a:latin typeface="+mn-lt"/>
          <a:ea typeface="MS PGothic" pitchFamily="34" charset="-128"/>
          <a:cs typeface="+mn-cs"/>
        </a:defRPr>
      </a:lvl4pPr>
      <a:lvl5pPr marL="1489075" indent="-182563" algn="l" rtl="0" eaLnBrk="0" fontAlgn="base" hangingPunct="0">
        <a:spcBef>
          <a:spcPct val="20000"/>
        </a:spcBef>
        <a:spcAft>
          <a:spcPct val="0"/>
        </a:spcAft>
        <a:buClr>
          <a:srgbClr val="748560"/>
        </a:buClr>
        <a:buSzPct val="100000"/>
        <a:buFont typeface="Arial" pitchFamily="34" charset="0"/>
        <a:buChar char="-"/>
        <a:defRPr sz="2000" kern="1200">
          <a:solidFill>
            <a:schemeClr val="tx1"/>
          </a:solidFill>
          <a:latin typeface="+mn-lt"/>
          <a:ea typeface="MS PGothic" pitchFamily="34" charset="-128"/>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6" cstate="print"/>
          <a:srcRect/>
          <a:stretch>
            <a:fillRect/>
          </a:stretch>
        </a:blipFill>
        <a:effectLst/>
      </p:bgPr>
    </p:bg>
    <p:spTree>
      <p:nvGrpSpPr>
        <p:cNvPr id="1" name=""/>
        <p:cNvGrpSpPr/>
        <p:nvPr/>
      </p:nvGrpSpPr>
      <p:grpSpPr>
        <a:xfrm>
          <a:off x="0" y="0"/>
          <a:ext cx="0" cy="0"/>
          <a:chOff x="0" y="0"/>
          <a:chExt cx="0" cy="0"/>
        </a:xfrm>
      </p:grpSpPr>
      <p:sp>
        <p:nvSpPr>
          <p:cNvPr id="34956" name="Line 140"/>
          <p:cNvSpPr>
            <a:spLocks noChangeShapeType="1"/>
          </p:cNvSpPr>
          <p:nvPr/>
        </p:nvSpPr>
        <p:spPr bwMode="auto">
          <a:xfrm>
            <a:off x="1752600" y="990600"/>
            <a:ext cx="6934200" cy="0"/>
          </a:xfrm>
          <a:prstGeom prst="line">
            <a:avLst/>
          </a:prstGeom>
          <a:noFill/>
          <a:ln w="9525">
            <a:solidFill>
              <a:schemeClr val="tx1"/>
            </a:solidFill>
            <a:round/>
            <a:headEnd/>
            <a:tailEnd/>
          </a:ln>
        </p:spPr>
        <p:txBody>
          <a:bodyPr/>
          <a:lstStyle/>
          <a:p>
            <a:pPr>
              <a:defRPr/>
            </a:pPr>
            <a:endParaRPr lang="en-US">
              <a:solidFill>
                <a:srgbClr val="FFFFFF"/>
              </a:solidFill>
              <a:ea typeface="ＭＳ Ｐゴシック" pitchFamily="34" charset="-128"/>
            </a:endParaRPr>
          </a:p>
        </p:txBody>
      </p:sp>
      <p:sp>
        <p:nvSpPr>
          <p:cNvPr id="13315" name="Freeform 27"/>
          <p:cNvSpPr>
            <a:spLocks/>
          </p:cNvSpPr>
          <p:nvPr/>
        </p:nvSpPr>
        <p:spPr bwMode="gray">
          <a:xfrm>
            <a:off x="-25400" y="5124450"/>
            <a:ext cx="9156700" cy="1758950"/>
          </a:xfrm>
          <a:custGeom>
            <a:avLst/>
            <a:gdLst>
              <a:gd name="T0" fmla="*/ 2147483647 w 5768"/>
              <a:gd name="T1" fmla="*/ 2147483647 h 1108"/>
              <a:gd name="T2" fmla="*/ 2147483647 w 5768"/>
              <a:gd name="T3" fmla="*/ 2147483647 h 1108"/>
              <a:gd name="T4" fmla="*/ 2147483647 w 5768"/>
              <a:gd name="T5" fmla="*/ 0 h 1108"/>
              <a:gd name="T6" fmla="*/ 2147483647 w 5768"/>
              <a:gd name="T7" fmla="*/ 2147483647 h 1108"/>
              <a:gd name="T8" fmla="*/ 0 w 5768"/>
              <a:gd name="T9" fmla="*/ 2147483647 h 1108"/>
              <a:gd name="T10" fmla="*/ 0 w 5768"/>
              <a:gd name="T11" fmla="*/ 2147483647 h 11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68" h="1108">
                <a:moveTo>
                  <a:pt x="3" y="1092"/>
                </a:moveTo>
                <a:lnTo>
                  <a:pt x="5768" y="1108"/>
                </a:lnTo>
                <a:lnTo>
                  <a:pt x="5766" y="0"/>
                </a:lnTo>
                <a:cubicBezTo>
                  <a:pt x="5264" y="296"/>
                  <a:pt x="2820" y="1038"/>
                  <a:pt x="1764" y="1032"/>
                </a:cubicBezTo>
                <a:cubicBezTo>
                  <a:pt x="708" y="1026"/>
                  <a:pt x="116" y="744"/>
                  <a:pt x="0" y="720"/>
                </a:cubicBezTo>
                <a:lnTo>
                  <a:pt x="0" y="1008"/>
                </a:lnTo>
              </a:path>
            </a:pathLst>
          </a:custGeom>
          <a:solidFill>
            <a:schemeClr val="hlink"/>
          </a:solidFill>
          <a:ln w="9525" cap="flat" cmpd="sng">
            <a:noFill/>
            <a:prstDash val="solid"/>
            <a:round/>
            <a:headEnd/>
            <a:tailEnd/>
          </a:ln>
        </p:spPr>
        <p:txBody>
          <a:bodyPr/>
          <a:lstStyle/>
          <a:p>
            <a:pPr>
              <a:defRPr/>
            </a:pPr>
            <a:endParaRPr lang="en-US">
              <a:solidFill>
                <a:srgbClr val="FFFFFF"/>
              </a:solidFill>
              <a:ea typeface="ＭＳ Ｐゴシック" pitchFamily="34" charset="-128"/>
            </a:endParaRPr>
          </a:p>
        </p:txBody>
      </p:sp>
      <p:sp>
        <p:nvSpPr>
          <p:cNvPr id="13316" name="Freeform 28"/>
          <p:cNvSpPr>
            <a:spLocks/>
          </p:cNvSpPr>
          <p:nvPr/>
        </p:nvSpPr>
        <p:spPr bwMode="gray">
          <a:xfrm>
            <a:off x="-20638" y="5062538"/>
            <a:ext cx="9159876" cy="1733550"/>
          </a:xfrm>
          <a:custGeom>
            <a:avLst/>
            <a:gdLst>
              <a:gd name="T0" fmla="*/ 2147483647 w 5766"/>
              <a:gd name="T1" fmla="*/ 2147483647 h 1092"/>
              <a:gd name="T2" fmla="*/ 2147483647 w 5766"/>
              <a:gd name="T3" fmla="*/ 2147483647 h 1092"/>
              <a:gd name="T4" fmla="*/ 2147483647 w 5766"/>
              <a:gd name="T5" fmla="*/ 2147483647 h 1092"/>
              <a:gd name="T6" fmla="*/ 2147483647 w 5766"/>
              <a:gd name="T7" fmla="*/ 0 h 1092"/>
              <a:gd name="T8" fmla="*/ 2147483647 w 5766"/>
              <a:gd name="T9" fmla="*/ 2147483647 h 1092"/>
              <a:gd name="T10" fmla="*/ 0 w 5766"/>
              <a:gd name="T11" fmla="*/ 2147483647 h 1092"/>
              <a:gd name="T12" fmla="*/ 0 w 5766"/>
              <a:gd name="T13" fmla="*/ 2147483647 h 109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766" h="1092">
                <a:moveTo>
                  <a:pt x="8" y="1000"/>
                </a:moveTo>
                <a:cubicBezTo>
                  <a:pt x="302" y="1012"/>
                  <a:pt x="774" y="1092"/>
                  <a:pt x="1778" y="1072"/>
                </a:cubicBezTo>
                <a:cubicBezTo>
                  <a:pt x="2782" y="1052"/>
                  <a:pt x="5098" y="529"/>
                  <a:pt x="5760" y="324"/>
                </a:cubicBezTo>
                <a:lnTo>
                  <a:pt x="5766" y="0"/>
                </a:lnTo>
                <a:cubicBezTo>
                  <a:pt x="5264" y="296"/>
                  <a:pt x="2820" y="1038"/>
                  <a:pt x="1764" y="1032"/>
                </a:cubicBezTo>
                <a:cubicBezTo>
                  <a:pt x="708" y="1026"/>
                  <a:pt x="116" y="744"/>
                  <a:pt x="0" y="720"/>
                </a:cubicBezTo>
                <a:lnTo>
                  <a:pt x="0" y="1008"/>
                </a:lnTo>
              </a:path>
            </a:pathLst>
          </a:custGeom>
          <a:solidFill>
            <a:schemeClr val="tx1"/>
          </a:solidFill>
          <a:ln w="9525" cap="flat" cmpd="sng">
            <a:noFill/>
            <a:prstDash val="solid"/>
            <a:round/>
            <a:headEnd/>
            <a:tailEnd/>
          </a:ln>
        </p:spPr>
        <p:txBody>
          <a:bodyPr/>
          <a:lstStyle/>
          <a:p>
            <a:pPr>
              <a:defRPr/>
            </a:pPr>
            <a:endParaRPr lang="en-US">
              <a:solidFill>
                <a:srgbClr val="FFFFFF"/>
              </a:solidFill>
              <a:ea typeface="ＭＳ Ｐゴシック" pitchFamily="34" charset="-128"/>
            </a:endParaRPr>
          </a:p>
        </p:txBody>
      </p:sp>
      <p:sp>
        <p:nvSpPr>
          <p:cNvPr id="13317" name="Freeform 29"/>
          <p:cNvSpPr>
            <a:spLocks/>
          </p:cNvSpPr>
          <p:nvPr/>
        </p:nvSpPr>
        <p:spPr bwMode="gray">
          <a:xfrm>
            <a:off x="-25400" y="5765800"/>
            <a:ext cx="9169400" cy="977900"/>
          </a:xfrm>
          <a:custGeom>
            <a:avLst/>
            <a:gdLst>
              <a:gd name="T0" fmla="*/ 0 w 5776"/>
              <a:gd name="T1" fmla="*/ 2147483647 h 616"/>
              <a:gd name="T2" fmla="*/ 2147483647 w 5776"/>
              <a:gd name="T3" fmla="*/ 2147483647 h 616"/>
              <a:gd name="T4" fmla="*/ 2147483647 w 5776"/>
              <a:gd name="T5" fmla="*/ 0 h 616"/>
              <a:gd name="T6" fmla="*/ 2147483647 w 5776"/>
              <a:gd name="T7" fmla="*/ 2147483647 h 616"/>
              <a:gd name="T8" fmla="*/ 2147483647 w 5776"/>
              <a:gd name="T9" fmla="*/ 2147483647 h 616"/>
              <a:gd name="T10" fmla="*/ 2147483647 w 5776"/>
              <a:gd name="T11" fmla="*/ 2147483647 h 616"/>
              <a:gd name="T12" fmla="*/ 0 w 5776"/>
              <a:gd name="T13" fmla="*/ 2147483647 h 6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776" h="616">
                <a:moveTo>
                  <a:pt x="0" y="58"/>
                </a:moveTo>
                <a:cubicBezTo>
                  <a:pt x="116" y="98"/>
                  <a:pt x="606" y="574"/>
                  <a:pt x="1584" y="586"/>
                </a:cubicBezTo>
                <a:cubicBezTo>
                  <a:pt x="2562" y="598"/>
                  <a:pt x="4364" y="324"/>
                  <a:pt x="5768" y="0"/>
                </a:cubicBezTo>
                <a:lnTo>
                  <a:pt x="5776" y="32"/>
                </a:lnTo>
                <a:cubicBezTo>
                  <a:pt x="4336" y="356"/>
                  <a:pt x="2550" y="616"/>
                  <a:pt x="1584" y="598"/>
                </a:cubicBezTo>
                <a:cubicBezTo>
                  <a:pt x="618" y="580"/>
                  <a:pt x="152" y="157"/>
                  <a:pt x="4" y="92"/>
                </a:cubicBezTo>
                <a:lnTo>
                  <a:pt x="0" y="58"/>
                </a:lnTo>
                <a:close/>
              </a:path>
            </a:pathLst>
          </a:custGeom>
          <a:solidFill>
            <a:srgbClr val="FFFFFF">
              <a:alpha val="50195"/>
            </a:srgbClr>
          </a:solidFill>
          <a:ln w="9525" cap="flat" cmpd="sng">
            <a:noFill/>
            <a:prstDash val="solid"/>
            <a:round/>
            <a:headEnd/>
            <a:tailEnd/>
          </a:ln>
        </p:spPr>
        <p:txBody>
          <a:bodyPr/>
          <a:lstStyle/>
          <a:p>
            <a:pPr>
              <a:defRPr/>
            </a:pPr>
            <a:endParaRPr lang="en-US">
              <a:solidFill>
                <a:srgbClr val="FFFFFF"/>
              </a:solidFill>
              <a:ea typeface="ＭＳ Ｐゴシック" pitchFamily="34" charset="-128"/>
            </a:endParaRPr>
          </a:p>
        </p:txBody>
      </p:sp>
      <p:sp>
        <p:nvSpPr>
          <p:cNvPr id="34818" name="Rectangle 2"/>
          <p:cNvSpPr>
            <a:spLocks noGrp="1" noChangeArrowheads="1"/>
          </p:cNvSpPr>
          <p:nvPr>
            <p:ph type="dt" sz="half" idx="2"/>
          </p:nvPr>
        </p:nvSpPr>
        <p:spPr bwMode="gray">
          <a:xfrm>
            <a:off x="0" y="6400800"/>
            <a:ext cx="2133600" cy="2730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solidFill>
                  <a:srgbClr val="000000"/>
                </a:solidFill>
                <a:latin typeface="Arial" charset="0"/>
                <a:ea typeface="+mn-ea"/>
                <a:cs typeface="+mn-cs"/>
              </a:defRPr>
            </a:lvl1pPr>
          </a:lstStyle>
          <a:p>
            <a:pPr>
              <a:defRPr/>
            </a:pPr>
            <a:endParaRPr lang="en-US"/>
          </a:p>
        </p:txBody>
      </p:sp>
      <p:sp>
        <p:nvSpPr>
          <p:cNvPr id="34819" name="Rectangle 3"/>
          <p:cNvSpPr>
            <a:spLocks noGrp="1" noChangeArrowheads="1"/>
          </p:cNvSpPr>
          <p:nvPr>
            <p:ph type="sldNum" sz="quarter" idx="4"/>
          </p:nvPr>
        </p:nvSpPr>
        <p:spPr bwMode="white">
          <a:xfrm>
            <a:off x="3733800" y="6584950"/>
            <a:ext cx="2133600" cy="2730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solidFill>
                  <a:srgbClr val="000000"/>
                </a:solidFill>
                <a:latin typeface="Arial" pitchFamily="34" charset="0"/>
                <a:cs typeface="Arial" pitchFamily="34" charset="0"/>
              </a:defRPr>
            </a:lvl1pPr>
          </a:lstStyle>
          <a:p>
            <a:pPr>
              <a:defRPr/>
            </a:pPr>
            <a:fld id="{571568FD-67CE-4059-9CE3-995F10BC72C3}" type="slidenum">
              <a:rPr lang="en-US">
                <a:ea typeface="ＭＳ Ｐゴシック" pitchFamily="34" charset="-128"/>
              </a:rPr>
              <a:pPr>
                <a:defRPr/>
              </a:pPr>
              <a:t>‹#›</a:t>
            </a:fld>
            <a:endParaRPr lang="en-US">
              <a:ea typeface="ＭＳ Ｐゴシック" pitchFamily="34" charset="-128"/>
            </a:endParaRPr>
          </a:p>
        </p:txBody>
      </p:sp>
      <p:sp>
        <p:nvSpPr>
          <p:cNvPr id="34829" name="Rectangle 13"/>
          <p:cNvSpPr>
            <a:spLocks noGrp="1" noRot="1" noChangeArrowheads="1"/>
          </p:cNvSpPr>
          <p:nvPr>
            <p:ph type="title"/>
          </p:nvPr>
        </p:nvSpPr>
        <p:spPr bwMode="auto">
          <a:xfrm>
            <a:off x="1905000" y="228600"/>
            <a:ext cx="6781800" cy="8842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4831" name="Rectangle 15"/>
          <p:cNvSpPr>
            <a:spLocks noGrp="1" noChangeArrowheads="1"/>
          </p:cNvSpPr>
          <p:nvPr>
            <p:ph type="body" idx="1"/>
          </p:nvPr>
        </p:nvSpPr>
        <p:spPr bwMode="auto">
          <a:xfrm>
            <a:off x="457200" y="1295400"/>
            <a:ext cx="8229600" cy="48307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4847" name="Rectangle 31"/>
          <p:cNvSpPr>
            <a:spLocks noChangeArrowheads="1"/>
          </p:cNvSpPr>
          <p:nvPr/>
        </p:nvSpPr>
        <p:spPr bwMode="gray">
          <a:xfrm>
            <a:off x="514350" y="319088"/>
            <a:ext cx="857250" cy="366712"/>
          </a:xfrm>
          <a:prstGeom prst="rect">
            <a:avLst/>
          </a:prstGeom>
          <a:noFill/>
          <a:ln w="9525">
            <a:noFill/>
            <a:miter lim="800000"/>
            <a:headEnd/>
            <a:tailEnd/>
          </a:ln>
        </p:spPr>
        <p:txBody>
          <a:bodyPr wrap="none">
            <a:spAutoFit/>
          </a:bodyPr>
          <a:lstStyle/>
          <a:p>
            <a:pPr eaLnBrk="0" hangingPunct="0">
              <a:defRPr/>
            </a:pPr>
            <a:r>
              <a:rPr lang="en-US" b="1">
                <a:solidFill>
                  <a:srgbClr val="000000"/>
                </a:solidFill>
                <a:ea typeface="ＭＳ Ｐゴシック" pitchFamily="34" charset="-128"/>
              </a:rPr>
              <a:t>LOGO</a:t>
            </a:r>
          </a:p>
        </p:txBody>
      </p:sp>
    </p:spTree>
    <p:extLst>
      <p:ext uri="{BB962C8B-B14F-4D97-AF65-F5344CB8AC3E}">
        <p14:creationId xmlns:p14="http://schemas.microsoft.com/office/powerpoint/2010/main" val="2000585473"/>
      </p:ext>
    </p:extLst>
  </p:cSld>
  <p:clrMap bg1="dk2" tx1="lt1" bg2="dk1" tx2="lt2" accent1="accent1" accent2="accent2" accent3="accent3" accent4="accent4" accent5="accent5" accent6="accent6" hlink="hlink" folHlink="folHlink"/>
  <p:sldLayoutIdLst>
    <p:sldLayoutId id="2147485362" r:id="rId1"/>
    <p:sldLayoutId id="2147485363" r:id="rId2"/>
    <p:sldLayoutId id="2147485364" r:id="rId3"/>
    <p:sldLayoutId id="2147485365" r:id="rId4"/>
    <p:sldLayoutId id="2147485366" r:id="rId5"/>
    <p:sldLayoutId id="2147485367" r:id="rId6"/>
    <p:sldLayoutId id="2147485368" r:id="rId7"/>
    <p:sldLayoutId id="2147485369" r:id="rId8"/>
    <p:sldLayoutId id="2147485370" r:id="rId9"/>
    <p:sldLayoutId id="2147485371" r:id="rId10"/>
    <p:sldLayoutId id="2147485372" r:id="rId11"/>
    <p:sldLayoutId id="2147485373" r:id="rId12"/>
    <p:sldLayoutId id="2147485374" r:id="rId13"/>
    <p:sldLayoutId id="2147485375" r:id="rId14"/>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4847"/>
                                        </p:tgtEl>
                                        <p:attrNameLst>
                                          <p:attrName>style.visibility</p:attrName>
                                        </p:attrNameLst>
                                      </p:cBhvr>
                                      <p:to>
                                        <p:strVal val="visible"/>
                                      </p:to>
                                    </p:set>
                                    <p:animEffect transition="in" filter="fade">
                                      <p:cBhvr>
                                        <p:cTn id="7" dur="2000"/>
                                        <p:tgtEl>
                                          <p:spTgt spid="34847"/>
                                        </p:tgtEl>
                                      </p:cBhvr>
                                    </p:animEffect>
                                  </p:childTnLst>
                                </p:cTn>
                              </p:par>
                              <p:par>
                                <p:cTn id="8" presetID="22" presetClass="entr" presetSubtype="8" fill="hold" nodeType="withEffect">
                                  <p:stCondLst>
                                    <p:cond delay="0"/>
                                  </p:stCondLst>
                                  <p:childTnLst>
                                    <p:set>
                                      <p:cBhvr>
                                        <p:cTn id="9" dur="1" fill="hold">
                                          <p:stCondLst>
                                            <p:cond delay="0"/>
                                          </p:stCondLst>
                                        </p:cTn>
                                        <p:tgtEl>
                                          <p:spTgt spid="34956"/>
                                        </p:tgtEl>
                                        <p:attrNameLst>
                                          <p:attrName>style.visibility</p:attrName>
                                        </p:attrNameLst>
                                      </p:cBhvr>
                                      <p:to>
                                        <p:strVal val="visible"/>
                                      </p:to>
                                    </p:set>
                                    <p:animEffect transition="in" filter="wipe(left)">
                                      <p:cBhvr>
                                        <p:cTn id="10" dur="500"/>
                                        <p:tgtEl>
                                          <p:spTgt spid="3495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4829"/>
                                        </p:tgtEl>
                                        <p:attrNameLst>
                                          <p:attrName>style.visibility</p:attrName>
                                        </p:attrNameLst>
                                      </p:cBhvr>
                                      <p:to>
                                        <p:strVal val="visible"/>
                                      </p:to>
                                    </p:set>
                                    <p:animEffect transition="in" filter="fade">
                                      <p:cBhvr>
                                        <p:cTn id="13" dur="1000"/>
                                        <p:tgtEl>
                                          <p:spTgt spid="348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9" grpId="0"/>
      <p:bldP spid="34847" grpId="0"/>
    </p:bldLst>
  </p:timing>
  <p:hf sldNum="0" hdr="0" dt="0"/>
  <p:txStyles>
    <p:titleStyle>
      <a:lvl1pPr algn="l" rtl="0" eaLnBrk="0" fontAlgn="base" hangingPunct="0">
        <a:spcBef>
          <a:spcPct val="0"/>
        </a:spcBef>
        <a:spcAft>
          <a:spcPct val="0"/>
        </a:spcAft>
        <a:defRPr sz="4000" b="1">
          <a:solidFill>
            <a:schemeClr val="tx1"/>
          </a:solidFill>
          <a:effectLst>
            <a:outerShdw blurRad="38100" dist="38100" dir="2700000" algn="tl">
              <a:srgbClr val="000000"/>
            </a:outerShdw>
          </a:effectLst>
          <a:latin typeface="+mj-lt"/>
          <a:ea typeface="ＭＳ Ｐゴシック" charset="0"/>
          <a:cs typeface="ＭＳ Ｐゴシック" charset="0"/>
        </a:defRPr>
      </a:lvl1pPr>
      <a:lvl2pPr algn="l" rtl="0" eaLnBrk="0" fontAlgn="base" hangingPunct="0">
        <a:spcBef>
          <a:spcPct val="0"/>
        </a:spcBef>
        <a:spcAft>
          <a:spcPct val="0"/>
        </a:spcAft>
        <a:defRPr sz="4000" b="1">
          <a:solidFill>
            <a:schemeClr val="tx1"/>
          </a:solidFill>
          <a:effectLst>
            <a:outerShdw blurRad="38100" dist="38100" dir="2700000" algn="tl">
              <a:srgbClr val="000000"/>
            </a:outerShdw>
          </a:effectLst>
          <a:latin typeface="Lucida Sans Unicode" pitchFamily="34" charset="0"/>
          <a:ea typeface="ＭＳ Ｐゴシック" charset="0"/>
          <a:cs typeface="ＭＳ Ｐゴシック" charset="0"/>
        </a:defRPr>
      </a:lvl2pPr>
      <a:lvl3pPr algn="l" rtl="0" eaLnBrk="0" fontAlgn="base" hangingPunct="0">
        <a:spcBef>
          <a:spcPct val="0"/>
        </a:spcBef>
        <a:spcAft>
          <a:spcPct val="0"/>
        </a:spcAft>
        <a:defRPr sz="4000" b="1">
          <a:solidFill>
            <a:schemeClr val="tx1"/>
          </a:solidFill>
          <a:effectLst>
            <a:outerShdw blurRad="38100" dist="38100" dir="2700000" algn="tl">
              <a:srgbClr val="000000"/>
            </a:outerShdw>
          </a:effectLst>
          <a:latin typeface="Lucida Sans Unicode" pitchFamily="34" charset="0"/>
          <a:ea typeface="ＭＳ Ｐゴシック" charset="0"/>
          <a:cs typeface="ＭＳ Ｐゴシック" charset="0"/>
        </a:defRPr>
      </a:lvl3pPr>
      <a:lvl4pPr algn="l" rtl="0" eaLnBrk="0" fontAlgn="base" hangingPunct="0">
        <a:spcBef>
          <a:spcPct val="0"/>
        </a:spcBef>
        <a:spcAft>
          <a:spcPct val="0"/>
        </a:spcAft>
        <a:defRPr sz="4000" b="1">
          <a:solidFill>
            <a:schemeClr val="tx1"/>
          </a:solidFill>
          <a:effectLst>
            <a:outerShdw blurRad="38100" dist="38100" dir="2700000" algn="tl">
              <a:srgbClr val="000000"/>
            </a:outerShdw>
          </a:effectLst>
          <a:latin typeface="Lucida Sans Unicode" pitchFamily="34" charset="0"/>
          <a:ea typeface="ＭＳ Ｐゴシック" charset="0"/>
          <a:cs typeface="ＭＳ Ｐゴシック" charset="0"/>
        </a:defRPr>
      </a:lvl4pPr>
      <a:lvl5pPr algn="l" rtl="0" eaLnBrk="0" fontAlgn="base" hangingPunct="0">
        <a:spcBef>
          <a:spcPct val="0"/>
        </a:spcBef>
        <a:spcAft>
          <a:spcPct val="0"/>
        </a:spcAft>
        <a:defRPr sz="4000" b="1">
          <a:solidFill>
            <a:schemeClr val="tx1"/>
          </a:solidFill>
          <a:effectLst>
            <a:outerShdw blurRad="38100" dist="38100" dir="2700000" algn="tl">
              <a:srgbClr val="000000"/>
            </a:outerShdw>
          </a:effectLst>
          <a:latin typeface="Lucida Sans Unicode" pitchFamily="34" charset="0"/>
          <a:ea typeface="ＭＳ Ｐゴシック" charset="0"/>
          <a:cs typeface="ＭＳ Ｐゴシック" charset="0"/>
        </a:defRPr>
      </a:lvl5pPr>
      <a:lvl6pPr marL="457200" algn="l" rtl="0" eaLnBrk="1" fontAlgn="base" hangingPunct="1">
        <a:spcBef>
          <a:spcPct val="0"/>
        </a:spcBef>
        <a:spcAft>
          <a:spcPct val="0"/>
        </a:spcAft>
        <a:defRPr sz="4000" b="1">
          <a:solidFill>
            <a:schemeClr val="tx1"/>
          </a:solidFill>
          <a:effectLst>
            <a:outerShdw blurRad="38100" dist="38100" dir="2700000" algn="tl">
              <a:srgbClr val="000000"/>
            </a:outerShdw>
          </a:effectLst>
          <a:latin typeface="Lucida Sans Unicode" pitchFamily="34" charset="0"/>
        </a:defRPr>
      </a:lvl6pPr>
      <a:lvl7pPr marL="914400" algn="l" rtl="0" eaLnBrk="1" fontAlgn="base" hangingPunct="1">
        <a:spcBef>
          <a:spcPct val="0"/>
        </a:spcBef>
        <a:spcAft>
          <a:spcPct val="0"/>
        </a:spcAft>
        <a:defRPr sz="4000" b="1">
          <a:solidFill>
            <a:schemeClr val="tx1"/>
          </a:solidFill>
          <a:effectLst>
            <a:outerShdw blurRad="38100" dist="38100" dir="2700000" algn="tl">
              <a:srgbClr val="000000"/>
            </a:outerShdw>
          </a:effectLst>
          <a:latin typeface="Lucida Sans Unicode" pitchFamily="34" charset="0"/>
        </a:defRPr>
      </a:lvl7pPr>
      <a:lvl8pPr marL="1371600" algn="l" rtl="0" eaLnBrk="1" fontAlgn="base" hangingPunct="1">
        <a:spcBef>
          <a:spcPct val="0"/>
        </a:spcBef>
        <a:spcAft>
          <a:spcPct val="0"/>
        </a:spcAft>
        <a:defRPr sz="4000" b="1">
          <a:solidFill>
            <a:schemeClr val="tx1"/>
          </a:solidFill>
          <a:effectLst>
            <a:outerShdw blurRad="38100" dist="38100" dir="2700000" algn="tl">
              <a:srgbClr val="000000"/>
            </a:outerShdw>
          </a:effectLst>
          <a:latin typeface="Lucida Sans Unicode" pitchFamily="34" charset="0"/>
        </a:defRPr>
      </a:lvl8pPr>
      <a:lvl9pPr marL="1828800" algn="l" rtl="0" eaLnBrk="1" fontAlgn="base" hangingPunct="1">
        <a:spcBef>
          <a:spcPct val="0"/>
        </a:spcBef>
        <a:spcAft>
          <a:spcPct val="0"/>
        </a:spcAft>
        <a:defRPr sz="4000" b="1">
          <a:solidFill>
            <a:schemeClr val="tx1"/>
          </a:solidFill>
          <a:effectLst>
            <a:outerShdw blurRad="38100" dist="38100" dir="2700000" algn="tl">
              <a:srgbClr val="000000"/>
            </a:outerShdw>
          </a:effectLst>
          <a:latin typeface="Lucida Sans Unicode" pitchFamily="34" charset="0"/>
        </a:defRPr>
      </a:lvl9pPr>
    </p:titleStyle>
    <p:bodyStyle>
      <a:lvl1pPr marL="342900" indent="-342900" algn="l" rtl="0" eaLnBrk="0" fontAlgn="base" hangingPunct="0">
        <a:spcBef>
          <a:spcPct val="20000"/>
        </a:spcBef>
        <a:spcAft>
          <a:spcPct val="0"/>
        </a:spcAft>
        <a:buClr>
          <a:schemeClr val="hlink"/>
        </a:buClr>
        <a:buSzPct val="70000"/>
        <a:buFont typeface="Wingdings" pitchFamily="2" charset="2"/>
        <a:buChar char="n"/>
        <a:defRPr sz="3200">
          <a:solidFill>
            <a:schemeClr val="tx1"/>
          </a:solidFill>
          <a:effectLst>
            <a:outerShdw blurRad="38100" dist="38100" dir="2700000" algn="tl">
              <a:srgbClr val="000000"/>
            </a:outerShdw>
          </a:effectLst>
          <a:latin typeface="+mn-lt"/>
          <a:ea typeface="ＭＳ Ｐゴシック" charset="0"/>
          <a:cs typeface="ＭＳ Ｐゴシック" charset="0"/>
        </a:defRPr>
      </a:lvl1pPr>
      <a:lvl2pPr marL="742950" indent="-285750" algn="l" rtl="0" eaLnBrk="0" fontAlgn="base" hangingPunct="0">
        <a:spcBef>
          <a:spcPct val="20000"/>
        </a:spcBef>
        <a:spcAft>
          <a:spcPct val="0"/>
        </a:spcAft>
        <a:buClr>
          <a:schemeClr val="accent2"/>
        </a:buClr>
        <a:buSzPct val="70000"/>
        <a:buFont typeface="Wingdings" pitchFamily="2" charset="2"/>
        <a:buChar char="n"/>
        <a:defRPr sz="2800">
          <a:solidFill>
            <a:schemeClr val="tx1"/>
          </a:solidFill>
          <a:effectLst>
            <a:outerShdw blurRad="38100" dist="38100" dir="2700000" algn="tl">
              <a:srgbClr val="000000"/>
            </a:outerShdw>
          </a:effectLst>
          <a:latin typeface="+mn-lt"/>
          <a:ea typeface="ＭＳ Ｐゴシック" charset="0"/>
        </a:defRPr>
      </a:lvl2pPr>
      <a:lvl3pPr marL="1143000" indent="-228600" algn="l" rtl="0" eaLnBrk="0" fontAlgn="base" hangingPunct="0">
        <a:spcBef>
          <a:spcPct val="20000"/>
        </a:spcBef>
        <a:spcAft>
          <a:spcPct val="0"/>
        </a:spcAft>
        <a:buClr>
          <a:schemeClr val="tx2"/>
        </a:buClr>
        <a:buSzPct val="70000"/>
        <a:buFont typeface="Wingdings" pitchFamily="2" charset="2"/>
        <a:buChar char="n"/>
        <a:defRPr sz="2400">
          <a:solidFill>
            <a:schemeClr val="tx1"/>
          </a:solidFill>
          <a:effectLst>
            <a:outerShdw blurRad="38100" dist="38100" dir="2700000" algn="tl">
              <a:srgbClr val="000000"/>
            </a:outerShdw>
          </a:effectLst>
          <a:latin typeface="+mn-lt"/>
          <a:ea typeface="ＭＳ Ｐゴシック" charset="0"/>
        </a:defRPr>
      </a:lvl3pPr>
      <a:lvl4pPr marL="1600200" indent="-228600" algn="l" rtl="0" eaLnBrk="0" fontAlgn="base" hangingPunct="0">
        <a:spcBef>
          <a:spcPct val="20000"/>
        </a:spcBef>
        <a:spcAft>
          <a:spcPct val="0"/>
        </a:spcAft>
        <a:buClr>
          <a:schemeClr val="accent2"/>
        </a:buClr>
        <a:buSzPct val="70000"/>
        <a:buFont typeface="Wingdings" pitchFamily="2" charset="2"/>
        <a:buChar char="n"/>
        <a:defRPr sz="2000">
          <a:solidFill>
            <a:schemeClr val="tx1"/>
          </a:solidFill>
          <a:effectLst>
            <a:outerShdw blurRad="38100" dist="38100" dir="2700000" algn="tl">
              <a:srgbClr val="000000"/>
            </a:outerShdw>
          </a:effectLst>
          <a:latin typeface="+mn-lt"/>
          <a:ea typeface="ＭＳ Ｐゴシック" charset="0"/>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ea typeface="ＭＳ Ｐゴシック" charset="0"/>
        </a:defRPr>
      </a:lvl5pPr>
      <a:lvl6pPr marL="2514600" indent="-228600" algn="l" rtl="0" eaLnBrk="1" fontAlgn="base" hangingPunct="1">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bwMode="ltGray">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1041" name="Rectangle 17"/>
          <p:cNvSpPr>
            <a:spLocks noChangeArrowheads="1"/>
          </p:cNvSpPr>
          <p:nvPr/>
        </p:nvSpPr>
        <p:spPr bwMode="ltGray">
          <a:xfrm>
            <a:off x="0" y="487363"/>
            <a:ext cx="9144000" cy="727075"/>
          </a:xfrm>
          <a:prstGeom prst="rect">
            <a:avLst/>
          </a:prstGeom>
          <a:gradFill rotWithShape="1">
            <a:gsLst>
              <a:gs pos="0">
                <a:schemeClr val="tx1">
                  <a:gamma/>
                  <a:shade val="72941"/>
                  <a:invGamma/>
                  <a:alpha val="67999"/>
                </a:schemeClr>
              </a:gs>
              <a:gs pos="100000">
                <a:schemeClr val="tx1">
                  <a:alpha val="27000"/>
                </a:scheme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d-ID" smtClean="0">
              <a:solidFill>
                <a:srgbClr val="85218F"/>
              </a:solidFill>
              <a:latin typeface="Arial" charset="0"/>
              <a:ea typeface="+mn-ea"/>
            </a:endParaRPr>
          </a:p>
        </p:txBody>
      </p:sp>
      <p:sp>
        <p:nvSpPr>
          <p:cNvPr id="1043" name="Oval 19"/>
          <p:cNvSpPr>
            <a:spLocks noChangeArrowheads="1"/>
          </p:cNvSpPr>
          <p:nvPr/>
        </p:nvSpPr>
        <p:spPr bwMode="gray">
          <a:xfrm>
            <a:off x="6457950" y="211138"/>
            <a:ext cx="1133475" cy="1157287"/>
          </a:xfrm>
          <a:prstGeom prst="ellipse">
            <a:avLst/>
          </a:prstGeom>
          <a:blipFill dpi="0" rotWithShape="1">
            <a:blip r:embed="rId15" cstate="print"/>
            <a:srcRect/>
            <a:stretch>
              <a:fillRect/>
            </a:stretch>
          </a:blipFill>
          <a:ln w="38100">
            <a:solidFill>
              <a:srgbClr val="FFFFFF"/>
            </a:solidFill>
            <a:round/>
            <a:headEnd/>
            <a:tailEnd/>
          </a:ln>
          <a:effectLst>
            <a:outerShdw dist="81320" dir="3080412" algn="ctr" rotWithShape="0">
              <a:srgbClr val="000000">
                <a:alpha val="50000"/>
              </a:srgbClr>
            </a:outerShdw>
          </a:effectLst>
        </p:spPr>
        <p:txBody>
          <a:bodyPr wrap="none" anchor="ctr"/>
          <a:lstStyle/>
          <a:p>
            <a:endParaRPr lang="id-ID" smtClean="0">
              <a:solidFill>
                <a:srgbClr val="85218F"/>
              </a:solidFill>
              <a:latin typeface="Arial" charset="0"/>
              <a:ea typeface="+mn-ea"/>
            </a:endParaRPr>
          </a:p>
        </p:txBody>
      </p:sp>
      <p:sp>
        <p:nvSpPr>
          <p:cNvPr id="1044" name="Oval 20"/>
          <p:cNvSpPr>
            <a:spLocks noChangeArrowheads="1"/>
          </p:cNvSpPr>
          <p:nvPr/>
        </p:nvSpPr>
        <p:spPr bwMode="gray">
          <a:xfrm>
            <a:off x="7848600" y="211138"/>
            <a:ext cx="1133475" cy="1157287"/>
          </a:xfrm>
          <a:prstGeom prst="ellipse">
            <a:avLst/>
          </a:prstGeom>
          <a:blipFill dpi="0" rotWithShape="1">
            <a:blip r:embed="rId16" cstate="print"/>
            <a:srcRect/>
            <a:stretch>
              <a:fillRect/>
            </a:stretch>
          </a:blipFill>
          <a:ln w="38100">
            <a:solidFill>
              <a:srgbClr val="FFFFFF"/>
            </a:solidFill>
            <a:round/>
            <a:headEnd/>
            <a:tailEnd/>
          </a:ln>
          <a:effectLst>
            <a:outerShdw dist="81320" dir="3080412" algn="ctr" rotWithShape="0">
              <a:srgbClr val="000000">
                <a:alpha val="50000"/>
              </a:srgbClr>
            </a:outerShdw>
          </a:effectLst>
        </p:spPr>
        <p:txBody>
          <a:bodyPr wrap="none" anchor="ctr"/>
          <a:lstStyle/>
          <a:p>
            <a:endParaRPr lang="id-ID" smtClean="0">
              <a:solidFill>
                <a:srgbClr val="85218F"/>
              </a:solidFill>
              <a:latin typeface="Arial" charset="0"/>
              <a:ea typeface="+mn-ea"/>
            </a:endParaRPr>
          </a:p>
        </p:txBody>
      </p:sp>
      <p:sp>
        <p:nvSpPr>
          <p:cNvPr id="1026" name="Rectangle 2"/>
          <p:cNvSpPr>
            <a:spLocks noGrp="1" noChangeArrowheads="1"/>
          </p:cNvSpPr>
          <p:nvPr>
            <p:ph type="title"/>
          </p:nvPr>
        </p:nvSpPr>
        <p:spPr bwMode="black">
          <a:xfrm>
            <a:off x="457200" y="247650"/>
            <a:ext cx="5943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id-ID" smtClean="0"/>
              <a:t>Click to edit Master title style</a:t>
            </a:r>
          </a:p>
        </p:txBody>
      </p:sp>
      <p:sp>
        <p:nvSpPr>
          <p:cNvPr id="1027" name="Rectangle 3"/>
          <p:cNvSpPr>
            <a:spLocks noGrp="1" noChangeArrowheads="1"/>
          </p:cNvSpPr>
          <p:nvPr>
            <p:ph type="body" idx="1"/>
          </p:nvPr>
        </p:nvSpPr>
        <p:spPr bwMode="gray">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id-ID" smtClean="0"/>
              <a:t>Click to edit Master text styles</a:t>
            </a:r>
          </a:p>
          <a:p>
            <a:pPr lvl="1"/>
            <a:r>
              <a:rPr lang="en-US" altLang="id-ID" smtClean="0"/>
              <a:t>Second level</a:t>
            </a:r>
          </a:p>
          <a:p>
            <a:pPr lvl="2"/>
            <a:r>
              <a:rPr lang="en-US" altLang="id-ID" smtClean="0"/>
              <a:t>Third level</a:t>
            </a:r>
          </a:p>
          <a:p>
            <a:pPr lvl="3"/>
            <a:r>
              <a:rPr lang="en-US" altLang="id-ID" smtClean="0"/>
              <a:t>Fourth level</a:t>
            </a:r>
          </a:p>
          <a:p>
            <a:pPr lvl="4"/>
            <a:r>
              <a:rPr lang="en-US" altLang="id-ID" smtClean="0"/>
              <a:t>Fifth level</a:t>
            </a:r>
          </a:p>
        </p:txBody>
      </p:sp>
      <p:sp>
        <p:nvSpPr>
          <p:cNvPr id="1028" name="Rectangle 4"/>
          <p:cNvSpPr>
            <a:spLocks noGrp="1" noChangeArrowheads="1"/>
          </p:cNvSpPr>
          <p:nvPr>
            <p:ph type="dt" sz="half" idx="2"/>
          </p:nvPr>
        </p:nvSpPr>
        <p:spPr bwMode="gray">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rgbClr val="000000"/>
                </a:solidFill>
              </a:defRPr>
            </a:lvl1pPr>
          </a:lstStyle>
          <a:p>
            <a:endParaRPr lang="en-US" altLang="id-ID" smtClean="0">
              <a:latin typeface="Arial" charset="0"/>
              <a:ea typeface="+mn-ea"/>
            </a:endParaRPr>
          </a:p>
        </p:txBody>
      </p:sp>
      <p:sp>
        <p:nvSpPr>
          <p:cNvPr id="1029" name="Rectangle 5"/>
          <p:cNvSpPr>
            <a:spLocks noGrp="1" noChangeArrowheads="1"/>
          </p:cNvSpPr>
          <p:nvPr>
            <p:ph type="ftr" sz="quarter" idx="3"/>
          </p:nvPr>
        </p:nvSpPr>
        <p:spPr bwMode="gray">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rgbClr val="000000"/>
                </a:solidFill>
              </a:defRPr>
            </a:lvl1pPr>
          </a:lstStyle>
          <a:p>
            <a:endParaRPr lang="en-US" altLang="id-ID" smtClean="0">
              <a:latin typeface="Arial" charset="0"/>
              <a:ea typeface="+mn-ea"/>
            </a:endParaRPr>
          </a:p>
        </p:txBody>
      </p:sp>
      <p:sp>
        <p:nvSpPr>
          <p:cNvPr id="1030" name="Rectangle 6"/>
          <p:cNvSpPr>
            <a:spLocks noGrp="1" noChangeArrowheads="1"/>
          </p:cNvSpPr>
          <p:nvPr>
            <p:ph type="sldNum" sz="quarter" idx="4"/>
          </p:nvPr>
        </p:nvSpPr>
        <p:spPr bwMode="gray">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rgbClr val="000000"/>
                </a:solidFill>
              </a:defRPr>
            </a:lvl1pPr>
          </a:lstStyle>
          <a:p>
            <a:fld id="{CB596EF7-E4C8-4D37-9B54-27FA9DC0FB3F}" type="slidenum">
              <a:rPr lang="en-US" altLang="id-ID" smtClean="0">
                <a:latin typeface="Arial" charset="0"/>
                <a:ea typeface="+mn-ea"/>
              </a:rPr>
              <a:pPr/>
              <a:t>‹#›</a:t>
            </a:fld>
            <a:endParaRPr lang="en-US" altLang="id-ID" smtClean="0">
              <a:latin typeface="Arial" charset="0"/>
              <a:ea typeface="+mn-ea"/>
            </a:endParaRPr>
          </a:p>
        </p:txBody>
      </p:sp>
    </p:spTree>
    <p:extLst>
      <p:ext uri="{BB962C8B-B14F-4D97-AF65-F5344CB8AC3E}">
        <p14:creationId xmlns:p14="http://schemas.microsoft.com/office/powerpoint/2010/main" val="829881327"/>
      </p:ext>
    </p:extLst>
  </p:cSld>
  <p:clrMap bg1="lt1" tx1="dk1" bg2="lt2" tx2="dk2" accent1="accent1" accent2="accent2" accent3="accent3" accent4="accent4" accent5="accent5" accent6="accent6" hlink="hlink" folHlink="folHlink"/>
  <p:sldLayoutIdLst>
    <p:sldLayoutId id="2147485377" r:id="rId1"/>
    <p:sldLayoutId id="2147485378" r:id="rId2"/>
    <p:sldLayoutId id="2147485379" r:id="rId3"/>
    <p:sldLayoutId id="2147485380" r:id="rId4"/>
    <p:sldLayoutId id="2147485381" r:id="rId5"/>
    <p:sldLayoutId id="2147485382" r:id="rId6"/>
    <p:sldLayoutId id="2147485383" r:id="rId7"/>
    <p:sldLayoutId id="2147485384" r:id="rId8"/>
    <p:sldLayoutId id="2147485385" r:id="rId9"/>
    <p:sldLayoutId id="2147485386" r:id="rId10"/>
    <p:sldLayoutId id="2147485387" r:id="rId11"/>
    <p:sldLayoutId id="2147485388" r:id="rId12"/>
  </p:sldLayoutIdLst>
  <p:timing>
    <p:tnLst>
      <p:par>
        <p:cTn id="1" dur="indefinite" restart="never" nodeType="tmRoot"/>
      </p:par>
    </p:tnLst>
  </p:timing>
  <p:txStyles>
    <p:titleStyle>
      <a:lvl1pPr algn="l" rtl="0" eaLnBrk="1" fontAlgn="base" hangingPunct="1">
        <a:spcBef>
          <a:spcPct val="0"/>
        </a:spcBef>
        <a:spcAft>
          <a:spcPct val="0"/>
        </a:spcAft>
        <a:defRPr sz="4400" b="1">
          <a:solidFill>
            <a:srgbClr val="FFFFFF"/>
          </a:solidFill>
          <a:latin typeface="+mj-lt"/>
          <a:ea typeface="+mj-ea"/>
          <a:cs typeface="+mj-cs"/>
        </a:defRPr>
      </a:lvl1pPr>
      <a:lvl2pPr algn="l" rtl="0" eaLnBrk="1" fontAlgn="base" hangingPunct="1">
        <a:spcBef>
          <a:spcPct val="0"/>
        </a:spcBef>
        <a:spcAft>
          <a:spcPct val="0"/>
        </a:spcAft>
        <a:defRPr sz="4400" b="1">
          <a:solidFill>
            <a:srgbClr val="FFFFFF"/>
          </a:solidFill>
          <a:latin typeface="Arial" charset="0"/>
        </a:defRPr>
      </a:lvl2pPr>
      <a:lvl3pPr algn="l" rtl="0" eaLnBrk="1" fontAlgn="base" hangingPunct="1">
        <a:spcBef>
          <a:spcPct val="0"/>
        </a:spcBef>
        <a:spcAft>
          <a:spcPct val="0"/>
        </a:spcAft>
        <a:defRPr sz="4400" b="1">
          <a:solidFill>
            <a:srgbClr val="FFFFFF"/>
          </a:solidFill>
          <a:latin typeface="Arial" charset="0"/>
        </a:defRPr>
      </a:lvl3pPr>
      <a:lvl4pPr algn="l" rtl="0" eaLnBrk="1" fontAlgn="base" hangingPunct="1">
        <a:spcBef>
          <a:spcPct val="0"/>
        </a:spcBef>
        <a:spcAft>
          <a:spcPct val="0"/>
        </a:spcAft>
        <a:defRPr sz="4400" b="1">
          <a:solidFill>
            <a:srgbClr val="FFFFFF"/>
          </a:solidFill>
          <a:latin typeface="Arial" charset="0"/>
        </a:defRPr>
      </a:lvl4pPr>
      <a:lvl5pPr algn="l" rtl="0" eaLnBrk="1" fontAlgn="base" hangingPunct="1">
        <a:spcBef>
          <a:spcPct val="0"/>
        </a:spcBef>
        <a:spcAft>
          <a:spcPct val="0"/>
        </a:spcAft>
        <a:defRPr sz="4400" b="1">
          <a:solidFill>
            <a:srgbClr val="FFFFFF"/>
          </a:solidFill>
          <a:latin typeface="Arial" charset="0"/>
        </a:defRPr>
      </a:lvl5pPr>
      <a:lvl6pPr marL="457200" algn="l" rtl="0" eaLnBrk="1" fontAlgn="base" hangingPunct="1">
        <a:spcBef>
          <a:spcPct val="0"/>
        </a:spcBef>
        <a:spcAft>
          <a:spcPct val="0"/>
        </a:spcAft>
        <a:defRPr sz="4400" b="1">
          <a:solidFill>
            <a:srgbClr val="FFFFFF"/>
          </a:solidFill>
          <a:latin typeface="Arial" charset="0"/>
        </a:defRPr>
      </a:lvl6pPr>
      <a:lvl7pPr marL="914400" algn="l" rtl="0" eaLnBrk="1" fontAlgn="base" hangingPunct="1">
        <a:spcBef>
          <a:spcPct val="0"/>
        </a:spcBef>
        <a:spcAft>
          <a:spcPct val="0"/>
        </a:spcAft>
        <a:defRPr sz="4400" b="1">
          <a:solidFill>
            <a:srgbClr val="FFFFFF"/>
          </a:solidFill>
          <a:latin typeface="Arial" charset="0"/>
        </a:defRPr>
      </a:lvl7pPr>
      <a:lvl8pPr marL="1371600" algn="l" rtl="0" eaLnBrk="1" fontAlgn="base" hangingPunct="1">
        <a:spcBef>
          <a:spcPct val="0"/>
        </a:spcBef>
        <a:spcAft>
          <a:spcPct val="0"/>
        </a:spcAft>
        <a:defRPr sz="4400" b="1">
          <a:solidFill>
            <a:srgbClr val="FFFFFF"/>
          </a:solidFill>
          <a:latin typeface="Arial" charset="0"/>
        </a:defRPr>
      </a:lvl8pPr>
      <a:lvl9pPr marL="1828800" algn="l" rtl="0" eaLnBrk="1" fontAlgn="base" hangingPunct="1">
        <a:spcBef>
          <a:spcPct val="0"/>
        </a:spcBef>
        <a:spcAft>
          <a:spcPct val="0"/>
        </a:spcAft>
        <a:defRPr sz="4400" b="1">
          <a:solidFill>
            <a:srgbClr val="FFFFFF"/>
          </a:solidFill>
          <a:latin typeface="Arial" charset="0"/>
        </a:defRPr>
      </a:lvl9pPr>
    </p:titleStyle>
    <p:bodyStyle>
      <a:lvl1pPr marL="342900" indent="-342900" algn="l" rtl="0" eaLnBrk="1" fontAlgn="base" hangingPunct="1">
        <a:spcBef>
          <a:spcPct val="20000"/>
        </a:spcBef>
        <a:spcAft>
          <a:spcPct val="0"/>
        </a:spcAft>
        <a:buChar char="•"/>
        <a:defRPr sz="3200">
          <a:solidFill>
            <a:srgbClr val="000000"/>
          </a:solidFill>
          <a:latin typeface="+mn-lt"/>
          <a:ea typeface="+mn-ea"/>
          <a:cs typeface="+mn-cs"/>
        </a:defRPr>
      </a:lvl1pPr>
      <a:lvl2pPr marL="742950" indent="-285750" algn="l" rtl="0" eaLnBrk="1" fontAlgn="base" hangingPunct="1">
        <a:spcBef>
          <a:spcPct val="20000"/>
        </a:spcBef>
        <a:spcAft>
          <a:spcPct val="0"/>
        </a:spcAft>
        <a:buChar char="–"/>
        <a:defRPr sz="2800">
          <a:solidFill>
            <a:srgbClr val="000000"/>
          </a:solidFill>
          <a:latin typeface="+mn-lt"/>
        </a:defRPr>
      </a:lvl2pPr>
      <a:lvl3pPr marL="1143000" indent="-228600" algn="l" rtl="0" eaLnBrk="1" fontAlgn="base" hangingPunct="1">
        <a:spcBef>
          <a:spcPct val="20000"/>
        </a:spcBef>
        <a:spcAft>
          <a:spcPct val="0"/>
        </a:spcAft>
        <a:buChar char="•"/>
        <a:defRPr sz="2400">
          <a:solidFill>
            <a:srgbClr val="000000"/>
          </a:solidFill>
          <a:latin typeface="+mn-lt"/>
        </a:defRPr>
      </a:lvl3pPr>
      <a:lvl4pPr marL="1600200" indent="-228600" algn="l" rtl="0" eaLnBrk="1" fontAlgn="base" hangingPunct="1">
        <a:spcBef>
          <a:spcPct val="20000"/>
        </a:spcBef>
        <a:spcAft>
          <a:spcPct val="0"/>
        </a:spcAft>
        <a:buChar char="–"/>
        <a:defRPr sz="2000">
          <a:solidFill>
            <a:srgbClr val="000000"/>
          </a:solidFill>
          <a:latin typeface="+mn-lt"/>
        </a:defRPr>
      </a:lvl4pPr>
      <a:lvl5pPr marL="2057400" indent="-228600" algn="l" rtl="0" eaLnBrk="1" fontAlgn="base" hangingPunct="1">
        <a:spcBef>
          <a:spcPct val="20000"/>
        </a:spcBef>
        <a:spcAft>
          <a:spcPct val="0"/>
        </a:spcAft>
        <a:buChar char="»"/>
        <a:defRPr sz="2000">
          <a:solidFill>
            <a:srgbClr val="000000"/>
          </a:solidFill>
          <a:latin typeface="+mn-lt"/>
        </a:defRPr>
      </a:lvl5pPr>
      <a:lvl6pPr marL="2514600" indent="-228600" algn="l" rtl="0" eaLnBrk="1" fontAlgn="base" hangingPunct="1">
        <a:spcBef>
          <a:spcPct val="20000"/>
        </a:spcBef>
        <a:spcAft>
          <a:spcPct val="0"/>
        </a:spcAft>
        <a:buChar char="»"/>
        <a:defRPr sz="2000">
          <a:solidFill>
            <a:srgbClr val="000000"/>
          </a:solidFill>
          <a:latin typeface="+mn-lt"/>
        </a:defRPr>
      </a:lvl6pPr>
      <a:lvl7pPr marL="2971800" indent="-228600" algn="l" rtl="0" eaLnBrk="1" fontAlgn="base" hangingPunct="1">
        <a:spcBef>
          <a:spcPct val="20000"/>
        </a:spcBef>
        <a:spcAft>
          <a:spcPct val="0"/>
        </a:spcAft>
        <a:buChar char="»"/>
        <a:defRPr sz="2000">
          <a:solidFill>
            <a:srgbClr val="000000"/>
          </a:solidFill>
          <a:latin typeface="+mn-lt"/>
        </a:defRPr>
      </a:lvl7pPr>
      <a:lvl8pPr marL="3429000" indent="-228600" algn="l" rtl="0" eaLnBrk="1" fontAlgn="base" hangingPunct="1">
        <a:spcBef>
          <a:spcPct val="20000"/>
        </a:spcBef>
        <a:spcAft>
          <a:spcPct val="0"/>
        </a:spcAft>
        <a:buChar char="»"/>
        <a:defRPr sz="2000">
          <a:solidFill>
            <a:srgbClr val="000000"/>
          </a:solidFill>
          <a:latin typeface="+mn-lt"/>
        </a:defRPr>
      </a:lvl8pPr>
      <a:lvl9pPr marL="3886200" indent="-228600" algn="l" rtl="0" eaLnBrk="1" fontAlgn="base" hangingPunct="1">
        <a:spcBef>
          <a:spcPct val="20000"/>
        </a:spcBef>
        <a:spcAft>
          <a:spcPct val="0"/>
        </a:spcAft>
        <a:buChar char="»"/>
        <a:defRPr sz="2000">
          <a:solidFill>
            <a:srgbClr val="000000"/>
          </a:solidFill>
          <a:latin typeface="+mn-lt"/>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bwMode="grayWhite">
      <p:bgPr>
        <a:gradFill rotWithShape="0">
          <a:gsLst>
            <a:gs pos="0">
              <a:schemeClr val="bg1"/>
            </a:gs>
            <a:gs pos="100000">
              <a:schemeClr val="bg1">
                <a:gamma/>
                <a:tint val="0"/>
                <a:invGamma/>
              </a:schemeClr>
            </a:gs>
          </a:gsLst>
          <a:lin ang="5400000" scaled="1"/>
        </a:gradFill>
        <a:effectLst/>
      </p:bgPr>
    </p:bg>
    <p:spTree>
      <p:nvGrpSpPr>
        <p:cNvPr id="1" name=""/>
        <p:cNvGrpSpPr/>
        <p:nvPr/>
      </p:nvGrpSpPr>
      <p:grpSpPr>
        <a:xfrm>
          <a:off x="0" y="0"/>
          <a:ext cx="0" cy="0"/>
          <a:chOff x="0" y="0"/>
          <a:chExt cx="0" cy="0"/>
        </a:xfrm>
      </p:grpSpPr>
      <p:pic>
        <p:nvPicPr>
          <p:cNvPr id="1140811" name="Picture 75" descr="59018 _1"/>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0" y="3530600"/>
            <a:ext cx="2603500" cy="3327400"/>
          </a:xfrm>
          <a:prstGeom prst="rect">
            <a:avLst/>
          </a:prstGeom>
          <a:noFill/>
          <a:extLst>
            <a:ext uri="{909E8E84-426E-40DD-AFC4-6F175D3DCCD1}">
              <a14:hiddenFill xmlns:a14="http://schemas.microsoft.com/office/drawing/2010/main">
                <a:solidFill>
                  <a:srgbClr val="FFFFFF"/>
                </a:solidFill>
              </a14:hiddenFill>
            </a:ext>
          </a:extLst>
        </p:spPr>
      </p:pic>
      <p:pic>
        <p:nvPicPr>
          <p:cNvPr id="1140810" name="Picture 74" descr="Medical Perspectives_EyeWire copy"/>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140740" name="Rectangle 4"/>
          <p:cNvSpPr>
            <a:spLocks noGrp="1" noChangeArrowheads="1"/>
          </p:cNvSpPr>
          <p:nvPr>
            <p:ph type="dt" sz="half" idx="2"/>
          </p:nvPr>
        </p:nvSpPr>
        <p:spPr bwMode="gray">
          <a:xfrm>
            <a:off x="296863" y="6577013"/>
            <a:ext cx="2133600" cy="21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000">
                <a:latin typeface="+mn-lt"/>
              </a:defRPr>
            </a:lvl1pPr>
          </a:lstStyle>
          <a:p>
            <a:endParaRPr lang="en-US" altLang="id-ID" smtClean="0">
              <a:solidFill>
                <a:srgbClr val="000000"/>
              </a:solidFill>
              <a:ea typeface="+mn-ea"/>
            </a:endParaRPr>
          </a:p>
        </p:txBody>
      </p:sp>
      <p:sp>
        <p:nvSpPr>
          <p:cNvPr id="1140741" name="Rectangle 5"/>
          <p:cNvSpPr>
            <a:spLocks noGrp="1" noChangeArrowheads="1"/>
          </p:cNvSpPr>
          <p:nvPr>
            <p:ph type="ftr" sz="quarter" idx="3"/>
          </p:nvPr>
        </p:nvSpPr>
        <p:spPr bwMode="gray">
          <a:xfrm>
            <a:off x="2716213" y="6565900"/>
            <a:ext cx="3649662"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a:latin typeface="+mn-lt"/>
              </a:defRPr>
            </a:lvl1pPr>
          </a:lstStyle>
          <a:p>
            <a:pPr algn="ctr"/>
            <a:endParaRPr lang="en-US" altLang="id-ID" smtClean="0">
              <a:solidFill>
                <a:srgbClr val="000000"/>
              </a:solidFill>
              <a:ea typeface="+mn-ea"/>
            </a:endParaRPr>
          </a:p>
        </p:txBody>
      </p:sp>
      <p:sp>
        <p:nvSpPr>
          <p:cNvPr id="1140744" name="Rectangle 8"/>
          <p:cNvSpPr>
            <a:spLocks noGrp="1" noChangeArrowheads="1"/>
          </p:cNvSpPr>
          <p:nvPr>
            <p:ph type="sldNum" sz="quarter" idx="4"/>
          </p:nvPr>
        </p:nvSpPr>
        <p:spPr bwMode="gray">
          <a:xfrm>
            <a:off x="6731000" y="6569075"/>
            <a:ext cx="213360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latin typeface="+mn-lt"/>
              </a:defRPr>
            </a:lvl1pPr>
          </a:lstStyle>
          <a:p>
            <a:fld id="{7F0CCBEC-06AA-48EE-88E8-085CB7CA9956}" type="slidenum">
              <a:rPr lang="en-US" altLang="id-ID" smtClean="0">
                <a:solidFill>
                  <a:srgbClr val="000000"/>
                </a:solidFill>
                <a:ea typeface="+mn-ea"/>
              </a:rPr>
              <a:pPr/>
              <a:t>‹#›</a:t>
            </a:fld>
            <a:endParaRPr lang="en-US" altLang="id-ID" smtClean="0">
              <a:solidFill>
                <a:srgbClr val="000000"/>
              </a:solidFill>
              <a:ea typeface="+mn-ea"/>
            </a:endParaRPr>
          </a:p>
        </p:txBody>
      </p:sp>
      <p:sp>
        <p:nvSpPr>
          <p:cNvPr id="1140765" name="Rectangle 29"/>
          <p:cNvSpPr>
            <a:spLocks noGrp="1" noChangeArrowheads="1"/>
          </p:cNvSpPr>
          <p:nvPr>
            <p:ph type="body" idx="1"/>
          </p:nvPr>
        </p:nvSpPr>
        <p:spPr bwMode="black">
          <a:xfrm>
            <a:off x="595313" y="1450975"/>
            <a:ext cx="8091487" cy="4984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pPr lvl="0"/>
            <a:r>
              <a:rPr lang="en-US" altLang="id-ID" smtClean="0"/>
              <a:t>Click to edit Master text styles</a:t>
            </a:r>
          </a:p>
          <a:p>
            <a:pPr lvl="1"/>
            <a:r>
              <a:rPr lang="en-US" altLang="id-ID" smtClean="0"/>
              <a:t>Second level</a:t>
            </a:r>
          </a:p>
          <a:p>
            <a:pPr lvl="2"/>
            <a:r>
              <a:rPr lang="en-US" altLang="id-ID" smtClean="0"/>
              <a:t>Third level</a:t>
            </a:r>
          </a:p>
          <a:p>
            <a:pPr lvl="3"/>
            <a:r>
              <a:rPr lang="en-US" altLang="id-ID" smtClean="0"/>
              <a:t>Fourth level</a:t>
            </a:r>
          </a:p>
          <a:p>
            <a:pPr lvl="4"/>
            <a:r>
              <a:rPr lang="en-US" altLang="id-ID" smtClean="0"/>
              <a:t>Fifth level</a:t>
            </a:r>
          </a:p>
        </p:txBody>
      </p:sp>
      <p:sp>
        <p:nvSpPr>
          <p:cNvPr id="1140804" name="Freeform 68"/>
          <p:cNvSpPr>
            <a:spLocks/>
          </p:cNvSpPr>
          <p:nvPr/>
        </p:nvSpPr>
        <p:spPr bwMode="auto">
          <a:xfrm>
            <a:off x="957263" y="1103313"/>
            <a:ext cx="6543675" cy="39687"/>
          </a:xfrm>
          <a:custGeom>
            <a:avLst/>
            <a:gdLst>
              <a:gd name="T0" fmla="*/ 4122 w 4122"/>
              <a:gd name="T1" fmla="*/ 0 h 25"/>
              <a:gd name="T2" fmla="*/ 0 w 4122"/>
              <a:gd name="T3" fmla="*/ 3 h 25"/>
              <a:gd name="T4" fmla="*/ 37 w 4122"/>
              <a:gd name="T5" fmla="*/ 25 h 25"/>
              <a:gd name="T6" fmla="*/ 4109 w 4122"/>
              <a:gd name="T7" fmla="*/ 25 h 25"/>
              <a:gd name="T8" fmla="*/ 4122 w 4122"/>
              <a:gd name="T9" fmla="*/ 0 h 25"/>
            </a:gdLst>
            <a:ahLst/>
            <a:cxnLst>
              <a:cxn ang="0">
                <a:pos x="T0" y="T1"/>
              </a:cxn>
              <a:cxn ang="0">
                <a:pos x="T2" y="T3"/>
              </a:cxn>
              <a:cxn ang="0">
                <a:pos x="T4" y="T5"/>
              </a:cxn>
              <a:cxn ang="0">
                <a:pos x="T6" y="T7"/>
              </a:cxn>
              <a:cxn ang="0">
                <a:pos x="T8" y="T9"/>
              </a:cxn>
            </a:cxnLst>
            <a:rect l="0" t="0" r="r" b="b"/>
            <a:pathLst>
              <a:path w="4122" h="25">
                <a:moveTo>
                  <a:pt x="4122" y="0"/>
                </a:moveTo>
                <a:lnTo>
                  <a:pt x="0" y="3"/>
                </a:lnTo>
                <a:lnTo>
                  <a:pt x="37" y="25"/>
                </a:lnTo>
                <a:lnTo>
                  <a:pt x="4109" y="25"/>
                </a:lnTo>
                <a:lnTo>
                  <a:pt x="4122" y="0"/>
                </a:lnTo>
                <a:close/>
              </a:path>
            </a:pathLst>
          </a:custGeom>
          <a:gradFill rotWithShape="1">
            <a:gsLst>
              <a:gs pos="0">
                <a:schemeClr val="tx2">
                  <a:alpha val="0"/>
                </a:schemeClr>
              </a:gs>
              <a:gs pos="100000">
                <a:schemeClr val="tx2">
                  <a:gamma/>
                  <a:shade val="78824"/>
                  <a:invGamma/>
                </a:schemeClr>
              </a:gs>
            </a:gsLst>
            <a:lin ang="0" scaled="1"/>
          </a:gradFill>
          <a:ln>
            <a:noFill/>
          </a:ln>
          <a:effectLst/>
          <a:extLst>
            <a:ext uri="{91240B29-F687-4F45-9708-019B960494DF}">
              <a14:hiddenLine xmlns:a14="http://schemas.microsoft.com/office/drawing/2010/main" w="9525" cap="flat" cmpd="sng">
                <a:solidFill>
                  <a:srgbClr val="000000"/>
                </a:solidFill>
                <a:prstDash val="solid"/>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endParaRPr lang="id-ID" smtClean="0">
              <a:solidFill>
                <a:srgbClr val="000000"/>
              </a:solidFill>
              <a:latin typeface="Symbol" pitchFamily="18" charset="2"/>
              <a:ea typeface="+mn-ea"/>
            </a:endParaRPr>
          </a:p>
        </p:txBody>
      </p:sp>
      <p:pic>
        <p:nvPicPr>
          <p:cNvPr id="1140805" name="Picture 69" descr="artway_medical_thermomete_01"/>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6535738" y="98425"/>
            <a:ext cx="1016000" cy="1079500"/>
          </a:xfrm>
          <a:prstGeom prst="rect">
            <a:avLst/>
          </a:prstGeom>
          <a:noFill/>
          <a:extLst>
            <a:ext uri="{909E8E84-426E-40DD-AFC4-6F175D3DCCD1}">
              <a14:hiddenFill xmlns:a14="http://schemas.microsoft.com/office/drawing/2010/main">
                <a:solidFill>
                  <a:srgbClr val="FFFFFF"/>
                </a:solidFill>
              </a14:hiddenFill>
            </a:ext>
          </a:extLst>
        </p:spPr>
      </p:pic>
      <p:sp>
        <p:nvSpPr>
          <p:cNvPr id="1140764" name="Rectangle 28"/>
          <p:cNvSpPr>
            <a:spLocks noGrp="1" noChangeArrowheads="1"/>
          </p:cNvSpPr>
          <p:nvPr>
            <p:ph type="title"/>
          </p:nvPr>
        </p:nvSpPr>
        <p:spPr bwMode="black">
          <a:xfrm>
            <a:off x="325438" y="349250"/>
            <a:ext cx="7775575" cy="633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chemeClr val="bg2">
                      <a:alpha val="50000"/>
                    </a:schemeClr>
                  </a:outerShdw>
                </a:effectLst>
              </a14:hiddenEffects>
            </a:ext>
          </a:extLst>
        </p:spPr>
        <p:txBody>
          <a:bodyPr vert="horz" wrap="square" lIns="91440" tIns="45720" rIns="91440" bIns="45720" numCol="1" anchor="ctr" anchorCtr="0" compatLnSpc="1">
            <a:prstTxWarp prst="textNoShape">
              <a:avLst/>
            </a:prstTxWarp>
          </a:bodyPr>
          <a:lstStyle/>
          <a:p>
            <a:pPr lvl="0"/>
            <a:r>
              <a:rPr lang="en-US" altLang="id-ID" smtClean="0"/>
              <a:t>Click to edit Master title style</a:t>
            </a:r>
          </a:p>
        </p:txBody>
      </p:sp>
      <p:sp>
        <p:nvSpPr>
          <p:cNvPr id="1140808" name="Text Box 72"/>
          <p:cNvSpPr txBox="1">
            <a:spLocks noChangeArrowheads="1"/>
          </p:cNvSpPr>
          <p:nvPr/>
        </p:nvSpPr>
        <p:spPr bwMode="gray">
          <a:xfrm>
            <a:off x="7642225" y="779463"/>
            <a:ext cx="1292225" cy="457200"/>
          </a:xfrm>
          <a:prstGeom prst="rect">
            <a:avLst/>
          </a:prstGeom>
          <a:noFill/>
          <a:ln>
            <a:noFill/>
          </a:ln>
          <a:effectLst>
            <a:prstShdw prst="shdw13" dist="53882" dir="2700000">
              <a:srgbClr val="080808">
                <a:alpha val="50000"/>
              </a:srgbClr>
            </a:prstShdw>
          </a:effectLst>
          <a:extLst>
            <a:ext uri="{909E8E84-426E-40DD-AFC4-6F175D3DCCD1}">
              <a14:hiddenFill xmlns:a14="http://schemas.microsoft.com/office/drawing/2010/main">
                <a:solidFill>
                  <a:srgbClr val="CC3300"/>
                </a:solidFill>
              </a14:hiddenFill>
            </a:ext>
            <a:ext uri="{91240B29-F687-4F45-9708-019B960494DF}">
              <a14:hiddenLine xmlns:a14="http://schemas.microsoft.com/office/drawing/2010/main" w="28575" algn="ctr">
                <a:solidFill>
                  <a:srgbClr val="FFFFFF"/>
                </a:solidFill>
                <a:miter lim="800000"/>
                <a:headEnd/>
                <a:tailEnd/>
              </a14:hiddenLine>
            </a:ext>
          </a:extLst>
        </p:spPr>
        <p:txBody>
          <a:bodyPr>
            <a:spAutoFit/>
          </a:bodyPr>
          <a:lstStyle/>
          <a:p>
            <a:pPr>
              <a:spcBef>
                <a:spcPct val="50000"/>
              </a:spcBef>
            </a:pPr>
            <a:r>
              <a:rPr lang="en-US" altLang="id-ID" sz="2400" b="1" smtClean="0">
                <a:solidFill>
                  <a:srgbClr val="A50021"/>
                </a:solidFill>
                <a:latin typeface="Verdana" pitchFamily="34" charset="0"/>
                <a:ea typeface="+mn-ea"/>
              </a:rPr>
              <a:t>LOGO</a:t>
            </a:r>
          </a:p>
        </p:txBody>
      </p:sp>
    </p:spTree>
    <p:extLst>
      <p:ext uri="{BB962C8B-B14F-4D97-AF65-F5344CB8AC3E}">
        <p14:creationId xmlns:p14="http://schemas.microsoft.com/office/powerpoint/2010/main" val="3406438975"/>
      </p:ext>
    </p:extLst>
  </p:cSld>
  <p:clrMap bg1="lt1" tx1="dk1" bg2="lt2" tx2="dk2" accent1="accent1" accent2="accent2" accent3="accent3" accent4="accent4" accent5="accent5" accent6="accent6" hlink="hlink" folHlink="folHlink"/>
  <p:sldLayoutIdLst>
    <p:sldLayoutId id="2147485390" r:id="rId1"/>
    <p:sldLayoutId id="2147485391" r:id="rId2"/>
    <p:sldLayoutId id="2147485392" r:id="rId3"/>
    <p:sldLayoutId id="2147485393" r:id="rId4"/>
    <p:sldLayoutId id="2147485394" r:id="rId5"/>
    <p:sldLayoutId id="2147485395" r:id="rId6"/>
    <p:sldLayoutId id="2147485396" r:id="rId7"/>
    <p:sldLayoutId id="2147485397" r:id="rId8"/>
    <p:sldLayoutId id="2147485398" r:id="rId9"/>
    <p:sldLayoutId id="2147485399" r:id="rId10"/>
    <p:sldLayoutId id="2147485400" r:id="rId11"/>
    <p:sldLayoutId id="2147485401" r:id="rId12"/>
    <p:sldLayoutId id="2147485402" r:id="rId13"/>
    <p:sldLayoutId id="2147485403" r:id="rId14"/>
    <p:sldLayoutId id="2147485404" r:id="rId15"/>
    <p:sldLayoutId id="2147485405" r:id="rId16"/>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140764"/>
                                        </p:tgtEl>
                                        <p:attrNameLst>
                                          <p:attrName>style.visibility</p:attrName>
                                        </p:attrNameLst>
                                      </p:cBhvr>
                                      <p:to>
                                        <p:strVal val="visible"/>
                                      </p:to>
                                    </p:set>
                                    <p:animEffect transition="in" filter="wipe(left)">
                                      <p:cBhvr>
                                        <p:cTn id="7" dur="1000"/>
                                        <p:tgtEl>
                                          <p:spTgt spid="1140764"/>
                                        </p:tgtEl>
                                      </p:cBhvr>
                                    </p:animEffect>
                                  </p:childTnLst>
                                </p:cTn>
                              </p:par>
                              <p:par>
                                <p:cTn id="8" presetID="10" presetClass="entr" presetSubtype="0" fill="hold" nodeType="withEffect">
                                  <p:stCondLst>
                                    <p:cond delay="0"/>
                                  </p:stCondLst>
                                  <p:childTnLst>
                                    <p:set>
                                      <p:cBhvr>
                                        <p:cTn id="9" dur="1" fill="hold">
                                          <p:stCondLst>
                                            <p:cond delay="0"/>
                                          </p:stCondLst>
                                        </p:cTn>
                                        <p:tgtEl>
                                          <p:spTgt spid="1140811"/>
                                        </p:tgtEl>
                                        <p:attrNameLst>
                                          <p:attrName>style.visibility</p:attrName>
                                        </p:attrNameLst>
                                      </p:cBhvr>
                                      <p:to>
                                        <p:strVal val="visible"/>
                                      </p:to>
                                    </p:set>
                                    <p:animEffect transition="in" filter="fade">
                                      <p:cBhvr>
                                        <p:cTn id="10" dur="1000"/>
                                        <p:tgtEl>
                                          <p:spTgt spid="1140811"/>
                                        </p:tgtEl>
                                      </p:cBhvr>
                                    </p:animEffect>
                                  </p:childTnLst>
                                </p:cTn>
                              </p:par>
                              <p:par>
                                <p:cTn id="11" presetID="22" presetClass="entr" presetSubtype="2" fill="hold" grpId="0" nodeType="withEffect">
                                  <p:stCondLst>
                                    <p:cond delay="0"/>
                                  </p:stCondLst>
                                  <p:childTnLst>
                                    <p:set>
                                      <p:cBhvr>
                                        <p:cTn id="12" dur="1" fill="hold">
                                          <p:stCondLst>
                                            <p:cond delay="0"/>
                                          </p:stCondLst>
                                        </p:cTn>
                                        <p:tgtEl>
                                          <p:spTgt spid="1140804"/>
                                        </p:tgtEl>
                                        <p:attrNameLst>
                                          <p:attrName>style.visibility</p:attrName>
                                        </p:attrNameLst>
                                      </p:cBhvr>
                                      <p:to>
                                        <p:strVal val="visible"/>
                                      </p:to>
                                    </p:set>
                                    <p:animEffect transition="in" filter="wipe(right)">
                                      <p:cBhvr>
                                        <p:cTn id="13" dur="500"/>
                                        <p:tgtEl>
                                          <p:spTgt spid="11408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0804" grpId="0" animBg="1"/>
      <p:bldP spid="1140764" grpId="0"/>
    </p:bldLst>
  </p:timing>
  <p:txStyles>
    <p:titleStyle>
      <a:lvl1pPr algn="ctr" rtl="0" eaLnBrk="1" fontAlgn="base" hangingPunct="1">
        <a:spcBef>
          <a:spcPct val="0"/>
        </a:spcBef>
        <a:spcAft>
          <a:spcPct val="0"/>
        </a:spcAft>
        <a:defRPr sz="4000" b="1">
          <a:solidFill>
            <a:schemeClr val="tx2"/>
          </a:solidFill>
          <a:latin typeface="+mj-lt"/>
          <a:ea typeface="+mj-ea"/>
          <a:cs typeface="+mj-cs"/>
        </a:defRPr>
      </a:lvl1pPr>
      <a:lvl2pPr algn="ctr" rtl="0" eaLnBrk="1" fontAlgn="base" hangingPunct="1">
        <a:spcBef>
          <a:spcPct val="0"/>
        </a:spcBef>
        <a:spcAft>
          <a:spcPct val="0"/>
        </a:spcAft>
        <a:defRPr sz="4000" b="1">
          <a:solidFill>
            <a:schemeClr val="tx2"/>
          </a:solidFill>
          <a:latin typeface="Times New Roman" pitchFamily="18" charset="0"/>
        </a:defRPr>
      </a:lvl2pPr>
      <a:lvl3pPr algn="ctr" rtl="0" eaLnBrk="1" fontAlgn="base" hangingPunct="1">
        <a:spcBef>
          <a:spcPct val="0"/>
        </a:spcBef>
        <a:spcAft>
          <a:spcPct val="0"/>
        </a:spcAft>
        <a:defRPr sz="4000" b="1">
          <a:solidFill>
            <a:schemeClr val="tx2"/>
          </a:solidFill>
          <a:latin typeface="Times New Roman" pitchFamily="18" charset="0"/>
        </a:defRPr>
      </a:lvl3pPr>
      <a:lvl4pPr algn="ctr" rtl="0" eaLnBrk="1" fontAlgn="base" hangingPunct="1">
        <a:spcBef>
          <a:spcPct val="0"/>
        </a:spcBef>
        <a:spcAft>
          <a:spcPct val="0"/>
        </a:spcAft>
        <a:defRPr sz="4000" b="1">
          <a:solidFill>
            <a:schemeClr val="tx2"/>
          </a:solidFill>
          <a:latin typeface="Times New Roman" pitchFamily="18" charset="0"/>
        </a:defRPr>
      </a:lvl4pPr>
      <a:lvl5pPr algn="ctr" rtl="0" eaLnBrk="1" fontAlgn="base" hangingPunct="1">
        <a:spcBef>
          <a:spcPct val="0"/>
        </a:spcBef>
        <a:spcAft>
          <a:spcPct val="0"/>
        </a:spcAft>
        <a:defRPr sz="4000" b="1">
          <a:solidFill>
            <a:schemeClr val="tx2"/>
          </a:solidFill>
          <a:latin typeface="Times New Roman" pitchFamily="18" charset="0"/>
        </a:defRPr>
      </a:lvl5pPr>
      <a:lvl6pPr marL="457200" algn="ctr" rtl="0" eaLnBrk="1" fontAlgn="base" hangingPunct="1">
        <a:spcBef>
          <a:spcPct val="0"/>
        </a:spcBef>
        <a:spcAft>
          <a:spcPct val="0"/>
        </a:spcAft>
        <a:defRPr sz="4000" b="1">
          <a:solidFill>
            <a:schemeClr val="tx2"/>
          </a:solidFill>
          <a:latin typeface="Times New Roman" pitchFamily="18" charset="0"/>
        </a:defRPr>
      </a:lvl6pPr>
      <a:lvl7pPr marL="914400" algn="ctr" rtl="0" eaLnBrk="1" fontAlgn="base" hangingPunct="1">
        <a:spcBef>
          <a:spcPct val="0"/>
        </a:spcBef>
        <a:spcAft>
          <a:spcPct val="0"/>
        </a:spcAft>
        <a:defRPr sz="4000" b="1">
          <a:solidFill>
            <a:schemeClr val="tx2"/>
          </a:solidFill>
          <a:latin typeface="Times New Roman" pitchFamily="18" charset="0"/>
        </a:defRPr>
      </a:lvl7pPr>
      <a:lvl8pPr marL="1371600" algn="ctr" rtl="0" eaLnBrk="1" fontAlgn="base" hangingPunct="1">
        <a:spcBef>
          <a:spcPct val="0"/>
        </a:spcBef>
        <a:spcAft>
          <a:spcPct val="0"/>
        </a:spcAft>
        <a:defRPr sz="4000" b="1">
          <a:solidFill>
            <a:schemeClr val="tx2"/>
          </a:solidFill>
          <a:latin typeface="Times New Roman" pitchFamily="18" charset="0"/>
        </a:defRPr>
      </a:lvl8pPr>
      <a:lvl9pPr marL="1828800" algn="ctr" rtl="0" eaLnBrk="1" fontAlgn="base" hangingPunct="1">
        <a:spcBef>
          <a:spcPct val="0"/>
        </a:spcBef>
        <a:spcAft>
          <a:spcPct val="0"/>
        </a:spcAft>
        <a:defRPr sz="4000" b="1">
          <a:solidFill>
            <a:schemeClr val="tx2"/>
          </a:solidFill>
          <a:latin typeface="Times New Roman" pitchFamily="18" charset="0"/>
        </a:defRPr>
      </a:lvl9pPr>
    </p:titleStyle>
    <p:bodyStyle>
      <a:lvl1pPr marL="342900" indent="-342900" algn="l" rtl="0" eaLnBrk="1" fontAlgn="base" hangingPunct="1">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chart" Target="../charts/chart3.xml"/><Relationship Id="rId4" Type="http://schemas.openxmlformats.org/officeDocument/2006/relationships/image" Target="../media/image30.jpe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6.xml"/><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39.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5.emf"/><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chart" Target="../charts/chart1.xml"/></Relationships>
</file>

<file path=ppt/slides/_rels/slide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chart" Target="../charts/char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2.png"/><Relationship Id="rId7" Type="http://schemas.openxmlformats.org/officeDocument/2006/relationships/image" Target="../media/image26.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ASARSITO\FOTO Kehutanan\hutan1in.jpg"/>
          <p:cNvPicPr>
            <a:picLocks noChangeAspect="1" noChangeArrowheads="1"/>
          </p:cNvPicPr>
          <p:nvPr/>
        </p:nvPicPr>
        <p:blipFill>
          <a:blip r:embed="rId3" cstate="print"/>
          <a:srcRect/>
          <a:stretch>
            <a:fillRect/>
          </a:stretch>
        </p:blipFill>
        <p:spPr bwMode="auto">
          <a:xfrm>
            <a:off x="0" y="0"/>
            <a:ext cx="9144000" cy="5786438"/>
          </a:xfrm>
          <a:prstGeom prst="rect">
            <a:avLst/>
          </a:prstGeom>
          <a:noFill/>
          <a:ln w="9525">
            <a:noFill/>
            <a:miter lim="800000"/>
            <a:headEnd/>
            <a:tailEnd/>
          </a:ln>
        </p:spPr>
      </p:pic>
      <p:sp>
        <p:nvSpPr>
          <p:cNvPr id="3" name="Subtitle 2"/>
          <p:cNvSpPr>
            <a:spLocks noGrp="1"/>
          </p:cNvSpPr>
          <p:nvPr>
            <p:ph type="subTitle" idx="1"/>
          </p:nvPr>
        </p:nvSpPr>
        <p:spPr>
          <a:xfrm>
            <a:off x="0" y="5715000"/>
            <a:ext cx="9144000" cy="1143000"/>
          </a:xfrm>
          <a:solidFill>
            <a:schemeClr val="bg2">
              <a:lumMod val="75000"/>
            </a:schemeClr>
          </a:solidFill>
        </p:spPr>
        <p:txBody>
          <a:bodyPr>
            <a:normAutofit fontScale="62500" lnSpcReduction="20000"/>
          </a:bodyPr>
          <a:lstStyle/>
          <a:p>
            <a:pPr eaLnBrk="1" hangingPunct="1">
              <a:spcBef>
                <a:spcPct val="0"/>
              </a:spcBef>
              <a:defRPr/>
            </a:pPr>
            <a:endParaRPr lang="id-ID" altLang="ja-JP" sz="1800" dirty="0" smtClean="0">
              <a:effectLst>
                <a:outerShdw blurRad="38100" dist="38100" dir="2700000" algn="tl">
                  <a:srgbClr val="FFFFFF"/>
                </a:outerShdw>
              </a:effectLst>
              <a:latin typeface="Tahoma" pitchFamily="34" charset="0"/>
              <a:ea typeface="ＭＳ Ｐゴシック" charset="0"/>
              <a:cs typeface="Tahoma" pitchFamily="34" charset="0"/>
            </a:endParaRPr>
          </a:p>
          <a:p>
            <a:pPr eaLnBrk="1" hangingPunct="1">
              <a:spcBef>
                <a:spcPct val="0"/>
              </a:spcBef>
              <a:defRPr/>
            </a:pPr>
            <a:endParaRPr lang="id-ID" altLang="ja-JP" sz="1800" dirty="0" smtClean="0">
              <a:effectLst>
                <a:outerShdw blurRad="38100" dist="38100" dir="2700000" algn="tl">
                  <a:srgbClr val="FFFFFF"/>
                </a:outerShdw>
              </a:effectLst>
              <a:latin typeface="Tahoma" pitchFamily="34" charset="0"/>
              <a:ea typeface="ＭＳ Ｐゴシック" charset="0"/>
              <a:cs typeface="Tahoma" pitchFamily="34" charset="0"/>
            </a:endParaRPr>
          </a:p>
          <a:p>
            <a:pPr algn="ctr">
              <a:buSzPct val="85000"/>
              <a:defRPr/>
            </a:pPr>
            <a:r>
              <a:rPr lang="id-ID" sz="4100" dirty="0" smtClean="0">
                <a:latin typeface="Perpetua" pitchFamily="18" charset="0"/>
                <a:ea typeface="ＭＳ Ｐゴシック" charset="0"/>
              </a:rPr>
              <a:t>Ministry of Environment and Forestry</a:t>
            </a:r>
            <a:r>
              <a:rPr lang="en-US" sz="4100" dirty="0" smtClean="0">
                <a:latin typeface="Perpetua" pitchFamily="18" charset="0"/>
                <a:ea typeface="ＭＳ Ｐゴシック" charset="0"/>
              </a:rPr>
              <a:t> of Indonesia</a:t>
            </a:r>
            <a:r>
              <a:rPr lang="id-ID" sz="4100" dirty="0" smtClean="0">
                <a:latin typeface="Perpetua" pitchFamily="18" charset="0"/>
                <a:ea typeface="ＭＳ Ｐゴシック" charset="0"/>
              </a:rPr>
              <a:t> </a:t>
            </a:r>
          </a:p>
          <a:p>
            <a:pPr algn="ctr">
              <a:buSzPct val="85000"/>
              <a:defRPr/>
            </a:pPr>
            <a:r>
              <a:rPr lang="id-ID" sz="4100" dirty="0" smtClean="0">
                <a:latin typeface="Perpetua" pitchFamily="18" charset="0"/>
                <a:ea typeface="ＭＳ Ｐゴシック" charset="0"/>
              </a:rPr>
              <a:t>Nha Trang, Vietnam  18 Februari 2017</a:t>
            </a:r>
            <a:endParaRPr lang="en-US" sz="4100" dirty="0" smtClean="0">
              <a:latin typeface="Perpetua" pitchFamily="18" charset="0"/>
              <a:ea typeface="ＭＳ Ｐゴシック" charset="0"/>
            </a:endParaRPr>
          </a:p>
          <a:p>
            <a:pPr eaLnBrk="1" hangingPunct="1">
              <a:spcBef>
                <a:spcPct val="0"/>
              </a:spcBef>
              <a:defRPr/>
            </a:pPr>
            <a:endParaRPr lang="id-ID" altLang="ja-JP" sz="1800" dirty="0" smtClean="0">
              <a:latin typeface="Tahoma" pitchFamily="34" charset="0"/>
              <a:ea typeface="ＭＳ Ｐゴシック" charset="0"/>
              <a:cs typeface="Tahoma" pitchFamily="34" charset="0"/>
            </a:endParaRPr>
          </a:p>
        </p:txBody>
      </p:sp>
      <p:sp>
        <p:nvSpPr>
          <p:cNvPr id="9222" name="TextBox 18"/>
          <p:cNvSpPr txBox="1">
            <a:spLocks noChangeArrowheads="1"/>
          </p:cNvSpPr>
          <p:nvPr/>
        </p:nvSpPr>
        <p:spPr bwMode="auto">
          <a:xfrm>
            <a:off x="0" y="1412776"/>
            <a:ext cx="9144000" cy="3908762"/>
          </a:xfrm>
          <a:prstGeom prst="rect">
            <a:avLst/>
          </a:prstGeom>
          <a:noFill/>
          <a:ln w="9525">
            <a:noFill/>
            <a:miter lim="800000"/>
            <a:headEnd/>
            <a:tailEnd/>
          </a:ln>
        </p:spPr>
        <p:txBody>
          <a:bodyPr>
            <a:spAutoFit/>
          </a:bodyPr>
          <a:lstStyle/>
          <a:p>
            <a:pPr algn="ctr"/>
            <a:r>
              <a:rPr lang="en-US" sz="4400" dirty="0"/>
              <a:t>P</a:t>
            </a:r>
            <a:r>
              <a:rPr lang="id-ID" sz="4400" dirty="0" smtClean="0"/>
              <a:t>romoting </a:t>
            </a:r>
            <a:r>
              <a:rPr lang="id-ID" sz="4400" dirty="0" smtClean="0"/>
              <a:t>legal trade in harvested wood products and strengthening supply chain connectivity</a:t>
            </a:r>
          </a:p>
          <a:p>
            <a:pPr algn="ctr"/>
            <a:r>
              <a:rPr lang="id-ID" sz="2400" dirty="0"/>
              <a:t/>
            </a:r>
            <a:br>
              <a:rPr lang="id-ID" sz="2400" dirty="0"/>
            </a:br>
            <a:endParaRPr lang="id-ID" altLang="ja-JP" sz="2000" b="1" dirty="0">
              <a:latin typeface="Tahoma" pitchFamily="34" charset="0"/>
              <a:ea typeface="HGPｺﾞｼｯｸE" charset="0"/>
              <a:cs typeface="Tahoma" pitchFamily="34" charset="0"/>
            </a:endParaRPr>
          </a:p>
          <a:p>
            <a:pPr algn="ctr"/>
            <a:r>
              <a:rPr lang="id-ID" sz="2400" dirty="0">
                <a:solidFill>
                  <a:srgbClr val="FFFF00"/>
                </a:solidFill>
              </a:rPr>
              <a:t/>
            </a:r>
            <a:br>
              <a:rPr lang="id-ID" sz="2400" dirty="0">
                <a:solidFill>
                  <a:srgbClr val="FFFF00"/>
                </a:solidFill>
              </a:rPr>
            </a:br>
            <a:endParaRPr lang="id-ID" altLang="ja-JP" sz="2400" b="1" dirty="0">
              <a:solidFill>
                <a:srgbClr val="FFFF00"/>
              </a:solidFill>
              <a:latin typeface="Tahoma" pitchFamily="34" charset="0"/>
            </a:endParaRPr>
          </a:p>
          <a:p>
            <a:pPr algn="ctr"/>
            <a:endParaRPr lang="id-ID" altLang="ja-JP" sz="1200" dirty="0">
              <a:latin typeface="Tahoma" pitchFamily="34" charset="0"/>
            </a:endParaRPr>
          </a:p>
          <a:p>
            <a:pPr algn="ctr"/>
            <a:endParaRPr lang="id-ID" altLang="ja-JP" sz="1200" dirty="0">
              <a:latin typeface="Tahoma" pitchFamily="34"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Box 7"/>
          <p:cNvSpPr txBox="1">
            <a:spLocks noChangeArrowheads="1"/>
          </p:cNvSpPr>
          <p:nvPr/>
        </p:nvSpPr>
        <p:spPr bwMode="auto">
          <a:xfrm>
            <a:off x="1143000" y="4643438"/>
            <a:ext cx="7215188" cy="276225"/>
          </a:xfrm>
          <a:prstGeom prst="rect">
            <a:avLst/>
          </a:prstGeom>
          <a:noFill/>
          <a:ln w="9525">
            <a:noFill/>
            <a:miter lim="800000"/>
            <a:headEnd/>
            <a:tailEnd/>
          </a:ln>
        </p:spPr>
        <p:txBody>
          <a:bodyPr>
            <a:spAutoFit/>
          </a:bodyPr>
          <a:lstStyle/>
          <a:p>
            <a:pPr eaLnBrk="0" hangingPunct="0">
              <a:buFont typeface="Arial" pitchFamily="34" charset="0"/>
              <a:buNone/>
            </a:pPr>
            <a:r>
              <a:rPr lang="en-US" sz="1200">
                <a:solidFill>
                  <a:srgbClr val="333333"/>
                </a:solidFill>
                <a:latin typeface="Calibri" pitchFamily="34" charset="0"/>
              </a:rPr>
              <a:t>Sumber : Di</a:t>
            </a:r>
            <a:r>
              <a:rPr lang="id-ID" sz="1200">
                <a:solidFill>
                  <a:srgbClr val="333333"/>
                </a:solidFill>
                <a:latin typeface="Calibri" pitchFamily="34" charset="0"/>
              </a:rPr>
              <a:t>rektorat</a:t>
            </a:r>
            <a:r>
              <a:rPr lang="en-US" sz="1200">
                <a:solidFill>
                  <a:srgbClr val="333333"/>
                </a:solidFill>
                <a:latin typeface="Calibri" pitchFamily="34" charset="0"/>
              </a:rPr>
              <a:t> PHH</a:t>
            </a:r>
            <a:r>
              <a:rPr lang="id-ID" sz="1200">
                <a:solidFill>
                  <a:srgbClr val="333333"/>
                </a:solidFill>
                <a:latin typeface="Calibri" pitchFamily="34" charset="0"/>
              </a:rPr>
              <a:t>, Ditjen PHKA</a:t>
            </a:r>
            <a:r>
              <a:rPr lang="en-US" sz="1200">
                <a:solidFill>
                  <a:srgbClr val="333333"/>
                </a:solidFill>
                <a:latin typeface="Calibri" pitchFamily="34" charset="0"/>
              </a:rPr>
              <a:t> (201</a:t>
            </a:r>
            <a:r>
              <a:rPr lang="id-ID" sz="1200">
                <a:solidFill>
                  <a:srgbClr val="333333"/>
                </a:solidFill>
                <a:latin typeface="Calibri" pitchFamily="34" charset="0"/>
              </a:rPr>
              <a:t>5)</a:t>
            </a:r>
            <a:endParaRPr lang="en-US" sz="1200">
              <a:solidFill>
                <a:srgbClr val="333333"/>
              </a:solidFill>
              <a:latin typeface="Calibri" pitchFamily="34" charset="0"/>
            </a:endParaRPr>
          </a:p>
        </p:txBody>
      </p:sp>
      <p:sp>
        <p:nvSpPr>
          <p:cNvPr id="9219" name="Slide Number Placeholder 5"/>
          <p:cNvSpPr>
            <a:spLocks noGrp="1"/>
          </p:cNvSpPr>
          <p:nvPr>
            <p:ph type="sldNum" sz="quarter" idx="12"/>
          </p:nvPr>
        </p:nvSpPr>
        <p:spPr/>
        <p:txBody>
          <a:bodyPr/>
          <a:lstStyle/>
          <a:p>
            <a:pPr>
              <a:defRPr/>
            </a:pPr>
            <a:fld id="{53B736E5-C65E-42D4-BBD8-0D70C829AC05}" type="slidenum">
              <a:rPr lang="en-US" smtClean="0">
                <a:latin typeface="Arial" pitchFamily="34" charset="0"/>
              </a:rPr>
              <a:pPr>
                <a:defRPr/>
              </a:pPr>
              <a:t>10</a:t>
            </a:fld>
            <a:endParaRPr lang="en-US" smtClean="0">
              <a:latin typeface="Arial" pitchFamily="34" charset="0"/>
            </a:endParaRPr>
          </a:p>
        </p:txBody>
      </p:sp>
      <p:pic>
        <p:nvPicPr>
          <p:cNvPr id="9220" name="Picture 8" descr="http://www.samantafoundation.org/images/booklet/cover-gabung--svlk-4.jpg"/>
          <p:cNvPicPr>
            <a:picLocks noChangeAspect="1" noChangeArrowheads="1"/>
          </p:cNvPicPr>
          <p:nvPr/>
        </p:nvPicPr>
        <p:blipFill>
          <a:blip r:embed="rId3" cstate="print"/>
          <a:srcRect/>
          <a:stretch>
            <a:fillRect/>
          </a:stretch>
        </p:blipFill>
        <p:spPr bwMode="auto">
          <a:xfrm>
            <a:off x="6286500" y="5084763"/>
            <a:ext cx="2857500" cy="1773237"/>
          </a:xfrm>
          <a:prstGeom prst="rect">
            <a:avLst/>
          </a:prstGeom>
          <a:noFill/>
          <a:ln w="9525">
            <a:noFill/>
            <a:bevel/>
            <a:headEnd/>
            <a:tailEnd/>
          </a:ln>
        </p:spPr>
      </p:pic>
      <p:pic>
        <p:nvPicPr>
          <p:cNvPr id="9221" name="Picture 6" descr="http://renunganhidup.com/wp-content/uploads/2012/03/pengadilan.jpg"/>
          <p:cNvPicPr>
            <a:picLocks noChangeAspect="1" noChangeArrowheads="1"/>
          </p:cNvPicPr>
          <p:nvPr/>
        </p:nvPicPr>
        <p:blipFill>
          <a:blip r:embed="rId4" cstate="print"/>
          <a:srcRect/>
          <a:stretch>
            <a:fillRect/>
          </a:stretch>
        </p:blipFill>
        <p:spPr bwMode="auto">
          <a:xfrm>
            <a:off x="0" y="5186363"/>
            <a:ext cx="2857500" cy="1738312"/>
          </a:xfrm>
          <a:prstGeom prst="rect">
            <a:avLst/>
          </a:prstGeom>
          <a:noFill/>
          <a:ln w="9525">
            <a:noFill/>
            <a:bevel/>
            <a:headEnd/>
            <a:tailEnd/>
          </a:ln>
        </p:spPr>
      </p:pic>
      <p:sp>
        <p:nvSpPr>
          <p:cNvPr id="9222" name="TextBox 10"/>
          <p:cNvSpPr>
            <a:spLocks noChangeArrowheads="1"/>
          </p:cNvSpPr>
          <p:nvPr/>
        </p:nvSpPr>
        <p:spPr bwMode="auto">
          <a:xfrm>
            <a:off x="142875" y="6478588"/>
            <a:ext cx="2643188" cy="369887"/>
          </a:xfrm>
          <a:prstGeom prst="rect">
            <a:avLst/>
          </a:prstGeom>
          <a:solidFill>
            <a:schemeClr val="bg1"/>
          </a:solidFill>
          <a:ln w="9525">
            <a:noFill/>
            <a:bevel/>
            <a:headEnd/>
            <a:tailEnd/>
          </a:ln>
        </p:spPr>
        <p:txBody>
          <a:bodyPr>
            <a:spAutoFit/>
          </a:bodyPr>
          <a:lstStyle/>
          <a:p>
            <a:pPr algn="ctr" eaLnBrk="0" hangingPunct="0">
              <a:buFont typeface="Arial" pitchFamily="34" charset="0"/>
              <a:buNone/>
            </a:pPr>
            <a:r>
              <a:rPr lang="en-US">
                <a:solidFill>
                  <a:srgbClr val="000000"/>
                </a:solidFill>
              </a:rPr>
              <a:t>Penindakan Hukum</a:t>
            </a:r>
            <a:endParaRPr lang="id-ID" altLang="en-US"/>
          </a:p>
        </p:txBody>
      </p:sp>
      <p:sp>
        <p:nvSpPr>
          <p:cNvPr id="11" name="Title 1"/>
          <p:cNvSpPr txBox="1">
            <a:spLocks/>
          </p:cNvSpPr>
          <p:nvPr/>
        </p:nvSpPr>
        <p:spPr bwMode="auto">
          <a:xfrm>
            <a:off x="-214346" y="423863"/>
            <a:ext cx="7929590" cy="428625"/>
          </a:xfrm>
          <a:prstGeom prst="rect">
            <a:avLst/>
          </a:prstGeom>
          <a:noFill/>
          <a:ln w="9525">
            <a:noFill/>
            <a:miter lim="800000"/>
            <a:headEnd/>
            <a:tailEnd/>
          </a:ln>
        </p:spPr>
        <p:txBody>
          <a:bodyPr anchor="ctr"/>
          <a:lstStyle/>
          <a:p>
            <a:pPr>
              <a:defRPr/>
            </a:pPr>
            <a:r>
              <a:rPr lang="en-US" altLang="zh-CN" sz="3600" b="1" i="1" dirty="0" smtClean="0">
                <a:solidFill>
                  <a:srgbClr val="FFFFFF"/>
                </a:solidFill>
                <a:latin typeface="+mj-lt"/>
                <a:ea typeface="+mj-ea"/>
                <a:cs typeface="+mj-cs"/>
              </a:rPr>
              <a:t>    </a:t>
            </a:r>
            <a:r>
              <a:rPr lang="en-US" altLang="zh-CN" sz="2800" b="1" i="1" dirty="0" smtClean="0">
                <a:solidFill>
                  <a:srgbClr val="FFFFFF"/>
                </a:solidFill>
                <a:latin typeface="+mj-lt"/>
                <a:ea typeface="+mj-ea"/>
                <a:cs typeface="+mj-cs"/>
              </a:rPr>
              <a:t>The Progress of </a:t>
            </a:r>
            <a:r>
              <a:rPr lang="id-ID" altLang="zh-CN" sz="2800" b="1" i="1" dirty="0" smtClean="0">
                <a:solidFill>
                  <a:srgbClr val="FFFFFF"/>
                </a:solidFill>
                <a:latin typeface="+mj-lt"/>
                <a:ea typeface="+mj-ea"/>
                <a:cs typeface="+mj-cs"/>
              </a:rPr>
              <a:t>Illegal Logging Cases</a:t>
            </a:r>
            <a:endParaRPr lang="id-ID" altLang="zh-CN" sz="2800" b="1" i="1" dirty="0">
              <a:solidFill>
                <a:srgbClr val="FFFFFF"/>
              </a:solidFill>
              <a:latin typeface="+mj-lt"/>
              <a:ea typeface="+mj-ea"/>
              <a:cs typeface="+mj-cs"/>
            </a:endParaRPr>
          </a:p>
        </p:txBody>
      </p:sp>
      <p:sp>
        <p:nvSpPr>
          <p:cNvPr id="5" name="Right Arrow 4"/>
          <p:cNvSpPr/>
          <p:nvPr/>
        </p:nvSpPr>
        <p:spPr>
          <a:xfrm rot="18888835">
            <a:off x="5440372" y="5018515"/>
            <a:ext cx="1635189" cy="1310785"/>
          </a:xfrm>
          <a:prstGeom prst="rightArrow">
            <a:avLst>
              <a:gd name="adj1" fmla="val 50000"/>
              <a:gd name="adj2" fmla="val 50795"/>
            </a:avLst>
          </a:prstGeom>
          <a:solidFill>
            <a:srgbClr val="FF33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buFont typeface="Arial" pitchFamily="34" charset="0"/>
              <a:buNone/>
              <a:defRPr/>
            </a:pPr>
            <a:r>
              <a:rPr lang="id-ID" sz="1400" b="1" dirty="0">
                <a:ln w="12700">
                  <a:solidFill>
                    <a:schemeClr val="accent4">
                      <a:lumMod val="20000"/>
                      <a:lumOff val="80000"/>
                    </a:schemeClr>
                  </a:solidFill>
                  <a:prstDash val="solid"/>
                </a:ln>
                <a:solidFill>
                  <a:schemeClr val="bg2">
                    <a:tint val="85000"/>
                    <a:satMod val="155000"/>
                  </a:schemeClr>
                </a:solidFill>
              </a:rPr>
              <a:t>SOFT </a:t>
            </a:r>
            <a:r>
              <a:rPr lang="en-US" sz="1400" b="1" dirty="0">
                <a:ln w="12700">
                  <a:solidFill>
                    <a:schemeClr val="accent4">
                      <a:lumMod val="20000"/>
                      <a:lumOff val="80000"/>
                    </a:schemeClr>
                  </a:solidFill>
                  <a:prstDash val="solid"/>
                </a:ln>
                <a:solidFill>
                  <a:schemeClr val="bg2">
                    <a:tint val="85000"/>
                    <a:satMod val="155000"/>
                  </a:schemeClr>
                </a:solidFill>
              </a:rPr>
              <a:t>APPROACH</a:t>
            </a:r>
          </a:p>
        </p:txBody>
      </p:sp>
      <p:sp>
        <p:nvSpPr>
          <p:cNvPr id="8" name="Left Arrow 9"/>
          <p:cNvSpPr>
            <a:spLocks noChangeArrowheads="1"/>
          </p:cNvSpPr>
          <p:nvPr/>
        </p:nvSpPr>
        <p:spPr bwMode="auto">
          <a:xfrm rot="2215633">
            <a:off x="2266096" y="5080970"/>
            <a:ext cx="1752314" cy="1390058"/>
          </a:xfrm>
          <a:prstGeom prst="leftArrow">
            <a:avLst>
              <a:gd name="adj1" fmla="val 50000"/>
              <a:gd name="adj2" fmla="val 49954"/>
            </a:avLst>
          </a:prstGeom>
          <a:solidFill>
            <a:srgbClr val="FF33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r>
              <a:rPr lang="id-ID" sz="1400" b="1" dirty="0">
                <a:ln w="12700">
                  <a:solidFill>
                    <a:schemeClr val="accent4">
                      <a:lumMod val="20000"/>
                      <a:lumOff val="80000"/>
                    </a:schemeClr>
                  </a:solidFill>
                  <a:prstDash val="solid"/>
                </a:ln>
                <a:solidFill>
                  <a:schemeClr val="bg2">
                    <a:tint val="85000"/>
                    <a:satMod val="155000"/>
                  </a:schemeClr>
                </a:solidFill>
                <a:sym typeface="Perpetua" pitchFamily="18" charset="0"/>
              </a:rPr>
              <a:t>HARD </a:t>
            </a:r>
            <a:r>
              <a:rPr lang="en-US" sz="1400" b="1" dirty="0">
                <a:ln w="12700">
                  <a:solidFill>
                    <a:schemeClr val="accent4">
                      <a:lumMod val="20000"/>
                      <a:lumOff val="80000"/>
                    </a:schemeClr>
                  </a:solidFill>
                  <a:prstDash val="solid"/>
                </a:ln>
                <a:solidFill>
                  <a:schemeClr val="bg2">
                    <a:tint val="85000"/>
                    <a:satMod val="155000"/>
                  </a:schemeClr>
                </a:solidFill>
                <a:sym typeface="Perpetua" pitchFamily="18" charset="0"/>
              </a:rPr>
              <a:t>APPROACH</a:t>
            </a:r>
            <a:endParaRPr lang="id-ID" altLang="en-US" sz="1400" b="1" dirty="0">
              <a:ln w="12700">
                <a:solidFill>
                  <a:schemeClr val="accent4">
                    <a:lumMod val="20000"/>
                    <a:lumOff val="80000"/>
                  </a:schemeClr>
                </a:solidFill>
                <a:prstDash val="solid"/>
              </a:ln>
              <a:solidFill>
                <a:schemeClr val="bg2">
                  <a:tint val="85000"/>
                  <a:satMod val="155000"/>
                </a:schemeClr>
              </a:solidFill>
            </a:endParaRPr>
          </a:p>
        </p:txBody>
      </p:sp>
      <p:graphicFrame>
        <p:nvGraphicFramePr>
          <p:cNvPr id="13" name="Content Placeholder 12"/>
          <p:cNvGraphicFramePr>
            <a:graphicFrameLocks noGrp="1"/>
          </p:cNvGraphicFramePr>
          <p:nvPr>
            <p:ph idx="1"/>
          </p:nvPr>
        </p:nvGraphicFramePr>
        <p:xfrm>
          <a:off x="714348" y="1219200"/>
          <a:ext cx="7972452" cy="3567122"/>
        </p:xfrm>
        <a:graphic>
          <a:graphicData uri="http://schemas.openxmlformats.org/drawingml/2006/chart">
            <c:chart xmlns:c="http://schemas.openxmlformats.org/drawingml/2006/chart" xmlns:r="http://schemas.openxmlformats.org/officeDocument/2006/relationships" r:id="rId5"/>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30"/>
          <p:cNvSpPr>
            <a:spLocks noChangeArrowheads="1"/>
          </p:cNvSpPr>
          <p:nvPr/>
        </p:nvSpPr>
        <p:spPr bwMode="gray">
          <a:xfrm>
            <a:off x="2760663" y="1998663"/>
            <a:ext cx="3743325" cy="3743325"/>
          </a:xfrm>
          <a:prstGeom prst="ellipse">
            <a:avLst/>
          </a:prstGeom>
          <a:gradFill rotWithShape="1">
            <a:gsLst>
              <a:gs pos="0">
                <a:srgbClr val="E6E6E6"/>
              </a:gs>
              <a:gs pos="14999">
                <a:srgbClr val="7D8496"/>
              </a:gs>
              <a:gs pos="53000">
                <a:srgbClr val="E6E6E6"/>
              </a:gs>
              <a:gs pos="67999">
                <a:srgbClr val="7D8496"/>
              </a:gs>
              <a:gs pos="92999">
                <a:srgbClr val="E6E6E6"/>
              </a:gs>
              <a:gs pos="100000">
                <a:srgbClr val="FFFFFF"/>
              </a:gs>
            </a:gsLst>
            <a:lin ang="2700000" scaled="1"/>
          </a:gradFill>
          <a:ln w="9525">
            <a:noFill/>
            <a:round/>
            <a:headEnd/>
            <a:tailEnd/>
          </a:ln>
          <a:effectLst/>
        </p:spPr>
        <p:txBody>
          <a:bodyPr wrap="none" anchor="ctr"/>
          <a:lstStyle/>
          <a:p>
            <a:endParaRPr lang="en-US"/>
          </a:p>
        </p:txBody>
      </p:sp>
      <p:grpSp>
        <p:nvGrpSpPr>
          <p:cNvPr id="8" name="Group 57"/>
          <p:cNvGrpSpPr>
            <a:grpSpLocks/>
          </p:cNvGrpSpPr>
          <p:nvPr/>
        </p:nvGrpSpPr>
        <p:grpSpPr bwMode="auto">
          <a:xfrm>
            <a:off x="3851920" y="980728"/>
            <a:ext cx="1466850" cy="1447800"/>
            <a:chOff x="708" y="2203"/>
            <a:chExt cx="751" cy="741"/>
          </a:xfrm>
        </p:grpSpPr>
        <p:sp>
          <p:nvSpPr>
            <p:cNvPr id="9" name="Oval 58"/>
            <p:cNvSpPr>
              <a:spLocks noChangeArrowheads="1"/>
            </p:cNvSpPr>
            <p:nvPr/>
          </p:nvSpPr>
          <p:spPr bwMode="gray">
            <a:xfrm>
              <a:off x="728" y="2235"/>
              <a:ext cx="716" cy="709"/>
            </a:xfrm>
            <a:prstGeom prst="ellipse">
              <a:avLst/>
            </a:prstGeom>
            <a:gradFill rotWithShape="1">
              <a:gsLst>
                <a:gs pos="0">
                  <a:schemeClr val="accent1"/>
                </a:gs>
                <a:gs pos="100000">
                  <a:schemeClr val="accent1">
                    <a:gamma/>
                    <a:shade val="31765"/>
                    <a:invGamma/>
                  </a:schemeClr>
                </a:gs>
              </a:gsLst>
              <a:lin ang="5400000" scaled="1"/>
            </a:gradFill>
            <a:ln w="38100" algn="ctr">
              <a:solidFill>
                <a:srgbClr val="F8F8F8">
                  <a:alpha val="80000"/>
                </a:srgbClr>
              </a:solidFill>
              <a:round/>
              <a:headEnd/>
              <a:tailEnd/>
            </a:ln>
            <a:effectLst/>
          </p:spPr>
          <p:txBody>
            <a:bodyPr wrap="none" anchor="ctr"/>
            <a:lstStyle/>
            <a:p>
              <a:endParaRPr lang="en-US"/>
            </a:p>
          </p:txBody>
        </p:sp>
        <p:pic>
          <p:nvPicPr>
            <p:cNvPr id="10" name="Picture 59" descr="cir_lighteffect0"/>
            <p:cNvPicPr>
              <a:picLocks noChangeAspect="1" noChangeArrowheads="1"/>
            </p:cNvPicPr>
            <p:nvPr/>
          </p:nvPicPr>
          <p:blipFill>
            <a:blip r:embed="rId2" cstate="print">
              <a:lum bright="18000" contrast="-12000"/>
            </a:blip>
            <a:srcRect/>
            <a:stretch>
              <a:fillRect/>
            </a:stretch>
          </p:blipFill>
          <p:spPr bwMode="gray">
            <a:xfrm>
              <a:off x="708" y="2203"/>
              <a:ext cx="751" cy="644"/>
            </a:xfrm>
            <a:prstGeom prst="rect">
              <a:avLst/>
            </a:prstGeom>
            <a:noFill/>
          </p:spPr>
        </p:pic>
      </p:grpSp>
      <p:grpSp>
        <p:nvGrpSpPr>
          <p:cNvPr id="12" name="Group 61"/>
          <p:cNvGrpSpPr>
            <a:grpSpLocks/>
          </p:cNvGrpSpPr>
          <p:nvPr/>
        </p:nvGrpSpPr>
        <p:grpSpPr bwMode="auto">
          <a:xfrm>
            <a:off x="2051720" y="4149080"/>
            <a:ext cx="1466850" cy="1447800"/>
            <a:chOff x="708" y="2203"/>
            <a:chExt cx="751" cy="741"/>
          </a:xfrm>
        </p:grpSpPr>
        <p:sp>
          <p:nvSpPr>
            <p:cNvPr id="13" name="Oval 62"/>
            <p:cNvSpPr>
              <a:spLocks noChangeArrowheads="1"/>
            </p:cNvSpPr>
            <p:nvPr/>
          </p:nvSpPr>
          <p:spPr bwMode="gray">
            <a:xfrm>
              <a:off x="728" y="2235"/>
              <a:ext cx="716" cy="709"/>
            </a:xfrm>
            <a:prstGeom prst="ellipse">
              <a:avLst/>
            </a:prstGeom>
            <a:gradFill rotWithShape="1">
              <a:gsLst>
                <a:gs pos="0">
                  <a:schemeClr val="accent2"/>
                </a:gs>
                <a:gs pos="100000">
                  <a:schemeClr val="accent2">
                    <a:gamma/>
                    <a:shade val="31765"/>
                    <a:invGamma/>
                  </a:schemeClr>
                </a:gs>
              </a:gsLst>
              <a:lin ang="5400000" scaled="1"/>
            </a:gradFill>
            <a:ln w="38100" algn="ctr">
              <a:solidFill>
                <a:srgbClr val="F8F8F8">
                  <a:alpha val="80000"/>
                </a:srgbClr>
              </a:solidFill>
              <a:round/>
              <a:headEnd/>
              <a:tailEnd/>
            </a:ln>
            <a:effectLst/>
          </p:spPr>
          <p:txBody>
            <a:bodyPr wrap="none" anchor="ctr"/>
            <a:lstStyle/>
            <a:p>
              <a:endParaRPr lang="en-US"/>
            </a:p>
          </p:txBody>
        </p:sp>
        <p:pic>
          <p:nvPicPr>
            <p:cNvPr id="14" name="Picture 63" descr="cir_lighteffect0"/>
            <p:cNvPicPr>
              <a:picLocks noChangeAspect="1" noChangeArrowheads="1"/>
            </p:cNvPicPr>
            <p:nvPr/>
          </p:nvPicPr>
          <p:blipFill>
            <a:blip r:embed="rId2" cstate="print">
              <a:lum bright="18000" contrast="-12000"/>
            </a:blip>
            <a:srcRect/>
            <a:stretch>
              <a:fillRect/>
            </a:stretch>
          </p:blipFill>
          <p:spPr bwMode="gray">
            <a:xfrm>
              <a:off x="708" y="2203"/>
              <a:ext cx="751" cy="644"/>
            </a:xfrm>
            <a:prstGeom prst="rect">
              <a:avLst/>
            </a:prstGeom>
            <a:noFill/>
          </p:spPr>
        </p:pic>
      </p:grpSp>
      <p:grpSp>
        <p:nvGrpSpPr>
          <p:cNvPr id="16" name="Group 68"/>
          <p:cNvGrpSpPr>
            <a:grpSpLocks/>
          </p:cNvGrpSpPr>
          <p:nvPr/>
        </p:nvGrpSpPr>
        <p:grpSpPr bwMode="auto">
          <a:xfrm>
            <a:off x="5220072" y="4221088"/>
            <a:ext cx="1466850" cy="1447800"/>
            <a:chOff x="708" y="2203"/>
            <a:chExt cx="751" cy="741"/>
          </a:xfrm>
        </p:grpSpPr>
        <p:sp>
          <p:nvSpPr>
            <p:cNvPr id="17" name="Oval 69"/>
            <p:cNvSpPr>
              <a:spLocks noChangeArrowheads="1"/>
            </p:cNvSpPr>
            <p:nvPr/>
          </p:nvSpPr>
          <p:spPr bwMode="gray">
            <a:xfrm>
              <a:off x="728" y="2235"/>
              <a:ext cx="716" cy="709"/>
            </a:xfrm>
            <a:prstGeom prst="ellipse">
              <a:avLst/>
            </a:prstGeom>
            <a:gradFill rotWithShape="1">
              <a:gsLst>
                <a:gs pos="0">
                  <a:schemeClr val="hlink"/>
                </a:gs>
                <a:gs pos="100000">
                  <a:schemeClr val="hlink">
                    <a:gamma/>
                    <a:shade val="31765"/>
                    <a:invGamma/>
                  </a:schemeClr>
                </a:gs>
              </a:gsLst>
              <a:lin ang="5400000" scaled="1"/>
            </a:gradFill>
            <a:ln w="38100" algn="ctr">
              <a:solidFill>
                <a:srgbClr val="F8F8F8">
                  <a:alpha val="80000"/>
                </a:srgbClr>
              </a:solidFill>
              <a:round/>
              <a:headEnd/>
              <a:tailEnd/>
            </a:ln>
            <a:effectLst/>
          </p:spPr>
          <p:txBody>
            <a:bodyPr wrap="none" anchor="ctr"/>
            <a:lstStyle/>
            <a:p>
              <a:endParaRPr lang="en-US"/>
            </a:p>
          </p:txBody>
        </p:sp>
        <p:pic>
          <p:nvPicPr>
            <p:cNvPr id="18" name="Picture 70" descr="cir_lighteffect0"/>
            <p:cNvPicPr>
              <a:picLocks noChangeAspect="1" noChangeArrowheads="1"/>
            </p:cNvPicPr>
            <p:nvPr/>
          </p:nvPicPr>
          <p:blipFill>
            <a:blip r:embed="rId2" cstate="print">
              <a:lum bright="18000" contrast="-12000"/>
            </a:blip>
            <a:srcRect/>
            <a:stretch>
              <a:fillRect/>
            </a:stretch>
          </p:blipFill>
          <p:spPr bwMode="gray">
            <a:xfrm>
              <a:off x="708" y="2203"/>
              <a:ext cx="751" cy="644"/>
            </a:xfrm>
            <a:prstGeom prst="rect">
              <a:avLst/>
            </a:prstGeom>
            <a:noFill/>
          </p:spPr>
        </p:pic>
      </p:grpSp>
      <p:sp>
        <p:nvSpPr>
          <p:cNvPr id="20" name="Title 1"/>
          <p:cNvSpPr>
            <a:spLocks noGrp="1"/>
          </p:cNvSpPr>
          <p:nvPr>
            <p:ph type="title"/>
          </p:nvPr>
        </p:nvSpPr>
        <p:spPr>
          <a:xfrm>
            <a:off x="467544" y="0"/>
            <a:ext cx="7470648" cy="908720"/>
          </a:xfrm>
        </p:spPr>
        <p:txBody>
          <a:bodyPr/>
          <a:lstStyle/>
          <a:p>
            <a:r>
              <a:rPr lang="id-ID" b="1" dirty="0" smtClean="0"/>
              <a:t>Challenges in SMEs</a:t>
            </a:r>
            <a:endParaRPr lang="id-ID" b="1" dirty="0"/>
          </a:p>
        </p:txBody>
      </p:sp>
      <p:grpSp>
        <p:nvGrpSpPr>
          <p:cNvPr id="21" name="Group 61"/>
          <p:cNvGrpSpPr>
            <a:grpSpLocks/>
          </p:cNvGrpSpPr>
          <p:nvPr/>
        </p:nvGrpSpPr>
        <p:grpSpPr bwMode="auto">
          <a:xfrm>
            <a:off x="1907704" y="2204864"/>
            <a:ext cx="1466850" cy="1447800"/>
            <a:chOff x="708" y="2203"/>
            <a:chExt cx="751" cy="741"/>
          </a:xfrm>
        </p:grpSpPr>
        <p:sp>
          <p:nvSpPr>
            <p:cNvPr id="22" name="Oval 62"/>
            <p:cNvSpPr>
              <a:spLocks noChangeArrowheads="1"/>
            </p:cNvSpPr>
            <p:nvPr/>
          </p:nvSpPr>
          <p:spPr bwMode="gray">
            <a:xfrm>
              <a:off x="728" y="2235"/>
              <a:ext cx="716" cy="709"/>
            </a:xfrm>
            <a:prstGeom prst="ellipse">
              <a:avLst/>
            </a:prstGeom>
            <a:gradFill rotWithShape="1">
              <a:gsLst>
                <a:gs pos="0">
                  <a:schemeClr val="accent2"/>
                </a:gs>
                <a:gs pos="100000">
                  <a:schemeClr val="accent2">
                    <a:gamma/>
                    <a:shade val="31765"/>
                    <a:invGamma/>
                  </a:schemeClr>
                </a:gs>
              </a:gsLst>
              <a:lin ang="5400000" scaled="1"/>
            </a:gradFill>
            <a:ln w="38100" algn="ctr">
              <a:solidFill>
                <a:srgbClr val="F8F8F8">
                  <a:alpha val="80000"/>
                </a:srgbClr>
              </a:solidFill>
              <a:round/>
              <a:headEnd/>
              <a:tailEnd/>
            </a:ln>
            <a:effectLst/>
          </p:spPr>
          <p:txBody>
            <a:bodyPr wrap="none" anchor="ctr"/>
            <a:lstStyle/>
            <a:p>
              <a:endParaRPr lang="en-US"/>
            </a:p>
          </p:txBody>
        </p:sp>
        <p:pic>
          <p:nvPicPr>
            <p:cNvPr id="23" name="Picture 63" descr="cir_lighteffect0"/>
            <p:cNvPicPr>
              <a:picLocks noChangeAspect="1" noChangeArrowheads="1"/>
            </p:cNvPicPr>
            <p:nvPr/>
          </p:nvPicPr>
          <p:blipFill>
            <a:blip r:embed="rId2" cstate="print">
              <a:lum bright="18000" contrast="-12000"/>
            </a:blip>
            <a:srcRect/>
            <a:stretch>
              <a:fillRect/>
            </a:stretch>
          </p:blipFill>
          <p:spPr bwMode="gray">
            <a:xfrm>
              <a:off x="708" y="2203"/>
              <a:ext cx="751" cy="644"/>
            </a:xfrm>
            <a:prstGeom prst="rect">
              <a:avLst/>
            </a:prstGeom>
            <a:noFill/>
          </p:spPr>
        </p:pic>
      </p:grpSp>
      <p:grpSp>
        <p:nvGrpSpPr>
          <p:cNvPr id="24" name="Group 68"/>
          <p:cNvGrpSpPr>
            <a:grpSpLocks/>
          </p:cNvGrpSpPr>
          <p:nvPr/>
        </p:nvGrpSpPr>
        <p:grpSpPr bwMode="auto">
          <a:xfrm>
            <a:off x="5436096" y="2492896"/>
            <a:ext cx="1466850" cy="1447800"/>
            <a:chOff x="708" y="2203"/>
            <a:chExt cx="751" cy="741"/>
          </a:xfrm>
        </p:grpSpPr>
        <p:sp>
          <p:nvSpPr>
            <p:cNvPr id="25" name="Oval 69"/>
            <p:cNvSpPr>
              <a:spLocks noChangeArrowheads="1"/>
            </p:cNvSpPr>
            <p:nvPr/>
          </p:nvSpPr>
          <p:spPr bwMode="gray">
            <a:xfrm>
              <a:off x="728" y="2235"/>
              <a:ext cx="716" cy="709"/>
            </a:xfrm>
            <a:prstGeom prst="ellipse">
              <a:avLst/>
            </a:prstGeom>
            <a:gradFill rotWithShape="1">
              <a:gsLst>
                <a:gs pos="0">
                  <a:schemeClr val="hlink"/>
                </a:gs>
                <a:gs pos="100000">
                  <a:schemeClr val="hlink">
                    <a:gamma/>
                    <a:shade val="31765"/>
                    <a:invGamma/>
                  </a:schemeClr>
                </a:gs>
              </a:gsLst>
              <a:lin ang="5400000" scaled="1"/>
            </a:gradFill>
            <a:ln w="38100" algn="ctr">
              <a:solidFill>
                <a:srgbClr val="F8F8F8">
                  <a:alpha val="80000"/>
                </a:srgbClr>
              </a:solidFill>
              <a:round/>
              <a:headEnd/>
              <a:tailEnd/>
            </a:ln>
            <a:effectLst/>
          </p:spPr>
          <p:txBody>
            <a:bodyPr wrap="none" anchor="ctr"/>
            <a:lstStyle/>
            <a:p>
              <a:endParaRPr lang="en-US"/>
            </a:p>
          </p:txBody>
        </p:sp>
        <p:pic>
          <p:nvPicPr>
            <p:cNvPr id="26" name="Picture 70" descr="cir_lighteffect0"/>
            <p:cNvPicPr>
              <a:picLocks noChangeAspect="1" noChangeArrowheads="1"/>
            </p:cNvPicPr>
            <p:nvPr/>
          </p:nvPicPr>
          <p:blipFill>
            <a:blip r:embed="rId2" cstate="print">
              <a:lum bright="18000" contrast="-12000"/>
            </a:blip>
            <a:srcRect/>
            <a:stretch>
              <a:fillRect/>
            </a:stretch>
          </p:blipFill>
          <p:spPr bwMode="gray">
            <a:xfrm>
              <a:off x="708" y="2203"/>
              <a:ext cx="751" cy="644"/>
            </a:xfrm>
            <a:prstGeom prst="rect">
              <a:avLst/>
            </a:prstGeom>
            <a:noFill/>
          </p:spPr>
        </p:pic>
      </p:grpSp>
      <p:sp>
        <p:nvSpPr>
          <p:cNvPr id="27" name="Rounded Rectangle 26"/>
          <p:cNvSpPr/>
          <p:nvPr/>
        </p:nvSpPr>
        <p:spPr>
          <a:xfrm>
            <a:off x="5436096" y="1124744"/>
            <a:ext cx="2232248"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600" b="1" dirty="0" smtClean="0">
                <a:solidFill>
                  <a:schemeClr val="tx1"/>
                </a:solidFill>
              </a:rPr>
              <a:t>Lack of finance and limited access to financial institution</a:t>
            </a:r>
            <a:endParaRPr lang="id-ID" sz="1600" b="1" dirty="0">
              <a:solidFill>
                <a:schemeClr val="tx1"/>
              </a:solidFill>
            </a:endParaRPr>
          </a:p>
        </p:txBody>
      </p:sp>
      <p:pic>
        <p:nvPicPr>
          <p:cNvPr id="2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492896"/>
            <a:ext cx="1963737" cy="877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 name="Rectangle 28"/>
          <p:cNvSpPr/>
          <p:nvPr/>
        </p:nvSpPr>
        <p:spPr>
          <a:xfrm>
            <a:off x="0" y="2564904"/>
            <a:ext cx="2088232" cy="646331"/>
          </a:xfrm>
          <a:prstGeom prst="rect">
            <a:avLst/>
          </a:prstGeom>
        </p:spPr>
        <p:txBody>
          <a:bodyPr wrap="square">
            <a:spAutoFit/>
          </a:bodyPr>
          <a:lstStyle/>
          <a:p>
            <a:r>
              <a:rPr lang="id-ID" b="1" dirty="0" smtClean="0"/>
              <a:t>Limited data </a:t>
            </a:r>
          </a:p>
          <a:p>
            <a:r>
              <a:rPr lang="id-ID" b="1" dirty="0" smtClean="0"/>
              <a:t>management</a:t>
            </a:r>
            <a:endParaRPr lang="id-ID" dirty="0">
              <a:effectLst/>
            </a:endParaRPr>
          </a:p>
        </p:txBody>
      </p:sp>
      <p:pic>
        <p:nvPicPr>
          <p:cNvPr id="30"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39529" y="2765871"/>
            <a:ext cx="2404471" cy="93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 name="Rectangle 30"/>
          <p:cNvSpPr/>
          <p:nvPr/>
        </p:nvSpPr>
        <p:spPr>
          <a:xfrm>
            <a:off x="6911752" y="2852936"/>
            <a:ext cx="2232248" cy="830997"/>
          </a:xfrm>
          <a:prstGeom prst="rect">
            <a:avLst/>
          </a:prstGeom>
        </p:spPr>
        <p:txBody>
          <a:bodyPr wrap="square">
            <a:spAutoFit/>
          </a:bodyPr>
          <a:lstStyle/>
          <a:p>
            <a:pPr lvl="0" algn="ctr"/>
            <a:r>
              <a:rPr lang="id-ID" sz="1600" b="1" dirty="0" smtClean="0">
                <a:solidFill>
                  <a:prstClr val="white"/>
                </a:solidFill>
                <a:latin typeface="Arial"/>
                <a:ea typeface="+mn-ea"/>
              </a:rPr>
              <a:t>Limited labour skill (managerial, administratif)</a:t>
            </a:r>
            <a:endParaRPr lang="id-ID" sz="1600" b="1" dirty="0">
              <a:solidFill>
                <a:prstClr val="white"/>
              </a:solidFill>
              <a:latin typeface="Arial"/>
              <a:ea typeface="+mn-ea"/>
            </a:endParaRPr>
          </a:p>
        </p:txBody>
      </p:sp>
      <p:sp>
        <p:nvSpPr>
          <p:cNvPr id="32" name="Rectangle 31"/>
          <p:cNvSpPr/>
          <p:nvPr/>
        </p:nvSpPr>
        <p:spPr>
          <a:xfrm>
            <a:off x="0" y="4581128"/>
            <a:ext cx="2051720" cy="646331"/>
          </a:xfrm>
          <a:prstGeom prst="rect">
            <a:avLst/>
          </a:prstGeom>
          <a:gradFill>
            <a:gsLst>
              <a:gs pos="0">
                <a:srgbClr val="5E9EFF"/>
              </a:gs>
              <a:gs pos="39999">
                <a:srgbClr val="85C2FF"/>
              </a:gs>
              <a:gs pos="70000">
                <a:srgbClr val="C4D6EB"/>
              </a:gs>
              <a:gs pos="100000">
                <a:srgbClr val="FFEBFA"/>
              </a:gs>
            </a:gsLst>
            <a:lin ang="5400000" scaled="0"/>
          </a:gradFill>
        </p:spPr>
        <p:txBody>
          <a:bodyPr wrap="square">
            <a:spAutoFit/>
          </a:bodyPr>
          <a:lstStyle/>
          <a:p>
            <a:pPr lvl="0" algn="ctr"/>
            <a:r>
              <a:rPr lang="id-ID" b="1" dirty="0" smtClean="0">
                <a:solidFill>
                  <a:schemeClr val="bg2"/>
                </a:solidFill>
                <a:latin typeface="Arial"/>
              </a:rPr>
              <a:t>Limited acces to </a:t>
            </a:r>
          </a:p>
          <a:p>
            <a:pPr lvl="0" algn="ctr"/>
            <a:r>
              <a:rPr lang="id-ID" b="1" dirty="0" smtClean="0">
                <a:solidFill>
                  <a:schemeClr val="bg2"/>
                </a:solidFill>
                <a:latin typeface="Arial"/>
              </a:rPr>
              <a:t>Market and</a:t>
            </a:r>
          </a:p>
        </p:txBody>
      </p:sp>
      <p:pic>
        <p:nvPicPr>
          <p:cNvPr id="35"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60232" y="4437112"/>
            <a:ext cx="2296734" cy="938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6" name="Rectangle 35"/>
          <p:cNvSpPr/>
          <p:nvPr/>
        </p:nvSpPr>
        <p:spPr>
          <a:xfrm>
            <a:off x="6732240" y="4653136"/>
            <a:ext cx="2160240" cy="584775"/>
          </a:xfrm>
          <a:prstGeom prst="rect">
            <a:avLst/>
          </a:prstGeom>
        </p:spPr>
        <p:txBody>
          <a:bodyPr wrap="square">
            <a:spAutoFit/>
          </a:bodyPr>
          <a:lstStyle/>
          <a:p>
            <a:pPr lvl="0" algn="ctr"/>
            <a:r>
              <a:rPr lang="id-ID" sz="1600" b="1" dirty="0" smtClean="0">
                <a:solidFill>
                  <a:prstClr val="white"/>
                </a:solidFill>
                <a:latin typeface="Arial"/>
                <a:ea typeface="+mn-ea"/>
              </a:rPr>
              <a:t>Limited capacity and technology</a:t>
            </a:r>
            <a:endParaRPr lang="id-ID" sz="1600" b="1" dirty="0">
              <a:solidFill>
                <a:prstClr val="white"/>
              </a:solidFill>
              <a:latin typeface="Arial"/>
              <a:ea typeface="+mn-ea"/>
            </a:endParaRPr>
          </a:p>
        </p:txBody>
      </p:sp>
      <p:sp>
        <p:nvSpPr>
          <p:cNvPr id="37" name="Rectangle 36"/>
          <p:cNvSpPr/>
          <p:nvPr/>
        </p:nvSpPr>
        <p:spPr>
          <a:xfrm>
            <a:off x="395536" y="5705872"/>
            <a:ext cx="3312368" cy="1152128"/>
          </a:xfrm>
          <a:prstGeom prst="rect">
            <a:avLst/>
          </a:prstGeom>
          <a:gradFill>
            <a:gsLst>
              <a:gs pos="0">
                <a:srgbClr val="5E9EFF"/>
              </a:gs>
              <a:gs pos="39999">
                <a:srgbClr val="85C2FF"/>
              </a:gs>
              <a:gs pos="70000">
                <a:srgbClr val="C4D6EB"/>
              </a:gs>
              <a:gs pos="100000">
                <a:srgbClr val="FFEBFA"/>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2"/>
                </a:solidFill>
              </a:rPr>
              <a:t>SMALL INDUSTRY</a:t>
            </a:r>
          </a:p>
          <a:p>
            <a:pPr algn="ctr"/>
            <a:r>
              <a:rPr lang="en-US" b="1" dirty="0" smtClean="0">
                <a:solidFill>
                  <a:schemeClr val="bg2"/>
                </a:solidFill>
              </a:rPr>
              <a:t>5-19 workers</a:t>
            </a:r>
          </a:p>
          <a:p>
            <a:pPr algn="ctr"/>
            <a:r>
              <a:rPr lang="en-US" b="1" dirty="0" err="1" smtClean="0">
                <a:solidFill>
                  <a:schemeClr val="bg2"/>
                </a:solidFill>
              </a:rPr>
              <a:t>Ivestmen</a:t>
            </a:r>
            <a:r>
              <a:rPr lang="en-US" b="1" dirty="0" smtClean="0">
                <a:solidFill>
                  <a:schemeClr val="bg2"/>
                </a:solidFill>
              </a:rPr>
              <a:t> : &lt; IDR 1 </a:t>
            </a:r>
            <a:r>
              <a:rPr lang="en-US" b="1" dirty="0" err="1" smtClean="0">
                <a:solidFill>
                  <a:schemeClr val="bg2"/>
                </a:solidFill>
              </a:rPr>
              <a:t>bilion</a:t>
            </a:r>
            <a:r>
              <a:rPr lang="en-US" b="1" dirty="0" smtClean="0">
                <a:solidFill>
                  <a:schemeClr val="bg2"/>
                </a:solidFill>
              </a:rPr>
              <a:t> </a:t>
            </a:r>
            <a:endParaRPr lang="en-US" b="1" dirty="0">
              <a:solidFill>
                <a:schemeClr val="bg2"/>
              </a:solidFill>
            </a:endParaRPr>
          </a:p>
        </p:txBody>
      </p:sp>
      <p:sp>
        <p:nvSpPr>
          <p:cNvPr id="38" name="Rectangle 37"/>
          <p:cNvSpPr/>
          <p:nvPr/>
        </p:nvSpPr>
        <p:spPr>
          <a:xfrm>
            <a:off x="5220072" y="5633864"/>
            <a:ext cx="3240360" cy="1224136"/>
          </a:xfrm>
          <a:prstGeom prst="rect">
            <a:avLst/>
          </a:prstGeom>
          <a:gradFill>
            <a:gsLst>
              <a:gs pos="0">
                <a:schemeClr val="accent1">
                  <a:lumMod val="40000"/>
                  <a:lumOff val="60000"/>
                </a:schemeClr>
              </a:gs>
              <a:gs pos="39999">
                <a:srgbClr val="85C2FF"/>
              </a:gs>
              <a:gs pos="70000">
                <a:srgbClr val="C4D6EB"/>
              </a:gs>
              <a:gs pos="100000">
                <a:srgbClr val="FFEBFA"/>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2"/>
                </a:solidFill>
              </a:rPr>
              <a:t>MEDIUM INDUSTRY</a:t>
            </a:r>
          </a:p>
          <a:p>
            <a:pPr algn="ctr"/>
            <a:r>
              <a:rPr lang="en-US" b="1" dirty="0" smtClean="0">
                <a:solidFill>
                  <a:schemeClr val="bg2"/>
                </a:solidFill>
              </a:rPr>
              <a:t>20-99 workers</a:t>
            </a:r>
          </a:p>
          <a:p>
            <a:pPr algn="ctr"/>
            <a:r>
              <a:rPr lang="en-US" b="1" dirty="0" err="1" smtClean="0">
                <a:solidFill>
                  <a:schemeClr val="bg2"/>
                </a:solidFill>
              </a:rPr>
              <a:t>Investmen</a:t>
            </a:r>
            <a:r>
              <a:rPr lang="en-US" b="1" dirty="0" smtClean="0">
                <a:solidFill>
                  <a:schemeClr val="bg2"/>
                </a:solidFill>
              </a:rPr>
              <a:t> : &lt; 15 IDR </a:t>
            </a:r>
            <a:r>
              <a:rPr lang="en-US" b="1" dirty="0" err="1" smtClean="0">
                <a:solidFill>
                  <a:schemeClr val="bg2"/>
                </a:solidFill>
              </a:rPr>
              <a:t>bilion</a:t>
            </a:r>
            <a:endParaRPr lang="en-US" b="1" dirty="0">
              <a:solidFill>
                <a:schemeClr val="bg2"/>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40967" name="AutoShape 7"/>
          <p:cNvSpPr>
            <a:spLocks noChangeArrowheads="1"/>
          </p:cNvSpPr>
          <p:nvPr/>
        </p:nvSpPr>
        <p:spPr bwMode="gray">
          <a:xfrm>
            <a:off x="323528" y="1240157"/>
            <a:ext cx="1782762" cy="1370012"/>
          </a:xfrm>
          <a:prstGeom prst="can">
            <a:avLst>
              <a:gd name="adj" fmla="val 32083"/>
            </a:avLst>
          </a:prstGeom>
          <a:gradFill rotWithShape="1">
            <a:gsLst>
              <a:gs pos="0">
                <a:srgbClr val="C0CDB3"/>
              </a:gs>
              <a:gs pos="50000">
                <a:srgbClr val="C0CDB3">
                  <a:gamma/>
                  <a:tint val="0"/>
                  <a:invGamma/>
                </a:srgbClr>
              </a:gs>
              <a:gs pos="100000">
                <a:srgbClr val="C0CDB3"/>
              </a:gs>
            </a:gsLst>
            <a:lin ang="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88900" dir="5400000" sy="-100000" rotWithShape="0">
                    <a:srgbClr val="050B09">
                      <a:alpha val="50000"/>
                    </a:srgbClr>
                  </a:outerShdw>
                </a:effectLst>
              </a14:hiddenEffects>
            </a:ext>
          </a:extLst>
        </p:spPr>
        <p:txBody>
          <a:bodyPr wrap="none" anchor="ctr"/>
          <a:lstStyle/>
          <a:p>
            <a:endParaRPr lang="id-ID" smtClean="0">
              <a:solidFill>
                <a:srgbClr val="85218F"/>
              </a:solidFill>
              <a:latin typeface="Arial" charset="0"/>
              <a:ea typeface="+mn-ea"/>
            </a:endParaRPr>
          </a:p>
        </p:txBody>
      </p:sp>
      <p:sp>
        <p:nvSpPr>
          <p:cNvPr id="40969" name="Oval 9"/>
          <p:cNvSpPr>
            <a:spLocks noChangeArrowheads="1"/>
          </p:cNvSpPr>
          <p:nvPr/>
        </p:nvSpPr>
        <p:spPr bwMode="gray">
          <a:xfrm>
            <a:off x="525140" y="1240157"/>
            <a:ext cx="1581150" cy="403225"/>
          </a:xfrm>
          <a:prstGeom prst="ellipse">
            <a:avLst/>
          </a:prstGeom>
          <a:solidFill>
            <a:srgbClr val="E1C797"/>
          </a:solidFill>
          <a:ln w="28575">
            <a:solidFill>
              <a:srgbClr val="FEFEFE"/>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d-ID" smtClean="0">
              <a:solidFill>
                <a:srgbClr val="85218F"/>
              </a:solidFill>
              <a:latin typeface="Arial" charset="0"/>
              <a:ea typeface="+mn-ea"/>
            </a:endParaRPr>
          </a:p>
        </p:txBody>
      </p:sp>
      <p:sp>
        <p:nvSpPr>
          <p:cNvPr id="40970" name="Rectangle 10"/>
          <p:cNvSpPr>
            <a:spLocks noChangeArrowheads="1"/>
          </p:cNvSpPr>
          <p:nvPr/>
        </p:nvSpPr>
        <p:spPr bwMode="gray">
          <a:xfrm>
            <a:off x="2360214" y="1291587"/>
            <a:ext cx="5323051" cy="1267151"/>
          </a:xfrm>
          <a:prstGeom prst="rect">
            <a:avLst/>
          </a:prstGeom>
          <a:gradFill rotWithShape="1">
            <a:gsLst>
              <a:gs pos="0">
                <a:srgbClr val="E1C797">
                  <a:gamma/>
                  <a:tint val="0"/>
                  <a:invGamma/>
                  <a:alpha val="0"/>
                </a:srgbClr>
              </a:gs>
              <a:gs pos="100000">
                <a:srgbClr val="E1C797"/>
              </a:gs>
            </a:gsLst>
            <a:lin ang="5400000" scaled="1"/>
          </a:gradFill>
          <a:ln>
            <a:solidFill>
              <a:schemeClr val="accent5">
                <a:lumMod val="10000"/>
              </a:schemeClr>
            </a:solidFill>
          </a:ln>
          <a:effectLst/>
          <a:extLst>
            <a:ext uri="{AF507438-7753-43E0-B8FC-AC1667EBCBE1}">
              <a14:hiddenEffects xmlns:a14="http://schemas.microsoft.com/office/drawing/2010/main">
                <a:effectLst>
                  <a:outerShdw dist="17961" dir="2700000" algn="ctr" rotWithShape="0">
                    <a:srgbClr val="E1C797">
                      <a:gamma/>
                      <a:shade val="60000"/>
                      <a:invGamma/>
                    </a:srgbClr>
                  </a:outerShdw>
                </a:effectLst>
              </a14:hiddenEffects>
            </a:ext>
          </a:extLst>
        </p:spPr>
        <p:txBody>
          <a:bodyPr wrap="none" anchor="ctr"/>
          <a:lstStyle/>
          <a:p>
            <a:r>
              <a:rPr lang="id-ID" sz="1600" b="1" dirty="0" smtClean="0">
                <a:solidFill>
                  <a:srgbClr val="85218F"/>
                </a:solidFill>
                <a:latin typeface="Arial" charset="0"/>
                <a:ea typeface="+mn-ea"/>
              </a:rPr>
              <a:t>1.Simplified </a:t>
            </a:r>
            <a:r>
              <a:rPr lang="en-US" sz="1600" b="1" dirty="0" smtClean="0">
                <a:solidFill>
                  <a:srgbClr val="85218F"/>
                </a:solidFill>
                <a:latin typeface="Arial" charset="0"/>
                <a:ea typeface="+mn-ea"/>
              </a:rPr>
              <a:t>standard and guidelines</a:t>
            </a:r>
            <a:endParaRPr lang="id-ID" sz="1600" b="1" dirty="0" smtClean="0">
              <a:solidFill>
                <a:srgbClr val="85218F"/>
              </a:solidFill>
              <a:latin typeface="Arial" charset="0"/>
              <a:ea typeface="+mn-ea"/>
            </a:endParaRPr>
          </a:p>
          <a:p>
            <a:r>
              <a:rPr lang="id-ID" sz="1600" b="1" dirty="0" smtClean="0">
                <a:solidFill>
                  <a:srgbClr val="85218F"/>
                </a:solidFill>
                <a:latin typeface="Arial" charset="0"/>
                <a:ea typeface="+mn-ea"/>
              </a:rPr>
              <a:t>2. Group certification option</a:t>
            </a:r>
          </a:p>
          <a:p>
            <a:r>
              <a:rPr lang="id-ID" sz="1600" b="1" dirty="0" smtClean="0">
                <a:solidFill>
                  <a:srgbClr val="85218F"/>
                </a:solidFill>
                <a:latin typeface="Arial" charset="0"/>
                <a:ea typeface="+mn-ea"/>
              </a:rPr>
              <a:t>3. Public procurement</a:t>
            </a:r>
          </a:p>
          <a:p>
            <a:r>
              <a:rPr lang="id-ID" sz="1600" b="1" dirty="0" smtClean="0">
                <a:solidFill>
                  <a:srgbClr val="85218F"/>
                </a:solidFill>
                <a:latin typeface="Arial" charset="0"/>
                <a:ea typeface="+mn-ea"/>
              </a:rPr>
              <a:t>4. SVLK Acceleration by local goverment</a:t>
            </a:r>
          </a:p>
        </p:txBody>
      </p:sp>
      <p:sp>
        <p:nvSpPr>
          <p:cNvPr id="40972" name="AutoShape 12"/>
          <p:cNvSpPr>
            <a:spLocks noChangeArrowheads="1"/>
          </p:cNvSpPr>
          <p:nvPr/>
        </p:nvSpPr>
        <p:spPr bwMode="gray">
          <a:xfrm>
            <a:off x="365914" y="2648744"/>
            <a:ext cx="1792287" cy="1370012"/>
          </a:xfrm>
          <a:prstGeom prst="can">
            <a:avLst>
              <a:gd name="adj" fmla="val 32083"/>
            </a:avLst>
          </a:prstGeom>
          <a:gradFill rotWithShape="1">
            <a:gsLst>
              <a:gs pos="0">
                <a:srgbClr val="C0C0C0"/>
              </a:gs>
              <a:gs pos="50000">
                <a:srgbClr val="C0C0C0">
                  <a:gamma/>
                  <a:tint val="0"/>
                  <a:invGamma/>
                </a:srgbClr>
              </a:gs>
              <a:gs pos="100000">
                <a:srgbClr val="C0C0C0"/>
              </a:gs>
            </a:gsLst>
            <a:lin ang="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88900" dir="5400000" sy="-100000" rotWithShape="0">
                    <a:srgbClr val="050B09">
                      <a:alpha val="50000"/>
                    </a:srgbClr>
                  </a:outerShdw>
                </a:effectLst>
              </a14:hiddenEffects>
            </a:ext>
          </a:extLst>
        </p:spPr>
        <p:txBody>
          <a:bodyPr wrap="none" anchor="ctr"/>
          <a:lstStyle/>
          <a:p>
            <a:endParaRPr lang="id-ID" smtClean="0">
              <a:solidFill>
                <a:srgbClr val="85218F"/>
              </a:solidFill>
              <a:latin typeface="Arial" charset="0"/>
              <a:ea typeface="+mn-ea"/>
            </a:endParaRPr>
          </a:p>
        </p:txBody>
      </p:sp>
      <p:grpSp>
        <p:nvGrpSpPr>
          <p:cNvPr id="40973" name="Group 13"/>
          <p:cNvGrpSpPr>
            <a:grpSpLocks/>
          </p:cNvGrpSpPr>
          <p:nvPr/>
        </p:nvGrpSpPr>
        <p:grpSpPr bwMode="auto">
          <a:xfrm>
            <a:off x="370077" y="2714625"/>
            <a:ext cx="1792287" cy="412750"/>
            <a:chOff x="2029" y="2178"/>
            <a:chExt cx="1600" cy="474"/>
          </a:xfrm>
        </p:grpSpPr>
        <p:sp>
          <p:nvSpPr>
            <p:cNvPr id="40974" name="Oval 14"/>
            <p:cNvSpPr>
              <a:spLocks noChangeArrowheads="1"/>
            </p:cNvSpPr>
            <p:nvPr/>
          </p:nvSpPr>
          <p:spPr bwMode="gray">
            <a:xfrm>
              <a:off x="2029" y="2178"/>
              <a:ext cx="1600" cy="474"/>
            </a:xfrm>
            <a:prstGeom prst="ellipse">
              <a:avLst/>
            </a:prstGeom>
            <a:gradFill rotWithShape="1">
              <a:gsLst>
                <a:gs pos="0">
                  <a:srgbClr val="E6E6E6"/>
                </a:gs>
                <a:gs pos="14999">
                  <a:srgbClr val="7D8496"/>
                </a:gs>
                <a:gs pos="53000">
                  <a:srgbClr val="E6E6E6"/>
                </a:gs>
                <a:gs pos="67999">
                  <a:srgbClr val="7D8496"/>
                </a:gs>
                <a:gs pos="92999">
                  <a:srgbClr val="E6E6E6"/>
                </a:gs>
                <a:gs pos="100000">
                  <a:srgbClr val="FFFFFF"/>
                </a:gs>
              </a:gsLst>
              <a:lin ang="5400000" scaled="1"/>
            </a:gradFill>
            <a:ln w="28575">
              <a:solidFill>
                <a:srgbClr val="B2B2B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d-ID" smtClean="0">
                <a:solidFill>
                  <a:srgbClr val="85218F"/>
                </a:solidFill>
                <a:latin typeface="Arial" charset="0"/>
                <a:ea typeface="+mn-ea"/>
              </a:endParaRPr>
            </a:p>
          </p:txBody>
        </p:sp>
        <p:sp>
          <p:nvSpPr>
            <p:cNvPr id="40975" name="Oval 15"/>
            <p:cNvSpPr>
              <a:spLocks noChangeArrowheads="1"/>
            </p:cNvSpPr>
            <p:nvPr/>
          </p:nvSpPr>
          <p:spPr bwMode="gray">
            <a:xfrm>
              <a:off x="2117" y="2183"/>
              <a:ext cx="1419" cy="464"/>
            </a:xfrm>
            <a:prstGeom prst="ellipse">
              <a:avLst/>
            </a:prstGeom>
            <a:solidFill>
              <a:srgbClr val="C9DE9A"/>
            </a:solidFill>
            <a:ln w="28575">
              <a:solidFill>
                <a:srgbClr val="FEFEFE"/>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d-ID" smtClean="0">
                <a:solidFill>
                  <a:srgbClr val="85218F"/>
                </a:solidFill>
                <a:latin typeface="Arial" charset="0"/>
                <a:ea typeface="+mn-ea"/>
              </a:endParaRPr>
            </a:p>
          </p:txBody>
        </p:sp>
      </p:grpSp>
      <p:sp>
        <p:nvSpPr>
          <p:cNvPr id="40978" name="AutoShape 18"/>
          <p:cNvSpPr>
            <a:spLocks noChangeArrowheads="1"/>
          </p:cNvSpPr>
          <p:nvPr/>
        </p:nvSpPr>
        <p:spPr bwMode="gray">
          <a:xfrm>
            <a:off x="400239" y="4026286"/>
            <a:ext cx="1762125" cy="1370012"/>
          </a:xfrm>
          <a:prstGeom prst="can">
            <a:avLst>
              <a:gd name="adj" fmla="val 32083"/>
            </a:avLst>
          </a:prstGeom>
          <a:gradFill rotWithShape="1">
            <a:gsLst>
              <a:gs pos="0">
                <a:srgbClr val="C0CDB3"/>
              </a:gs>
              <a:gs pos="50000">
                <a:srgbClr val="C0CDB3">
                  <a:gamma/>
                  <a:tint val="0"/>
                  <a:invGamma/>
                </a:srgbClr>
              </a:gs>
              <a:gs pos="100000">
                <a:srgbClr val="C0CDB3"/>
              </a:gs>
            </a:gsLst>
            <a:lin ang="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88900" dir="5400000" sy="-100000" rotWithShape="0">
                    <a:srgbClr val="050B09">
                      <a:alpha val="50000"/>
                    </a:srgbClr>
                  </a:outerShdw>
                </a:effectLst>
              </a14:hiddenEffects>
            </a:ext>
          </a:extLst>
        </p:spPr>
        <p:txBody>
          <a:bodyPr wrap="none" anchor="ctr"/>
          <a:lstStyle/>
          <a:p>
            <a:endParaRPr lang="id-ID" smtClean="0">
              <a:solidFill>
                <a:srgbClr val="85218F"/>
              </a:solidFill>
              <a:latin typeface="Arial" charset="0"/>
              <a:ea typeface="+mn-ea"/>
            </a:endParaRPr>
          </a:p>
        </p:txBody>
      </p:sp>
      <p:sp>
        <p:nvSpPr>
          <p:cNvPr id="40979" name="Oval 19"/>
          <p:cNvSpPr>
            <a:spLocks noChangeArrowheads="1"/>
          </p:cNvSpPr>
          <p:nvPr/>
        </p:nvSpPr>
        <p:spPr bwMode="gray">
          <a:xfrm>
            <a:off x="365914" y="4042748"/>
            <a:ext cx="1762125" cy="412750"/>
          </a:xfrm>
          <a:prstGeom prst="ellipse">
            <a:avLst/>
          </a:prstGeom>
          <a:gradFill rotWithShape="1">
            <a:gsLst>
              <a:gs pos="0">
                <a:srgbClr val="E6E6E6"/>
              </a:gs>
              <a:gs pos="14999">
                <a:srgbClr val="7D8496"/>
              </a:gs>
              <a:gs pos="53000">
                <a:srgbClr val="E6E6E6"/>
              </a:gs>
              <a:gs pos="67999">
                <a:srgbClr val="7D8496"/>
              </a:gs>
              <a:gs pos="92999">
                <a:srgbClr val="E6E6E6"/>
              </a:gs>
              <a:gs pos="100000">
                <a:srgbClr val="FFFFFF"/>
              </a:gs>
            </a:gsLst>
            <a:lin ang="5400000" scaled="1"/>
          </a:gradFill>
          <a:ln w="28575">
            <a:solidFill>
              <a:srgbClr val="B2B2B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d-ID" smtClean="0">
              <a:solidFill>
                <a:srgbClr val="85218F"/>
              </a:solidFill>
              <a:latin typeface="Arial" charset="0"/>
              <a:ea typeface="+mn-ea"/>
            </a:endParaRPr>
          </a:p>
        </p:txBody>
      </p:sp>
      <p:sp>
        <p:nvSpPr>
          <p:cNvPr id="40984" name="AutoShape 24"/>
          <p:cNvSpPr>
            <a:spLocks noChangeArrowheads="1"/>
          </p:cNvSpPr>
          <p:nvPr/>
        </p:nvSpPr>
        <p:spPr bwMode="gray">
          <a:xfrm>
            <a:off x="525140" y="5487988"/>
            <a:ext cx="1663700" cy="1370012"/>
          </a:xfrm>
          <a:prstGeom prst="can">
            <a:avLst>
              <a:gd name="adj" fmla="val 32083"/>
            </a:avLst>
          </a:prstGeom>
          <a:gradFill rotWithShape="1">
            <a:gsLst>
              <a:gs pos="0">
                <a:srgbClr val="C0C0C0"/>
              </a:gs>
              <a:gs pos="50000">
                <a:srgbClr val="C0C0C0">
                  <a:gamma/>
                  <a:tint val="0"/>
                  <a:invGamma/>
                </a:srgbClr>
              </a:gs>
              <a:gs pos="100000">
                <a:srgbClr val="C0C0C0"/>
              </a:gs>
            </a:gsLst>
            <a:lin ang="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88900" dir="5400000" sy="-100000" rotWithShape="0">
                    <a:srgbClr val="050B09">
                      <a:alpha val="50000"/>
                    </a:srgbClr>
                  </a:outerShdw>
                </a:effectLst>
              </a14:hiddenEffects>
            </a:ext>
          </a:extLst>
        </p:spPr>
        <p:txBody>
          <a:bodyPr wrap="none" anchor="ctr"/>
          <a:lstStyle/>
          <a:p>
            <a:endParaRPr lang="id-ID" smtClean="0">
              <a:solidFill>
                <a:srgbClr val="85218F"/>
              </a:solidFill>
              <a:latin typeface="Arial" charset="0"/>
              <a:ea typeface="+mn-ea"/>
            </a:endParaRPr>
          </a:p>
        </p:txBody>
      </p:sp>
      <p:grpSp>
        <p:nvGrpSpPr>
          <p:cNvPr id="40985" name="Group 25"/>
          <p:cNvGrpSpPr>
            <a:grpSpLocks/>
          </p:cNvGrpSpPr>
          <p:nvPr/>
        </p:nvGrpSpPr>
        <p:grpSpPr bwMode="auto">
          <a:xfrm>
            <a:off x="421877" y="5561332"/>
            <a:ext cx="1746250" cy="412750"/>
            <a:chOff x="2029" y="2178"/>
            <a:chExt cx="1600" cy="474"/>
          </a:xfrm>
        </p:grpSpPr>
        <p:sp>
          <p:nvSpPr>
            <p:cNvPr id="40986" name="Oval 26"/>
            <p:cNvSpPr>
              <a:spLocks noChangeArrowheads="1"/>
            </p:cNvSpPr>
            <p:nvPr/>
          </p:nvSpPr>
          <p:spPr bwMode="gray">
            <a:xfrm>
              <a:off x="2029" y="2178"/>
              <a:ext cx="1600" cy="474"/>
            </a:xfrm>
            <a:prstGeom prst="ellipse">
              <a:avLst/>
            </a:prstGeom>
            <a:gradFill rotWithShape="1">
              <a:gsLst>
                <a:gs pos="0">
                  <a:srgbClr val="E6E6E6"/>
                </a:gs>
                <a:gs pos="14999">
                  <a:srgbClr val="7D8496"/>
                </a:gs>
                <a:gs pos="53000">
                  <a:srgbClr val="E6E6E6"/>
                </a:gs>
                <a:gs pos="67999">
                  <a:srgbClr val="7D8496"/>
                </a:gs>
                <a:gs pos="92999">
                  <a:srgbClr val="E6E6E6"/>
                </a:gs>
                <a:gs pos="100000">
                  <a:srgbClr val="FFFFFF"/>
                </a:gs>
              </a:gsLst>
              <a:lin ang="5400000" scaled="1"/>
            </a:gradFill>
            <a:ln w="28575">
              <a:solidFill>
                <a:srgbClr val="B2B2B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d-ID" smtClean="0">
                <a:solidFill>
                  <a:srgbClr val="85218F"/>
                </a:solidFill>
                <a:latin typeface="Arial" charset="0"/>
                <a:ea typeface="+mn-ea"/>
              </a:endParaRPr>
            </a:p>
          </p:txBody>
        </p:sp>
        <p:sp>
          <p:nvSpPr>
            <p:cNvPr id="40987" name="Oval 27"/>
            <p:cNvSpPr>
              <a:spLocks noChangeArrowheads="1"/>
            </p:cNvSpPr>
            <p:nvPr/>
          </p:nvSpPr>
          <p:spPr bwMode="gray">
            <a:xfrm>
              <a:off x="2117" y="2183"/>
              <a:ext cx="1419" cy="464"/>
            </a:xfrm>
            <a:prstGeom prst="ellipse">
              <a:avLst/>
            </a:prstGeom>
            <a:solidFill>
              <a:srgbClr val="C9DE9A"/>
            </a:solidFill>
            <a:ln w="28575">
              <a:solidFill>
                <a:srgbClr val="FEFEFE"/>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d-ID" smtClean="0">
                <a:solidFill>
                  <a:srgbClr val="85218F"/>
                </a:solidFill>
                <a:latin typeface="Arial" charset="0"/>
                <a:ea typeface="+mn-ea"/>
              </a:endParaRPr>
            </a:p>
          </p:txBody>
        </p:sp>
      </p:grpSp>
      <p:sp>
        <p:nvSpPr>
          <p:cNvPr id="40990" name="Text Box 30"/>
          <p:cNvSpPr txBox="1">
            <a:spLocks noChangeArrowheads="1"/>
          </p:cNvSpPr>
          <p:nvPr/>
        </p:nvSpPr>
        <p:spPr bwMode="auto">
          <a:xfrm>
            <a:off x="332069" y="1726490"/>
            <a:ext cx="2146300" cy="461665"/>
          </a:xfrm>
          <a:prstGeom prst="rect">
            <a:avLst/>
          </a:prstGeom>
          <a:noFill/>
          <a:ln>
            <a:noFill/>
          </a:ln>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id-ID" altLang="id-ID" sz="2400" b="1" dirty="0" smtClean="0">
                <a:solidFill>
                  <a:srgbClr val="333333"/>
                </a:solidFill>
                <a:latin typeface="Arial" charset="0"/>
                <a:ea typeface="+mn-ea"/>
              </a:rPr>
              <a:t>POLICY</a:t>
            </a:r>
            <a:endParaRPr lang="en-US" altLang="id-ID" sz="2400" b="1" dirty="0" smtClean="0">
              <a:solidFill>
                <a:srgbClr val="333333"/>
              </a:solidFill>
              <a:latin typeface="Arial" charset="0"/>
              <a:ea typeface="+mn-ea"/>
            </a:endParaRPr>
          </a:p>
        </p:txBody>
      </p:sp>
      <p:sp>
        <p:nvSpPr>
          <p:cNvPr id="40991" name="Text Box 31"/>
          <p:cNvSpPr txBox="1">
            <a:spLocks noChangeArrowheads="1"/>
          </p:cNvSpPr>
          <p:nvPr/>
        </p:nvSpPr>
        <p:spPr bwMode="auto">
          <a:xfrm>
            <a:off x="229790" y="3364172"/>
            <a:ext cx="2130425" cy="400110"/>
          </a:xfrm>
          <a:prstGeom prst="rect">
            <a:avLst/>
          </a:prstGeom>
          <a:noFill/>
          <a:ln>
            <a:noFill/>
          </a:ln>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id-ID" altLang="id-ID" sz="2000" b="1" dirty="0" smtClean="0">
                <a:solidFill>
                  <a:srgbClr val="333333"/>
                </a:solidFill>
                <a:latin typeface="Arial" charset="0"/>
                <a:ea typeface="+mn-ea"/>
              </a:rPr>
              <a:t>FACILITATION</a:t>
            </a:r>
            <a:endParaRPr lang="en-US" altLang="id-ID" sz="1400" b="1" dirty="0" smtClean="0">
              <a:solidFill>
                <a:srgbClr val="333333"/>
              </a:solidFill>
              <a:latin typeface="Arial" charset="0"/>
              <a:ea typeface="+mn-ea"/>
            </a:endParaRPr>
          </a:p>
        </p:txBody>
      </p:sp>
      <p:sp>
        <p:nvSpPr>
          <p:cNvPr id="40992" name="Text Box 32"/>
          <p:cNvSpPr txBox="1">
            <a:spLocks noChangeArrowheads="1"/>
          </p:cNvSpPr>
          <p:nvPr/>
        </p:nvSpPr>
        <p:spPr bwMode="auto">
          <a:xfrm>
            <a:off x="332069" y="4707737"/>
            <a:ext cx="2044700" cy="400110"/>
          </a:xfrm>
          <a:prstGeom prst="rect">
            <a:avLst/>
          </a:prstGeom>
          <a:noFill/>
          <a:ln>
            <a:noFill/>
          </a:ln>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id-ID" altLang="id-ID" sz="2000" b="1" dirty="0" smtClean="0">
                <a:solidFill>
                  <a:srgbClr val="333333"/>
                </a:solidFill>
                <a:latin typeface="Arial" charset="0"/>
                <a:ea typeface="+mn-ea"/>
              </a:rPr>
              <a:t>PROMOTION</a:t>
            </a:r>
            <a:endParaRPr lang="en-US" altLang="id-ID" sz="2000" b="1" dirty="0" smtClean="0">
              <a:solidFill>
                <a:srgbClr val="333333"/>
              </a:solidFill>
              <a:latin typeface="Arial" charset="0"/>
              <a:ea typeface="+mn-ea"/>
            </a:endParaRPr>
          </a:p>
        </p:txBody>
      </p:sp>
      <p:sp>
        <p:nvSpPr>
          <p:cNvPr id="40993" name="Text Box 33"/>
          <p:cNvSpPr txBox="1">
            <a:spLocks noChangeArrowheads="1"/>
          </p:cNvSpPr>
          <p:nvPr/>
        </p:nvSpPr>
        <p:spPr bwMode="auto">
          <a:xfrm>
            <a:off x="177433" y="6289901"/>
            <a:ext cx="2182782" cy="400110"/>
          </a:xfrm>
          <a:prstGeom prst="rect">
            <a:avLst/>
          </a:prstGeom>
          <a:noFill/>
          <a:ln>
            <a:noFill/>
          </a:ln>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id-ID" altLang="id-ID" sz="2000" b="1" dirty="0" smtClean="0">
                <a:solidFill>
                  <a:srgbClr val="333333"/>
                </a:solidFill>
                <a:latin typeface="Arial" charset="0"/>
                <a:ea typeface="+mn-ea"/>
              </a:rPr>
              <a:t>COOPERATION</a:t>
            </a:r>
            <a:endParaRPr lang="en-US" altLang="id-ID" sz="2000" b="1" dirty="0" smtClean="0">
              <a:solidFill>
                <a:srgbClr val="333333"/>
              </a:solidFill>
              <a:latin typeface="Arial" charset="0"/>
              <a:ea typeface="+mn-ea"/>
            </a:endParaRPr>
          </a:p>
        </p:txBody>
      </p:sp>
      <p:sp>
        <p:nvSpPr>
          <p:cNvPr id="40994" name="Rectangle 34"/>
          <p:cNvSpPr>
            <a:spLocks noGrp="1" noChangeArrowheads="1"/>
          </p:cNvSpPr>
          <p:nvPr>
            <p:ph type="title"/>
          </p:nvPr>
        </p:nvSpPr>
        <p:spPr>
          <a:xfrm>
            <a:off x="107503" y="247650"/>
            <a:ext cx="7290247" cy="1143000"/>
          </a:xfrm>
        </p:spPr>
        <p:txBody>
          <a:bodyPr/>
          <a:lstStyle/>
          <a:p>
            <a:r>
              <a:rPr lang="id-ID" altLang="id-ID" sz="3600" dirty="0" smtClean="0"/>
              <a:t>Government Support on SMEs</a:t>
            </a:r>
            <a:endParaRPr lang="en-US" altLang="id-ID" sz="3600" dirty="0"/>
          </a:p>
        </p:txBody>
      </p:sp>
      <p:sp>
        <p:nvSpPr>
          <p:cNvPr id="2" name="Rectangle 1"/>
          <p:cNvSpPr/>
          <p:nvPr/>
        </p:nvSpPr>
        <p:spPr>
          <a:xfrm>
            <a:off x="2478369" y="5565687"/>
            <a:ext cx="5172582" cy="1124324"/>
          </a:xfrm>
          <a:prstGeom prst="rect">
            <a:avLst/>
          </a:prstGeom>
          <a:gradFill>
            <a:gsLst>
              <a:gs pos="0">
                <a:srgbClr val="8488C4"/>
              </a:gs>
              <a:gs pos="53000">
                <a:srgbClr val="D4DEFF"/>
              </a:gs>
              <a:gs pos="83000">
                <a:srgbClr val="D4DEFF"/>
              </a:gs>
              <a:gs pos="100000">
                <a:srgbClr val="96AB94"/>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AutoNum type="arabicPeriod"/>
            </a:pPr>
            <a:r>
              <a:rPr lang="id-ID" b="1" dirty="0" smtClean="0">
                <a:solidFill>
                  <a:schemeClr val="tx1"/>
                </a:solidFill>
              </a:rPr>
              <a:t>C S R</a:t>
            </a:r>
          </a:p>
          <a:p>
            <a:pPr marL="342900" indent="-342900">
              <a:buAutoNum type="arabicPeriod"/>
            </a:pPr>
            <a:r>
              <a:rPr lang="id-ID" b="1" dirty="0" smtClean="0">
                <a:solidFill>
                  <a:schemeClr val="tx1"/>
                </a:solidFill>
              </a:rPr>
              <a:t>Stakeholder Support</a:t>
            </a:r>
            <a:endParaRPr lang="id-ID" b="1" dirty="0">
              <a:solidFill>
                <a:schemeClr val="tx1"/>
              </a:solidFill>
            </a:endParaRPr>
          </a:p>
        </p:txBody>
      </p:sp>
      <p:sp>
        <p:nvSpPr>
          <p:cNvPr id="3" name="Rounded Rectangle 2"/>
          <p:cNvSpPr/>
          <p:nvPr/>
        </p:nvSpPr>
        <p:spPr>
          <a:xfrm>
            <a:off x="2417014" y="2714621"/>
            <a:ext cx="6441265" cy="1571636"/>
          </a:xfrm>
          <a:prstGeom prst="roundRect">
            <a:avLst/>
          </a:prstGeom>
          <a:gradFill>
            <a:gsLst>
              <a:gs pos="0">
                <a:srgbClr val="8488C4"/>
              </a:gs>
              <a:gs pos="53000">
                <a:srgbClr val="D4DEFF"/>
              </a:gs>
              <a:gs pos="83000">
                <a:srgbClr val="D4DEFF"/>
              </a:gs>
              <a:gs pos="100000">
                <a:srgbClr val="96AB94"/>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AutoNum type="arabicPeriod"/>
            </a:pPr>
            <a:r>
              <a:rPr lang="id-ID" b="1" dirty="0" smtClean="0">
                <a:solidFill>
                  <a:schemeClr val="tx1"/>
                </a:solidFill>
              </a:rPr>
              <a:t>Technical assistance</a:t>
            </a:r>
            <a:r>
              <a:rPr lang="en-US" b="1" dirty="0" smtClean="0">
                <a:solidFill>
                  <a:schemeClr val="tx1"/>
                </a:solidFill>
              </a:rPr>
              <a:t> </a:t>
            </a:r>
            <a:endParaRPr lang="id-ID" b="1" dirty="0" smtClean="0">
              <a:solidFill>
                <a:schemeClr val="tx1"/>
              </a:solidFill>
            </a:endParaRPr>
          </a:p>
          <a:p>
            <a:pPr marL="342900" indent="-342900">
              <a:buAutoNum type="arabicPeriod"/>
            </a:pPr>
            <a:r>
              <a:rPr lang="en-US" b="1" dirty="0" smtClean="0">
                <a:solidFill>
                  <a:schemeClr val="tx1"/>
                </a:solidFill>
              </a:rPr>
              <a:t>Provide Funding for </a:t>
            </a:r>
            <a:r>
              <a:rPr lang="id-ID" b="1" dirty="0" smtClean="0">
                <a:solidFill>
                  <a:schemeClr val="tx1"/>
                </a:solidFill>
              </a:rPr>
              <a:t>Certification and Suvail</a:t>
            </a:r>
            <a:r>
              <a:rPr lang="en-US" b="1" dirty="0" smtClean="0">
                <a:solidFill>
                  <a:schemeClr val="tx1"/>
                </a:solidFill>
              </a:rPr>
              <a:t>l</a:t>
            </a:r>
            <a:r>
              <a:rPr lang="id-ID" b="1" dirty="0" smtClean="0">
                <a:solidFill>
                  <a:schemeClr val="tx1"/>
                </a:solidFill>
              </a:rPr>
              <a:t>ance</a:t>
            </a:r>
            <a:endParaRPr lang="en-US" b="1" dirty="0" smtClean="0">
              <a:solidFill>
                <a:schemeClr val="tx1"/>
              </a:solidFill>
            </a:endParaRPr>
          </a:p>
          <a:p>
            <a:pPr marL="342900" indent="-342900"/>
            <a:r>
              <a:rPr lang="en-US" b="1" dirty="0" smtClean="0">
                <a:solidFill>
                  <a:schemeClr val="tx1"/>
                </a:solidFill>
              </a:rPr>
              <a:t>      a. National budget</a:t>
            </a:r>
          </a:p>
          <a:p>
            <a:pPr marL="342900" indent="-342900"/>
            <a:r>
              <a:rPr lang="en-US" b="1" dirty="0" smtClean="0">
                <a:solidFill>
                  <a:schemeClr val="tx1"/>
                </a:solidFill>
              </a:rPr>
              <a:t>      b. Other sources (Private sector CSR, Foreign Project Cooperation : MFP3) and others</a:t>
            </a:r>
          </a:p>
          <a:p>
            <a:pPr marL="342900" indent="-342900"/>
            <a:r>
              <a:rPr lang="en-US" b="1" dirty="0" smtClean="0">
                <a:solidFill>
                  <a:schemeClr val="tx1"/>
                </a:solidFill>
              </a:rPr>
              <a:t>      </a:t>
            </a:r>
            <a:endParaRPr lang="id-ID" b="1" dirty="0">
              <a:solidFill>
                <a:schemeClr val="tx1"/>
              </a:solidFill>
            </a:endParaRPr>
          </a:p>
        </p:txBody>
      </p:sp>
      <p:sp>
        <p:nvSpPr>
          <p:cNvPr id="4" name="Rounded Rectangle 3"/>
          <p:cNvSpPr/>
          <p:nvPr/>
        </p:nvSpPr>
        <p:spPr>
          <a:xfrm>
            <a:off x="2478368" y="4429132"/>
            <a:ext cx="5333991" cy="733650"/>
          </a:xfrm>
          <a:prstGeom prst="round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b="1" dirty="0" smtClean="0">
                <a:solidFill>
                  <a:schemeClr val="tx1"/>
                </a:solidFill>
              </a:rPr>
              <a:t>1. Na</a:t>
            </a:r>
            <a:r>
              <a:rPr lang="en-US" b="1" dirty="0" smtClean="0">
                <a:solidFill>
                  <a:schemeClr val="tx1"/>
                </a:solidFill>
              </a:rPr>
              <a:t>t</a:t>
            </a:r>
            <a:r>
              <a:rPr lang="id-ID" b="1" dirty="0" smtClean="0">
                <a:solidFill>
                  <a:schemeClr val="tx1"/>
                </a:solidFill>
              </a:rPr>
              <a:t>ional and Interna</a:t>
            </a:r>
            <a:r>
              <a:rPr lang="en-US" b="1" dirty="0" smtClean="0">
                <a:solidFill>
                  <a:schemeClr val="tx1"/>
                </a:solidFill>
              </a:rPr>
              <a:t>t</a:t>
            </a:r>
            <a:r>
              <a:rPr lang="id-ID" b="1" dirty="0" smtClean="0">
                <a:solidFill>
                  <a:schemeClr val="tx1"/>
                </a:solidFill>
              </a:rPr>
              <a:t>ional exhibition</a:t>
            </a:r>
          </a:p>
          <a:p>
            <a:r>
              <a:rPr lang="id-ID" b="1" dirty="0" smtClean="0">
                <a:solidFill>
                  <a:schemeClr val="tx1"/>
                </a:solidFill>
              </a:rPr>
              <a:t>2. Exchange program </a:t>
            </a:r>
            <a:endParaRPr lang="id-ID" b="1" dirty="0">
              <a:solidFill>
                <a:schemeClr val="tx1"/>
              </a:solidFill>
            </a:endParaRPr>
          </a:p>
        </p:txBody>
      </p:sp>
    </p:spTree>
    <p:extLst>
      <p:ext uri="{BB962C8B-B14F-4D97-AF65-F5344CB8AC3E}">
        <p14:creationId xmlns:p14="http://schemas.microsoft.com/office/powerpoint/2010/main" val="24391221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2242" name="AutoShape 2"/>
          <p:cNvSpPr>
            <a:spLocks noChangeArrowheads="1"/>
          </p:cNvSpPr>
          <p:nvPr/>
        </p:nvSpPr>
        <p:spPr bwMode="gray">
          <a:xfrm>
            <a:off x="2091816" y="1533525"/>
            <a:ext cx="6008576" cy="1447800"/>
          </a:xfrm>
          <a:prstGeom prst="roundRect">
            <a:avLst>
              <a:gd name="adj" fmla="val 11505"/>
            </a:avLst>
          </a:prstGeom>
          <a:gradFill rotWithShape="1">
            <a:gsLst>
              <a:gs pos="0">
                <a:srgbClr val="F3DA47"/>
              </a:gs>
              <a:gs pos="100000">
                <a:schemeClr val="bg1"/>
              </a:gs>
            </a:gsLst>
            <a:lin ang="0" scaled="1"/>
          </a:gradFill>
          <a:ln>
            <a:noFill/>
          </a:ln>
          <a:effectLst/>
          <a:extLst>
            <a:ext uri="{91240B29-F687-4F45-9708-019B960494DF}">
              <a14:hiddenLine xmlns:a14="http://schemas.microsoft.com/office/drawing/2010/main" w="6350" algn="ctr">
                <a:solidFill>
                  <a:schemeClr val="tx1"/>
                </a:solidFill>
                <a:prstDash val="sysDot"/>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id-ID" smtClean="0">
              <a:solidFill>
                <a:srgbClr val="000000"/>
              </a:solidFill>
              <a:latin typeface="Symbol" pitchFamily="18" charset="2"/>
              <a:ea typeface="+mn-ea"/>
            </a:endParaRPr>
          </a:p>
        </p:txBody>
      </p:sp>
      <p:sp>
        <p:nvSpPr>
          <p:cNvPr id="1162243" name="Text Box 3"/>
          <p:cNvSpPr txBox="1">
            <a:spLocks noChangeArrowheads="1"/>
          </p:cNvSpPr>
          <p:nvPr/>
        </p:nvSpPr>
        <p:spPr bwMode="black">
          <a:xfrm>
            <a:off x="2832645" y="1728015"/>
            <a:ext cx="5095875" cy="1192213"/>
          </a:xfrm>
          <a:prstGeom prst="rect">
            <a:avLst/>
          </a:prstGeom>
          <a:noFill/>
          <a:ln>
            <a:noFill/>
          </a:ln>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FontTx/>
              <a:buChar char="•"/>
            </a:pPr>
            <a:r>
              <a:rPr lang="en-US" altLang="id-ID" b="1" dirty="0" smtClean="0">
                <a:solidFill>
                  <a:srgbClr val="000000"/>
                </a:solidFill>
                <a:latin typeface="Arial" charset="0"/>
                <a:ea typeface="+mn-ea"/>
              </a:rPr>
              <a:t> </a:t>
            </a:r>
            <a:r>
              <a:rPr lang="id-ID" altLang="id-ID" b="1" dirty="0" smtClean="0">
                <a:solidFill>
                  <a:srgbClr val="000000"/>
                </a:solidFill>
                <a:latin typeface="Arial" charset="0"/>
                <a:ea typeface="+mn-ea"/>
              </a:rPr>
              <a:t>Simplified Permit</a:t>
            </a:r>
            <a:endParaRPr lang="en-US" altLang="id-ID" b="1" dirty="0" smtClean="0">
              <a:solidFill>
                <a:srgbClr val="000000"/>
              </a:solidFill>
              <a:latin typeface="Arial" charset="0"/>
              <a:ea typeface="+mn-ea"/>
            </a:endParaRPr>
          </a:p>
          <a:p>
            <a:pPr>
              <a:spcBef>
                <a:spcPct val="50000"/>
              </a:spcBef>
              <a:buFontTx/>
              <a:buChar char="•"/>
            </a:pPr>
            <a:r>
              <a:rPr lang="en-US" altLang="id-ID" b="1" dirty="0" smtClean="0">
                <a:solidFill>
                  <a:srgbClr val="000000"/>
                </a:solidFill>
                <a:latin typeface="Arial" charset="0"/>
                <a:ea typeface="+mn-ea"/>
              </a:rPr>
              <a:t> </a:t>
            </a:r>
            <a:r>
              <a:rPr lang="id-ID" altLang="id-ID" b="1" dirty="0" smtClean="0">
                <a:solidFill>
                  <a:srgbClr val="000000"/>
                </a:solidFill>
                <a:latin typeface="Arial" charset="0"/>
                <a:ea typeface="+mn-ea"/>
              </a:rPr>
              <a:t>SVLK Dissemination and training</a:t>
            </a:r>
            <a:endParaRPr lang="en-US" altLang="id-ID" b="1" dirty="0" smtClean="0">
              <a:solidFill>
                <a:srgbClr val="000000"/>
              </a:solidFill>
              <a:latin typeface="Arial" charset="0"/>
              <a:ea typeface="+mn-ea"/>
            </a:endParaRPr>
          </a:p>
          <a:p>
            <a:pPr>
              <a:spcBef>
                <a:spcPct val="50000"/>
              </a:spcBef>
              <a:buFontTx/>
              <a:buChar char="•"/>
            </a:pPr>
            <a:r>
              <a:rPr lang="en-US" altLang="id-ID" dirty="0" smtClean="0">
                <a:solidFill>
                  <a:srgbClr val="000000"/>
                </a:solidFill>
                <a:latin typeface="Arial" charset="0"/>
                <a:ea typeface="+mn-ea"/>
              </a:rPr>
              <a:t> </a:t>
            </a:r>
            <a:r>
              <a:rPr lang="id-ID" altLang="id-ID" b="1" dirty="0" smtClean="0">
                <a:solidFill>
                  <a:srgbClr val="000000"/>
                </a:solidFill>
                <a:latin typeface="Arial" charset="0"/>
                <a:ea typeface="+mn-ea"/>
              </a:rPr>
              <a:t>SVLK Clinic</a:t>
            </a:r>
            <a:endParaRPr lang="en-US" altLang="id-ID" b="1" dirty="0" smtClean="0">
              <a:solidFill>
                <a:srgbClr val="000000"/>
              </a:solidFill>
              <a:latin typeface="Arial" charset="0"/>
              <a:ea typeface="+mn-ea"/>
            </a:endParaRPr>
          </a:p>
        </p:txBody>
      </p:sp>
      <p:pic>
        <p:nvPicPr>
          <p:cNvPr id="1162245" name="Picture 5" descr="DO_circle0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5576" y="1400175"/>
            <a:ext cx="1714500" cy="1714500"/>
          </a:xfrm>
          <a:prstGeom prst="rect">
            <a:avLst/>
          </a:prstGeom>
          <a:noFill/>
          <a:extLst>
            <a:ext uri="{909E8E84-426E-40DD-AFC4-6F175D3DCCD1}">
              <a14:hiddenFill xmlns:a14="http://schemas.microsoft.com/office/drawing/2010/main">
                <a:solidFill>
                  <a:srgbClr val="FFFFFF"/>
                </a:solidFill>
              </a14:hiddenFill>
            </a:ext>
          </a:extLst>
        </p:spPr>
      </p:pic>
      <p:sp>
        <p:nvSpPr>
          <p:cNvPr id="1162246" name="Rectangle 6"/>
          <p:cNvSpPr>
            <a:spLocks noGrp="1" noChangeArrowheads="1"/>
          </p:cNvSpPr>
          <p:nvPr>
            <p:ph type="title"/>
          </p:nvPr>
        </p:nvSpPr>
        <p:spPr/>
        <p:txBody>
          <a:bodyPr/>
          <a:lstStyle/>
          <a:p>
            <a:r>
              <a:rPr lang="id-ID" altLang="id-ID" sz="3200" dirty="0" smtClean="0"/>
              <a:t>District Government Regulation to Accelarate SVLK Implementation</a:t>
            </a:r>
            <a:endParaRPr lang="en-US" altLang="id-ID" sz="3200" dirty="0"/>
          </a:p>
        </p:txBody>
      </p:sp>
      <p:sp>
        <p:nvSpPr>
          <p:cNvPr id="1162247" name="Text Box 7"/>
          <p:cNvSpPr txBox="1">
            <a:spLocks noChangeArrowheads="1"/>
          </p:cNvSpPr>
          <p:nvPr/>
        </p:nvSpPr>
        <p:spPr bwMode="black">
          <a:xfrm>
            <a:off x="800026" y="2125683"/>
            <a:ext cx="1670050" cy="396875"/>
          </a:xfrm>
          <a:prstGeom prst="rect">
            <a:avLst/>
          </a:prstGeom>
          <a:noFill/>
          <a:ln>
            <a:noFill/>
          </a:ln>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003300">
                      <a:alpha val="50000"/>
                    </a:srgbClr>
                  </a:outerShdw>
                </a:effectLst>
              </a14:hiddenEffects>
            </a:ext>
          </a:extLst>
        </p:spPr>
        <p:txBody>
          <a:bodyPr>
            <a:spAutoFit/>
          </a:bodyPr>
          <a:lstStyle/>
          <a:p>
            <a:pPr algn="ctr">
              <a:spcBef>
                <a:spcPct val="50000"/>
              </a:spcBef>
            </a:pPr>
            <a:r>
              <a:rPr lang="id-ID" altLang="id-ID" sz="2000" b="1" dirty="0" smtClean="0">
                <a:solidFill>
                  <a:srgbClr val="000000"/>
                </a:solidFill>
                <a:latin typeface="Arial" charset="0"/>
                <a:ea typeface="+mn-ea"/>
              </a:rPr>
              <a:t>JEPARA</a:t>
            </a:r>
            <a:endParaRPr lang="en-US" altLang="id-ID" sz="2000" b="1" dirty="0" smtClean="0">
              <a:solidFill>
                <a:srgbClr val="000000"/>
              </a:solidFill>
              <a:latin typeface="Arial" charset="0"/>
              <a:ea typeface="+mn-ea"/>
            </a:endParaRPr>
          </a:p>
        </p:txBody>
      </p:sp>
      <p:sp>
        <p:nvSpPr>
          <p:cNvPr id="1162248" name="AutoShape 8"/>
          <p:cNvSpPr>
            <a:spLocks noChangeArrowheads="1"/>
          </p:cNvSpPr>
          <p:nvPr/>
        </p:nvSpPr>
        <p:spPr bwMode="gray">
          <a:xfrm>
            <a:off x="2176450" y="3348830"/>
            <a:ext cx="6048985" cy="1447800"/>
          </a:xfrm>
          <a:prstGeom prst="roundRect">
            <a:avLst>
              <a:gd name="adj" fmla="val 11505"/>
            </a:avLst>
          </a:prstGeom>
          <a:gradFill rotWithShape="1">
            <a:gsLst>
              <a:gs pos="0">
                <a:srgbClr val="6699FF"/>
              </a:gs>
              <a:gs pos="100000">
                <a:schemeClr val="bg1"/>
              </a:gs>
            </a:gsLst>
            <a:lin ang="0" scaled="1"/>
          </a:gradFill>
          <a:ln>
            <a:noFill/>
          </a:ln>
          <a:effectLst/>
          <a:extLst>
            <a:ext uri="{91240B29-F687-4F45-9708-019B960494DF}">
              <a14:hiddenLine xmlns:a14="http://schemas.microsoft.com/office/drawing/2010/main" w="6350" algn="ctr">
                <a:solidFill>
                  <a:schemeClr val="tx1"/>
                </a:solidFill>
                <a:prstDash val="sysDot"/>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id-ID" smtClean="0">
              <a:solidFill>
                <a:srgbClr val="000000"/>
              </a:solidFill>
              <a:latin typeface="Symbol" pitchFamily="18" charset="2"/>
              <a:ea typeface="+mn-ea"/>
            </a:endParaRPr>
          </a:p>
        </p:txBody>
      </p:sp>
      <p:sp>
        <p:nvSpPr>
          <p:cNvPr id="1162249" name="Text Box 9"/>
          <p:cNvSpPr txBox="1">
            <a:spLocks noChangeArrowheads="1"/>
          </p:cNvSpPr>
          <p:nvPr/>
        </p:nvSpPr>
        <p:spPr bwMode="black">
          <a:xfrm>
            <a:off x="2759596" y="3476624"/>
            <a:ext cx="5844852" cy="1200329"/>
          </a:xfrm>
          <a:prstGeom prst="rect">
            <a:avLst/>
          </a:prstGeom>
          <a:noFill/>
          <a:ln>
            <a:noFill/>
          </a:ln>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buFontTx/>
              <a:buChar char="•"/>
            </a:pPr>
            <a:r>
              <a:rPr lang="en-US" altLang="id-ID" b="1" dirty="0" smtClean="0">
                <a:solidFill>
                  <a:srgbClr val="000000"/>
                </a:solidFill>
                <a:latin typeface="Arial" charset="0"/>
                <a:ea typeface="+mn-ea"/>
              </a:rPr>
              <a:t> </a:t>
            </a:r>
            <a:r>
              <a:rPr lang="id-ID" altLang="id-ID" b="1" dirty="0" smtClean="0">
                <a:solidFill>
                  <a:srgbClr val="000000"/>
                </a:solidFill>
                <a:latin typeface="Arial" charset="0"/>
                <a:ea typeface="+mn-ea"/>
              </a:rPr>
              <a:t>Permit Incentives</a:t>
            </a:r>
            <a:endParaRPr lang="en-US" altLang="id-ID" b="1" dirty="0" smtClean="0">
              <a:solidFill>
                <a:srgbClr val="000000"/>
              </a:solidFill>
              <a:latin typeface="Arial" charset="0"/>
              <a:ea typeface="+mn-ea"/>
            </a:endParaRPr>
          </a:p>
          <a:p>
            <a:pPr>
              <a:spcBef>
                <a:spcPct val="50000"/>
              </a:spcBef>
              <a:buFontTx/>
              <a:buChar char="•"/>
            </a:pPr>
            <a:r>
              <a:rPr lang="en-US" altLang="id-ID" b="1" dirty="0" smtClean="0">
                <a:solidFill>
                  <a:srgbClr val="000000"/>
                </a:solidFill>
                <a:latin typeface="Arial" charset="0"/>
                <a:ea typeface="+mn-ea"/>
              </a:rPr>
              <a:t> </a:t>
            </a:r>
            <a:r>
              <a:rPr lang="id-ID" altLang="id-ID" b="1" dirty="0" smtClean="0">
                <a:solidFill>
                  <a:srgbClr val="000000"/>
                </a:solidFill>
                <a:latin typeface="Arial" charset="0"/>
                <a:ea typeface="+mn-ea"/>
              </a:rPr>
              <a:t>Task force of SVLK Accelaration</a:t>
            </a:r>
            <a:endParaRPr lang="en-US" altLang="id-ID" b="1" dirty="0" smtClean="0">
              <a:solidFill>
                <a:srgbClr val="000000"/>
              </a:solidFill>
              <a:latin typeface="Arial" charset="0"/>
              <a:ea typeface="+mn-ea"/>
            </a:endParaRPr>
          </a:p>
          <a:p>
            <a:pPr>
              <a:spcBef>
                <a:spcPct val="50000"/>
              </a:spcBef>
              <a:buFontTx/>
              <a:buChar char="•"/>
            </a:pPr>
            <a:r>
              <a:rPr lang="en-US" altLang="id-ID" dirty="0" smtClean="0">
                <a:solidFill>
                  <a:srgbClr val="000000"/>
                </a:solidFill>
                <a:latin typeface="Arial" charset="0"/>
                <a:ea typeface="+mn-ea"/>
              </a:rPr>
              <a:t> </a:t>
            </a:r>
            <a:r>
              <a:rPr lang="id-ID" altLang="id-ID" b="1" dirty="0" smtClean="0">
                <a:solidFill>
                  <a:srgbClr val="000000"/>
                </a:solidFill>
                <a:latin typeface="Arial" charset="0"/>
                <a:ea typeface="+mn-ea"/>
              </a:rPr>
              <a:t>Technical Assistace and certification facilitation</a:t>
            </a:r>
          </a:p>
        </p:txBody>
      </p:sp>
      <p:pic>
        <p:nvPicPr>
          <p:cNvPr id="1162251" name="Picture 11" descr="DP_circle00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2876" y="3125195"/>
            <a:ext cx="1727200" cy="1727200"/>
          </a:xfrm>
          <a:prstGeom prst="rect">
            <a:avLst/>
          </a:prstGeom>
          <a:noFill/>
          <a:extLst>
            <a:ext uri="{909E8E84-426E-40DD-AFC4-6F175D3DCCD1}">
              <a14:hiddenFill xmlns:a14="http://schemas.microsoft.com/office/drawing/2010/main">
                <a:solidFill>
                  <a:srgbClr val="FFFFFF"/>
                </a:solidFill>
              </a14:hiddenFill>
            </a:ext>
          </a:extLst>
        </p:spPr>
      </p:pic>
      <p:sp>
        <p:nvSpPr>
          <p:cNvPr id="1162252" name="Text Box 12"/>
          <p:cNvSpPr txBox="1">
            <a:spLocks noChangeArrowheads="1"/>
          </p:cNvSpPr>
          <p:nvPr/>
        </p:nvSpPr>
        <p:spPr bwMode="black">
          <a:xfrm>
            <a:off x="785087" y="3679813"/>
            <a:ext cx="1670050" cy="396875"/>
          </a:xfrm>
          <a:prstGeom prst="rect">
            <a:avLst/>
          </a:prstGeom>
          <a:noFill/>
          <a:ln>
            <a:noFill/>
          </a:ln>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003300">
                      <a:alpha val="50000"/>
                    </a:srgbClr>
                  </a:outerShdw>
                </a:effectLst>
              </a14:hiddenEffects>
            </a:ext>
          </a:extLst>
        </p:spPr>
        <p:txBody>
          <a:bodyPr>
            <a:spAutoFit/>
          </a:bodyPr>
          <a:lstStyle/>
          <a:p>
            <a:pPr algn="ctr">
              <a:spcBef>
                <a:spcPct val="50000"/>
              </a:spcBef>
            </a:pPr>
            <a:r>
              <a:rPr lang="id-ID" altLang="id-ID" sz="2000" b="1" dirty="0" smtClean="0">
                <a:solidFill>
                  <a:srgbClr val="000000"/>
                </a:solidFill>
                <a:latin typeface="Arial" charset="0"/>
                <a:ea typeface="+mn-ea"/>
              </a:rPr>
              <a:t>Klaten</a:t>
            </a:r>
            <a:endParaRPr lang="en-US" altLang="id-ID" sz="2000" b="1" dirty="0" smtClean="0">
              <a:solidFill>
                <a:srgbClr val="000000"/>
              </a:solidFill>
              <a:latin typeface="Arial" charset="0"/>
              <a:ea typeface="+mn-ea"/>
            </a:endParaRPr>
          </a:p>
        </p:txBody>
      </p:sp>
      <p:sp>
        <p:nvSpPr>
          <p:cNvPr id="3" name="Rectangle 2"/>
          <p:cNvSpPr/>
          <p:nvPr/>
        </p:nvSpPr>
        <p:spPr bwMode="auto">
          <a:xfrm>
            <a:off x="7648066" y="813615"/>
            <a:ext cx="1154740" cy="914400"/>
          </a:xfrm>
          <a:prstGeom prst="rect">
            <a:avLst/>
          </a:prstGeom>
          <a:solidFill>
            <a:srgbClr val="7030A0"/>
          </a:solidFill>
          <a:ln>
            <a:noFill/>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d-ID" sz="1800" b="0" i="0" u="none" strike="noStrike" cap="none" normalizeH="0" baseline="0" smtClean="0">
              <a:ln>
                <a:noFill/>
              </a:ln>
              <a:solidFill>
                <a:schemeClr val="tx1"/>
              </a:solidFill>
              <a:effectLst/>
              <a:latin typeface="Symbol" pitchFamily="18" charset="2"/>
            </a:endParaRPr>
          </a:p>
        </p:txBody>
      </p:sp>
      <p:pic>
        <p:nvPicPr>
          <p:cNvPr id="4098"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2224" y="5013173"/>
            <a:ext cx="1712913" cy="1712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70524" y="5066527"/>
            <a:ext cx="5829868" cy="144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ext Box 12"/>
          <p:cNvSpPr txBox="1">
            <a:spLocks noChangeArrowheads="1"/>
          </p:cNvSpPr>
          <p:nvPr/>
        </p:nvSpPr>
        <p:spPr bwMode="black">
          <a:xfrm>
            <a:off x="800026" y="5671194"/>
            <a:ext cx="1670050" cy="396875"/>
          </a:xfrm>
          <a:prstGeom prst="rect">
            <a:avLst/>
          </a:prstGeom>
          <a:noFill/>
          <a:ln>
            <a:noFill/>
          </a:ln>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003300">
                      <a:alpha val="50000"/>
                    </a:srgbClr>
                  </a:outerShdw>
                </a:effectLst>
              </a14:hiddenEffects>
            </a:ext>
          </a:extLst>
        </p:spPr>
        <p:txBody>
          <a:bodyPr>
            <a:spAutoFit/>
          </a:bodyPr>
          <a:lstStyle/>
          <a:p>
            <a:pPr algn="ctr">
              <a:spcBef>
                <a:spcPct val="50000"/>
              </a:spcBef>
            </a:pPr>
            <a:r>
              <a:rPr lang="id-ID" altLang="id-ID" sz="2000" b="1" dirty="0" smtClean="0">
                <a:solidFill>
                  <a:srgbClr val="000000"/>
                </a:solidFill>
                <a:latin typeface="Arial" charset="0"/>
                <a:ea typeface="+mn-ea"/>
              </a:rPr>
              <a:t>Jombang</a:t>
            </a:r>
            <a:endParaRPr lang="en-US" altLang="id-ID" sz="2000" b="1" dirty="0" smtClean="0">
              <a:solidFill>
                <a:srgbClr val="000000"/>
              </a:solidFill>
              <a:latin typeface="Arial" charset="0"/>
              <a:ea typeface="+mn-ea"/>
            </a:endParaRPr>
          </a:p>
        </p:txBody>
      </p:sp>
      <p:sp>
        <p:nvSpPr>
          <p:cNvPr id="18" name="Text Box 9"/>
          <p:cNvSpPr txBox="1">
            <a:spLocks noChangeArrowheads="1"/>
          </p:cNvSpPr>
          <p:nvPr/>
        </p:nvSpPr>
        <p:spPr bwMode="black">
          <a:xfrm>
            <a:off x="2557214" y="5273525"/>
            <a:ext cx="5759202" cy="1200329"/>
          </a:xfrm>
          <a:prstGeom prst="rect">
            <a:avLst/>
          </a:prstGeom>
          <a:noFill/>
          <a:ln>
            <a:noFill/>
          </a:ln>
          <a:effectLst/>
          <a:extLst>
            <a:ext uri="{909E8E84-426E-40DD-AFC4-6F175D3DCCD1}">
              <a14:hiddenFill xmlns:a14="http://schemas.microsoft.com/office/drawing/2010/main">
                <a:gradFill rotWithShape="1">
                  <a:gsLst>
                    <a:gs pos="0">
                      <a:schemeClr val="accent2"/>
                    </a:gs>
                    <a:gs pos="100000">
                      <a:schemeClr val="accent2">
                        <a:gamma/>
                        <a:tint val="73725"/>
                        <a:invGamma/>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buFontTx/>
              <a:buChar char="•"/>
            </a:pPr>
            <a:r>
              <a:rPr lang="en-US" altLang="id-ID" b="1" dirty="0" smtClean="0">
                <a:solidFill>
                  <a:srgbClr val="000000"/>
                </a:solidFill>
                <a:latin typeface="Arial" charset="0"/>
                <a:ea typeface="+mn-ea"/>
              </a:rPr>
              <a:t> </a:t>
            </a:r>
            <a:r>
              <a:rPr lang="id-ID" altLang="id-ID" b="1" dirty="0" smtClean="0">
                <a:solidFill>
                  <a:srgbClr val="000000"/>
                </a:solidFill>
                <a:latin typeface="Arial" charset="0"/>
                <a:ea typeface="+mn-ea"/>
              </a:rPr>
              <a:t>Permit accelaration</a:t>
            </a:r>
            <a:endParaRPr lang="en-US" altLang="id-ID" b="1" dirty="0" smtClean="0">
              <a:solidFill>
                <a:srgbClr val="000000"/>
              </a:solidFill>
              <a:latin typeface="Arial" charset="0"/>
              <a:ea typeface="+mn-ea"/>
            </a:endParaRPr>
          </a:p>
          <a:p>
            <a:pPr>
              <a:spcBef>
                <a:spcPct val="50000"/>
              </a:spcBef>
              <a:buFontTx/>
              <a:buChar char="•"/>
            </a:pPr>
            <a:r>
              <a:rPr lang="en-US" altLang="id-ID" b="1" dirty="0" smtClean="0">
                <a:solidFill>
                  <a:srgbClr val="000000"/>
                </a:solidFill>
                <a:latin typeface="Arial" charset="0"/>
                <a:ea typeface="+mn-ea"/>
              </a:rPr>
              <a:t> </a:t>
            </a:r>
            <a:r>
              <a:rPr lang="id-ID" altLang="id-ID" b="1" dirty="0" smtClean="0">
                <a:solidFill>
                  <a:srgbClr val="000000"/>
                </a:solidFill>
                <a:latin typeface="Arial" charset="0"/>
                <a:ea typeface="+mn-ea"/>
              </a:rPr>
              <a:t>SVLK training</a:t>
            </a:r>
            <a:endParaRPr lang="en-US" altLang="id-ID" b="1" dirty="0" smtClean="0">
              <a:solidFill>
                <a:srgbClr val="000000"/>
              </a:solidFill>
              <a:latin typeface="Arial" charset="0"/>
              <a:ea typeface="+mn-ea"/>
            </a:endParaRPr>
          </a:p>
          <a:p>
            <a:pPr>
              <a:spcBef>
                <a:spcPct val="50000"/>
              </a:spcBef>
              <a:buFontTx/>
              <a:buChar char="•"/>
            </a:pPr>
            <a:r>
              <a:rPr lang="en-US" altLang="id-ID" dirty="0" smtClean="0">
                <a:solidFill>
                  <a:srgbClr val="000000"/>
                </a:solidFill>
                <a:latin typeface="Arial" charset="0"/>
                <a:ea typeface="+mn-ea"/>
              </a:rPr>
              <a:t> </a:t>
            </a:r>
            <a:r>
              <a:rPr lang="id-ID" altLang="id-ID" b="1" dirty="0" smtClean="0">
                <a:solidFill>
                  <a:srgbClr val="000000"/>
                </a:solidFill>
                <a:latin typeface="Arial" charset="0"/>
                <a:ea typeface="+mn-ea"/>
              </a:rPr>
              <a:t>Technical assistance and certification facilitation</a:t>
            </a:r>
            <a:endParaRPr lang="en-US" altLang="id-ID" b="1" dirty="0" smtClean="0">
              <a:solidFill>
                <a:srgbClr val="000000"/>
              </a:solidFill>
              <a:latin typeface="Arial" charset="0"/>
              <a:ea typeface="+mn-ea"/>
            </a:endParaRPr>
          </a:p>
        </p:txBody>
      </p:sp>
    </p:spTree>
    <p:extLst>
      <p:ext uri="{BB962C8B-B14F-4D97-AF65-F5344CB8AC3E}">
        <p14:creationId xmlns:p14="http://schemas.microsoft.com/office/powerpoint/2010/main" val="2472587108"/>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WordArt 2"/>
          <p:cNvSpPr>
            <a:spLocks noChangeArrowheads="1" noChangeShapeType="1" noTextEdit="1"/>
          </p:cNvSpPr>
          <p:nvPr/>
        </p:nvSpPr>
        <p:spPr bwMode="gray">
          <a:xfrm>
            <a:off x="2267744" y="2708920"/>
            <a:ext cx="4953000" cy="685800"/>
          </a:xfrm>
          <a:prstGeom prst="rect">
            <a:avLst/>
          </a:prstGeom>
        </p:spPr>
        <p:txBody>
          <a:bodyPr wrap="none" fromWordArt="1">
            <a:prstTxWarp prst="textDeflate">
              <a:avLst>
                <a:gd name="adj" fmla="val 0"/>
              </a:avLst>
            </a:prstTxWarp>
          </a:bodyPr>
          <a:lstStyle/>
          <a:p>
            <a:pPr algn="ctr"/>
            <a:r>
              <a:rPr lang="id-ID" sz="5400" b="1" kern="10" dirty="0" smtClean="0">
                <a:ln w="25400">
                  <a:solidFill>
                    <a:srgbClr val="FFFFFF"/>
                  </a:solidFill>
                  <a:round/>
                  <a:headEnd/>
                  <a:tailEnd/>
                </a:ln>
                <a:gradFill rotWithShape="1">
                  <a:gsLst>
                    <a:gs pos="0">
                      <a:srgbClr val="C47C40"/>
                    </a:gs>
                    <a:gs pos="100000">
                      <a:srgbClr val="5B391E"/>
                    </a:gs>
                  </a:gsLst>
                  <a:lin ang="5400000" scaled="1"/>
                </a:gradFill>
                <a:effectLst>
                  <a:outerShdw dist="107763" dir="2700000" algn="ctr" rotWithShape="0">
                    <a:srgbClr val="808080">
                      <a:alpha val="50000"/>
                    </a:srgbClr>
                  </a:outerShdw>
                </a:effectLst>
                <a:latin typeface="Verdana"/>
                <a:ea typeface="Verdana"/>
                <a:cs typeface="Verdana"/>
              </a:rPr>
              <a:t>Thank You !</a:t>
            </a:r>
          </a:p>
        </p:txBody>
      </p:sp>
    </p:spTree>
    <p:extLst>
      <p:ext uri="{BB962C8B-B14F-4D97-AF65-F5344CB8AC3E}">
        <p14:creationId xmlns:p14="http://schemas.microsoft.com/office/powerpoint/2010/main" val="7229357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eta Indonesia Vector.eps"/>
          <p:cNvPicPr>
            <a:picLocks noChangeAspect="1"/>
          </p:cNvPicPr>
          <p:nvPr/>
        </p:nvPicPr>
        <p:blipFill>
          <a:blip r:embed="rId3" cstate="print"/>
          <a:srcRect/>
          <a:stretch>
            <a:fillRect/>
          </a:stretch>
        </p:blipFill>
        <p:spPr bwMode="auto">
          <a:xfrm>
            <a:off x="228600" y="1447800"/>
            <a:ext cx="8763000" cy="3298825"/>
          </a:xfrm>
          <a:prstGeom prst="rect">
            <a:avLst/>
          </a:prstGeom>
          <a:noFill/>
          <a:ln w="9525">
            <a:noFill/>
            <a:miter lim="800000"/>
            <a:headEnd/>
            <a:tailEnd/>
          </a:ln>
        </p:spPr>
      </p:pic>
      <p:sp>
        <p:nvSpPr>
          <p:cNvPr id="3" name="Rectangle 2"/>
          <p:cNvSpPr/>
          <p:nvPr/>
        </p:nvSpPr>
        <p:spPr>
          <a:xfrm>
            <a:off x="2428860" y="428604"/>
            <a:ext cx="4786346" cy="954107"/>
          </a:xfrm>
          <a:prstGeom prst="rect">
            <a:avLst/>
          </a:prstGeom>
          <a:noFill/>
        </p:spPr>
        <p:txBody>
          <a:bodyPr wrap="square">
            <a:spAutoFit/>
            <a:scene3d>
              <a:camera prst="orthographicFront"/>
              <a:lightRig rig="glow" dir="tl">
                <a:rot lat="0" lon="0" rev="5400000"/>
              </a:lightRig>
            </a:scene3d>
            <a:sp3d contourW="12700">
              <a:bevelT w="25400" h="25400"/>
              <a:contourClr>
                <a:schemeClr val="accent6">
                  <a:shade val="73000"/>
                </a:schemeClr>
              </a:contourClr>
            </a:sp3d>
          </a:bodyPr>
          <a:lstStyle/>
          <a:p>
            <a:pPr algn="ctr">
              <a:defRPr/>
            </a:pPr>
            <a:r>
              <a:rPr lang="en-US" sz="2800" b="1" dirty="0" smtClean="0">
                <a:ln w="11430"/>
                <a:latin typeface="Arial" charset="0"/>
                <a:ea typeface="ＭＳ Ｐゴシック" pitchFamily="34" charset="-128"/>
                <a:cs typeface="Arial" charset="0"/>
              </a:rPr>
              <a:t>Indonesia</a:t>
            </a:r>
            <a:endParaRPr lang="id-ID" sz="2800" b="1" dirty="0" smtClean="0">
              <a:ln w="11430"/>
              <a:latin typeface="Arial" charset="0"/>
              <a:ea typeface="ＭＳ Ｐゴシック" pitchFamily="34" charset="-128"/>
              <a:cs typeface="Arial" charset="0"/>
            </a:endParaRPr>
          </a:p>
          <a:p>
            <a:pPr algn="ctr">
              <a:defRPr/>
            </a:pPr>
            <a:r>
              <a:rPr lang="id-ID" sz="2800" b="1" dirty="0" smtClean="0">
                <a:ln w="11430"/>
                <a:latin typeface="Arial" charset="0"/>
                <a:ea typeface="ＭＳ Ｐゴシック" pitchFamily="34" charset="-128"/>
                <a:cs typeface="Arial" charset="0"/>
              </a:rPr>
              <a:t>(187.9 mil Ha land area)</a:t>
            </a:r>
            <a:endParaRPr lang="en-US" sz="2800" b="1" dirty="0">
              <a:ln w="11430"/>
              <a:latin typeface="Arial" charset="0"/>
              <a:ea typeface="ＭＳ Ｐゴシック" pitchFamily="34" charset="-128"/>
              <a:cs typeface="Arial" charset="0"/>
            </a:endParaRPr>
          </a:p>
        </p:txBody>
      </p:sp>
      <p:graphicFrame>
        <p:nvGraphicFramePr>
          <p:cNvPr id="4" name="Diagram 3"/>
          <p:cNvGraphicFramePr/>
          <p:nvPr/>
        </p:nvGraphicFramePr>
        <p:xfrm>
          <a:off x="0" y="0"/>
          <a:ext cx="9144000" cy="6858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248" name="TextBox 8"/>
          <p:cNvSpPr txBox="1">
            <a:spLocks noChangeArrowheads="1"/>
          </p:cNvSpPr>
          <p:nvPr/>
        </p:nvSpPr>
        <p:spPr bwMode="auto">
          <a:xfrm>
            <a:off x="8305800" y="6324600"/>
            <a:ext cx="300038" cy="369888"/>
          </a:xfrm>
          <a:prstGeom prst="rect">
            <a:avLst/>
          </a:prstGeom>
          <a:noFill/>
          <a:ln w="9525">
            <a:noFill/>
            <a:miter lim="800000"/>
            <a:headEnd/>
            <a:tailEnd/>
          </a:ln>
        </p:spPr>
        <p:txBody>
          <a:bodyPr wrap="none">
            <a:spAutoFit/>
          </a:bodyPr>
          <a:lstStyle/>
          <a:p>
            <a:r>
              <a:rPr lang="en-US"/>
              <a:t>2</a:t>
            </a:r>
          </a:p>
        </p:txBody>
      </p:sp>
      <p:graphicFrame>
        <p:nvGraphicFramePr>
          <p:cNvPr id="9" name="Chart 8"/>
          <p:cNvGraphicFramePr/>
          <p:nvPr/>
        </p:nvGraphicFramePr>
        <p:xfrm>
          <a:off x="214282" y="3429000"/>
          <a:ext cx="7500990" cy="3429000"/>
        </p:xfrm>
        <a:graphic>
          <a:graphicData uri="http://schemas.openxmlformats.org/drawingml/2006/chart">
            <c:chart xmlns:c="http://schemas.openxmlformats.org/drawingml/2006/chart" xmlns:r="http://schemas.openxmlformats.org/officeDocument/2006/relationships" r:id="rId9"/>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4" descr="hutan1 kaltim"/>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19" name="Slide Number Placeholder 6"/>
          <p:cNvSpPr txBox="1">
            <a:spLocks noGrp="1"/>
          </p:cNvSpPr>
          <p:nvPr/>
        </p:nvSpPr>
        <p:spPr bwMode="auto">
          <a:xfrm>
            <a:off x="6424613" y="6400800"/>
            <a:ext cx="2133600" cy="457200"/>
          </a:xfrm>
          <a:prstGeom prst="rect">
            <a:avLst/>
          </a:prstGeom>
          <a:noFill/>
          <a:ln>
            <a:miter lim="800000"/>
            <a:headEnd/>
            <a:tailEnd/>
          </a:ln>
        </p:spPr>
        <p:txBody>
          <a:bodyPr/>
          <a:lstStyle/>
          <a:p>
            <a:pPr algn="r" eaLnBrk="0" hangingPunct="0">
              <a:defRPr/>
            </a:pPr>
            <a:fld id="{081734D6-3349-4B6E-83D1-D3EE469E271E}" type="slidenum">
              <a:rPr lang="en-US" altLang="ja-JP" sz="1400">
                <a:effectLst>
                  <a:outerShdw blurRad="38100" dist="38100" dir="2700000" algn="tl">
                    <a:srgbClr val="000000"/>
                  </a:outerShdw>
                </a:effectLst>
                <a:latin typeface="Tahoma" pitchFamily="34" charset="0"/>
                <a:ea typeface="ＭＳ Ｐゴシック" pitchFamily="34" charset="-128"/>
              </a:rPr>
              <a:pPr algn="r" eaLnBrk="0" hangingPunct="0">
                <a:defRPr/>
              </a:pPr>
              <a:t>3</a:t>
            </a:fld>
            <a:endParaRPr lang="en-US" altLang="ja-JP" sz="1400">
              <a:effectLst>
                <a:outerShdw blurRad="38100" dist="38100" dir="2700000" algn="tl">
                  <a:srgbClr val="000000"/>
                </a:outerShdw>
              </a:effectLst>
              <a:latin typeface="Tahoma" pitchFamily="34" charset="0"/>
              <a:ea typeface="ＭＳ Ｐゴシック" pitchFamily="34" charset="-128"/>
            </a:endParaRPr>
          </a:p>
        </p:txBody>
      </p:sp>
      <p:graphicFrame>
        <p:nvGraphicFramePr>
          <p:cNvPr id="5" name="Chart 4"/>
          <p:cNvGraphicFramePr/>
          <p:nvPr/>
        </p:nvGraphicFramePr>
        <p:xfrm>
          <a:off x="857224" y="500042"/>
          <a:ext cx="7715304" cy="6000792"/>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1310928773"/>
              </p:ext>
            </p:extLst>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p:cNvSpPr txBox="1">
            <a:spLocks/>
          </p:cNvSpPr>
          <p:nvPr/>
        </p:nvSpPr>
        <p:spPr bwMode="auto">
          <a:xfrm>
            <a:off x="457200" y="0"/>
            <a:ext cx="8229600" cy="1143000"/>
          </a:xfrm>
          <a:prstGeom prst="rect">
            <a:avLst/>
          </a:prstGeom>
          <a:noFill/>
          <a:ln w="9525">
            <a:noFill/>
            <a:miter lim="800000"/>
            <a:headEnd/>
            <a:tailEnd/>
          </a:ln>
        </p:spPr>
        <p:txBody>
          <a:bodyPr anchor="ctr"/>
          <a:lstStyle/>
          <a:p>
            <a:pPr algn="ctr" eaLnBrk="0" hangingPunct="0">
              <a:defRPr/>
            </a:pPr>
            <a:endParaRPr lang="en-US" sz="4400" b="1">
              <a:latin typeface="Calibri"/>
              <a:ea typeface="+mj-ea"/>
              <a:cs typeface="+mj-cs"/>
            </a:endParaRPr>
          </a:p>
        </p:txBody>
      </p:sp>
      <p:sp>
        <p:nvSpPr>
          <p:cNvPr id="18" name="Content Placeholder 2"/>
          <p:cNvSpPr txBox="1">
            <a:spLocks/>
          </p:cNvSpPr>
          <p:nvPr/>
        </p:nvSpPr>
        <p:spPr bwMode="auto">
          <a:xfrm>
            <a:off x="785785" y="1428736"/>
            <a:ext cx="7929589" cy="5072077"/>
          </a:xfrm>
          <a:prstGeom prst="rect">
            <a:avLst/>
          </a:prstGeom>
          <a:noFill/>
          <a:ln w="9525">
            <a:noFill/>
            <a:miter lim="800000"/>
            <a:headEnd/>
            <a:tailEnd/>
          </a:ln>
        </p:spPr>
        <p:txBody>
          <a:bodyPr/>
          <a:lstStyle/>
          <a:p>
            <a:pPr marL="342900" indent="-342900" algn="ctr" eaLnBrk="0" hangingPunct="0">
              <a:lnSpc>
                <a:spcPct val="80000"/>
              </a:lnSpc>
              <a:spcBef>
                <a:spcPct val="20000"/>
              </a:spcBef>
              <a:buFont typeface="Wingdings" pitchFamily="2" charset="2"/>
              <a:buNone/>
              <a:defRPr/>
            </a:pPr>
            <a:endParaRPr lang="id-ID" sz="1200" dirty="0">
              <a:solidFill>
                <a:srgbClr val="FFFF00"/>
              </a:solidFill>
              <a:ea typeface="+mn-ea"/>
            </a:endParaRPr>
          </a:p>
          <a:p>
            <a:pPr marL="342900" indent="-342900" eaLnBrk="0" hangingPunct="0">
              <a:lnSpc>
                <a:spcPct val="80000"/>
              </a:lnSpc>
              <a:spcBef>
                <a:spcPct val="20000"/>
              </a:spcBef>
              <a:buFont typeface="Wingdings" pitchFamily="2" charset="2"/>
              <a:buNone/>
              <a:defRPr/>
            </a:pPr>
            <a:endParaRPr lang="en-GB" sz="2000" dirty="0">
              <a:solidFill>
                <a:srgbClr val="FFFF00"/>
              </a:solidFill>
              <a:ea typeface="+mn-ea"/>
            </a:endParaRPr>
          </a:p>
          <a:p>
            <a:pPr marL="400050" indent="-400050" eaLnBrk="0" hangingPunct="0">
              <a:lnSpc>
                <a:spcPct val="80000"/>
              </a:lnSpc>
              <a:spcBef>
                <a:spcPct val="20000"/>
              </a:spcBef>
              <a:spcAft>
                <a:spcPct val="40000"/>
              </a:spcAft>
              <a:buClr>
                <a:sysClr val="windowText" lastClr="000000"/>
              </a:buClr>
              <a:buFont typeface="Wingdings" pitchFamily="2" charset="2"/>
              <a:buChar char="q"/>
              <a:defRPr/>
            </a:pPr>
            <a:r>
              <a:rPr lang="id-ID" sz="2400" b="1" dirty="0">
                <a:solidFill>
                  <a:srgbClr val="92D050"/>
                </a:solidFill>
                <a:ea typeface="+mn-ea"/>
                <a:cs typeface="Arial" pitchFamily="34" charset="0"/>
              </a:rPr>
              <a:t>Politi</a:t>
            </a:r>
            <a:r>
              <a:rPr lang="en-US" sz="2400" b="1" dirty="0">
                <a:solidFill>
                  <a:srgbClr val="92D050"/>
                </a:solidFill>
                <a:ea typeface="+mn-ea"/>
                <a:cs typeface="Arial" pitchFamily="34" charset="0"/>
              </a:rPr>
              <a:t>cal</a:t>
            </a:r>
            <a:r>
              <a:rPr lang="id-ID" sz="2400" b="1" dirty="0">
                <a:solidFill>
                  <a:srgbClr val="FFFF00"/>
                </a:solidFill>
                <a:ea typeface="+mn-ea"/>
                <a:cs typeface="Arial" pitchFamily="34" charset="0"/>
              </a:rPr>
              <a:t>: </a:t>
            </a:r>
            <a:r>
              <a:rPr lang="en-US" sz="2400" dirty="0">
                <a:solidFill>
                  <a:srgbClr val="FFFF00"/>
                </a:solidFill>
                <a:ea typeface="ＭＳ Ｐゴシック" pitchFamily="34" charset="-128"/>
              </a:rPr>
              <a:t>tackling illegal logging and associate trade </a:t>
            </a:r>
            <a:r>
              <a:rPr lang="en-US" sz="2400" dirty="0">
                <a:solidFill>
                  <a:srgbClr val="FFFF00"/>
                </a:solidFill>
                <a:ea typeface="ＭＳ Ｐゴシック" pitchFamily="34" charset="-128"/>
                <a:sym typeface="Wingdings" pitchFamily="2" charset="2"/>
              </a:rPr>
              <a:t></a:t>
            </a:r>
            <a:r>
              <a:rPr lang="en-US" sz="2400" dirty="0">
                <a:solidFill>
                  <a:srgbClr val="FFFF00"/>
                </a:solidFill>
                <a:ea typeface="ＭＳ Ｐゴシック" pitchFamily="34" charset="-128"/>
              </a:rPr>
              <a:t>promote legal wood trade.</a:t>
            </a:r>
            <a:endParaRPr lang="id-ID" sz="2400" dirty="0">
              <a:solidFill>
                <a:srgbClr val="FFFF00"/>
              </a:solidFill>
              <a:ea typeface="+mn-ea"/>
              <a:cs typeface="Arial" pitchFamily="34" charset="0"/>
            </a:endParaRPr>
          </a:p>
          <a:p>
            <a:pPr marL="400050" indent="-400050" eaLnBrk="0" hangingPunct="0">
              <a:lnSpc>
                <a:spcPct val="80000"/>
              </a:lnSpc>
              <a:spcBef>
                <a:spcPct val="20000"/>
              </a:spcBef>
              <a:spcAft>
                <a:spcPct val="40000"/>
              </a:spcAft>
              <a:buClr>
                <a:sysClr val="windowText" lastClr="000000"/>
              </a:buClr>
              <a:buFont typeface="Wingdings" pitchFamily="2" charset="2"/>
              <a:buChar char="q"/>
              <a:defRPr/>
            </a:pPr>
            <a:r>
              <a:rPr lang="id-ID" sz="2400" b="1" dirty="0">
                <a:solidFill>
                  <a:srgbClr val="92D050"/>
                </a:solidFill>
                <a:ea typeface="+mn-ea"/>
              </a:rPr>
              <a:t>Economi</a:t>
            </a:r>
            <a:r>
              <a:rPr lang="en-US" sz="2400" b="1" dirty="0">
                <a:solidFill>
                  <a:srgbClr val="92D050"/>
                </a:solidFill>
                <a:ea typeface="+mn-ea"/>
              </a:rPr>
              <a:t>cal</a:t>
            </a:r>
            <a:r>
              <a:rPr lang="id-ID" sz="2400" b="1" dirty="0">
                <a:solidFill>
                  <a:srgbClr val="FFFF00"/>
                </a:solidFill>
                <a:ea typeface="+mn-ea"/>
              </a:rPr>
              <a:t>: </a:t>
            </a:r>
            <a:r>
              <a:rPr lang="en-US" sz="2400" dirty="0">
                <a:solidFill>
                  <a:srgbClr val="FFFF00"/>
                </a:solidFill>
                <a:ea typeface="ＭＳ Ｐゴシック" pitchFamily="34" charset="-128"/>
              </a:rPr>
              <a:t>the value of trade in lumber product from Indonesia is </a:t>
            </a:r>
            <a:r>
              <a:rPr lang="en-US" sz="2400">
                <a:solidFill>
                  <a:srgbClr val="FFFF00"/>
                </a:solidFill>
                <a:ea typeface="ＭＳ Ｐゴシック" pitchFamily="34" charset="-128"/>
              </a:rPr>
              <a:t>still </a:t>
            </a:r>
            <a:r>
              <a:rPr lang="en-US" sz="2400" smtClean="0">
                <a:solidFill>
                  <a:srgbClr val="FFFF00"/>
                </a:solidFill>
                <a:ea typeface="ＭＳ Ｐゴシック" pitchFamily="34" charset="-128"/>
              </a:rPr>
              <a:t>significant</a:t>
            </a:r>
            <a:endParaRPr lang="id-ID" sz="2400" smtClean="0">
              <a:solidFill>
                <a:srgbClr val="FFFF00"/>
              </a:solidFill>
              <a:ea typeface="ＭＳ Ｐゴシック" pitchFamily="34" charset="-128"/>
            </a:endParaRPr>
          </a:p>
          <a:p>
            <a:pPr marL="400050" indent="-400050" eaLnBrk="0" hangingPunct="0">
              <a:lnSpc>
                <a:spcPct val="80000"/>
              </a:lnSpc>
              <a:spcBef>
                <a:spcPct val="20000"/>
              </a:spcBef>
              <a:spcAft>
                <a:spcPct val="40000"/>
              </a:spcAft>
              <a:buClr>
                <a:sysClr val="windowText" lastClr="000000"/>
              </a:buClr>
              <a:buFont typeface="Wingdings" pitchFamily="2" charset="2"/>
              <a:buChar char="q"/>
              <a:defRPr/>
            </a:pPr>
            <a:r>
              <a:rPr lang="id-ID" sz="2400" b="1" smtClean="0">
                <a:solidFill>
                  <a:srgbClr val="92D050"/>
                </a:solidFill>
                <a:ea typeface="+mn-ea"/>
              </a:rPr>
              <a:t>E</a:t>
            </a:r>
            <a:r>
              <a:rPr lang="en-US" sz="2400" b="1" dirty="0">
                <a:solidFill>
                  <a:srgbClr val="92D050"/>
                </a:solidFill>
                <a:ea typeface="+mn-ea"/>
              </a:rPr>
              <a:t>c</a:t>
            </a:r>
            <a:r>
              <a:rPr lang="id-ID" sz="2400" b="1" dirty="0">
                <a:solidFill>
                  <a:srgbClr val="92D050"/>
                </a:solidFill>
                <a:ea typeface="+mn-ea"/>
              </a:rPr>
              <a:t>ologi</a:t>
            </a:r>
            <a:r>
              <a:rPr lang="en-US" sz="2400" b="1" dirty="0">
                <a:solidFill>
                  <a:srgbClr val="92D050"/>
                </a:solidFill>
                <a:ea typeface="+mn-ea"/>
              </a:rPr>
              <a:t>cal</a:t>
            </a:r>
            <a:r>
              <a:rPr lang="id-ID" sz="2400" b="1" dirty="0">
                <a:solidFill>
                  <a:srgbClr val="92D050"/>
                </a:solidFill>
                <a:ea typeface="+mn-ea"/>
              </a:rPr>
              <a:t>/</a:t>
            </a:r>
            <a:r>
              <a:rPr lang="en-US" sz="2400" b="1" dirty="0">
                <a:solidFill>
                  <a:srgbClr val="92D050"/>
                </a:solidFill>
                <a:ea typeface="+mn-ea"/>
              </a:rPr>
              <a:t>environment</a:t>
            </a:r>
            <a:r>
              <a:rPr lang="en-GB" sz="2400" b="1" dirty="0">
                <a:solidFill>
                  <a:srgbClr val="FFFF00"/>
                </a:solidFill>
                <a:ea typeface="+mn-ea"/>
              </a:rPr>
              <a:t>:</a:t>
            </a:r>
            <a:r>
              <a:rPr lang="en-GB" sz="2400" dirty="0">
                <a:solidFill>
                  <a:srgbClr val="FFFF00"/>
                </a:solidFill>
                <a:ea typeface="+mn-ea"/>
              </a:rPr>
              <a:t> </a:t>
            </a:r>
            <a:r>
              <a:rPr lang="en-US" sz="2400" dirty="0">
                <a:solidFill>
                  <a:srgbClr val="FFFF00"/>
                </a:solidFill>
                <a:ea typeface="ＭＳ Ｐゴシック" pitchFamily="34" charset="-128"/>
              </a:rPr>
              <a:t>uniquely mega-biodiversity in Indonesia, climate change </a:t>
            </a:r>
            <a:r>
              <a:rPr lang="en-US" sz="2400">
                <a:solidFill>
                  <a:srgbClr val="FFFF00"/>
                </a:solidFill>
                <a:ea typeface="ＭＳ Ｐゴシック" pitchFamily="34" charset="-128"/>
              </a:rPr>
              <a:t>prevention</a:t>
            </a:r>
            <a:r>
              <a:rPr lang="en-US" sz="2400">
                <a:ea typeface="ＭＳ Ｐゴシック" pitchFamily="34" charset="-128"/>
              </a:rPr>
              <a:t> </a:t>
            </a:r>
            <a:endParaRPr lang="en-GB" sz="2400" dirty="0">
              <a:solidFill>
                <a:srgbClr val="FFFF00"/>
              </a:solidFill>
              <a:ea typeface="+mn-ea"/>
            </a:endParaRPr>
          </a:p>
          <a:p>
            <a:pPr marL="400050" indent="-400050" eaLnBrk="0" hangingPunct="0">
              <a:lnSpc>
                <a:spcPct val="80000"/>
              </a:lnSpc>
              <a:spcBef>
                <a:spcPct val="20000"/>
              </a:spcBef>
              <a:spcAft>
                <a:spcPct val="5000"/>
              </a:spcAft>
              <a:buClr>
                <a:sysClr val="windowText" lastClr="000000"/>
              </a:buClr>
              <a:buFont typeface="Wingdings" pitchFamily="2" charset="2"/>
              <a:buChar char="q"/>
              <a:defRPr/>
            </a:pPr>
            <a:r>
              <a:rPr lang="id-ID" sz="2400" b="1" dirty="0">
                <a:solidFill>
                  <a:srgbClr val="92D050"/>
                </a:solidFill>
                <a:ea typeface="+mn-ea"/>
              </a:rPr>
              <a:t>So</a:t>
            </a:r>
            <a:r>
              <a:rPr lang="en-US" sz="2400" b="1" dirty="0">
                <a:solidFill>
                  <a:srgbClr val="92D050"/>
                </a:solidFill>
                <a:ea typeface="+mn-ea"/>
              </a:rPr>
              <a:t>c</a:t>
            </a:r>
            <a:r>
              <a:rPr lang="id-ID" sz="2400" b="1" dirty="0">
                <a:solidFill>
                  <a:srgbClr val="92D050"/>
                </a:solidFill>
                <a:ea typeface="+mn-ea"/>
              </a:rPr>
              <a:t>ial/</a:t>
            </a:r>
            <a:r>
              <a:rPr lang="en-US" sz="2400" b="1" dirty="0">
                <a:solidFill>
                  <a:srgbClr val="92D050"/>
                </a:solidFill>
                <a:ea typeface="+mn-ea"/>
              </a:rPr>
              <a:t>development</a:t>
            </a:r>
            <a:r>
              <a:rPr lang="en-GB" sz="2400" b="1" dirty="0">
                <a:solidFill>
                  <a:srgbClr val="FFFF00"/>
                </a:solidFill>
                <a:ea typeface="+mn-ea"/>
              </a:rPr>
              <a:t>:</a:t>
            </a:r>
            <a:r>
              <a:rPr lang="en-GB" sz="2400" dirty="0">
                <a:solidFill>
                  <a:srgbClr val="FFFF00"/>
                </a:solidFill>
                <a:ea typeface="+mn-ea"/>
              </a:rPr>
              <a:t> </a:t>
            </a:r>
            <a:r>
              <a:rPr lang="en-US" sz="2400" dirty="0">
                <a:solidFill>
                  <a:srgbClr val="FFFF00"/>
                </a:solidFill>
                <a:ea typeface="+mn-ea"/>
              </a:rPr>
              <a:t>f</a:t>
            </a:r>
            <a:r>
              <a:rPr lang="en-US" sz="2400" dirty="0">
                <a:solidFill>
                  <a:srgbClr val="FFFF00"/>
                </a:solidFill>
                <a:ea typeface="ＭＳ Ｐゴシック" pitchFamily="34" charset="-128"/>
              </a:rPr>
              <a:t>orests provide an income for  </a:t>
            </a:r>
            <a:r>
              <a:rPr lang="en-US" sz="2400" dirty="0" err="1">
                <a:solidFill>
                  <a:srgbClr val="FFFF00"/>
                </a:solidFill>
                <a:ea typeface="ＭＳ Ｐゴシック" pitchFamily="34" charset="-128"/>
              </a:rPr>
              <a:t>milions</a:t>
            </a:r>
            <a:r>
              <a:rPr lang="en-US" sz="2400" dirty="0">
                <a:solidFill>
                  <a:srgbClr val="FFFF00"/>
                </a:solidFill>
                <a:ea typeface="ＭＳ Ｐゴシック" pitchFamily="34" charset="-128"/>
              </a:rPr>
              <a:t> of people of Indonesia</a:t>
            </a:r>
            <a:r>
              <a:rPr lang="en-US" sz="2400" dirty="0">
                <a:ea typeface="ＭＳ Ｐゴシック" pitchFamily="34" charset="-128"/>
              </a:rPr>
              <a:t> </a:t>
            </a:r>
            <a:r>
              <a:rPr lang="id-ID" sz="2400" dirty="0">
                <a:solidFill>
                  <a:srgbClr val="FFFF00"/>
                </a:solidFill>
                <a:ea typeface="+mn-ea"/>
                <a:sym typeface="Wingdings" pitchFamily="2" charset="2"/>
              </a:rPr>
              <a:t> </a:t>
            </a:r>
            <a:r>
              <a:rPr lang="en-US" sz="2400" dirty="0">
                <a:solidFill>
                  <a:srgbClr val="FFFF00"/>
                </a:solidFill>
                <a:ea typeface="+mn-ea"/>
                <a:sym typeface="Wingdings" pitchFamily="2" charset="2"/>
              </a:rPr>
              <a:t>poverty eradication</a:t>
            </a:r>
            <a:endParaRPr lang="en-US" sz="2400" dirty="0">
              <a:solidFill>
                <a:srgbClr val="FFFF00"/>
              </a:solidFill>
              <a:latin typeface="Calibri"/>
              <a:ea typeface="+mn-ea"/>
            </a:endParaRPr>
          </a:p>
        </p:txBody>
      </p:sp>
      <p:sp>
        <p:nvSpPr>
          <p:cNvPr id="5" name="Rectangle 4"/>
          <p:cNvSpPr/>
          <p:nvPr/>
        </p:nvSpPr>
        <p:spPr>
          <a:xfrm>
            <a:off x="428625" y="571500"/>
            <a:ext cx="8143875" cy="646331"/>
          </a:xfrm>
          <a:prstGeom prst="rect">
            <a:avLst/>
          </a:prstGeom>
        </p:spPr>
        <p:txBody>
          <a:bodyPr>
            <a:spAutoFit/>
          </a:bodyPr>
          <a:lstStyle/>
          <a:p>
            <a:pPr algn="ctr">
              <a:defRPr/>
            </a:pPr>
            <a:r>
              <a:rPr lang="en-US" sz="3600" dirty="0">
                <a:effectLst>
                  <a:outerShdw blurRad="38100" dist="38100" dir="2700000" algn="tl">
                    <a:srgbClr val="000000">
                      <a:alpha val="43137"/>
                    </a:srgbClr>
                  </a:outerShdw>
                </a:effectLst>
                <a:latin typeface="Calibri" pitchFamily="34" charset="0"/>
                <a:ea typeface="ＭＳ Ｐゴシック" pitchFamily="34" charset="-128"/>
                <a:cs typeface="Calibri" pitchFamily="34" charset="0"/>
              </a:rPr>
              <a:t>Why Indonesia Should </a:t>
            </a:r>
            <a:r>
              <a:rPr lang="en-US" sz="3600">
                <a:effectLst>
                  <a:outerShdw blurRad="38100" dist="38100" dir="2700000" algn="tl">
                    <a:srgbClr val="000000">
                      <a:alpha val="43137"/>
                    </a:srgbClr>
                  </a:outerShdw>
                </a:effectLst>
                <a:latin typeface="Calibri" pitchFamily="34" charset="0"/>
                <a:ea typeface="ＭＳ Ｐゴシック" pitchFamily="34" charset="-128"/>
                <a:cs typeface="Calibri" pitchFamily="34" charset="0"/>
              </a:rPr>
              <a:t>Implement </a:t>
            </a:r>
            <a:r>
              <a:rPr lang="en-US" sz="3600" smtClean="0">
                <a:effectLst>
                  <a:outerShdw blurRad="38100" dist="38100" dir="2700000" algn="tl">
                    <a:srgbClr val="000000">
                      <a:alpha val="43137"/>
                    </a:srgbClr>
                  </a:outerShdw>
                </a:effectLst>
                <a:latin typeface="Calibri" pitchFamily="34" charset="0"/>
                <a:ea typeface="ＭＳ Ｐゴシック" pitchFamily="34" charset="-128"/>
                <a:cs typeface="Calibri" pitchFamily="34" charset="0"/>
              </a:rPr>
              <a:t>SVLK</a:t>
            </a:r>
            <a:r>
              <a:rPr lang="id-ID" sz="3600" smtClean="0">
                <a:effectLst>
                  <a:outerShdw blurRad="38100" dist="38100" dir="2700000" algn="tl">
                    <a:srgbClr val="000000">
                      <a:alpha val="43137"/>
                    </a:srgbClr>
                  </a:outerShdw>
                </a:effectLst>
                <a:latin typeface="Calibri" pitchFamily="34" charset="0"/>
                <a:ea typeface="ＭＳ Ｐゴシック" pitchFamily="34" charset="-128"/>
                <a:cs typeface="Calibri" pitchFamily="34" charset="0"/>
              </a:rPr>
              <a:t>?</a:t>
            </a:r>
            <a:endParaRPr lang="en-US" sz="3600" dirty="0">
              <a:effectLst>
                <a:outerShdw blurRad="38100" dist="38100" dir="2700000" algn="tl">
                  <a:srgbClr val="000000">
                    <a:alpha val="43137"/>
                  </a:srgbClr>
                </a:outerShdw>
              </a:effectLst>
              <a:latin typeface="Calibri" pitchFamily="34" charset="0"/>
              <a:ea typeface="ＭＳ Ｐゴシック" pitchFamily="34" charset="-128"/>
              <a:cs typeface="Calibri" pitchFamily="34" charset="0"/>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8488C4"/>
            </a:gs>
            <a:gs pos="53000">
              <a:srgbClr val="D4DEFF"/>
            </a:gs>
            <a:gs pos="83000">
              <a:srgbClr val="D4DEFF"/>
            </a:gs>
            <a:gs pos="100000">
              <a:srgbClr val="96AB94"/>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43000" y="228600"/>
            <a:ext cx="7467600" cy="842946"/>
          </a:xfrm>
        </p:spPr>
        <p:txBody>
          <a:bodyPr>
            <a:normAutofit/>
          </a:bodyPr>
          <a:lstStyle/>
          <a:p>
            <a:r>
              <a:rPr lang="en-US" sz="4800" dirty="0" smtClean="0">
                <a:latin typeface="Calibri" pitchFamily="34" charset="0"/>
                <a:cs typeface="Calibri" pitchFamily="34" charset="0"/>
              </a:rPr>
              <a:t>Uniqueness of SVLK</a:t>
            </a:r>
            <a:endParaRPr lang="en-US" sz="4800" dirty="0">
              <a:latin typeface="Calibri" pitchFamily="34" charset="0"/>
              <a:cs typeface="Calibri" pitchFamily="34" charset="0"/>
            </a:endParaRPr>
          </a:p>
        </p:txBody>
      </p:sp>
      <p:sp>
        <p:nvSpPr>
          <p:cNvPr id="3" name="Content Placeholder 2"/>
          <p:cNvSpPr>
            <a:spLocks noGrp="1"/>
          </p:cNvSpPr>
          <p:nvPr>
            <p:ph idx="1"/>
          </p:nvPr>
        </p:nvSpPr>
        <p:spPr>
          <a:xfrm>
            <a:off x="571472" y="1447800"/>
            <a:ext cx="4991128" cy="4624406"/>
          </a:xfrm>
        </p:spPr>
        <p:txBody>
          <a:bodyPr>
            <a:normAutofit fontScale="92500" lnSpcReduction="20000"/>
          </a:bodyPr>
          <a:lstStyle/>
          <a:p>
            <a:r>
              <a:rPr lang="en-US" sz="2800" dirty="0" smtClean="0">
                <a:solidFill>
                  <a:schemeClr val="bg1"/>
                </a:solidFill>
                <a:latin typeface="+mj-lt"/>
              </a:rPr>
              <a:t>SVLK is developed </a:t>
            </a:r>
          </a:p>
          <a:p>
            <a:pPr lvl="1"/>
            <a:r>
              <a:rPr lang="en-US" sz="2400" dirty="0" smtClean="0">
                <a:solidFill>
                  <a:schemeClr val="bg1"/>
                </a:solidFill>
                <a:latin typeface="+mj-lt"/>
              </a:rPr>
              <a:t>based on Indonesian law and regulation</a:t>
            </a:r>
            <a:r>
              <a:rPr lang="id-ID" sz="2400" dirty="0" smtClean="0">
                <a:solidFill>
                  <a:schemeClr val="bg1"/>
                </a:solidFill>
                <a:latin typeface="+mj-lt"/>
              </a:rPr>
              <a:t>s</a:t>
            </a:r>
          </a:p>
          <a:p>
            <a:pPr lvl="1"/>
            <a:r>
              <a:rPr lang="id-ID" sz="2400" dirty="0" smtClean="0">
                <a:solidFill>
                  <a:schemeClr val="bg1"/>
                </a:solidFill>
                <a:latin typeface="+mj-lt"/>
              </a:rPr>
              <a:t>Based on ITTO Guidelines, ISO Standards</a:t>
            </a:r>
            <a:endParaRPr lang="en-US" sz="2400" dirty="0" smtClean="0">
              <a:solidFill>
                <a:schemeClr val="bg1"/>
              </a:solidFill>
              <a:latin typeface="+mj-lt"/>
            </a:endParaRPr>
          </a:p>
          <a:p>
            <a:pPr lvl="1"/>
            <a:r>
              <a:rPr lang="en-US" sz="2400" dirty="0" smtClean="0">
                <a:solidFill>
                  <a:schemeClr val="bg1"/>
                </a:solidFill>
                <a:latin typeface="+mj-lt"/>
              </a:rPr>
              <a:t>Through multi-stakeholders consultation process</a:t>
            </a:r>
          </a:p>
          <a:p>
            <a:r>
              <a:rPr lang="en-US" sz="2800" dirty="0" smtClean="0">
                <a:solidFill>
                  <a:schemeClr val="bg1"/>
                </a:solidFill>
                <a:latin typeface="+mj-lt"/>
              </a:rPr>
              <a:t>Implement by forest</a:t>
            </a:r>
            <a:r>
              <a:rPr lang="id-ID" sz="2800" dirty="0" smtClean="0">
                <a:solidFill>
                  <a:schemeClr val="bg1"/>
                </a:solidFill>
                <a:latin typeface="+mj-lt"/>
              </a:rPr>
              <a:t>-based</a:t>
            </a:r>
            <a:r>
              <a:rPr lang="en-US" sz="2800" dirty="0" smtClean="0">
                <a:solidFill>
                  <a:schemeClr val="bg1"/>
                </a:solidFill>
                <a:latin typeface="+mj-lt"/>
              </a:rPr>
              <a:t> stakeholders</a:t>
            </a:r>
          </a:p>
          <a:p>
            <a:r>
              <a:rPr lang="en-US" sz="2800" dirty="0" smtClean="0">
                <a:solidFill>
                  <a:schemeClr val="bg1"/>
                </a:solidFill>
                <a:latin typeface="+mj-lt"/>
              </a:rPr>
              <a:t>Mandatory</a:t>
            </a:r>
            <a:endParaRPr lang="id-ID" sz="2800" dirty="0" smtClean="0">
              <a:solidFill>
                <a:schemeClr val="bg1"/>
              </a:solidFill>
              <a:latin typeface="+mj-lt"/>
            </a:endParaRPr>
          </a:p>
          <a:p>
            <a:r>
              <a:rPr lang="en-US" sz="2800" dirty="0" smtClean="0">
                <a:solidFill>
                  <a:schemeClr val="bg1"/>
                </a:solidFill>
                <a:latin typeface="+mj-lt"/>
              </a:rPr>
              <a:t>Forestry stakeholders high commitment to sustain forest resources</a:t>
            </a:r>
          </a:p>
          <a:p>
            <a:endParaRPr lang="en-US" sz="2800" dirty="0" smtClean="0">
              <a:latin typeface="+mj-lt"/>
            </a:endParaRPr>
          </a:p>
        </p:txBody>
      </p:sp>
      <p:sp>
        <p:nvSpPr>
          <p:cNvPr id="4" name="Content Placeholder 2"/>
          <p:cNvSpPr txBox="1">
            <a:spLocks/>
          </p:cNvSpPr>
          <p:nvPr/>
        </p:nvSpPr>
        <p:spPr>
          <a:xfrm>
            <a:off x="5562600" y="1828800"/>
            <a:ext cx="3429000" cy="4572000"/>
          </a:xfrm>
          <a:prstGeom prst="rect">
            <a:avLst/>
          </a:prstGeom>
        </p:spPr>
        <p:txBody>
          <a:bodyPr vert="horz" anchor="t">
            <a:normAutofit/>
          </a:bodyPr>
          <a:lst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a:lstStyle>
          <a:p>
            <a:endParaRPr lang="en-US" dirty="0"/>
          </a:p>
        </p:txBody>
      </p:sp>
      <p:pic>
        <p:nvPicPr>
          <p:cNvPr id="5"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5562600" y="1828800"/>
            <a:ext cx="3429000" cy="33528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9106772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endParaRPr lang="id-ID">
              <a:solidFill>
                <a:schemeClr val="tx2">
                  <a:satMod val="130000"/>
                </a:schemeClr>
              </a:solidFill>
            </a:endParaRPr>
          </a:p>
        </p:txBody>
      </p:sp>
      <p:pic>
        <p:nvPicPr>
          <p:cNvPr id="12291" name="Content Placeholder 3" descr="svlk1.jpg"/>
          <p:cNvPicPr>
            <a:picLocks noGrp="1" noChangeAspect="1"/>
          </p:cNvPicPr>
          <p:nvPr>
            <p:ph idx="1"/>
          </p:nvPr>
        </p:nvPicPr>
        <p:blipFill>
          <a:blip r:embed="rId3" cstate="print"/>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14450" y="76200"/>
            <a:ext cx="6115050" cy="914400"/>
          </a:xfrm>
        </p:spPr>
        <p:txBody>
          <a:bodyPr/>
          <a:lstStyle/>
          <a:p>
            <a:pPr algn="ctr" fontAlgn="auto">
              <a:spcAft>
                <a:spcPts val="0"/>
              </a:spcAft>
              <a:defRPr/>
            </a:pPr>
            <a:r>
              <a:rPr lang="en-US" sz="4000" smtClean="0">
                <a:solidFill>
                  <a:schemeClr val="tx1"/>
                </a:solidFill>
                <a:latin typeface="Britannic Bold" pitchFamily="34" charset="0"/>
              </a:rPr>
              <a:t>SVLK</a:t>
            </a:r>
            <a:r>
              <a:rPr lang="id-ID" sz="4000" smtClean="0">
                <a:solidFill>
                  <a:schemeClr val="tx1"/>
                </a:solidFill>
                <a:latin typeface="Britannic Bold" pitchFamily="34" charset="0"/>
              </a:rPr>
              <a:t> Scope</a:t>
            </a:r>
            <a:endParaRPr lang="en-US" dirty="0">
              <a:solidFill>
                <a:schemeClr val="tx1"/>
              </a:solidFill>
              <a:latin typeface="Bernard MT Condensed" pitchFamily="18" charset="0"/>
            </a:endParaRPr>
          </a:p>
        </p:txBody>
      </p:sp>
      <p:sp>
        <p:nvSpPr>
          <p:cNvPr id="13316" name="TextBox 86"/>
          <p:cNvSpPr>
            <a:spLocks noChangeArrowheads="1"/>
          </p:cNvSpPr>
          <p:nvPr/>
        </p:nvSpPr>
        <p:spPr bwMode="auto">
          <a:xfrm>
            <a:off x="1214438" y="1792288"/>
            <a:ext cx="1082675" cy="646112"/>
          </a:xfrm>
          <a:prstGeom prst="rect">
            <a:avLst/>
          </a:prstGeom>
          <a:noFill/>
          <a:ln w="25400">
            <a:noFill/>
            <a:miter lim="800000"/>
            <a:headEnd/>
            <a:tailEnd/>
          </a:ln>
        </p:spPr>
        <p:txBody>
          <a:bodyPr>
            <a:spAutoFit/>
          </a:bodyPr>
          <a:lstStyle/>
          <a:p>
            <a:pPr algn="ctr">
              <a:spcBef>
                <a:spcPts val="1200"/>
              </a:spcBef>
              <a:spcAft>
                <a:spcPts val="1200"/>
              </a:spcAft>
            </a:pPr>
            <a:r>
              <a:rPr lang="id-ID" altLang="en-US">
                <a:latin typeface="Britannic Bold" pitchFamily="34" charset="0"/>
                <a:sym typeface="HG創英ﾌﾟﾚｾﾞﾝｽEB"/>
              </a:rPr>
              <a:t>State-forest</a:t>
            </a:r>
          </a:p>
        </p:txBody>
      </p:sp>
      <p:sp>
        <p:nvSpPr>
          <p:cNvPr id="13317" name="TextBox 118"/>
          <p:cNvSpPr>
            <a:spLocks noChangeArrowheads="1"/>
          </p:cNvSpPr>
          <p:nvPr/>
        </p:nvSpPr>
        <p:spPr bwMode="auto">
          <a:xfrm>
            <a:off x="1416050" y="3733800"/>
            <a:ext cx="1082675" cy="923925"/>
          </a:xfrm>
          <a:prstGeom prst="rect">
            <a:avLst/>
          </a:prstGeom>
          <a:noFill/>
          <a:ln w="25400">
            <a:noFill/>
            <a:miter lim="800000"/>
            <a:headEnd/>
            <a:tailEnd/>
          </a:ln>
        </p:spPr>
        <p:txBody>
          <a:bodyPr>
            <a:spAutoFit/>
          </a:bodyPr>
          <a:lstStyle/>
          <a:p>
            <a:pPr algn="ctr">
              <a:spcBef>
                <a:spcPts val="1200"/>
              </a:spcBef>
              <a:spcAft>
                <a:spcPts val="1200"/>
              </a:spcAft>
            </a:pPr>
            <a:r>
              <a:rPr lang="id-ID">
                <a:latin typeface="Britannic Bold" pitchFamily="34" charset="0"/>
                <a:sym typeface="Perpetua" pitchFamily="18" charset="0"/>
              </a:rPr>
              <a:t>Privately-owned forest</a:t>
            </a:r>
            <a:endParaRPr lang="id-ID" altLang="en-US">
              <a:latin typeface="Britannic Bold" pitchFamily="34" charset="0"/>
              <a:sym typeface="HG創英ﾌﾟﾚｾﾞﾝｽEB"/>
            </a:endParaRPr>
          </a:p>
        </p:txBody>
      </p:sp>
      <p:sp>
        <p:nvSpPr>
          <p:cNvPr id="13318" name="Rounded Rectangle 143"/>
          <p:cNvSpPr>
            <a:spLocks noChangeArrowheads="1"/>
          </p:cNvSpPr>
          <p:nvPr/>
        </p:nvSpPr>
        <p:spPr bwMode="auto">
          <a:xfrm>
            <a:off x="7281863" y="5438775"/>
            <a:ext cx="1238250" cy="946150"/>
          </a:xfrm>
          <a:prstGeom prst="roundRect">
            <a:avLst>
              <a:gd name="adj" fmla="val 16667"/>
            </a:avLst>
          </a:prstGeom>
          <a:noFill/>
          <a:ln w="25400">
            <a:solidFill>
              <a:schemeClr val="tx1"/>
            </a:solidFill>
            <a:miter lim="800000"/>
            <a:headEnd/>
            <a:tailEnd/>
          </a:ln>
        </p:spPr>
        <p:txBody>
          <a:bodyPr anchor="ctr"/>
          <a:lstStyle/>
          <a:p>
            <a:pPr algn="ctr"/>
            <a:r>
              <a:rPr lang="id-ID">
                <a:latin typeface="Britannic Bold" pitchFamily="34" charset="0"/>
                <a:sym typeface="Perpetua" pitchFamily="18" charset="0"/>
              </a:rPr>
              <a:t>Market</a:t>
            </a:r>
            <a:endParaRPr lang="id-ID" altLang="en-US">
              <a:latin typeface="Britannic Bold" pitchFamily="34" charset="0"/>
              <a:sym typeface="HG創英ﾌﾟﾚｾﾞﾝｽEB"/>
            </a:endParaRPr>
          </a:p>
        </p:txBody>
      </p:sp>
      <p:pic>
        <p:nvPicPr>
          <p:cNvPr id="13319" name="Picture 44" descr="12279738201383389510Farmeral_Wood_Icon.svg.hi.png"/>
          <p:cNvPicPr>
            <a:picLocks noChangeAspect="1" noChangeArrowheads="1"/>
          </p:cNvPicPr>
          <p:nvPr/>
        </p:nvPicPr>
        <p:blipFill>
          <a:blip r:embed="rId3" cstate="print"/>
          <a:srcRect/>
          <a:stretch>
            <a:fillRect/>
          </a:stretch>
        </p:blipFill>
        <p:spPr bwMode="auto">
          <a:xfrm>
            <a:off x="511175" y="1790700"/>
            <a:ext cx="860425" cy="752475"/>
          </a:xfrm>
          <a:prstGeom prst="rect">
            <a:avLst/>
          </a:prstGeom>
          <a:solidFill>
            <a:schemeClr val="bg1"/>
          </a:solidFill>
          <a:ln w="9525">
            <a:noFill/>
            <a:bevel/>
            <a:headEnd/>
            <a:tailEnd/>
          </a:ln>
        </p:spPr>
      </p:pic>
      <p:pic>
        <p:nvPicPr>
          <p:cNvPr id="16399" name="Picture 45" descr="12279738201383389510Farmeral_Wood_Icon.svg.hi.png"/>
          <p:cNvPicPr>
            <a:picLocks noChangeAspect="1" noChangeArrowheads="1"/>
          </p:cNvPicPr>
          <p:nvPr/>
        </p:nvPicPr>
        <p:blipFill>
          <a:blip r:embed="rId4" cstate="print"/>
          <a:stretch>
            <a:fillRect/>
          </a:stretch>
        </p:blipFill>
        <p:spPr bwMode="auto">
          <a:xfrm>
            <a:off x="522288" y="5672138"/>
            <a:ext cx="930275" cy="768350"/>
          </a:xfrm>
          <a:prstGeom prst="rect">
            <a:avLst/>
          </a:prstGeom>
          <a:solidFill>
            <a:schemeClr val="accent6"/>
          </a:solidFill>
          <a:ln w="9525">
            <a:noFill/>
            <a:bevel/>
            <a:headEnd/>
            <a:tailEnd/>
          </a:ln>
        </p:spPr>
      </p:pic>
      <p:pic>
        <p:nvPicPr>
          <p:cNvPr id="16400" name="Picture 46" descr="12279738201383389510Farmeral_Wood_Icon.svg.hi.png"/>
          <p:cNvPicPr>
            <a:picLocks noChangeAspect="1" noChangeArrowheads="1"/>
          </p:cNvPicPr>
          <p:nvPr/>
        </p:nvPicPr>
        <p:blipFill>
          <a:blip r:embed="rId5" cstate="print"/>
          <a:stretch>
            <a:fillRect/>
          </a:stretch>
        </p:blipFill>
        <p:spPr bwMode="auto">
          <a:xfrm>
            <a:off x="455613" y="3695700"/>
            <a:ext cx="996950" cy="995363"/>
          </a:xfrm>
          <a:prstGeom prst="rect">
            <a:avLst/>
          </a:prstGeom>
          <a:solidFill>
            <a:schemeClr val="accent6">
              <a:lumMod val="75000"/>
            </a:schemeClr>
          </a:solidFill>
          <a:ln w="9525">
            <a:noFill/>
            <a:bevel/>
            <a:headEnd/>
            <a:tailEnd/>
          </a:ln>
        </p:spPr>
      </p:pic>
      <p:sp>
        <p:nvSpPr>
          <p:cNvPr id="29" name="Rectangle 28"/>
          <p:cNvSpPr/>
          <p:nvPr/>
        </p:nvSpPr>
        <p:spPr>
          <a:xfrm>
            <a:off x="3730625" y="1549400"/>
            <a:ext cx="1255713" cy="3643313"/>
          </a:xfrm>
          <a:prstGeom prst="rect">
            <a:avLst/>
          </a:prstGeom>
          <a:noFill/>
          <a:ln w="349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sz="1600">
              <a:solidFill>
                <a:schemeClr val="tx1"/>
              </a:solidFill>
              <a:latin typeface="Britannic Bold" pitchFamily="34" charset="0"/>
            </a:endParaRPr>
          </a:p>
          <a:p>
            <a:pPr algn="ctr" fontAlgn="auto">
              <a:spcBef>
                <a:spcPts val="0"/>
              </a:spcBef>
              <a:spcAft>
                <a:spcPts val="0"/>
              </a:spcAft>
              <a:defRPr/>
            </a:pPr>
            <a:r>
              <a:rPr lang="en-US" sz="1600">
                <a:solidFill>
                  <a:schemeClr val="tx1"/>
                </a:solidFill>
                <a:latin typeface="Britannic Bold" pitchFamily="34" charset="0"/>
              </a:rPr>
              <a:t>P</a:t>
            </a:r>
            <a:r>
              <a:rPr lang="id-ID" sz="1600">
                <a:solidFill>
                  <a:schemeClr val="tx1"/>
                </a:solidFill>
                <a:latin typeface="Britannic Bold" pitchFamily="34" charset="0"/>
              </a:rPr>
              <a:t>rimary Industry</a:t>
            </a:r>
            <a:endParaRPr lang="id-ID" sz="1600" dirty="0">
              <a:solidFill>
                <a:schemeClr val="tx1"/>
              </a:solidFill>
              <a:latin typeface="Britannic Bold" pitchFamily="34" charset="0"/>
            </a:endParaRPr>
          </a:p>
        </p:txBody>
      </p:sp>
      <p:sp>
        <p:nvSpPr>
          <p:cNvPr id="31" name="Rectangle 30"/>
          <p:cNvSpPr/>
          <p:nvPr/>
        </p:nvSpPr>
        <p:spPr>
          <a:xfrm>
            <a:off x="5321300" y="2108200"/>
            <a:ext cx="1179513" cy="413702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600">
                <a:solidFill>
                  <a:schemeClr val="tx1"/>
                </a:solidFill>
                <a:latin typeface="Britannic Bold" pitchFamily="34" charset="0"/>
              </a:rPr>
              <a:t>S</a:t>
            </a:r>
            <a:r>
              <a:rPr lang="id-ID" sz="1600">
                <a:solidFill>
                  <a:schemeClr val="tx1"/>
                </a:solidFill>
                <a:latin typeface="Britannic Bold" pitchFamily="34" charset="0"/>
              </a:rPr>
              <a:t>econdary Industry</a:t>
            </a:r>
            <a:endParaRPr lang="id-ID" sz="1600" dirty="0">
              <a:solidFill>
                <a:schemeClr val="tx1"/>
              </a:solidFill>
              <a:latin typeface="Britannic Bold" pitchFamily="34" charset="0"/>
            </a:endParaRPr>
          </a:p>
        </p:txBody>
      </p:sp>
      <p:sp>
        <p:nvSpPr>
          <p:cNvPr id="33" name="Rectangle 32"/>
          <p:cNvSpPr/>
          <p:nvPr/>
        </p:nvSpPr>
        <p:spPr>
          <a:xfrm>
            <a:off x="7269163" y="1441450"/>
            <a:ext cx="1341437" cy="1320800"/>
          </a:xfrm>
          <a:prstGeom prst="rect">
            <a:avLst/>
          </a:prstGeom>
          <a:solidFill>
            <a:schemeClr val="accent6">
              <a:lumMod val="20000"/>
              <a:lumOff val="8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000">
                <a:solidFill>
                  <a:schemeClr val="bg1"/>
                </a:solidFill>
                <a:latin typeface="Britannic Bold" pitchFamily="34" charset="0"/>
              </a:rPr>
              <a:t>F</a:t>
            </a:r>
            <a:r>
              <a:rPr lang="id-ID" sz="2000">
                <a:solidFill>
                  <a:schemeClr val="bg1"/>
                </a:solidFill>
                <a:latin typeface="Britannic Bold" pitchFamily="34" charset="0"/>
              </a:rPr>
              <a:t>inished Products</a:t>
            </a:r>
            <a:endParaRPr lang="id-ID" sz="2000" dirty="0">
              <a:solidFill>
                <a:schemeClr val="bg1"/>
              </a:solidFill>
              <a:latin typeface="Britannic Bold" pitchFamily="34" charset="0"/>
            </a:endParaRPr>
          </a:p>
        </p:txBody>
      </p:sp>
      <p:sp>
        <p:nvSpPr>
          <p:cNvPr id="13325" name="TextBox 118"/>
          <p:cNvSpPr>
            <a:spLocks noChangeArrowheads="1"/>
          </p:cNvSpPr>
          <p:nvPr/>
        </p:nvSpPr>
        <p:spPr bwMode="auto">
          <a:xfrm>
            <a:off x="1446213" y="5672138"/>
            <a:ext cx="1196975" cy="646112"/>
          </a:xfrm>
          <a:prstGeom prst="rect">
            <a:avLst/>
          </a:prstGeom>
          <a:noFill/>
          <a:ln w="25400">
            <a:noFill/>
            <a:miter lim="800000"/>
            <a:headEnd/>
            <a:tailEnd/>
          </a:ln>
        </p:spPr>
        <p:txBody>
          <a:bodyPr>
            <a:spAutoFit/>
          </a:bodyPr>
          <a:lstStyle/>
          <a:p>
            <a:pPr algn="ctr">
              <a:spcBef>
                <a:spcPts val="1200"/>
              </a:spcBef>
              <a:spcAft>
                <a:spcPts val="1200"/>
              </a:spcAft>
            </a:pPr>
            <a:r>
              <a:rPr lang="id-ID">
                <a:latin typeface="Britannic Bold" pitchFamily="34" charset="0"/>
                <a:sym typeface="Perpetua" pitchFamily="18" charset="0"/>
              </a:rPr>
              <a:t>Imported timber</a:t>
            </a:r>
            <a:endParaRPr lang="id-ID" altLang="en-US">
              <a:latin typeface="Britannic Bold" pitchFamily="34" charset="0"/>
              <a:ea typeface="HG創英ﾌﾟﾚｾﾞﾝｽEB"/>
              <a:cs typeface="HG創英ﾌﾟﾚｾﾞﾝｽEB"/>
              <a:sym typeface="HG創英ﾌﾟﾚｾﾞﾝｽEB"/>
            </a:endParaRPr>
          </a:p>
        </p:txBody>
      </p:sp>
      <p:sp>
        <p:nvSpPr>
          <p:cNvPr id="67" name="Vertical Scroll 66"/>
          <p:cNvSpPr/>
          <p:nvPr/>
        </p:nvSpPr>
        <p:spPr>
          <a:xfrm>
            <a:off x="7148513" y="3517900"/>
            <a:ext cx="1487487" cy="1177925"/>
          </a:xfrm>
          <a:prstGeom prst="verticalScroll">
            <a:avLst/>
          </a:prstGeom>
          <a:solidFill>
            <a:schemeClr val="accent3">
              <a:lumMod val="40000"/>
              <a:lumOff val="6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200">
                <a:solidFill>
                  <a:schemeClr val="bg1"/>
                </a:solidFill>
                <a:latin typeface="Bernard MT Condensed" pitchFamily="18" charset="0"/>
              </a:rPr>
              <a:t>V-Legal</a:t>
            </a:r>
            <a:r>
              <a:rPr lang="id-ID" sz="1200">
                <a:solidFill>
                  <a:schemeClr val="bg1"/>
                </a:solidFill>
                <a:latin typeface="Bernard MT Condensed" pitchFamily="18" charset="0"/>
              </a:rPr>
              <a:t> Document</a:t>
            </a:r>
            <a:endParaRPr lang="en-US" sz="1200" dirty="0">
              <a:solidFill>
                <a:schemeClr val="bg1"/>
              </a:solidFill>
              <a:latin typeface="Bernard MT Condensed" pitchFamily="18" charset="0"/>
            </a:endParaRPr>
          </a:p>
          <a:p>
            <a:pPr algn="ctr" fontAlgn="auto">
              <a:spcBef>
                <a:spcPts val="0"/>
              </a:spcBef>
              <a:spcAft>
                <a:spcPts val="0"/>
              </a:spcAft>
              <a:defRPr/>
            </a:pPr>
            <a:r>
              <a:rPr lang="en-US" sz="1200" dirty="0">
                <a:solidFill>
                  <a:schemeClr val="bg1"/>
                </a:solidFill>
                <a:latin typeface="Bernard MT Condensed" pitchFamily="18" charset="0"/>
              </a:rPr>
              <a:t>(</a:t>
            </a:r>
            <a:r>
              <a:rPr lang="en-US" sz="1200" i="1" dirty="0">
                <a:solidFill>
                  <a:schemeClr val="bg1"/>
                </a:solidFill>
                <a:latin typeface="Bernard MT Condensed" pitchFamily="18" charset="0"/>
              </a:rPr>
              <a:t>FLEGT </a:t>
            </a:r>
            <a:r>
              <a:rPr lang="en-US" sz="1200" i="1">
                <a:solidFill>
                  <a:schemeClr val="bg1"/>
                </a:solidFill>
                <a:latin typeface="Bernard MT Condensed" pitchFamily="18" charset="0"/>
              </a:rPr>
              <a:t>License)</a:t>
            </a:r>
            <a:endParaRPr lang="id-ID" sz="1200" i="1">
              <a:solidFill>
                <a:schemeClr val="bg1"/>
              </a:solidFill>
              <a:latin typeface="Bernard MT Condensed" pitchFamily="18" charset="0"/>
            </a:endParaRPr>
          </a:p>
          <a:p>
            <a:pPr algn="ctr" fontAlgn="auto">
              <a:spcBef>
                <a:spcPts val="0"/>
              </a:spcBef>
              <a:spcAft>
                <a:spcPts val="0"/>
              </a:spcAft>
              <a:defRPr/>
            </a:pPr>
            <a:r>
              <a:rPr lang="id-ID" sz="1200">
                <a:solidFill>
                  <a:schemeClr val="bg1"/>
                </a:solidFill>
                <a:latin typeface="Bernard MT Condensed" pitchFamily="18" charset="0"/>
              </a:rPr>
              <a:t>via LIU</a:t>
            </a:r>
            <a:endParaRPr lang="id-ID" sz="1200" dirty="0">
              <a:solidFill>
                <a:schemeClr val="bg1"/>
              </a:solidFill>
              <a:latin typeface="Britannic Bold" pitchFamily="34" charset="0"/>
            </a:endParaRPr>
          </a:p>
        </p:txBody>
      </p:sp>
      <p:sp>
        <p:nvSpPr>
          <p:cNvPr id="13327" name="TextBox 16420"/>
          <p:cNvSpPr txBox="1">
            <a:spLocks noChangeArrowheads="1"/>
          </p:cNvSpPr>
          <p:nvPr/>
        </p:nvSpPr>
        <p:spPr bwMode="auto">
          <a:xfrm>
            <a:off x="500063" y="1071563"/>
            <a:ext cx="1906587" cy="708025"/>
          </a:xfrm>
          <a:prstGeom prst="rect">
            <a:avLst/>
          </a:prstGeom>
          <a:noFill/>
          <a:ln w="9525">
            <a:noFill/>
            <a:miter lim="800000"/>
            <a:headEnd/>
            <a:tailEnd/>
          </a:ln>
        </p:spPr>
        <p:txBody>
          <a:bodyPr>
            <a:spAutoFit/>
          </a:bodyPr>
          <a:lstStyle/>
          <a:p>
            <a:r>
              <a:rPr lang="en-SG" sz="2000">
                <a:latin typeface="Bernard MT Condensed" pitchFamily="18" charset="0"/>
              </a:rPr>
              <a:t>Legal &amp; </a:t>
            </a:r>
            <a:r>
              <a:rPr lang="id-ID" sz="2000">
                <a:latin typeface="Bernard MT Condensed" pitchFamily="18" charset="0"/>
              </a:rPr>
              <a:t>Sustainable</a:t>
            </a:r>
            <a:endParaRPr lang="en-SG" sz="2000">
              <a:latin typeface="Bernard MT Condensed" pitchFamily="18" charset="0"/>
            </a:endParaRPr>
          </a:p>
        </p:txBody>
      </p:sp>
      <p:sp>
        <p:nvSpPr>
          <p:cNvPr id="13328" name="TextBox 102"/>
          <p:cNvSpPr txBox="1">
            <a:spLocks noChangeArrowheads="1"/>
          </p:cNvSpPr>
          <p:nvPr/>
        </p:nvSpPr>
        <p:spPr bwMode="auto">
          <a:xfrm>
            <a:off x="500063" y="3214688"/>
            <a:ext cx="776287" cy="400050"/>
          </a:xfrm>
          <a:prstGeom prst="rect">
            <a:avLst/>
          </a:prstGeom>
          <a:noFill/>
          <a:ln w="9525">
            <a:noFill/>
            <a:miter lim="800000"/>
            <a:headEnd/>
            <a:tailEnd/>
          </a:ln>
        </p:spPr>
        <p:txBody>
          <a:bodyPr>
            <a:spAutoFit/>
          </a:bodyPr>
          <a:lstStyle/>
          <a:p>
            <a:r>
              <a:rPr lang="en-SG" sz="2000">
                <a:latin typeface="Bernard MT Condensed" pitchFamily="18" charset="0"/>
              </a:rPr>
              <a:t>Legal</a:t>
            </a:r>
          </a:p>
        </p:txBody>
      </p:sp>
      <p:sp>
        <p:nvSpPr>
          <p:cNvPr id="13329" name="TextBox 103"/>
          <p:cNvSpPr txBox="1">
            <a:spLocks noChangeArrowheads="1"/>
          </p:cNvSpPr>
          <p:nvPr/>
        </p:nvSpPr>
        <p:spPr bwMode="auto">
          <a:xfrm>
            <a:off x="500063" y="5214938"/>
            <a:ext cx="776287" cy="400050"/>
          </a:xfrm>
          <a:prstGeom prst="rect">
            <a:avLst/>
          </a:prstGeom>
          <a:noFill/>
          <a:ln w="9525">
            <a:noFill/>
            <a:miter lim="800000"/>
            <a:headEnd/>
            <a:tailEnd/>
          </a:ln>
        </p:spPr>
        <p:txBody>
          <a:bodyPr>
            <a:spAutoFit/>
          </a:bodyPr>
          <a:lstStyle/>
          <a:p>
            <a:r>
              <a:rPr lang="en-SG" sz="2000">
                <a:latin typeface="Bernard MT Condensed" pitchFamily="18" charset="0"/>
              </a:rPr>
              <a:t>Legal</a:t>
            </a:r>
          </a:p>
        </p:txBody>
      </p:sp>
      <p:sp>
        <p:nvSpPr>
          <p:cNvPr id="13330" name="TextBox 104"/>
          <p:cNvSpPr txBox="1">
            <a:spLocks noChangeArrowheads="1"/>
          </p:cNvSpPr>
          <p:nvPr/>
        </p:nvSpPr>
        <p:spPr bwMode="auto">
          <a:xfrm>
            <a:off x="3937000" y="4622800"/>
            <a:ext cx="776288" cy="400050"/>
          </a:xfrm>
          <a:prstGeom prst="rect">
            <a:avLst/>
          </a:prstGeom>
          <a:noFill/>
          <a:ln w="9525">
            <a:noFill/>
            <a:miter lim="800000"/>
            <a:headEnd/>
            <a:tailEnd/>
          </a:ln>
        </p:spPr>
        <p:txBody>
          <a:bodyPr>
            <a:spAutoFit/>
          </a:bodyPr>
          <a:lstStyle/>
          <a:p>
            <a:pPr algn="ctr"/>
            <a:r>
              <a:rPr lang="en-SG" sz="2000">
                <a:latin typeface="Bernard MT Condensed" pitchFamily="18" charset="0"/>
              </a:rPr>
              <a:t>Legal</a:t>
            </a:r>
          </a:p>
        </p:txBody>
      </p:sp>
      <p:sp>
        <p:nvSpPr>
          <p:cNvPr id="13331" name="TextBox 105"/>
          <p:cNvSpPr txBox="1">
            <a:spLocks noChangeArrowheads="1"/>
          </p:cNvSpPr>
          <p:nvPr/>
        </p:nvSpPr>
        <p:spPr bwMode="auto">
          <a:xfrm>
            <a:off x="5486400" y="5427663"/>
            <a:ext cx="776288" cy="400050"/>
          </a:xfrm>
          <a:prstGeom prst="rect">
            <a:avLst/>
          </a:prstGeom>
          <a:noFill/>
          <a:ln w="9525">
            <a:noFill/>
            <a:miter lim="800000"/>
            <a:headEnd/>
            <a:tailEnd/>
          </a:ln>
        </p:spPr>
        <p:txBody>
          <a:bodyPr>
            <a:spAutoFit/>
          </a:bodyPr>
          <a:lstStyle/>
          <a:p>
            <a:pPr algn="ctr"/>
            <a:r>
              <a:rPr lang="en-SG" sz="2000">
                <a:latin typeface="Bernard MT Condensed" pitchFamily="18" charset="0"/>
              </a:rPr>
              <a:t>Legal</a:t>
            </a:r>
          </a:p>
        </p:txBody>
      </p:sp>
      <p:sp>
        <p:nvSpPr>
          <p:cNvPr id="30" name="Pentagon 29"/>
          <p:cNvSpPr/>
          <p:nvPr/>
        </p:nvSpPr>
        <p:spPr>
          <a:xfrm>
            <a:off x="2557463" y="1984375"/>
            <a:ext cx="836612" cy="215900"/>
          </a:xfrm>
          <a:prstGeom prst="homePlat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p>
        </p:txBody>
      </p:sp>
      <p:sp>
        <p:nvSpPr>
          <p:cNvPr id="32" name="Chevron 31"/>
          <p:cNvSpPr/>
          <p:nvPr/>
        </p:nvSpPr>
        <p:spPr>
          <a:xfrm>
            <a:off x="3370263" y="1968500"/>
            <a:ext cx="303212" cy="225425"/>
          </a:xfrm>
          <a:prstGeom prst="chevron">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solidFill>
                <a:schemeClr val="tx1"/>
              </a:solidFill>
            </a:endParaRPr>
          </a:p>
        </p:txBody>
      </p:sp>
      <p:sp>
        <p:nvSpPr>
          <p:cNvPr id="55" name="Pentagon 54"/>
          <p:cNvSpPr/>
          <p:nvPr/>
        </p:nvSpPr>
        <p:spPr>
          <a:xfrm>
            <a:off x="2578100" y="3933825"/>
            <a:ext cx="836613" cy="250825"/>
          </a:xfrm>
          <a:prstGeom prst="homePlat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p>
        </p:txBody>
      </p:sp>
      <p:sp>
        <p:nvSpPr>
          <p:cNvPr id="56" name="Chevron 55"/>
          <p:cNvSpPr/>
          <p:nvPr/>
        </p:nvSpPr>
        <p:spPr>
          <a:xfrm>
            <a:off x="3379788" y="3917950"/>
            <a:ext cx="303212" cy="261938"/>
          </a:xfrm>
          <a:prstGeom prst="chevron">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solidFill>
                <a:schemeClr val="tx1"/>
              </a:solidFill>
            </a:endParaRPr>
          </a:p>
        </p:txBody>
      </p:sp>
      <p:sp>
        <p:nvSpPr>
          <p:cNvPr id="62" name="Pentagon 61"/>
          <p:cNvSpPr/>
          <p:nvPr/>
        </p:nvSpPr>
        <p:spPr>
          <a:xfrm>
            <a:off x="5076825" y="1597025"/>
            <a:ext cx="1641475" cy="231775"/>
          </a:xfrm>
          <a:prstGeom prst="homePlat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p>
        </p:txBody>
      </p:sp>
      <p:sp>
        <p:nvSpPr>
          <p:cNvPr id="69" name="Pentagon 68"/>
          <p:cNvSpPr/>
          <p:nvPr/>
        </p:nvSpPr>
        <p:spPr>
          <a:xfrm>
            <a:off x="6494463" y="2182813"/>
            <a:ext cx="374650" cy="225425"/>
          </a:xfrm>
          <a:prstGeom prst="homePlate">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p>
        </p:txBody>
      </p:sp>
      <p:sp>
        <p:nvSpPr>
          <p:cNvPr id="70" name="Chevron 69"/>
          <p:cNvSpPr/>
          <p:nvPr/>
        </p:nvSpPr>
        <p:spPr>
          <a:xfrm>
            <a:off x="6854825" y="2185988"/>
            <a:ext cx="317500" cy="222250"/>
          </a:xfrm>
          <a:prstGeom prst="chevron">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solidFill>
                <a:schemeClr val="tx1"/>
              </a:solidFill>
            </a:endParaRPr>
          </a:p>
        </p:txBody>
      </p:sp>
      <p:sp>
        <p:nvSpPr>
          <p:cNvPr id="77" name="Pentagon 76"/>
          <p:cNvSpPr/>
          <p:nvPr/>
        </p:nvSpPr>
        <p:spPr>
          <a:xfrm rot="5400000">
            <a:off x="7757319" y="2874169"/>
            <a:ext cx="247650" cy="233362"/>
          </a:xfrm>
          <a:prstGeom prst="homePlate">
            <a:avLst/>
          </a:prstGeom>
          <a:solidFill>
            <a:srgbClr val="92D05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p>
        </p:txBody>
      </p:sp>
      <p:sp>
        <p:nvSpPr>
          <p:cNvPr id="78" name="Chevron 77"/>
          <p:cNvSpPr/>
          <p:nvPr/>
        </p:nvSpPr>
        <p:spPr>
          <a:xfrm rot="5400000">
            <a:off x="7661275" y="3194050"/>
            <a:ext cx="422275" cy="193675"/>
          </a:xfrm>
          <a:prstGeom prst="chevron">
            <a:avLst/>
          </a:prstGeom>
          <a:solidFill>
            <a:srgbClr val="92D05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solidFill>
                <a:schemeClr val="tx1"/>
              </a:solidFill>
            </a:endParaRPr>
          </a:p>
        </p:txBody>
      </p:sp>
      <p:sp>
        <p:nvSpPr>
          <p:cNvPr id="82" name="Chevron 81"/>
          <p:cNvSpPr/>
          <p:nvPr/>
        </p:nvSpPr>
        <p:spPr>
          <a:xfrm>
            <a:off x="6740525" y="1593850"/>
            <a:ext cx="301625" cy="223838"/>
          </a:xfrm>
          <a:prstGeom prst="chevron">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solidFill>
                <a:schemeClr val="tx1"/>
              </a:solidFill>
            </a:endParaRPr>
          </a:p>
        </p:txBody>
      </p:sp>
      <p:sp>
        <p:nvSpPr>
          <p:cNvPr id="84" name="Chevron 83"/>
          <p:cNvSpPr/>
          <p:nvPr/>
        </p:nvSpPr>
        <p:spPr>
          <a:xfrm>
            <a:off x="5005388" y="3916363"/>
            <a:ext cx="303212" cy="284162"/>
          </a:xfrm>
          <a:prstGeom prst="chevron">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solidFill>
                <a:schemeClr val="tx1"/>
              </a:solidFill>
            </a:endParaRPr>
          </a:p>
        </p:txBody>
      </p:sp>
      <p:pic>
        <p:nvPicPr>
          <p:cNvPr id="13343" name="Picture 3" descr="D:\1.A\Kantor Baru\fOTO\KAYU2.jpg"/>
          <p:cNvPicPr>
            <a:picLocks noChangeAspect="1" noChangeArrowheads="1"/>
          </p:cNvPicPr>
          <p:nvPr/>
        </p:nvPicPr>
        <p:blipFill>
          <a:blip r:embed="rId6" cstate="print"/>
          <a:srcRect/>
          <a:stretch>
            <a:fillRect/>
          </a:stretch>
        </p:blipFill>
        <p:spPr bwMode="auto">
          <a:xfrm>
            <a:off x="3786188" y="2166938"/>
            <a:ext cx="1143000" cy="1119187"/>
          </a:xfrm>
          <a:prstGeom prst="rect">
            <a:avLst/>
          </a:prstGeom>
          <a:noFill/>
          <a:ln w="9525">
            <a:noFill/>
            <a:miter lim="800000"/>
            <a:headEnd/>
            <a:tailEnd/>
          </a:ln>
        </p:spPr>
      </p:pic>
      <p:sp>
        <p:nvSpPr>
          <p:cNvPr id="90" name="Pentagon 89"/>
          <p:cNvSpPr/>
          <p:nvPr/>
        </p:nvSpPr>
        <p:spPr>
          <a:xfrm>
            <a:off x="2611438" y="5807075"/>
            <a:ext cx="1352550" cy="206375"/>
          </a:xfrm>
          <a:prstGeom prst="homePlat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p>
        </p:txBody>
      </p:sp>
      <p:sp>
        <p:nvSpPr>
          <p:cNvPr id="91" name="Chevron 90"/>
          <p:cNvSpPr/>
          <p:nvPr/>
        </p:nvSpPr>
        <p:spPr>
          <a:xfrm>
            <a:off x="3983038" y="5775325"/>
            <a:ext cx="301625" cy="231775"/>
          </a:xfrm>
          <a:prstGeom prst="chevron">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solidFill>
                <a:schemeClr val="tx1"/>
              </a:solidFill>
            </a:endParaRPr>
          </a:p>
        </p:txBody>
      </p:sp>
      <p:sp>
        <p:nvSpPr>
          <p:cNvPr id="92" name="Pentagon 91"/>
          <p:cNvSpPr/>
          <p:nvPr/>
        </p:nvSpPr>
        <p:spPr>
          <a:xfrm>
            <a:off x="4359275" y="5788025"/>
            <a:ext cx="539750" cy="227013"/>
          </a:xfrm>
          <a:prstGeom prst="homePlat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p>
        </p:txBody>
      </p:sp>
      <p:sp>
        <p:nvSpPr>
          <p:cNvPr id="93" name="Chevron 92"/>
          <p:cNvSpPr/>
          <p:nvPr/>
        </p:nvSpPr>
        <p:spPr>
          <a:xfrm>
            <a:off x="4911725" y="5788025"/>
            <a:ext cx="301625" cy="231775"/>
          </a:xfrm>
          <a:prstGeom prst="chevron">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solidFill>
                <a:schemeClr val="tx1"/>
              </a:solidFill>
            </a:endParaRPr>
          </a:p>
        </p:txBody>
      </p:sp>
      <p:sp>
        <p:nvSpPr>
          <p:cNvPr id="94" name="Chevron 93"/>
          <p:cNvSpPr/>
          <p:nvPr/>
        </p:nvSpPr>
        <p:spPr>
          <a:xfrm rot="16011339">
            <a:off x="4131469" y="5357019"/>
            <a:ext cx="371475" cy="290513"/>
          </a:xfrm>
          <a:prstGeom prst="chevron">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solidFill>
                <a:schemeClr val="tx1"/>
              </a:solidFill>
            </a:endParaRPr>
          </a:p>
        </p:txBody>
      </p:sp>
      <p:sp>
        <p:nvSpPr>
          <p:cNvPr id="95" name="Pentagon 94"/>
          <p:cNvSpPr/>
          <p:nvPr/>
        </p:nvSpPr>
        <p:spPr>
          <a:xfrm rot="5400000">
            <a:off x="7715250" y="4773613"/>
            <a:ext cx="323850" cy="260350"/>
          </a:xfrm>
          <a:prstGeom prst="homePlate">
            <a:avLst/>
          </a:prstGeom>
          <a:solidFill>
            <a:srgbClr val="92D05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p>
        </p:txBody>
      </p:sp>
      <p:sp>
        <p:nvSpPr>
          <p:cNvPr id="96" name="Chevron 95"/>
          <p:cNvSpPr/>
          <p:nvPr/>
        </p:nvSpPr>
        <p:spPr>
          <a:xfrm rot="5400000">
            <a:off x="7672388" y="5064125"/>
            <a:ext cx="423862" cy="261938"/>
          </a:xfrm>
          <a:prstGeom prst="chevron">
            <a:avLst/>
          </a:prstGeom>
          <a:solidFill>
            <a:srgbClr val="92D05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solidFill>
                <a:schemeClr val="tx1"/>
              </a:solidFill>
            </a:endParaRPr>
          </a:p>
        </p:txBody>
      </p:sp>
      <p:pic>
        <p:nvPicPr>
          <p:cNvPr id="13351" name="Picture 4" descr="D:\1.A\Kantor INDUSTRI\2015\Wanto\HS code\papan partikel 2 4410.jpg"/>
          <p:cNvPicPr>
            <a:picLocks noChangeAspect="1" noChangeArrowheads="1"/>
          </p:cNvPicPr>
          <p:nvPr/>
        </p:nvPicPr>
        <p:blipFill>
          <a:blip r:embed="rId7" cstate="print"/>
          <a:srcRect/>
          <a:stretch>
            <a:fillRect/>
          </a:stretch>
        </p:blipFill>
        <p:spPr bwMode="auto">
          <a:xfrm>
            <a:off x="5429250" y="2928938"/>
            <a:ext cx="1000125" cy="1000125"/>
          </a:xfrm>
          <a:prstGeom prst="rect">
            <a:avLst/>
          </a:prstGeom>
          <a:noFill/>
          <a:ln w="9525">
            <a:noFill/>
            <a:miter lim="800000"/>
            <a:headEnd/>
            <a:tailEnd/>
          </a:ln>
        </p:spPr>
      </p:pic>
      <p:pic>
        <p:nvPicPr>
          <p:cNvPr id="97" name="Picture 8" descr="F:\Yoga\Video, Gambar, Photo &amp; Logo\Logo SVLK.jpg"/>
          <p:cNvPicPr>
            <a:picLocks noChangeAspect="1" noChangeArrowheads="1"/>
          </p:cNvPicPr>
          <p:nvPr/>
        </p:nvPicPr>
        <p:blipFill>
          <a:blip r:embed="rId8" cstate="print"/>
          <a:srcRect/>
          <a:stretch>
            <a:fillRect/>
          </a:stretch>
        </p:blipFill>
        <p:spPr bwMode="auto">
          <a:xfrm rot="20206929">
            <a:off x="8424593" y="5517636"/>
            <a:ext cx="599051" cy="73365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8" name="Picture 8" descr="F:\Yoga\Video, Gambar, Photo &amp; Logo\Logo SVLK.jpg"/>
          <p:cNvPicPr>
            <a:picLocks noChangeAspect="1" noChangeArrowheads="1"/>
          </p:cNvPicPr>
          <p:nvPr/>
        </p:nvPicPr>
        <p:blipFill>
          <a:blip r:embed="rId8" cstate="print"/>
          <a:srcRect/>
          <a:stretch>
            <a:fillRect/>
          </a:stretch>
        </p:blipFill>
        <p:spPr bwMode="auto">
          <a:xfrm rot="20206929">
            <a:off x="8460747" y="4314372"/>
            <a:ext cx="599051" cy="73365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a:p>
        </p:txBody>
      </p:sp>
      <p:pic>
        <p:nvPicPr>
          <p:cNvPr id="2050" name="Picture 2"/>
          <p:cNvPicPr>
            <a:picLocks noChangeAspect="1" noChangeArrowheads="1"/>
          </p:cNvPicPr>
          <p:nvPr/>
        </p:nvPicPr>
        <p:blipFill>
          <a:blip r:embed="rId2" cstate="print"/>
          <a:srcRect/>
          <a:stretch>
            <a:fillRect/>
          </a:stretch>
        </p:blipFill>
        <p:spPr bwMode="auto">
          <a:xfrm>
            <a:off x="0" y="3174"/>
            <a:ext cx="9144000" cy="6854825"/>
          </a:xfrm>
          <a:prstGeom prst="rect">
            <a:avLst/>
          </a:prstGeom>
          <a:noFill/>
          <a:ln w="9525">
            <a:noFill/>
            <a:miter lim="800000"/>
            <a:headEnd/>
            <a:tailEnd/>
          </a:ln>
          <a:effectLst/>
        </p:spPr>
      </p:pic>
    </p:spTree>
  </p:cSld>
  <p:clrMapOvr>
    <a:masterClrMapping/>
  </p:clrMapOvr>
</p:sld>
</file>

<file path=ppt/theme/_rels/themeOverride1.xml.rels><?xml version="1.0" encoding="UTF-8" standalone="yes"?>
<Relationships xmlns="http://schemas.openxmlformats.org/package/2006/relationships"><Relationship Id="rId1" Type="http://schemas.openxmlformats.org/officeDocument/2006/relationships/image" Target="../media/image16.jpeg"/></Relationships>
</file>

<file path=ppt/theme/theme1.xml><?xml version="1.0" encoding="utf-8"?>
<a:theme xmlns:a="http://schemas.openxmlformats.org/drawingml/2006/main" name="Technic">
  <a:themeElements>
    <a:clrScheme name="Technic">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445TGp_tech_dark_ani">
  <a:themeElements>
    <a:clrScheme name="Stream 1">
      <a:dk1>
        <a:srgbClr val="000000"/>
      </a:dk1>
      <a:lt1>
        <a:srgbClr val="FFFFFF"/>
      </a:lt1>
      <a:dk2>
        <a:srgbClr val="445E7A"/>
      </a:dk2>
      <a:lt2>
        <a:srgbClr val="DDDDDD"/>
      </a:lt2>
      <a:accent1>
        <a:srgbClr val="417799"/>
      </a:accent1>
      <a:accent2>
        <a:srgbClr val="009999"/>
      </a:accent2>
      <a:accent3>
        <a:srgbClr val="B0B6BE"/>
      </a:accent3>
      <a:accent4>
        <a:srgbClr val="DADADA"/>
      </a:accent4>
      <a:accent5>
        <a:srgbClr val="B0BDCA"/>
      </a:accent5>
      <a:accent6>
        <a:srgbClr val="008A8A"/>
      </a:accent6>
      <a:hlink>
        <a:srgbClr val="C47C40"/>
      </a:hlink>
      <a:folHlink>
        <a:srgbClr val="E25832"/>
      </a:folHlink>
    </a:clrScheme>
    <a:fontScheme name="Stream">
      <a:majorFont>
        <a:latin typeface="Lucida Sans Unicode"/>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Garamond"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Garamond" pitchFamily="18" charset="0"/>
          </a:defRPr>
        </a:defPPr>
      </a:lstStyle>
    </a:lnDef>
  </a:objectDefaults>
  <a:extraClrSchemeLst>
    <a:extraClrScheme>
      <a:clrScheme name="Stream 1">
        <a:dk1>
          <a:srgbClr val="000000"/>
        </a:dk1>
        <a:lt1>
          <a:srgbClr val="FFFFFF"/>
        </a:lt1>
        <a:dk2>
          <a:srgbClr val="445E7A"/>
        </a:dk2>
        <a:lt2>
          <a:srgbClr val="DDDDDD"/>
        </a:lt2>
        <a:accent1>
          <a:srgbClr val="417799"/>
        </a:accent1>
        <a:accent2>
          <a:srgbClr val="009999"/>
        </a:accent2>
        <a:accent3>
          <a:srgbClr val="B0B6BE"/>
        </a:accent3>
        <a:accent4>
          <a:srgbClr val="DADADA"/>
        </a:accent4>
        <a:accent5>
          <a:srgbClr val="B0BDCA"/>
        </a:accent5>
        <a:accent6>
          <a:srgbClr val="008A8A"/>
        </a:accent6>
        <a:hlink>
          <a:srgbClr val="C47C40"/>
        </a:hlink>
        <a:folHlink>
          <a:srgbClr val="E25832"/>
        </a:folHlink>
      </a:clrScheme>
      <a:clrMap bg1="dk2" tx1="lt1" bg2="dk1" tx2="lt2" accent1="accent1" accent2="accent2" accent3="accent3" accent4="accent4" accent5="accent5" accent6="accent6" hlink="hlink" folHlink="folHlink"/>
    </a:extraClrScheme>
    <a:extraClrScheme>
      <a:clrScheme name="Stream 2">
        <a:dk1>
          <a:srgbClr val="000514"/>
        </a:dk1>
        <a:lt1>
          <a:srgbClr val="FFFFFF"/>
        </a:lt1>
        <a:dk2>
          <a:srgbClr val="003399"/>
        </a:dk2>
        <a:lt2>
          <a:srgbClr val="E5E5FF"/>
        </a:lt2>
        <a:accent1>
          <a:srgbClr val="2A7CD6"/>
        </a:accent1>
        <a:accent2>
          <a:srgbClr val="A886E0"/>
        </a:accent2>
        <a:accent3>
          <a:srgbClr val="AAADCA"/>
        </a:accent3>
        <a:accent4>
          <a:srgbClr val="DADADA"/>
        </a:accent4>
        <a:accent5>
          <a:srgbClr val="ACBFE8"/>
        </a:accent5>
        <a:accent6>
          <a:srgbClr val="9879CB"/>
        </a:accent6>
        <a:hlink>
          <a:srgbClr val="25B9E7"/>
        </a:hlink>
        <a:folHlink>
          <a:srgbClr val="99CC00"/>
        </a:folHlink>
      </a:clrScheme>
      <a:clrMap bg1="dk2" tx1="lt1" bg2="dk1" tx2="lt2" accent1="accent1" accent2="accent2" accent3="accent3" accent4="accent4" accent5="accent5" accent6="accent6" hlink="hlink" folHlink="folHlink"/>
    </a:extraClrScheme>
    <a:extraClrScheme>
      <a:clrScheme name="Stream 3">
        <a:dk1>
          <a:srgbClr val="000000"/>
        </a:dk1>
        <a:lt1>
          <a:srgbClr val="FFFFFF"/>
        </a:lt1>
        <a:dk2>
          <a:srgbClr val="445E7A"/>
        </a:dk2>
        <a:lt2>
          <a:srgbClr val="DDDDDD"/>
        </a:lt2>
        <a:accent1>
          <a:srgbClr val="3468A6"/>
        </a:accent1>
        <a:accent2>
          <a:srgbClr val="E49D1C"/>
        </a:accent2>
        <a:accent3>
          <a:srgbClr val="B0B6BE"/>
        </a:accent3>
        <a:accent4>
          <a:srgbClr val="DADADA"/>
        </a:accent4>
        <a:accent5>
          <a:srgbClr val="AEB9D0"/>
        </a:accent5>
        <a:accent6>
          <a:srgbClr val="CF8E18"/>
        </a:accent6>
        <a:hlink>
          <a:srgbClr val="4EA5B6"/>
        </a:hlink>
        <a:folHlink>
          <a:srgbClr val="E25832"/>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573TGp_research_light">
  <a:themeElements>
    <a:clrScheme name="Default Design 3">
      <a:dk1>
        <a:srgbClr val="85218F"/>
      </a:dk1>
      <a:lt1>
        <a:srgbClr val="FFFFFF"/>
      </a:lt1>
      <a:dk2>
        <a:srgbClr val="F9DBF3"/>
      </a:dk2>
      <a:lt2>
        <a:srgbClr val="808080"/>
      </a:lt2>
      <a:accent1>
        <a:srgbClr val="9461CD"/>
      </a:accent1>
      <a:accent2>
        <a:srgbClr val="4E8DDA"/>
      </a:accent2>
      <a:accent3>
        <a:srgbClr val="FFFFFF"/>
      </a:accent3>
      <a:accent4>
        <a:srgbClr val="711B79"/>
      </a:accent4>
      <a:accent5>
        <a:srgbClr val="C8B7E3"/>
      </a:accent5>
      <a:accent6>
        <a:srgbClr val="467FC5"/>
      </a:accent6>
      <a:hlink>
        <a:srgbClr val="3FBB83"/>
      </a:hlink>
      <a:folHlink>
        <a:srgbClr val="C98C4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2E3038"/>
        </a:dk1>
        <a:lt1>
          <a:srgbClr val="FFFFFF"/>
        </a:lt1>
        <a:dk2>
          <a:srgbClr val="DDDDDD"/>
        </a:dk2>
        <a:lt2>
          <a:srgbClr val="808080"/>
        </a:lt2>
        <a:accent1>
          <a:srgbClr val="5ECC4C"/>
        </a:accent1>
        <a:accent2>
          <a:srgbClr val="DE4A98"/>
        </a:accent2>
        <a:accent3>
          <a:srgbClr val="FFFFFF"/>
        </a:accent3>
        <a:accent4>
          <a:srgbClr val="26272E"/>
        </a:accent4>
        <a:accent5>
          <a:srgbClr val="B6E2B2"/>
        </a:accent5>
        <a:accent6>
          <a:srgbClr val="C94289"/>
        </a:accent6>
        <a:hlink>
          <a:srgbClr val="B89642"/>
        </a:hlink>
        <a:folHlink>
          <a:srgbClr val="4EA4CA"/>
        </a:folHlink>
      </a:clrScheme>
      <a:clrMap bg1="lt1" tx1="dk1" bg2="lt2" tx2="dk2" accent1="accent1" accent2="accent2" accent3="accent3" accent4="accent4" accent5="accent5" accent6="accent6" hlink="hlink" folHlink="folHlink"/>
    </a:extraClrScheme>
    <a:extraClrScheme>
      <a:clrScheme name="Default Design 2">
        <a:dk1>
          <a:srgbClr val="0052A4"/>
        </a:dk1>
        <a:lt1>
          <a:srgbClr val="FFFFFF"/>
        </a:lt1>
        <a:dk2>
          <a:srgbClr val="DBEFF9"/>
        </a:dk2>
        <a:lt2>
          <a:srgbClr val="808080"/>
        </a:lt2>
        <a:accent1>
          <a:srgbClr val="5A87BE"/>
        </a:accent1>
        <a:accent2>
          <a:srgbClr val="DC5270"/>
        </a:accent2>
        <a:accent3>
          <a:srgbClr val="FFFFFF"/>
        </a:accent3>
        <a:accent4>
          <a:srgbClr val="00458B"/>
        </a:accent4>
        <a:accent5>
          <a:srgbClr val="B5C3DB"/>
        </a:accent5>
        <a:accent6>
          <a:srgbClr val="C74965"/>
        </a:accent6>
        <a:hlink>
          <a:srgbClr val="53B630"/>
        </a:hlink>
        <a:folHlink>
          <a:srgbClr val="D45F48"/>
        </a:folHlink>
      </a:clrScheme>
      <a:clrMap bg1="lt1" tx1="dk1" bg2="lt2" tx2="dk2" accent1="accent1" accent2="accent2" accent3="accent3" accent4="accent4" accent5="accent5" accent6="accent6" hlink="hlink" folHlink="folHlink"/>
    </a:extraClrScheme>
    <a:extraClrScheme>
      <a:clrScheme name="Default Design 3">
        <a:dk1>
          <a:srgbClr val="85218F"/>
        </a:dk1>
        <a:lt1>
          <a:srgbClr val="FFFFFF"/>
        </a:lt1>
        <a:dk2>
          <a:srgbClr val="F9DBF3"/>
        </a:dk2>
        <a:lt2>
          <a:srgbClr val="808080"/>
        </a:lt2>
        <a:accent1>
          <a:srgbClr val="9461CD"/>
        </a:accent1>
        <a:accent2>
          <a:srgbClr val="4E8DDA"/>
        </a:accent2>
        <a:accent3>
          <a:srgbClr val="FFFFFF"/>
        </a:accent3>
        <a:accent4>
          <a:srgbClr val="711B79"/>
        </a:accent4>
        <a:accent5>
          <a:srgbClr val="C8B7E3"/>
        </a:accent5>
        <a:accent6>
          <a:srgbClr val="467FC5"/>
        </a:accent6>
        <a:hlink>
          <a:srgbClr val="3FBB83"/>
        </a:hlink>
        <a:folHlink>
          <a:srgbClr val="C98C4F"/>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99TGp_medical_light_ani">
  <a:themeElements>
    <a:clrScheme name="400TGp_medical_light_ani 2">
      <a:dk1>
        <a:srgbClr val="000000"/>
      </a:dk1>
      <a:lt1>
        <a:srgbClr val="99CCFF"/>
      </a:lt1>
      <a:dk2>
        <a:srgbClr val="000066"/>
      </a:dk2>
      <a:lt2>
        <a:srgbClr val="969696"/>
      </a:lt2>
      <a:accent1>
        <a:srgbClr val="96AD23"/>
      </a:accent1>
      <a:accent2>
        <a:srgbClr val="3973B9"/>
      </a:accent2>
      <a:accent3>
        <a:srgbClr val="CAE2FF"/>
      </a:accent3>
      <a:accent4>
        <a:srgbClr val="000000"/>
      </a:accent4>
      <a:accent5>
        <a:srgbClr val="C9D3AC"/>
      </a:accent5>
      <a:accent6>
        <a:srgbClr val="3368A7"/>
      </a:accent6>
      <a:hlink>
        <a:srgbClr val="B639B9"/>
      </a:hlink>
      <a:folHlink>
        <a:srgbClr val="EA9C00"/>
      </a:folHlink>
    </a:clrScheme>
    <a:fontScheme name="400TGp_medical_light_ani">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id-ID" sz="1800" b="0" i="0" u="none" strike="noStrike" cap="none" normalizeH="0" baseline="0" smtClean="0">
            <a:ln>
              <a:noFill/>
            </a:ln>
            <a:solidFill>
              <a:schemeClr val="tx1"/>
            </a:solidFill>
            <a:effectLst/>
            <a:latin typeface="Symbol" pitchFamily="18" charset="2"/>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id-ID" sz="1800" b="0" i="0" u="none" strike="noStrike" cap="none" normalizeH="0" baseline="0" smtClean="0">
            <a:ln>
              <a:noFill/>
            </a:ln>
            <a:solidFill>
              <a:schemeClr val="tx1"/>
            </a:solidFill>
            <a:effectLst/>
            <a:latin typeface="Symbol" pitchFamily="18" charset="2"/>
          </a:defRPr>
        </a:defPPr>
      </a:lstStyle>
    </a:lnDef>
  </a:objectDefaults>
  <a:extraClrSchemeLst>
    <a:extraClrScheme>
      <a:clrScheme name="400TGp_medical_light_ani 1">
        <a:dk1>
          <a:srgbClr val="000000"/>
        </a:dk1>
        <a:lt1>
          <a:srgbClr val="CCCCFF"/>
        </a:lt1>
        <a:dk2>
          <a:srgbClr val="000066"/>
        </a:dk2>
        <a:lt2>
          <a:srgbClr val="4D4D4D"/>
        </a:lt2>
        <a:accent1>
          <a:srgbClr val="EBBA07"/>
        </a:accent1>
        <a:accent2>
          <a:srgbClr val="1D9FEF"/>
        </a:accent2>
        <a:accent3>
          <a:srgbClr val="E2E2FF"/>
        </a:accent3>
        <a:accent4>
          <a:srgbClr val="000000"/>
        </a:accent4>
        <a:accent5>
          <a:srgbClr val="F3D9AA"/>
        </a:accent5>
        <a:accent6>
          <a:srgbClr val="1990D9"/>
        </a:accent6>
        <a:hlink>
          <a:srgbClr val="5B5BE7"/>
        </a:hlink>
        <a:folHlink>
          <a:srgbClr val="77B525"/>
        </a:folHlink>
      </a:clrScheme>
      <a:clrMap bg1="lt1" tx1="dk1" bg2="lt2" tx2="dk2" accent1="accent1" accent2="accent2" accent3="accent3" accent4="accent4" accent5="accent5" accent6="accent6" hlink="hlink" folHlink="folHlink"/>
    </a:extraClrScheme>
    <a:extraClrScheme>
      <a:clrScheme name="400TGp_medical_light_ani 2">
        <a:dk1>
          <a:srgbClr val="000000"/>
        </a:dk1>
        <a:lt1>
          <a:srgbClr val="99CCFF"/>
        </a:lt1>
        <a:dk2>
          <a:srgbClr val="000066"/>
        </a:dk2>
        <a:lt2>
          <a:srgbClr val="969696"/>
        </a:lt2>
        <a:accent1>
          <a:srgbClr val="96AD23"/>
        </a:accent1>
        <a:accent2>
          <a:srgbClr val="3973B9"/>
        </a:accent2>
        <a:accent3>
          <a:srgbClr val="CAE2FF"/>
        </a:accent3>
        <a:accent4>
          <a:srgbClr val="000000"/>
        </a:accent4>
        <a:accent5>
          <a:srgbClr val="C9D3AC"/>
        </a:accent5>
        <a:accent6>
          <a:srgbClr val="3368A7"/>
        </a:accent6>
        <a:hlink>
          <a:srgbClr val="B639B9"/>
        </a:hlink>
        <a:folHlink>
          <a:srgbClr val="EA9C00"/>
        </a:folHlink>
      </a:clrScheme>
      <a:clrMap bg1="lt1" tx1="dk1" bg2="lt2" tx2="dk2" accent1="accent1" accent2="accent2" accent3="accent3" accent4="accent4" accent5="accent5" accent6="accent6" hlink="hlink" folHlink="folHlink"/>
    </a:extraClrScheme>
    <a:extraClrScheme>
      <a:clrScheme name="400TGp_medical_light_ani 3">
        <a:dk1>
          <a:srgbClr val="000000"/>
        </a:dk1>
        <a:lt1>
          <a:srgbClr val="88DFF4"/>
        </a:lt1>
        <a:dk2>
          <a:srgbClr val="003366"/>
        </a:dk2>
        <a:lt2>
          <a:srgbClr val="C0C0C0"/>
        </a:lt2>
        <a:accent1>
          <a:srgbClr val="276AF1"/>
        </a:accent1>
        <a:accent2>
          <a:srgbClr val="19C5C5"/>
        </a:accent2>
        <a:accent3>
          <a:srgbClr val="C3ECF8"/>
        </a:accent3>
        <a:accent4>
          <a:srgbClr val="000000"/>
        </a:accent4>
        <a:accent5>
          <a:srgbClr val="ACB9F7"/>
        </a:accent5>
        <a:accent6>
          <a:srgbClr val="16B2B2"/>
        </a:accent6>
        <a:hlink>
          <a:srgbClr val="84BC1E"/>
        </a:hlink>
        <a:folHlink>
          <a:srgbClr val="E45B06"/>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Override>
</file>

<file path=docProps/app.xml><?xml version="1.0" encoding="utf-8"?>
<Properties xmlns="http://schemas.openxmlformats.org/officeDocument/2006/extended-properties" xmlns:vt="http://schemas.openxmlformats.org/officeDocument/2006/docPropsVTypes">
  <Template>Technic</Template>
  <TotalTime>5354</TotalTime>
  <Words>768</Words>
  <Application>Microsoft Office PowerPoint</Application>
  <PresentationFormat>On-screen Show (4:3)</PresentationFormat>
  <Paragraphs>309</Paragraphs>
  <Slides>14</Slides>
  <Notes>10</Notes>
  <HiddenSlides>0</HiddenSlides>
  <MMClips>0</MMClips>
  <ScaleCrop>false</ScaleCrop>
  <HeadingPairs>
    <vt:vector size="6" baseType="variant">
      <vt:variant>
        <vt:lpstr>Fonts Used</vt:lpstr>
      </vt:variant>
      <vt:variant>
        <vt:i4>20</vt:i4>
      </vt:variant>
      <vt:variant>
        <vt:lpstr>Theme</vt:lpstr>
      </vt:variant>
      <vt:variant>
        <vt:i4>4</vt:i4>
      </vt:variant>
      <vt:variant>
        <vt:lpstr>Slide Titles</vt:lpstr>
      </vt:variant>
      <vt:variant>
        <vt:i4>14</vt:i4>
      </vt:variant>
    </vt:vector>
  </HeadingPairs>
  <TitlesOfParts>
    <vt:vector size="38" baseType="lpstr">
      <vt:lpstr>MS PGothic</vt:lpstr>
      <vt:lpstr>MS PGothic</vt:lpstr>
      <vt:lpstr>宋体</vt:lpstr>
      <vt:lpstr>Arial</vt:lpstr>
      <vt:lpstr>Arial Black</vt:lpstr>
      <vt:lpstr>Bernard MT Condensed</vt:lpstr>
      <vt:lpstr>Britannic Bold</vt:lpstr>
      <vt:lpstr>Calibri</vt:lpstr>
      <vt:lpstr>Franklin Gothic Book</vt:lpstr>
      <vt:lpstr>Garamond</vt:lpstr>
      <vt:lpstr>HGPｺﾞｼｯｸE</vt:lpstr>
      <vt:lpstr>HG創英ﾌﾟﾚｾﾞﾝｽEB</vt:lpstr>
      <vt:lpstr>Lucida Sans Unicode</vt:lpstr>
      <vt:lpstr>Perpetua</vt:lpstr>
      <vt:lpstr>Symbol</vt:lpstr>
      <vt:lpstr>Tahoma</vt:lpstr>
      <vt:lpstr>Times New Roman</vt:lpstr>
      <vt:lpstr>Verdana</vt:lpstr>
      <vt:lpstr>Wingdings</vt:lpstr>
      <vt:lpstr>Wingdings 2</vt:lpstr>
      <vt:lpstr>Technic</vt:lpstr>
      <vt:lpstr>445TGp_tech_dark_ani</vt:lpstr>
      <vt:lpstr>573TGp_research_light</vt:lpstr>
      <vt:lpstr>399TGp_medical_light_ani</vt:lpstr>
      <vt:lpstr>PowerPoint Presentation</vt:lpstr>
      <vt:lpstr>PowerPoint Presentation</vt:lpstr>
      <vt:lpstr>PowerPoint Presentation</vt:lpstr>
      <vt:lpstr>PowerPoint Presentation</vt:lpstr>
      <vt:lpstr>PowerPoint Presentation</vt:lpstr>
      <vt:lpstr>Uniqueness of SVLK</vt:lpstr>
      <vt:lpstr>PowerPoint Presentation</vt:lpstr>
      <vt:lpstr>SVLK Scope</vt:lpstr>
      <vt:lpstr>PowerPoint Presentation</vt:lpstr>
      <vt:lpstr>PowerPoint Presentation</vt:lpstr>
      <vt:lpstr>Challenges in SMEs</vt:lpstr>
      <vt:lpstr>Government Support on SMEs</vt:lpstr>
      <vt:lpstr>District Government Regulation to Accelarate SVLK Implementation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Kesepakatan bermitra sukarela (vpa)</dc:title>
  <dc:creator>VAIO</dc:creator>
  <cp:lastModifiedBy>Subdit NEIPIHH</cp:lastModifiedBy>
  <cp:revision>605</cp:revision>
  <dcterms:created xsi:type="dcterms:W3CDTF">2011-04-27T22:52:03Z</dcterms:created>
  <dcterms:modified xsi:type="dcterms:W3CDTF">2018-09-14T08:11:54Z</dcterms:modified>
</cp:coreProperties>
</file>