
<file path=[Content_Types].xml><?xml version="1.0" encoding="utf-8"?>
<Types xmlns="http://schemas.openxmlformats.org/package/2006/content-types">
  <Default Extension="xml" ContentType="application/xml"/>
  <Default Extension="wmv" ContentType="video/x-ms-wmv"/>
  <Default Extension="svg" ContentType="image/svg+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05" r:id="rId2"/>
    <p:sldId id="433" r:id="rId3"/>
    <p:sldId id="387" r:id="rId4"/>
    <p:sldId id="388" r:id="rId5"/>
    <p:sldId id="432" r:id="rId6"/>
    <p:sldId id="399" r:id="rId7"/>
    <p:sldId id="422" r:id="rId8"/>
    <p:sldId id="400" r:id="rId9"/>
    <p:sldId id="450" r:id="rId10"/>
    <p:sldId id="453" r:id="rId11"/>
    <p:sldId id="427" r:id="rId12"/>
    <p:sldId id="403" r:id="rId13"/>
    <p:sldId id="401" r:id="rId14"/>
    <p:sldId id="402" r:id="rId15"/>
    <p:sldId id="406" r:id="rId16"/>
    <p:sldId id="407" r:id="rId17"/>
    <p:sldId id="408" r:id="rId18"/>
    <p:sldId id="423" r:id="rId19"/>
    <p:sldId id="424" r:id="rId20"/>
    <p:sldId id="409" r:id="rId21"/>
    <p:sldId id="410" r:id="rId22"/>
    <p:sldId id="412" r:id="rId23"/>
    <p:sldId id="411" r:id="rId24"/>
    <p:sldId id="425" r:id="rId25"/>
    <p:sldId id="418" r:id="rId26"/>
    <p:sldId id="419" r:id="rId27"/>
    <p:sldId id="435" r:id="rId28"/>
    <p:sldId id="428" r:id="rId29"/>
    <p:sldId id="439" r:id="rId30"/>
    <p:sldId id="440" r:id="rId31"/>
    <p:sldId id="441" r:id="rId32"/>
    <p:sldId id="437" r:id="rId33"/>
    <p:sldId id="420" r:id="rId34"/>
    <p:sldId id="421" r:id="rId35"/>
    <p:sldId id="431" r:id="rId36"/>
    <p:sldId id="442" r:id="rId37"/>
    <p:sldId id="443" r:id="rId38"/>
    <p:sldId id="445" r:id="rId39"/>
    <p:sldId id="446" r:id="rId40"/>
    <p:sldId id="295" r:id="rId4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8" userDrawn="1">
          <p15:clr>
            <a:srgbClr val="A4A3A4"/>
          </p15:clr>
        </p15:guide>
        <p15:guide id="3" orient="horz" pos="3793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6" orient="horz" pos="3453" userDrawn="1">
          <p15:clr>
            <a:srgbClr val="A4A3A4"/>
          </p15:clr>
        </p15:guide>
        <p15:guide id="7" pos="2842" userDrawn="1">
          <p15:clr>
            <a:srgbClr val="A4A3A4"/>
          </p15:clr>
        </p15:guide>
        <p15:guide id="8" orient="horz" pos="1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CF37"/>
    <a:srgbClr val="9BBE32"/>
    <a:srgbClr val="5B8F11"/>
    <a:srgbClr val="FFFFFF"/>
    <a:srgbClr val="F7F7F7"/>
    <a:srgbClr val="B5CC02"/>
    <a:srgbClr val="B4CF49"/>
    <a:srgbClr val="DBE1E6"/>
    <a:srgbClr val="312E29"/>
    <a:srgbClr val="FFD4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91651" autoAdjust="0"/>
  </p:normalViewPr>
  <p:slideViewPr>
    <p:cSldViewPr snapToGrid="0" showGuides="1">
      <p:cViewPr varScale="1">
        <p:scale>
          <a:sx n="82" d="100"/>
          <a:sy n="82" d="100"/>
        </p:scale>
        <p:origin x="1192" y="160"/>
      </p:cViewPr>
      <p:guideLst>
        <p:guide orient="horz" pos="1298"/>
        <p:guide orient="horz" pos="3793"/>
        <p:guide pos="3840"/>
        <p:guide orient="horz" pos="3453"/>
        <p:guide pos="2842"/>
        <p:guide orient="horz" pos="1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1" Type="http://schemas.openxmlformats.org/officeDocument/2006/relationships/image" Target="../media/image51.jpeg"/><Relationship Id="rId2" Type="http://schemas.openxmlformats.org/officeDocument/2006/relationships/image" Target="../media/image5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1" Type="http://schemas.openxmlformats.org/officeDocument/2006/relationships/image" Target="../media/image51.jpeg"/><Relationship Id="rId2" Type="http://schemas.openxmlformats.org/officeDocument/2006/relationships/image" Target="../media/image5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2B93BF-B0AE-406D-884E-2CA3A5865150}" type="doc">
      <dgm:prSet loTypeId="urn:microsoft.com/office/officeart/2005/8/layout/cycle8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E7CE37CA-8CB5-408A-A0DD-7EF4706DFB18}">
      <dgm:prSet phldrT="[Texto]" custT="1"/>
      <dgm:spPr/>
      <dgm:t>
        <a:bodyPr/>
        <a:lstStyle/>
        <a:p>
          <a:r>
            <a:rPr lang="pt-BR" sz="2000" b="1" dirty="0"/>
            <a:t>Público</a:t>
          </a:r>
        </a:p>
      </dgm:t>
    </dgm:pt>
    <dgm:pt modelId="{599276B1-3BC3-4BC5-8F70-302EAC6F36CA}" type="parTrans" cxnId="{FA4B25C6-14BD-4F85-8F98-7BD924E090A7}">
      <dgm:prSet/>
      <dgm:spPr/>
      <dgm:t>
        <a:bodyPr/>
        <a:lstStyle/>
        <a:p>
          <a:endParaRPr lang="pt-BR" sz="1800"/>
        </a:p>
      </dgm:t>
    </dgm:pt>
    <dgm:pt modelId="{5D418806-C977-416F-AA89-D08DCA193E07}" type="sibTrans" cxnId="{FA4B25C6-14BD-4F85-8F98-7BD924E090A7}">
      <dgm:prSet/>
      <dgm:spPr/>
      <dgm:t>
        <a:bodyPr/>
        <a:lstStyle/>
        <a:p>
          <a:endParaRPr lang="pt-BR" sz="1800"/>
        </a:p>
      </dgm:t>
    </dgm:pt>
    <dgm:pt modelId="{95F8FD28-3DFE-4774-9A82-8AD36B10AEDA}">
      <dgm:prSet phldrT="[Texto]" custT="1"/>
      <dgm:spPr/>
      <dgm:t>
        <a:bodyPr/>
        <a:lstStyle/>
        <a:p>
          <a:r>
            <a:rPr lang="pt-BR" sz="2000" b="1" dirty="0"/>
            <a:t>Conteúdo</a:t>
          </a:r>
          <a:endParaRPr lang="pt-BR" sz="1600" b="1" dirty="0"/>
        </a:p>
      </dgm:t>
    </dgm:pt>
    <dgm:pt modelId="{6ED3CA76-76EE-4604-9002-FD380E05D751}" type="parTrans" cxnId="{FFAFA0E3-547A-4682-AFB4-134FAF63BD15}">
      <dgm:prSet/>
      <dgm:spPr/>
      <dgm:t>
        <a:bodyPr/>
        <a:lstStyle/>
        <a:p>
          <a:endParaRPr lang="pt-BR" sz="1800"/>
        </a:p>
      </dgm:t>
    </dgm:pt>
    <dgm:pt modelId="{D3EEE8B5-E3C4-4569-9327-6D8519B463A8}" type="sibTrans" cxnId="{FFAFA0E3-547A-4682-AFB4-134FAF63BD15}">
      <dgm:prSet/>
      <dgm:spPr/>
      <dgm:t>
        <a:bodyPr/>
        <a:lstStyle/>
        <a:p>
          <a:endParaRPr lang="pt-BR" sz="1800"/>
        </a:p>
      </dgm:t>
    </dgm:pt>
    <dgm:pt modelId="{7E43C6FC-A258-48AE-9552-0CBB42408CA5}">
      <dgm:prSet phldrT="[Texto]" custT="1"/>
      <dgm:spPr/>
      <dgm:t>
        <a:bodyPr/>
        <a:lstStyle/>
        <a:p>
          <a:pPr marL="0" indent="0"/>
          <a:r>
            <a:rPr lang="pt-BR" sz="1600" b="1" dirty="0"/>
            <a:t>Oportunidade</a:t>
          </a:r>
          <a:endParaRPr lang="pt-BR" sz="1200" b="1" dirty="0"/>
        </a:p>
      </dgm:t>
    </dgm:pt>
    <dgm:pt modelId="{D405F1B2-87C7-42A0-AB44-707AB6C5D41C}" type="parTrans" cxnId="{0DA1EF8A-4EDB-4378-8E85-6E3B118080EE}">
      <dgm:prSet/>
      <dgm:spPr/>
      <dgm:t>
        <a:bodyPr/>
        <a:lstStyle/>
        <a:p>
          <a:endParaRPr lang="pt-BR" sz="1800"/>
        </a:p>
      </dgm:t>
    </dgm:pt>
    <dgm:pt modelId="{11662CA2-8951-4900-AE2D-B3078FC741B7}" type="sibTrans" cxnId="{0DA1EF8A-4EDB-4378-8E85-6E3B118080EE}">
      <dgm:prSet/>
      <dgm:spPr/>
      <dgm:t>
        <a:bodyPr/>
        <a:lstStyle/>
        <a:p>
          <a:endParaRPr lang="pt-BR" sz="1800"/>
        </a:p>
      </dgm:t>
    </dgm:pt>
    <dgm:pt modelId="{05AE068C-E007-46B1-B202-74583680948E}">
      <dgm:prSet phldrT="[Texto]" custT="1"/>
      <dgm:spPr/>
      <dgm:t>
        <a:bodyPr/>
        <a:lstStyle/>
        <a:p>
          <a:r>
            <a:rPr lang="pt-BR" sz="1600" b="1" dirty="0"/>
            <a:t>Sustentabilidade</a:t>
          </a:r>
        </a:p>
      </dgm:t>
    </dgm:pt>
    <dgm:pt modelId="{7B8FA74B-C7AB-4753-8243-8F1252A4ADE5}" type="parTrans" cxnId="{8BC07E68-5C0F-4689-B63B-6E7AC24A8633}">
      <dgm:prSet/>
      <dgm:spPr/>
      <dgm:t>
        <a:bodyPr/>
        <a:lstStyle/>
        <a:p>
          <a:endParaRPr lang="pt-BR" sz="1800"/>
        </a:p>
      </dgm:t>
    </dgm:pt>
    <dgm:pt modelId="{38F55908-CC55-4125-B868-63DE1EA6C5C4}" type="sibTrans" cxnId="{8BC07E68-5C0F-4689-B63B-6E7AC24A8633}">
      <dgm:prSet/>
      <dgm:spPr/>
      <dgm:t>
        <a:bodyPr/>
        <a:lstStyle/>
        <a:p>
          <a:endParaRPr lang="pt-BR" sz="1800"/>
        </a:p>
      </dgm:t>
    </dgm:pt>
    <dgm:pt modelId="{E9E5A49B-8E15-400A-B09E-9B77C14F45BD}">
      <dgm:prSet phldrT="[Texto]" custT="1"/>
      <dgm:spPr/>
      <dgm:t>
        <a:bodyPr/>
        <a:lstStyle/>
        <a:p>
          <a:r>
            <a:rPr lang="pt-BR" sz="2000" b="1" dirty="0"/>
            <a:t>Tecnologia</a:t>
          </a:r>
          <a:endParaRPr lang="pt-BR" sz="1600" b="1" dirty="0"/>
        </a:p>
      </dgm:t>
    </dgm:pt>
    <dgm:pt modelId="{22FB15C6-666F-470E-9621-159DB2C035D8}" type="parTrans" cxnId="{B288E80E-EA73-4544-8F46-F26ECE35442A}">
      <dgm:prSet/>
      <dgm:spPr/>
      <dgm:t>
        <a:bodyPr/>
        <a:lstStyle/>
        <a:p>
          <a:endParaRPr lang="pt-BR"/>
        </a:p>
      </dgm:t>
    </dgm:pt>
    <dgm:pt modelId="{95DDCEAC-3AC8-456D-902E-1DC1C7CAEA5C}" type="sibTrans" cxnId="{B288E80E-EA73-4544-8F46-F26ECE35442A}">
      <dgm:prSet/>
      <dgm:spPr/>
      <dgm:t>
        <a:bodyPr/>
        <a:lstStyle/>
        <a:p>
          <a:endParaRPr lang="pt-BR"/>
        </a:p>
      </dgm:t>
    </dgm:pt>
    <dgm:pt modelId="{DD1F3725-7F04-4997-9C79-820685A8458E}" type="pres">
      <dgm:prSet presAssocID="{4D2B93BF-B0AE-406D-884E-2CA3A586515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3C65DBF-C4D7-4C14-BE51-0AB4FB993557}" type="pres">
      <dgm:prSet presAssocID="{4D2B93BF-B0AE-406D-884E-2CA3A5865150}" presName="wedge1" presStyleLbl="node1" presStyleIdx="0" presStyleCnt="5"/>
      <dgm:spPr/>
      <dgm:t>
        <a:bodyPr/>
        <a:lstStyle/>
        <a:p>
          <a:endParaRPr lang="pt-BR"/>
        </a:p>
      </dgm:t>
    </dgm:pt>
    <dgm:pt modelId="{03E4F91C-8099-4176-AB72-D13C2B24B5BD}" type="pres">
      <dgm:prSet presAssocID="{4D2B93BF-B0AE-406D-884E-2CA3A5865150}" presName="dummy1a" presStyleCnt="0"/>
      <dgm:spPr/>
    </dgm:pt>
    <dgm:pt modelId="{BA8A8DEC-A40E-4A60-8753-9196110A23C2}" type="pres">
      <dgm:prSet presAssocID="{4D2B93BF-B0AE-406D-884E-2CA3A5865150}" presName="dummy1b" presStyleCnt="0"/>
      <dgm:spPr/>
    </dgm:pt>
    <dgm:pt modelId="{D2E18118-0C79-45C0-B127-1D90F3DAD061}" type="pres">
      <dgm:prSet presAssocID="{4D2B93BF-B0AE-406D-884E-2CA3A5865150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17BE1A-9F3C-4FB7-8562-7582BACC4C1A}" type="pres">
      <dgm:prSet presAssocID="{4D2B93BF-B0AE-406D-884E-2CA3A5865150}" presName="wedge2" presStyleLbl="node1" presStyleIdx="1" presStyleCnt="5"/>
      <dgm:spPr/>
      <dgm:t>
        <a:bodyPr/>
        <a:lstStyle/>
        <a:p>
          <a:endParaRPr lang="pt-BR"/>
        </a:p>
      </dgm:t>
    </dgm:pt>
    <dgm:pt modelId="{C4883CBC-6267-4746-BE4E-86A33BE4F13A}" type="pres">
      <dgm:prSet presAssocID="{4D2B93BF-B0AE-406D-884E-2CA3A5865150}" presName="dummy2a" presStyleCnt="0"/>
      <dgm:spPr/>
    </dgm:pt>
    <dgm:pt modelId="{B30B049B-2024-4567-812E-48DA9922F968}" type="pres">
      <dgm:prSet presAssocID="{4D2B93BF-B0AE-406D-884E-2CA3A5865150}" presName="dummy2b" presStyleCnt="0"/>
      <dgm:spPr/>
    </dgm:pt>
    <dgm:pt modelId="{E8BA28B2-90E4-4627-90D9-D06CD09B5D40}" type="pres">
      <dgm:prSet presAssocID="{4D2B93BF-B0AE-406D-884E-2CA3A5865150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BE8423-3EE5-4D71-BC09-3FA19DF77BA9}" type="pres">
      <dgm:prSet presAssocID="{4D2B93BF-B0AE-406D-884E-2CA3A5865150}" presName="wedge3" presStyleLbl="node1" presStyleIdx="2" presStyleCnt="5"/>
      <dgm:spPr/>
      <dgm:t>
        <a:bodyPr/>
        <a:lstStyle/>
        <a:p>
          <a:endParaRPr lang="pt-BR"/>
        </a:p>
      </dgm:t>
    </dgm:pt>
    <dgm:pt modelId="{A3984D40-5257-4F35-B1E0-E4D46CCCAD73}" type="pres">
      <dgm:prSet presAssocID="{4D2B93BF-B0AE-406D-884E-2CA3A5865150}" presName="dummy3a" presStyleCnt="0"/>
      <dgm:spPr/>
    </dgm:pt>
    <dgm:pt modelId="{ECB95005-68F1-461C-A800-1CC0A63898C2}" type="pres">
      <dgm:prSet presAssocID="{4D2B93BF-B0AE-406D-884E-2CA3A5865150}" presName="dummy3b" presStyleCnt="0"/>
      <dgm:spPr/>
    </dgm:pt>
    <dgm:pt modelId="{3BAD1DEE-071F-4F3D-886F-D7C4F0A55446}" type="pres">
      <dgm:prSet presAssocID="{4D2B93BF-B0AE-406D-884E-2CA3A5865150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95B8D6-46BB-46AD-9CA2-7C4282ED7600}" type="pres">
      <dgm:prSet presAssocID="{4D2B93BF-B0AE-406D-884E-2CA3A5865150}" presName="wedge4" presStyleLbl="node1" presStyleIdx="3" presStyleCnt="5"/>
      <dgm:spPr/>
      <dgm:t>
        <a:bodyPr/>
        <a:lstStyle/>
        <a:p>
          <a:endParaRPr lang="pt-BR"/>
        </a:p>
      </dgm:t>
    </dgm:pt>
    <dgm:pt modelId="{BF4F4FC0-6A49-40F9-A86E-8A35E0CF1378}" type="pres">
      <dgm:prSet presAssocID="{4D2B93BF-B0AE-406D-884E-2CA3A5865150}" presName="dummy4a" presStyleCnt="0"/>
      <dgm:spPr/>
    </dgm:pt>
    <dgm:pt modelId="{F568C5EA-6A6A-4F16-BEB5-C1A4AEFD3793}" type="pres">
      <dgm:prSet presAssocID="{4D2B93BF-B0AE-406D-884E-2CA3A5865150}" presName="dummy4b" presStyleCnt="0"/>
      <dgm:spPr/>
    </dgm:pt>
    <dgm:pt modelId="{F0E1D7C1-2D73-4008-A1E0-C65611D3D4FF}" type="pres">
      <dgm:prSet presAssocID="{4D2B93BF-B0AE-406D-884E-2CA3A5865150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BA8D66-8C1A-4F6B-9449-A6C54D920443}" type="pres">
      <dgm:prSet presAssocID="{4D2B93BF-B0AE-406D-884E-2CA3A5865150}" presName="wedge5" presStyleLbl="node1" presStyleIdx="4" presStyleCnt="5"/>
      <dgm:spPr/>
      <dgm:t>
        <a:bodyPr/>
        <a:lstStyle/>
        <a:p>
          <a:endParaRPr lang="pt-BR"/>
        </a:p>
      </dgm:t>
    </dgm:pt>
    <dgm:pt modelId="{069D371B-26FC-4113-9092-5663A1D38DB5}" type="pres">
      <dgm:prSet presAssocID="{4D2B93BF-B0AE-406D-884E-2CA3A5865150}" presName="dummy5a" presStyleCnt="0"/>
      <dgm:spPr/>
    </dgm:pt>
    <dgm:pt modelId="{14B4EE2D-15E1-4032-ABCB-BFF380EEC0FA}" type="pres">
      <dgm:prSet presAssocID="{4D2B93BF-B0AE-406D-884E-2CA3A5865150}" presName="dummy5b" presStyleCnt="0"/>
      <dgm:spPr/>
    </dgm:pt>
    <dgm:pt modelId="{FD78ABAF-B54D-4C4E-AD2D-B00CBD6F9153}" type="pres">
      <dgm:prSet presAssocID="{4D2B93BF-B0AE-406D-884E-2CA3A5865150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3FCBF2-0655-49F2-94EC-CD51542AC1DE}" type="pres">
      <dgm:prSet presAssocID="{5D418806-C977-416F-AA89-D08DCA193E07}" presName="arrowWedge1" presStyleLbl="fgSibTrans2D1" presStyleIdx="0" presStyleCnt="5"/>
      <dgm:spPr/>
    </dgm:pt>
    <dgm:pt modelId="{908D6FA3-4184-4642-9549-3BEFBEDA5538}" type="pres">
      <dgm:prSet presAssocID="{D3EEE8B5-E3C4-4569-9327-6D8519B463A8}" presName="arrowWedge2" presStyleLbl="fgSibTrans2D1" presStyleIdx="1" presStyleCnt="5"/>
      <dgm:spPr/>
    </dgm:pt>
    <dgm:pt modelId="{815B78AD-D963-495A-8D25-5E9AB9B9913C}" type="pres">
      <dgm:prSet presAssocID="{11662CA2-8951-4900-AE2D-B3078FC741B7}" presName="arrowWedge3" presStyleLbl="fgSibTrans2D1" presStyleIdx="2" presStyleCnt="5"/>
      <dgm:spPr/>
    </dgm:pt>
    <dgm:pt modelId="{2009CE75-02EE-41F1-A0B0-15E0C919C82A}" type="pres">
      <dgm:prSet presAssocID="{95DDCEAC-3AC8-456D-902E-1DC1C7CAEA5C}" presName="arrowWedge4" presStyleLbl="fgSibTrans2D1" presStyleIdx="3" presStyleCnt="5"/>
      <dgm:spPr/>
    </dgm:pt>
    <dgm:pt modelId="{9709BD79-AD8B-493B-9CFB-7C7D7A8ED438}" type="pres">
      <dgm:prSet presAssocID="{38F55908-CC55-4125-B868-63DE1EA6C5C4}" presName="arrowWedge5" presStyleLbl="fgSibTrans2D1" presStyleIdx="4" presStyleCnt="5"/>
      <dgm:spPr/>
    </dgm:pt>
  </dgm:ptLst>
  <dgm:cxnLst>
    <dgm:cxn modelId="{8BC07E68-5C0F-4689-B63B-6E7AC24A8633}" srcId="{4D2B93BF-B0AE-406D-884E-2CA3A5865150}" destId="{05AE068C-E007-46B1-B202-74583680948E}" srcOrd="4" destOrd="0" parTransId="{7B8FA74B-C7AB-4753-8243-8F1252A4ADE5}" sibTransId="{38F55908-CC55-4125-B868-63DE1EA6C5C4}"/>
    <dgm:cxn modelId="{FFAFA0E3-547A-4682-AFB4-134FAF63BD15}" srcId="{4D2B93BF-B0AE-406D-884E-2CA3A5865150}" destId="{95F8FD28-3DFE-4774-9A82-8AD36B10AEDA}" srcOrd="1" destOrd="0" parTransId="{6ED3CA76-76EE-4604-9002-FD380E05D751}" sibTransId="{D3EEE8B5-E3C4-4569-9327-6D8519B463A8}"/>
    <dgm:cxn modelId="{1F6847F6-818D-4A54-9FA1-2611D384E811}" type="presOf" srcId="{E7CE37CA-8CB5-408A-A0DD-7EF4706DFB18}" destId="{D2E18118-0C79-45C0-B127-1D90F3DAD061}" srcOrd="1" destOrd="0" presId="urn:microsoft.com/office/officeart/2005/8/layout/cycle8"/>
    <dgm:cxn modelId="{0DA1EF8A-4EDB-4378-8E85-6E3B118080EE}" srcId="{4D2B93BF-B0AE-406D-884E-2CA3A5865150}" destId="{7E43C6FC-A258-48AE-9552-0CBB42408CA5}" srcOrd="2" destOrd="0" parTransId="{D405F1B2-87C7-42A0-AB44-707AB6C5D41C}" sibTransId="{11662CA2-8951-4900-AE2D-B3078FC741B7}"/>
    <dgm:cxn modelId="{DACB5A99-9722-40B1-85EB-1353773BBBB5}" type="presOf" srcId="{E9E5A49B-8E15-400A-B09E-9B77C14F45BD}" destId="{1395B8D6-46BB-46AD-9CA2-7C4282ED7600}" srcOrd="0" destOrd="0" presId="urn:microsoft.com/office/officeart/2005/8/layout/cycle8"/>
    <dgm:cxn modelId="{B2B68E59-DCDF-43F3-A7BC-27076A6C033F}" type="presOf" srcId="{05AE068C-E007-46B1-B202-74583680948E}" destId="{6DBA8D66-8C1A-4F6B-9449-A6C54D920443}" srcOrd="0" destOrd="0" presId="urn:microsoft.com/office/officeart/2005/8/layout/cycle8"/>
    <dgm:cxn modelId="{B288E80E-EA73-4544-8F46-F26ECE35442A}" srcId="{4D2B93BF-B0AE-406D-884E-2CA3A5865150}" destId="{E9E5A49B-8E15-400A-B09E-9B77C14F45BD}" srcOrd="3" destOrd="0" parTransId="{22FB15C6-666F-470E-9621-159DB2C035D8}" sibTransId="{95DDCEAC-3AC8-456D-902E-1DC1C7CAEA5C}"/>
    <dgm:cxn modelId="{FA4B25C6-14BD-4F85-8F98-7BD924E090A7}" srcId="{4D2B93BF-B0AE-406D-884E-2CA3A5865150}" destId="{E7CE37CA-8CB5-408A-A0DD-7EF4706DFB18}" srcOrd="0" destOrd="0" parTransId="{599276B1-3BC3-4BC5-8F70-302EAC6F36CA}" sibTransId="{5D418806-C977-416F-AA89-D08DCA193E07}"/>
    <dgm:cxn modelId="{08BA8F4D-50AE-403E-B007-0E0DD5D7E77F}" type="presOf" srcId="{7E43C6FC-A258-48AE-9552-0CBB42408CA5}" destId="{3BAD1DEE-071F-4F3D-886F-D7C4F0A55446}" srcOrd="1" destOrd="0" presId="urn:microsoft.com/office/officeart/2005/8/layout/cycle8"/>
    <dgm:cxn modelId="{130DDC48-D96F-41F6-8226-1FC19F67EA7B}" type="presOf" srcId="{05AE068C-E007-46B1-B202-74583680948E}" destId="{FD78ABAF-B54D-4C4E-AD2D-B00CBD6F9153}" srcOrd="1" destOrd="0" presId="urn:microsoft.com/office/officeart/2005/8/layout/cycle8"/>
    <dgm:cxn modelId="{9A43FBD6-279E-4FD4-8313-12B96F488BD4}" type="presOf" srcId="{95F8FD28-3DFE-4774-9A82-8AD36B10AEDA}" destId="{E8BA28B2-90E4-4627-90D9-D06CD09B5D40}" srcOrd="1" destOrd="0" presId="urn:microsoft.com/office/officeart/2005/8/layout/cycle8"/>
    <dgm:cxn modelId="{5199F5F4-30C2-4A28-B13A-B731DC0B5BD9}" type="presOf" srcId="{E7CE37CA-8CB5-408A-A0DD-7EF4706DFB18}" destId="{93C65DBF-C4D7-4C14-BE51-0AB4FB993557}" srcOrd="0" destOrd="0" presId="urn:microsoft.com/office/officeart/2005/8/layout/cycle8"/>
    <dgm:cxn modelId="{A5C10EF7-2AF2-4945-9466-821FB80014DE}" type="presOf" srcId="{95F8FD28-3DFE-4774-9A82-8AD36B10AEDA}" destId="{DA17BE1A-9F3C-4FB7-8562-7582BACC4C1A}" srcOrd="0" destOrd="0" presId="urn:microsoft.com/office/officeart/2005/8/layout/cycle8"/>
    <dgm:cxn modelId="{898AC134-7040-4FC7-B390-CD1F782C2ED6}" type="presOf" srcId="{4D2B93BF-B0AE-406D-884E-2CA3A5865150}" destId="{DD1F3725-7F04-4997-9C79-820685A8458E}" srcOrd="0" destOrd="0" presId="urn:microsoft.com/office/officeart/2005/8/layout/cycle8"/>
    <dgm:cxn modelId="{C939FB6D-F5AE-493A-9761-DE2783F855F0}" type="presOf" srcId="{E9E5A49B-8E15-400A-B09E-9B77C14F45BD}" destId="{F0E1D7C1-2D73-4008-A1E0-C65611D3D4FF}" srcOrd="1" destOrd="0" presId="urn:microsoft.com/office/officeart/2005/8/layout/cycle8"/>
    <dgm:cxn modelId="{BACB65DD-E4D7-429D-874A-BA1F18432259}" type="presOf" srcId="{7E43C6FC-A258-48AE-9552-0CBB42408CA5}" destId="{0DBE8423-3EE5-4D71-BC09-3FA19DF77BA9}" srcOrd="0" destOrd="0" presId="urn:microsoft.com/office/officeart/2005/8/layout/cycle8"/>
    <dgm:cxn modelId="{486802A2-782C-4BC6-82F0-9D9FD6848559}" type="presParOf" srcId="{DD1F3725-7F04-4997-9C79-820685A8458E}" destId="{93C65DBF-C4D7-4C14-BE51-0AB4FB993557}" srcOrd="0" destOrd="0" presId="urn:microsoft.com/office/officeart/2005/8/layout/cycle8"/>
    <dgm:cxn modelId="{EA0853EE-AD77-4633-B72D-876FC75D9A69}" type="presParOf" srcId="{DD1F3725-7F04-4997-9C79-820685A8458E}" destId="{03E4F91C-8099-4176-AB72-D13C2B24B5BD}" srcOrd="1" destOrd="0" presId="urn:microsoft.com/office/officeart/2005/8/layout/cycle8"/>
    <dgm:cxn modelId="{9265AC98-308C-434E-9CD2-6185048F2A07}" type="presParOf" srcId="{DD1F3725-7F04-4997-9C79-820685A8458E}" destId="{BA8A8DEC-A40E-4A60-8753-9196110A23C2}" srcOrd="2" destOrd="0" presId="urn:microsoft.com/office/officeart/2005/8/layout/cycle8"/>
    <dgm:cxn modelId="{965EB0EF-58F4-4A9E-A7CA-8D646A345143}" type="presParOf" srcId="{DD1F3725-7F04-4997-9C79-820685A8458E}" destId="{D2E18118-0C79-45C0-B127-1D90F3DAD061}" srcOrd="3" destOrd="0" presId="urn:microsoft.com/office/officeart/2005/8/layout/cycle8"/>
    <dgm:cxn modelId="{6589BD0D-8616-425E-B2AE-A4BF87AA5C98}" type="presParOf" srcId="{DD1F3725-7F04-4997-9C79-820685A8458E}" destId="{DA17BE1A-9F3C-4FB7-8562-7582BACC4C1A}" srcOrd="4" destOrd="0" presId="urn:microsoft.com/office/officeart/2005/8/layout/cycle8"/>
    <dgm:cxn modelId="{386FDC11-4AC7-43F2-A4C7-601B1CEE74C5}" type="presParOf" srcId="{DD1F3725-7F04-4997-9C79-820685A8458E}" destId="{C4883CBC-6267-4746-BE4E-86A33BE4F13A}" srcOrd="5" destOrd="0" presId="urn:microsoft.com/office/officeart/2005/8/layout/cycle8"/>
    <dgm:cxn modelId="{434DB07A-197D-4403-946E-61D87D305811}" type="presParOf" srcId="{DD1F3725-7F04-4997-9C79-820685A8458E}" destId="{B30B049B-2024-4567-812E-48DA9922F968}" srcOrd="6" destOrd="0" presId="urn:microsoft.com/office/officeart/2005/8/layout/cycle8"/>
    <dgm:cxn modelId="{C6CDE1B0-B802-414B-A299-27C8F64C4E3D}" type="presParOf" srcId="{DD1F3725-7F04-4997-9C79-820685A8458E}" destId="{E8BA28B2-90E4-4627-90D9-D06CD09B5D40}" srcOrd="7" destOrd="0" presId="urn:microsoft.com/office/officeart/2005/8/layout/cycle8"/>
    <dgm:cxn modelId="{90477DC2-CB02-4325-8717-FBA71F611EE0}" type="presParOf" srcId="{DD1F3725-7F04-4997-9C79-820685A8458E}" destId="{0DBE8423-3EE5-4D71-BC09-3FA19DF77BA9}" srcOrd="8" destOrd="0" presId="urn:microsoft.com/office/officeart/2005/8/layout/cycle8"/>
    <dgm:cxn modelId="{CDAC2688-918E-4FF6-BA53-34C5B52EA000}" type="presParOf" srcId="{DD1F3725-7F04-4997-9C79-820685A8458E}" destId="{A3984D40-5257-4F35-B1E0-E4D46CCCAD73}" srcOrd="9" destOrd="0" presId="urn:microsoft.com/office/officeart/2005/8/layout/cycle8"/>
    <dgm:cxn modelId="{64D144F1-3A0B-43A2-A9C2-7557680364E2}" type="presParOf" srcId="{DD1F3725-7F04-4997-9C79-820685A8458E}" destId="{ECB95005-68F1-461C-A800-1CC0A63898C2}" srcOrd="10" destOrd="0" presId="urn:microsoft.com/office/officeart/2005/8/layout/cycle8"/>
    <dgm:cxn modelId="{38315973-FB5B-4B25-832A-B411FD22B141}" type="presParOf" srcId="{DD1F3725-7F04-4997-9C79-820685A8458E}" destId="{3BAD1DEE-071F-4F3D-886F-D7C4F0A55446}" srcOrd="11" destOrd="0" presId="urn:microsoft.com/office/officeart/2005/8/layout/cycle8"/>
    <dgm:cxn modelId="{FDEADFC8-F3E5-4B87-B12B-A170246414B9}" type="presParOf" srcId="{DD1F3725-7F04-4997-9C79-820685A8458E}" destId="{1395B8D6-46BB-46AD-9CA2-7C4282ED7600}" srcOrd="12" destOrd="0" presId="urn:microsoft.com/office/officeart/2005/8/layout/cycle8"/>
    <dgm:cxn modelId="{9BEA06A8-5A6E-492F-8736-19CE61388725}" type="presParOf" srcId="{DD1F3725-7F04-4997-9C79-820685A8458E}" destId="{BF4F4FC0-6A49-40F9-A86E-8A35E0CF1378}" srcOrd="13" destOrd="0" presId="urn:microsoft.com/office/officeart/2005/8/layout/cycle8"/>
    <dgm:cxn modelId="{398769A4-D1B1-417D-B7D8-A5C2D2CBC2A9}" type="presParOf" srcId="{DD1F3725-7F04-4997-9C79-820685A8458E}" destId="{F568C5EA-6A6A-4F16-BEB5-C1A4AEFD3793}" srcOrd="14" destOrd="0" presId="urn:microsoft.com/office/officeart/2005/8/layout/cycle8"/>
    <dgm:cxn modelId="{2D47C9FA-BCFC-4752-A168-342E7C223E5B}" type="presParOf" srcId="{DD1F3725-7F04-4997-9C79-820685A8458E}" destId="{F0E1D7C1-2D73-4008-A1E0-C65611D3D4FF}" srcOrd="15" destOrd="0" presId="urn:microsoft.com/office/officeart/2005/8/layout/cycle8"/>
    <dgm:cxn modelId="{BAB9ABE6-FF73-46BF-8850-AA24EBBCEE88}" type="presParOf" srcId="{DD1F3725-7F04-4997-9C79-820685A8458E}" destId="{6DBA8D66-8C1A-4F6B-9449-A6C54D920443}" srcOrd="16" destOrd="0" presId="urn:microsoft.com/office/officeart/2005/8/layout/cycle8"/>
    <dgm:cxn modelId="{ECEBEDBB-DF56-4BD7-8180-78C5147C7840}" type="presParOf" srcId="{DD1F3725-7F04-4997-9C79-820685A8458E}" destId="{069D371B-26FC-4113-9092-5663A1D38DB5}" srcOrd="17" destOrd="0" presId="urn:microsoft.com/office/officeart/2005/8/layout/cycle8"/>
    <dgm:cxn modelId="{FF80F027-4F76-4635-884E-E99452E27D46}" type="presParOf" srcId="{DD1F3725-7F04-4997-9C79-820685A8458E}" destId="{14B4EE2D-15E1-4032-ABCB-BFF380EEC0FA}" srcOrd="18" destOrd="0" presId="urn:microsoft.com/office/officeart/2005/8/layout/cycle8"/>
    <dgm:cxn modelId="{1ACB406A-5638-4E70-BC7F-62B9EB1FC2C2}" type="presParOf" srcId="{DD1F3725-7F04-4997-9C79-820685A8458E}" destId="{FD78ABAF-B54D-4C4E-AD2D-B00CBD6F9153}" srcOrd="19" destOrd="0" presId="urn:microsoft.com/office/officeart/2005/8/layout/cycle8"/>
    <dgm:cxn modelId="{4EF661EA-8A7E-4EF1-8251-86B32676930D}" type="presParOf" srcId="{DD1F3725-7F04-4997-9C79-820685A8458E}" destId="{963FCBF2-0655-49F2-94EC-CD51542AC1DE}" srcOrd="20" destOrd="0" presId="urn:microsoft.com/office/officeart/2005/8/layout/cycle8"/>
    <dgm:cxn modelId="{281E2BB2-6FA7-4A7E-B858-769F1D294622}" type="presParOf" srcId="{DD1F3725-7F04-4997-9C79-820685A8458E}" destId="{908D6FA3-4184-4642-9549-3BEFBEDA5538}" srcOrd="21" destOrd="0" presId="urn:microsoft.com/office/officeart/2005/8/layout/cycle8"/>
    <dgm:cxn modelId="{798DADC5-2626-4EDA-A158-D55C6BEE39E3}" type="presParOf" srcId="{DD1F3725-7F04-4997-9C79-820685A8458E}" destId="{815B78AD-D963-495A-8D25-5E9AB9B9913C}" srcOrd="22" destOrd="0" presId="urn:microsoft.com/office/officeart/2005/8/layout/cycle8"/>
    <dgm:cxn modelId="{726FF93C-9C94-4DA0-A1FC-9551A32BF9F8}" type="presParOf" srcId="{DD1F3725-7F04-4997-9C79-820685A8458E}" destId="{2009CE75-02EE-41F1-A0B0-15E0C919C82A}" srcOrd="23" destOrd="0" presId="urn:microsoft.com/office/officeart/2005/8/layout/cycle8"/>
    <dgm:cxn modelId="{F2945E23-C198-4A59-A29F-8BB905DEDD56}" type="presParOf" srcId="{DD1F3725-7F04-4997-9C79-820685A8458E}" destId="{9709BD79-AD8B-493B-9CFB-7C7D7A8ED438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107D92-1D2B-433B-83ED-097127E0EA7C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C838D00F-BF8F-477D-9378-7DFA538A8BD4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Curto Prazo</a:t>
          </a:r>
        </a:p>
      </dgm:t>
    </dgm:pt>
    <dgm:pt modelId="{40C676A4-208E-46B9-8113-AD3477BF0A5B}" type="parTrans" cxnId="{5704C1E5-515A-47A2-9EAC-D50F38F44354}">
      <dgm:prSet/>
      <dgm:spPr/>
      <dgm:t>
        <a:bodyPr/>
        <a:lstStyle/>
        <a:p>
          <a:endParaRPr lang="pt-BR"/>
        </a:p>
      </dgm:t>
    </dgm:pt>
    <dgm:pt modelId="{8A8C6903-AD2D-4AA3-B8BA-CCDA5A6F11FB}" type="sibTrans" cxnId="{5704C1E5-515A-47A2-9EAC-D50F38F44354}">
      <dgm:prSet/>
      <dgm:spPr/>
      <dgm:t>
        <a:bodyPr/>
        <a:lstStyle/>
        <a:p>
          <a:endParaRPr lang="pt-BR"/>
        </a:p>
      </dgm:t>
    </dgm:pt>
    <dgm:pt modelId="{DDF149FA-1489-4D49-AF46-06FF1388410D}">
      <dgm:prSet phldrT="[Texto]" custT="1"/>
      <dgm:spPr/>
      <dgm:t>
        <a:bodyPr/>
        <a:lstStyle/>
        <a:p>
          <a:r>
            <a:rPr lang="pt-BR" sz="1800" b="0" i="0" u="none" dirty="0"/>
            <a:t>Jovem de baixa renda com idade entre 16 a 29 anos, que está fora da escola, não trabalha e que procura ou não emprego e que tem um sonho (estudar, emprego, empreender)</a:t>
          </a:r>
          <a:endParaRPr lang="pt-BR" sz="1800" dirty="0"/>
        </a:p>
      </dgm:t>
    </dgm:pt>
    <dgm:pt modelId="{8E875DF1-F603-467D-9B76-595D0E7F1147}" type="parTrans" cxnId="{8D9D8EA6-A2DE-4406-B87A-EA01C6E5E207}">
      <dgm:prSet/>
      <dgm:spPr/>
      <dgm:t>
        <a:bodyPr/>
        <a:lstStyle/>
        <a:p>
          <a:endParaRPr lang="pt-BR"/>
        </a:p>
      </dgm:t>
    </dgm:pt>
    <dgm:pt modelId="{C6FA2E1A-AB2A-42B6-A194-1E0BF46F2737}" type="sibTrans" cxnId="{8D9D8EA6-A2DE-4406-B87A-EA01C6E5E207}">
      <dgm:prSet/>
      <dgm:spPr/>
      <dgm:t>
        <a:bodyPr/>
        <a:lstStyle/>
        <a:p>
          <a:endParaRPr lang="pt-BR"/>
        </a:p>
      </dgm:t>
    </dgm:pt>
    <dgm:pt modelId="{8CF34EF0-5533-441E-A481-27112D89C9AD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Médio Prazo</a:t>
          </a:r>
        </a:p>
      </dgm:t>
    </dgm:pt>
    <dgm:pt modelId="{A55FDB1A-9E18-4FAA-BA62-4DDE8C35A60A}" type="parTrans" cxnId="{CF2E1D31-0128-4788-A9B2-48C217305985}">
      <dgm:prSet/>
      <dgm:spPr/>
      <dgm:t>
        <a:bodyPr/>
        <a:lstStyle/>
        <a:p>
          <a:endParaRPr lang="pt-BR"/>
        </a:p>
      </dgm:t>
    </dgm:pt>
    <dgm:pt modelId="{6278C2D4-0F2C-4CEB-A5C0-F5E1892538B7}" type="sibTrans" cxnId="{CF2E1D31-0128-4788-A9B2-48C217305985}">
      <dgm:prSet/>
      <dgm:spPr/>
      <dgm:t>
        <a:bodyPr/>
        <a:lstStyle/>
        <a:p>
          <a:endParaRPr lang="pt-BR"/>
        </a:p>
      </dgm:t>
    </dgm:pt>
    <dgm:pt modelId="{56F10B82-7C0C-41FF-947F-4C6653E3BFE0}">
      <dgm:prSet phldrT="[Texto]" custT="1"/>
      <dgm:spPr/>
      <dgm:t>
        <a:bodyPr/>
        <a:lstStyle/>
        <a:p>
          <a:pPr rtl="0"/>
          <a:r>
            <a:rPr lang="pt-BR" sz="1800" b="0" i="0" u="none" dirty="0"/>
            <a:t>Jovem que busca aplicação ao conhecimento dado dentro da escola, ou conhecimento necessário para inseri-lo em algum dos seus sonhos (estudar, emprego, empreender)</a:t>
          </a:r>
          <a:endParaRPr lang="pt-BR" sz="1800" dirty="0"/>
        </a:p>
      </dgm:t>
    </dgm:pt>
    <dgm:pt modelId="{E379C5AC-FB28-460D-914D-7CE76D1FA1F1}" type="parTrans" cxnId="{4EEC4C3E-DE96-4790-B7B2-E12909BE713C}">
      <dgm:prSet/>
      <dgm:spPr/>
      <dgm:t>
        <a:bodyPr/>
        <a:lstStyle/>
        <a:p>
          <a:endParaRPr lang="pt-BR"/>
        </a:p>
      </dgm:t>
    </dgm:pt>
    <dgm:pt modelId="{2C52DF51-EE43-4253-8EA3-30605D12FEFE}" type="sibTrans" cxnId="{4EEC4C3E-DE96-4790-B7B2-E12909BE713C}">
      <dgm:prSet/>
      <dgm:spPr/>
      <dgm:t>
        <a:bodyPr/>
        <a:lstStyle/>
        <a:p>
          <a:endParaRPr lang="pt-BR"/>
        </a:p>
      </dgm:t>
    </dgm:pt>
    <dgm:pt modelId="{3C649417-E542-4D2C-B579-0281CDAA456A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Longo Prazo</a:t>
          </a:r>
        </a:p>
      </dgm:t>
    </dgm:pt>
    <dgm:pt modelId="{6060B9E3-8960-4F2D-8C4B-BB13E682F04A}" type="parTrans" cxnId="{F6FC2EBD-3AA5-43A0-941C-B1FA540ADF5E}">
      <dgm:prSet/>
      <dgm:spPr/>
      <dgm:t>
        <a:bodyPr/>
        <a:lstStyle/>
        <a:p>
          <a:endParaRPr lang="pt-BR"/>
        </a:p>
      </dgm:t>
    </dgm:pt>
    <dgm:pt modelId="{C56AECA1-93BD-4A7D-A55C-BF928E6E2325}" type="sibTrans" cxnId="{F6FC2EBD-3AA5-43A0-941C-B1FA540ADF5E}">
      <dgm:prSet/>
      <dgm:spPr/>
      <dgm:t>
        <a:bodyPr/>
        <a:lstStyle/>
        <a:p>
          <a:endParaRPr lang="pt-BR"/>
        </a:p>
      </dgm:t>
    </dgm:pt>
    <dgm:pt modelId="{53ACE6A4-26A8-4A80-8259-9C62180F7DC6}">
      <dgm:prSet phldrT="[Texto]" custT="1"/>
      <dgm:spPr/>
      <dgm:t>
        <a:bodyPr/>
        <a:lstStyle/>
        <a:p>
          <a:r>
            <a:rPr lang="pt-BR" sz="1800" b="0" i="0" u="none" dirty="0"/>
            <a:t>Toda e qualquer pessoa que busca aprendizado aplicado, fácil, dinânico  com vistas à levá-lo a realização dos seus sonhos </a:t>
          </a:r>
          <a:endParaRPr lang="pt-BR" sz="1800" dirty="0"/>
        </a:p>
      </dgm:t>
    </dgm:pt>
    <dgm:pt modelId="{4D3FD3E0-096F-4237-8F68-CBAC95F4509B}" type="sibTrans" cxnId="{8BBA6F1A-6D98-40A0-AA69-7747F3501A89}">
      <dgm:prSet/>
      <dgm:spPr/>
      <dgm:t>
        <a:bodyPr/>
        <a:lstStyle/>
        <a:p>
          <a:endParaRPr lang="pt-BR"/>
        </a:p>
      </dgm:t>
    </dgm:pt>
    <dgm:pt modelId="{D01EB54B-0A37-46C5-8C32-996599633EA7}" type="parTrans" cxnId="{8BBA6F1A-6D98-40A0-AA69-7747F3501A89}">
      <dgm:prSet/>
      <dgm:spPr/>
      <dgm:t>
        <a:bodyPr/>
        <a:lstStyle/>
        <a:p>
          <a:endParaRPr lang="pt-BR"/>
        </a:p>
      </dgm:t>
    </dgm:pt>
    <dgm:pt modelId="{91244BA6-33AA-45FE-9852-C2BE9B485A2F}" type="pres">
      <dgm:prSet presAssocID="{11107D92-1D2B-433B-83ED-097127E0EA7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812F427-E7D6-4B49-964B-DD933168B0D8}" type="pres">
      <dgm:prSet presAssocID="{11107D92-1D2B-433B-83ED-097127E0EA7C}" presName="tSp" presStyleCnt="0"/>
      <dgm:spPr/>
    </dgm:pt>
    <dgm:pt modelId="{E0F2C817-F21D-49CC-BAF8-94FBF806A4A6}" type="pres">
      <dgm:prSet presAssocID="{11107D92-1D2B-433B-83ED-097127E0EA7C}" presName="bSp" presStyleCnt="0"/>
      <dgm:spPr/>
    </dgm:pt>
    <dgm:pt modelId="{3564C45A-4C1F-4B79-8C2A-A9A51374B6B8}" type="pres">
      <dgm:prSet presAssocID="{11107D92-1D2B-433B-83ED-097127E0EA7C}" presName="process" presStyleCnt="0"/>
      <dgm:spPr/>
    </dgm:pt>
    <dgm:pt modelId="{75647166-F303-4839-A935-B691F8516A9B}" type="pres">
      <dgm:prSet presAssocID="{C838D00F-BF8F-477D-9378-7DFA538A8BD4}" presName="composite1" presStyleCnt="0"/>
      <dgm:spPr/>
    </dgm:pt>
    <dgm:pt modelId="{CE29FD42-EC74-4B55-8DF9-2DF8F33A10C1}" type="pres">
      <dgm:prSet presAssocID="{C838D00F-BF8F-477D-9378-7DFA538A8BD4}" presName="dummyNode1" presStyleLbl="node1" presStyleIdx="0" presStyleCnt="3"/>
      <dgm:spPr/>
    </dgm:pt>
    <dgm:pt modelId="{CFE1DDE3-B833-403A-84EA-7F8357356FE2}" type="pres">
      <dgm:prSet presAssocID="{C838D00F-BF8F-477D-9378-7DFA538A8BD4}" presName="childNode1" presStyleLbl="bgAcc1" presStyleIdx="0" presStyleCnt="3" custScaleY="136569" custLinFactNeighborX="2928" custLinFactNeighborY="-707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A227D9-AB29-4862-9BF2-779C475F23F9}" type="pres">
      <dgm:prSet presAssocID="{C838D00F-BF8F-477D-9378-7DFA538A8BD4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0633DD-4AD6-417A-ADFD-931AF9B1E3F9}" type="pres">
      <dgm:prSet presAssocID="{C838D00F-BF8F-477D-9378-7DFA538A8BD4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EE4932-30F6-4B2C-BEE4-6A2F0967464E}" type="pres">
      <dgm:prSet presAssocID="{C838D00F-BF8F-477D-9378-7DFA538A8BD4}" presName="connSite1" presStyleCnt="0"/>
      <dgm:spPr/>
    </dgm:pt>
    <dgm:pt modelId="{541698DD-224E-4967-9675-E3D4F642025B}" type="pres">
      <dgm:prSet presAssocID="{8A8C6903-AD2D-4AA3-B8BA-CCDA5A6F11FB}" presName="Name9" presStyleLbl="sibTrans2D1" presStyleIdx="0" presStyleCnt="2"/>
      <dgm:spPr/>
      <dgm:t>
        <a:bodyPr/>
        <a:lstStyle/>
        <a:p>
          <a:endParaRPr lang="pt-BR"/>
        </a:p>
      </dgm:t>
    </dgm:pt>
    <dgm:pt modelId="{BD564B69-3D5D-4D83-B579-83D319CAEAD3}" type="pres">
      <dgm:prSet presAssocID="{8CF34EF0-5533-441E-A481-27112D89C9AD}" presName="composite2" presStyleCnt="0"/>
      <dgm:spPr/>
    </dgm:pt>
    <dgm:pt modelId="{9B1E0F20-DD4A-4EC4-996A-9C85FC37D2C2}" type="pres">
      <dgm:prSet presAssocID="{8CF34EF0-5533-441E-A481-27112D89C9AD}" presName="dummyNode2" presStyleLbl="node1" presStyleIdx="0" presStyleCnt="3"/>
      <dgm:spPr/>
    </dgm:pt>
    <dgm:pt modelId="{C50CBA18-6A0C-4D25-849C-39F47CADDDE4}" type="pres">
      <dgm:prSet presAssocID="{8CF34EF0-5533-441E-A481-27112D89C9AD}" presName="childNode2" presStyleLbl="bgAcc1" presStyleIdx="1" presStyleCnt="3" custScaleY="154133" custLinFactNeighborX="7568" custLinFactNeighborY="190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914E88-65F1-4487-84EB-204B0BB9C8A7}" type="pres">
      <dgm:prSet presAssocID="{8CF34EF0-5533-441E-A481-27112D89C9AD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659120-8C73-4C47-97F8-3A9015476293}" type="pres">
      <dgm:prSet presAssocID="{8CF34EF0-5533-441E-A481-27112D89C9AD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6C7A04-F2EE-4A09-8A36-4A8EDCA78762}" type="pres">
      <dgm:prSet presAssocID="{8CF34EF0-5533-441E-A481-27112D89C9AD}" presName="connSite2" presStyleCnt="0"/>
      <dgm:spPr/>
    </dgm:pt>
    <dgm:pt modelId="{39F9F5D3-9EAA-436E-8D61-400FBFD9203F}" type="pres">
      <dgm:prSet presAssocID="{6278C2D4-0F2C-4CEB-A5C0-F5E1892538B7}" presName="Name18" presStyleLbl="sibTrans2D1" presStyleIdx="1" presStyleCnt="2"/>
      <dgm:spPr/>
      <dgm:t>
        <a:bodyPr/>
        <a:lstStyle/>
        <a:p>
          <a:endParaRPr lang="pt-BR"/>
        </a:p>
      </dgm:t>
    </dgm:pt>
    <dgm:pt modelId="{49BBDB7D-37F8-4FFB-8F46-9C9957A425B8}" type="pres">
      <dgm:prSet presAssocID="{3C649417-E542-4D2C-B579-0281CDAA456A}" presName="composite1" presStyleCnt="0"/>
      <dgm:spPr/>
    </dgm:pt>
    <dgm:pt modelId="{6D8117D5-FDC5-4D7E-9B36-BD49F24999D0}" type="pres">
      <dgm:prSet presAssocID="{3C649417-E542-4D2C-B579-0281CDAA456A}" presName="dummyNode1" presStyleLbl="node1" presStyleIdx="1" presStyleCnt="3"/>
      <dgm:spPr/>
    </dgm:pt>
    <dgm:pt modelId="{B7D12619-043D-4273-AD4F-35EAD99CF1DE}" type="pres">
      <dgm:prSet presAssocID="{3C649417-E542-4D2C-B579-0281CDAA456A}" presName="childNode1" presStyleLbl="bgAcc1" presStyleIdx="2" presStyleCnt="3" custScaleY="945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8ED50F-2CF6-4E35-96FC-6D3B44B9C599}" type="pres">
      <dgm:prSet presAssocID="{3C649417-E542-4D2C-B579-0281CDAA456A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18E5B0-1AB8-45B8-87C8-B02907AC94CF}" type="pres">
      <dgm:prSet presAssocID="{3C649417-E542-4D2C-B579-0281CDAA456A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2500B9-AB4B-48C9-B761-B1AD375E6A63}" type="pres">
      <dgm:prSet presAssocID="{3C649417-E542-4D2C-B579-0281CDAA456A}" presName="connSite1" presStyleCnt="0"/>
      <dgm:spPr/>
    </dgm:pt>
  </dgm:ptLst>
  <dgm:cxnLst>
    <dgm:cxn modelId="{0D0157EC-1393-4BE7-93D9-1457782B787A}" type="presOf" srcId="{3C649417-E542-4D2C-B579-0281CDAA456A}" destId="{8A18E5B0-1AB8-45B8-87C8-B02907AC94CF}" srcOrd="0" destOrd="0" presId="urn:microsoft.com/office/officeart/2005/8/layout/hProcess4"/>
    <dgm:cxn modelId="{772F6F07-A88A-4F7D-92B7-3EFACD1DDBB2}" type="presOf" srcId="{DDF149FA-1489-4D49-AF46-06FF1388410D}" destId="{DCA227D9-AB29-4862-9BF2-779C475F23F9}" srcOrd="1" destOrd="0" presId="urn:microsoft.com/office/officeart/2005/8/layout/hProcess4"/>
    <dgm:cxn modelId="{52FA1407-2CF6-4219-948A-816A9AEE57C1}" type="presOf" srcId="{6278C2D4-0F2C-4CEB-A5C0-F5E1892538B7}" destId="{39F9F5D3-9EAA-436E-8D61-400FBFD9203F}" srcOrd="0" destOrd="0" presId="urn:microsoft.com/office/officeart/2005/8/layout/hProcess4"/>
    <dgm:cxn modelId="{4EEC4C3E-DE96-4790-B7B2-E12909BE713C}" srcId="{8CF34EF0-5533-441E-A481-27112D89C9AD}" destId="{56F10B82-7C0C-41FF-947F-4C6653E3BFE0}" srcOrd="0" destOrd="0" parTransId="{E379C5AC-FB28-460D-914D-7CE76D1FA1F1}" sibTransId="{2C52DF51-EE43-4253-8EA3-30605D12FEFE}"/>
    <dgm:cxn modelId="{1C26C812-E505-4253-A7B4-EA4205B8E9B9}" type="presOf" srcId="{8A8C6903-AD2D-4AA3-B8BA-CCDA5A6F11FB}" destId="{541698DD-224E-4967-9675-E3D4F642025B}" srcOrd="0" destOrd="0" presId="urn:microsoft.com/office/officeart/2005/8/layout/hProcess4"/>
    <dgm:cxn modelId="{F2864AEC-9AFE-4407-8766-9AE3A9C2CABB}" type="presOf" srcId="{11107D92-1D2B-433B-83ED-097127E0EA7C}" destId="{91244BA6-33AA-45FE-9852-C2BE9B485A2F}" srcOrd="0" destOrd="0" presId="urn:microsoft.com/office/officeart/2005/8/layout/hProcess4"/>
    <dgm:cxn modelId="{5704C1E5-515A-47A2-9EAC-D50F38F44354}" srcId="{11107D92-1D2B-433B-83ED-097127E0EA7C}" destId="{C838D00F-BF8F-477D-9378-7DFA538A8BD4}" srcOrd="0" destOrd="0" parTransId="{40C676A4-208E-46B9-8113-AD3477BF0A5B}" sibTransId="{8A8C6903-AD2D-4AA3-B8BA-CCDA5A6F11FB}"/>
    <dgm:cxn modelId="{CF2E1D31-0128-4788-A9B2-48C217305985}" srcId="{11107D92-1D2B-433B-83ED-097127E0EA7C}" destId="{8CF34EF0-5533-441E-A481-27112D89C9AD}" srcOrd="1" destOrd="0" parTransId="{A55FDB1A-9E18-4FAA-BA62-4DDE8C35A60A}" sibTransId="{6278C2D4-0F2C-4CEB-A5C0-F5E1892538B7}"/>
    <dgm:cxn modelId="{84F063BF-E073-49BE-B026-9C0A49CCD0A8}" type="presOf" srcId="{56F10B82-7C0C-41FF-947F-4C6653E3BFE0}" destId="{F9914E88-65F1-4487-84EB-204B0BB9C8A7}" srcOrd="1" destOrd="0" presId="urn:microsoft.com/office/officeart/2005/8/layout/hProcess4"/>
    <dgm:cxn modelId="{8D9D8EA6-A2DE-4406-B87A-EA01C6E5E207}" srcId="{C838D00F-BF8F-477D-9378-7DFA538A8BD4}" destId="{DDF149FA-1489-4D49-AF46-06FF1388410D}" srcOrd="0" destOrd="0" parTransId="{8E875DF1-F603-467D-9B76-595D0E7F1147}" sibTransId="{C6FA2E1A-AB2A-42B6-A194-1E0BF46F2737}"/>
    <dgm:cxn modelId="{4F422B8B-9E78-4F87-B891-DB9A2798F3E9}" type="presOf" srcId="{56F10B82-7C0C-41FF-947F-4C6653E3BFE0}" destId="{C50CBA18-6A0C-4D25-849C-39F47CADDDE4}" srcOrd="0" destOrd="0" presId="urn:microsoft.com/office/officeart/2005/8/layout/hProcess4"/>
    <dgm:cxn modelId="{0298F796-B48F-4EBF-99AA-26244EA69360}" type="presOf" srcId="{53ACE6A4-26A8-4A80-8259-9C62180F7DC6}" destId="{B7D12619-043D-4273-AD4F-35EAD99CF1DE}" srcOrd="0" destOrd="0" presId="urn:microsoft.com/office/officeart/2005/8/layout/hProcess4"/>
    <dgm:cxn modelId="{BCAB8153-ADD7-44D2-A95E-9A8490DC6FD5}" type="presOf" srcId="{53ACE6A4-26A8-4A80-8259-9C62180F7DC6}" destId="{398ED50F-2CF6-4E35-96FC-6D3B44B9C599}" srcOrd="1" destOrd="0" presId="urn:microsoft.com/office/officeart/2005/8/layout/hProcess4"/>
    <dgm:cxn modelId="{8BBA6F1A-6D98-40A0-AA69-7747F3501A89}" srcId="{3C649417-E542-4D2C-B579-0281CDAA456A}" destId="{53ACE6A4-26A8-4A80-8259-9C62180F7DC6}" srcOrd="0" destOrd="0" parTransId="{D01EB54B-0A37-46C5-8C32-996599633EA7}" sibTransId="{4D3FD3E0-096F-4237-8F68-CBAC95F4509B}"/>
    <dgm:cxn modelId="{71445C26-789A-4113-B7A4-70DBD2F08F8D}" type="presOf" srcId="{8CF34EF0-5533-441E-A481-27112D89C9AD}" destId="{E8659120-8C73-4C47-97F8-3A9015476293}" srcOrd="0" destOrd="0" presId="urn:microsoft.com/office/officeart/2005/8/layout/hProcess4"/>
    <dgm:cxn modelId="{F6FC2EBD-3AA5-43A0-941C-B1FA540ADF5E}" srcId="{11107D92-1D2B-433B-83ED-097127E0EA7C}" destId="{3C649417-E542-4D2C-B579-0281CDAA456A}" srcOrd="2" destOrd="0" parTransId="{6060B9E3-8960-4F2D-8C4B-BB13E682F04A}" sibTransId="{C56AECA1-93BD-4A7D-A55C-BF928E6E2325}"/>
    <dgm:cxn modelId="{18DABDA8-072B-463F-A0DF-72E04CD1D43B}" type="presOf" srcId="{C838D00F-BF8F-477D-9378-7DFA538A8BD4}" destId="{E10633DD-4AD6-417A-ADFD-931AF9B1E3F9}" srcOrd="0" destOrd="0" presId="urn:microsoft.com/office/officeart/2005/8/layout/hProcess4"/>
    <dgm:cxn modelId="{B8401B40-C465-47A5-BB45-F5A1536B471A}" type="presOf" srcId="{DDF149FA-1489-4D49-AF46-06FF1388410D}" destId="{CFE1DDE3-B833-403A-84EA-7F8357356FE2}" srcOrd="0" destOrd="0" presId="urn:microsoft.com/office/officeart/2005/8/layout/hProcess4"/>
    <dgm:cxn modelId="{F1EDB3A5-B483-4148-AEAA-3E13F0B91F5B}" type="presParOf" srcId="{91244BA6-33AA-45FE-9852-C2BE9B485A2F}" destId="{4812F427-E7D6-4B49-964B-DD933168B0D8}" srcOrd="0" destOrd="0" presId="urn:microsoft.com/office/officeart/2005/8/layout/hProcess4"/>
    <dgm:cxn modelId="{04CFF7C3-CDE7-4012-925D-80C1BCB4CA00}" type="presParOf" srcId="{91244BA6-33AA-45FE-9852-C2BE9B485A2F}" destId="{E0F2C817-F21D-49CC-BAF8-94FBF806A4A6}" srcOrd="1" destOrd="0" presId="urn:microsoft.com/office/officeart/2005/8/layout/hProcess4"/>
    <dgm:cxn modelId="{F0D1BC8E-0AAC-432E-B68A-1F1EA5637B90}" type="presParOf" srcId="{91244BA6-33AA-45FE-9852-C2BE9B485A2F}" destId="{3564C45A-4C1F-4B79-8C2A-A9A51374B6B8}" srcOrd="2" destOrd="0" presId="urn:microsoft.com/office/officeart/2005/8/layout/hProcess4"/>
    <dgm:cxn modelId="{239B8F95-D52A-4038-ACFE-448F06CDA704}" type="presParOf" srcId="{3564C45A-4C1F-4B79-8C2A-A9A51374B6B8}" destId="{75647166-F303-4839-A935-B691F8516A9B}" srcOrd="0" destOrd="0" presId="urn:microsoft.com/office/officeart/2005/8/layout/hProcess4"/>
    <dgm:cxn modelId="{78AAD376-ACD5-482F-ABD1-226333EA2FC2}" type="presParOf" srcId="{75647166-F303-4839-A935-B691F8516A9B}" destId="{CE29FD42-EC74-4B55-8DF9-2DF8F33A10C1}" srcOrd="0" destOrd="0" presId="urn:microsoft.com/office/officeart/2005/8/layout/hProcess4"/>
    <dgm:cxn modelId="{02580FD7-4503-453E-BB72-74AB3FE6408A}" type="presParOf" srcId="{75647166-F303-4839-A935-B691F8516A9B}" destId="{CFE1DDE3-B833-403A-84EA-7F8357356FE2}" srcOrd="1" destOrd="0" presId="urn:microsoft.com/office/officeart/2005/8/layout/hProcess4"/>
    <dgm:cxn modelId="{79A14276-2535-4A05-AEB8-A697C3B00F05}" type="presParOf" srcId="{75647166-F303-4839-A935-B691F8516A9B}" destId="{DCA227D9-AB29-4862-9BF2-779C475F23F9}" srcOrd="2" destOrd="0" presId="urn:microsoft.com/office/officeart/2005/8/layout/hProcess4"/>
    <dgm:cxn modelId="{850D5EAB-38F9-4CD2-8D30-91FCFC78C24E}" type="presParOf" srcId="{75647166-F303-4839-A935-B691F8516A9B}" destId="{E10633DD-4AD6-417A-ADFD-931AF9B1E3F9}" srcOrd="3" destOrd="0" presId="urn:microsoft.com/office/officeart/2005/8/layout/hProcess4"/>
    <dgm:cxn modelId="{00DB390B-014C-4745-837A-53C318527CBC}" type="presParOf" srcId="{75647166-F303-4839-A935-B691F8516A9B}" destId="{38EE4932-30F6-4B2C-BEE4-6A2F0967464E}" srcOrd="4" destOrd="0" presId="urn:microsoft.com/office/officeart/2005/8/layout/hProcess4"/>
    <dgm:cxn modelId="{71E20A0A-F689-40C1-B6F1-DDFE59B7D8EE}" type="presParOf" srcId="{3564C45A-4C1F-4B79-8C2A-A9A51374B6B8}" destId="{541698DD-224E-4967-9675-E3D4F642025B}" srcOrd="1" destOrd="0" presId="urn:microsoft.com/office/officeart/2005/8/layout/hProcess4"/>
    <dgm:cxn modelId="{7D553D71-FF04-46ED-A2EC-F92399BE074D}" type="presParOf" srcId="{3564C45A-4C1F-4B79-8C2A-A9A51374B6B8}" destId="{BD564B69-3D5D-4D83-B579-83D319CAEAD3}" srcOrd="2" destOrd="0" presId="urn:microsoft.com/office/officeart/2005/8/layout/hProcess4"/>
    <dgm:cxn modelId="{34C70856-4236-43E7-9701-4C92BF5F854D}" type="presParOf" srcId="{BD564B69-3D5D-4D83-B579-83D319CAEAD3}" destId="{9B1E0F20-DD4A-4EC4-996A-9C85FC37D2C2}" srcOrd="0" destOrd="0" presId="urn:microsoft.com/office/officeart/2005/8/layout/hProcess4"/>
    <dgm:cxn modelId="{01D68C09-0ACE-4D71-BCB5-4D5D1BE2A189}" type="presParOf" srcId="{BD564B69-3D5D-4D83-B579-83D319CAEAD3}" destId="{C50CBA18-6A0C-4D25-849C-39F47CADDDE4}" srcOrd="1" destOrd="0" presId="urn:microsoft.com/office/officeart/2005/8/layout/hProcess4"/>
    <dgm:cxn modelId="{DF8EE821-D318-4762-AD42-0CB57CFAEA3B}" type="presParOf" srcId="{BD564B69-3D5D-4D83-B579-83D319CAEAD3}" destId="{F9914E88-65F1-4487-84EB-204B0BB9C8A7}" srcOrd="2" destOrd="0" presId="urn:microsoft.com/office/officeart/2005/8/layout/hProcess4"/>
    <dgm:cxn modelId="{50085E03-804F-400A-89CE-043168A93F89}" type="presParOf" srcId="{BD564B69-3D5D-4D83-B579-83D319CAEAD3}" destId="{E8659120-8C73-4C47-97F8-3A9015476293}" srcOrd="3" destOrd="0" presId="urn:microsoft.com/office/officeart/2005/8/layout/hProcess4"/>
    <dgm:cxn modelId="{D8BAFFA8-8232-4FF9-819E-2475E2A97C8E}" type="presParOf" srcId="{BD564B69-3D5D-4D83-B579-83D319CAEAD3}" destId="{3B6C7A04-F2EE-4A09-8A36-4A8EDCA78762}" srcOrd="4" destOrd="0" presId="urn:microsoft.com/office/officeart/2005/8/layout/hProcess4"/>
    <dgm:cxn modelId="{7CBA6542-6944-4B5C-8DBB-E875AC65D797}" type="presParOf" srcId="{3564C45A-4C1F-4B79-8C2A-A9A51374B6B8}" destId="{39F9F5D3-9EAA-436E-8D61-400FBFD9203F}" srcOrd="3" destOrd="0" presId="urn:microsoft.com/office/officeart/2005/8/layout/hProcess4"/>
    <dgm:cxn modelId="{C5019FAA-3848-4A2E-B7AF-E987ABB087B4}" type="presParOf" srcId="{3564C45A-4C1F-4B79-8C2A-A9A51374B6B8}" destId="{49BBDB7D-37F8-4FFB-8F46-9C9957A425B8}" srcOrd="4" destOrd="0" presId="urn:microsoft.com/office/officeart/2005/8/layout/hProcess4"/>
    <dgm:cxn modelId="{2FFBFD07-16D0-4DB3-936F-89C1876B3B60}" type="presParOf" srcId="{49BBDB7D-37F8-4FFB-8F46-9C9957A425B8}" destId="{6D8117D5-FDC5-4D7E-9B36-BD49F24999D0}" srcOrd="0" destOrd="0" presId="urn:microsoft.com/office/officeart/2005/8/layout/hProcess4"/>
    <dgm:cxn modelId="{3C541B99-1704-47C4-AED4-635450B7F0ED}" type="presParOf" srcId="{49BBDB7D-37F8-4FFB-8F46-9C9957A425B8}" destId="{B7D12619-043D-4273-AD4F-35EAD99CF1DE}" srcOrd="1" destOrd="0" presId="urn:microsoft.com/office/officeart/2005/8/layout/hProcess4"/>
    <dgm:cxn modelId="{F7CC5D0E-0414-410B-A42A-AB93BA4D537E}" type="presParOf" srcId="{49BBDB7D-37F8-4FFB-8F46-9C9957A425B8}" destId="{398ED50F-2CF6-4E35-96FC-6D3B44B9C599}" srcOrd="2" destOrd="0" presId="urn:microsoft.com/office/officeart/2005/8/layout/hProcess4"/>
    <dgm:cxn modelId="{0C8A9888-83EA-4BF5-B811-072687E92977}" type="presParOf" srcId="{49BBDB7D-37F8-4FFB-8F46-9C9957A425B8}" destId="{8A18E5B0-1AB8-45B8-87C8-B02907AC94CF}" srcOrd="3" destOrd="0" presId="urn:microsoft.com/office/officeart/2005/8/layout/hProcess4"/>
    <dgm:cxn modelId="{92690F86-103D-4E3C-9904-8E5E5A0F5CBD}" type="presParOf" srcId="{49BBDB7D-37F8-4FFB-8F46-9C9957A425B8}" destId="{622500B9-AB4B-48C9-B761-B1AD375E6A6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FEF3B2-437A-4A77-AD83-C11C7E50CBCF}" type="doc">
      <dgm:prSet loTypeId="urn:microsoft.com/office/officeart/2005/8/layout/pList2" loCatId="picture" qsTypeId="urn:microsoft.com/office/officeart/2005/8/quickstyle/simple2" qsCatId="simple" csTypeId="urn:microsoft.com/office/officeart/2005/8/colors/accent1_2" csCatId="accent1" phldr="1"/>
      <dgm:spPr/>
    </dgm:pt>
    <dgm:pt modelId="{B44B80D1-CE0F-4115-81BC-DCA0A6C25695}">
      <dgm:prSet phldrT="[Texto]" custT="1"/>
      <dgm:spPr/>
      <dgm:t>
        <a:bodyPr anchor="ctr"/>
        <a:lstStyle/>
        <a:p>
          <a:r>
            <a:rPr lang="pt-BR" sz="2000" b="1" dirty="0"/>
            <a:t>Universitários</a:t>
          </a:r>
        </a:p>
      </dgm:t>
    </dgm:pt>
    <dgm:pt modelId="{0E2CD654-992D-490E-9063-66F444BEEC65}" type="parTrans" cxnId="{42AF870A-FCCE-4982-AAAF-EDF7235322C5}">
      <dgm:prSet/>
      <dgm:spPr/>
      <dgm:t>
        <a:bodyPr/>
        <a:lstStyle/>
        <a:p>
          <a:endParaRPr lang="pt-BR"/>
        </a:p>
      </dgm:t>
    </dgm:pt>
    <dgm:pt modelId="{1EA8BC18-59F2-4E0B-B6EF-A1D9D8BA94CD}" type="sibTrans" cxnId="{42AF870A-FCCE-4982-AAAF-EDF7235322C5}">
      <dgm:prSet/>
      <dgm:spPr/>
      <dgm:t>
        <a:bodyPr/>
        <a:lstStyle/>
        <a:p>
          <a:endParaRPr lang="pt-BR"/>
        </a:p>
      </dgm:t>
    </dgm:pt>
    <dgm:pt modelId="{502E5B4D-0A0F-40EF-BFB8-ADD4872337E2}">
      <dgm:prSet custT="1"/>
      <dgm:spPr/>
      <dgm:t>
        <a:bodyPr anchor="ctr"/>
        <a:lstStyle/>
        <a:p>
          <a:r>
            <a:rPr lang="pt-BR" sz="2000" b="1" dirty="0"/>
            <a:t>Estudantes</a:t>
          </a:r>
        </a:p>
      </dgm:t>
    </dgm:pt>
    <dgm:pt modelId="{C570EF35-EB17-4272-A5FD-0C2CC6CE35ED}" type="parTrans" cxnId="{72E9DF81-1B4F-4CC4-9088-89BD66E4EED5}">
      <dgm:prSet/>
      <dgm:spPr/>
      <dgm:t>
        <a:bodyPr/>
        <a:lstStyle/>
        <a:p>
          <a:endParaRPr lang="pt-BR"/>
        </a:p>
      </dgm:t>
    </dgm:pt>
    <dgm:pt modelId="{E3A7B338-C1C9-40F4-AEA7-BBF941BDF248}" type="sibTrans" cxnId="{72E9DF81-1B4F-4CC4-9088-89BD66E4EED5}">
      <dgm:prSet/>
      <dgm:spPr/>
      <dgm:t>
        <a:bodyPr/>
        <a:lstStyle/>
        <a:p>
          <a:endParaRPr lang="pt-BR"/>
        </a:p>
      </dgm:t>
    </dgm:pt>
    <dgm:pt modelId="{3236E526-3195-41B4-860C-6F88CB5CF608}">
      <dgm:prSet custT="1"/>
      <dgm:spPr/>
      <dgm:t>
        <a:bodyPr anchor="ctr"/>
        <a:lstStyle/>
        <a:p>
          <a:r>
            <a:rPr lang="pt-BR" sz="2000" b="1" dirty="0"/>
            <a:t>Professores</a:t>
          </a:r>
        </a:p>
      </dgm:t>
    </dgm:pt>
    <dgm:pt modelId="{3EB41002-B31F-45BF-83EE-C5BD0124E8BD}" type="parTrans" cxnId="{A7660C45-46D4-4603-AA52-BD22E07C7C79}">
      <dgm:prSet/>
      <dgm:spPr/>
      <dgm:t>
        <a:bodyPr/>
        <a:lstStyle/>
        <a:p>
          <a:endParaRPr lang="pt-BR"/>
        </a:p>
      </dgm:t>
    </dgm:pt>
    <dgm:pt modelId="{B53CE324-2E24-481C-9E46-AE25083EFCAE}" type="sibTrans" cxnId="{A7660C45-46D4-4603-AA52-BD22E07C7C79}">
      <dgm:prSet/>
      <dgm:spPr/>
      <dgm:t>
        <a:bodyPr/>
        <a:lstStyle/>
        <a:p>
          <a:endParaRPr lang="pt-BR"/>
        </a:p>
      </dgm:t>
    </dgm:pt>
    <dgm:pt modelId="{A8A76CC8-4E1E-4D45-8780-723CB7F529B8}">
      <dgm:prSet custT="1"/>
      <dgm:spPr/>
      <dgm:t>
        <a:bodyPr anchor="ctr"/>
        <a:lstStyle/>
        <a:p>
          <a:r>
            <a:rPr lang="pt-BR" sz="2000" b="1" dirty="0"/>
            <a:t>Aposentados</a:t>
          </a:r>
        </a:p>
      </dgm:t>
    </dgm:pt>
    <dgm:pt modelId="{45E91800-3974-4841-9950-6119BE70E964}" type="parTrans" cxnId="{15795A40-76C8-4E6A-B041-E9D7526ED469}">
      <dgm:prSet/>
      <dgm:spPr/>
      <dgm:t>
        <a:bodyPr/>
        <a:lstStyle/>
        <a:p>
          <a:endParaRPr lang="pt-BR"/>
        </a:p>
      </dgm:t>
    </dgm:pt>
    <dgm:pt modelId="{672A51D3-13B9-4B71-A79E-AD64E22C7F47}" type="sibTrans" cxnId="{15795A40-76C8-4E6A-B041-E9D7526ED469}">
      <dgm:prSet/>
      <dgm:spPr/>
      <dgm:t>
        <a:bodyPr/>
        <a:lstStyle/>
        <a:p>
          <a:endParaRPr lang="pt-BR"/>
        </a:p>
      </dgm:t>
    </dgm:pt>
    <dgm:pt modelId="{C4DCEEAD-0CC3-4D75-BB98-F9263BCC13D8}" type="pres">
      <dgm:prSet presAssocID="{21FEF3B2-437A-4A77-AD83-C11C7E50CBCF}" presName="Name0" presStyleCnt="0">
        <dgm:presLayoutVars>
          <dgm:dir/>
          <dgm:resizeHandles val="exact"/>
        </dgm:presLayoutVars>
      </dgm:prSet>
      <dgm:spPr/>
    </dgm:pt>
    <dgm:pt modelId="{A35F7461-08BC-4A36-ADD6-FBF2F24F5BDA}" type="pres">
      <dgm:prSet presAssocID="{21FEF3B2-437A-4A77-AD83-C11C7E50CBCF}" presName="bkgdShp" presStyleLbl="alignAccFollowNode1" presStyleIdx="0" presStyleCnt="1" custFlipVert="1" custFlipHor="1" custScaleX="97143" custScaleY="145713" custLinFactNeighborX="0" custLinFactNeighborY="41824"/>
      <dgm:spPr/>
    </dgm:pt>
    <dgm:pt modelId="{1E1C752C-40D6-449E-B726-804A7E75EAA7}" type="pres">
      <dgm:prSet presAssocID="{21FEF3B2-437A-4A77-AD83-C11C7E50CBCF}" presName="linComp" presStyleCnt="0"/>
      <dgm:spPr/>
    </dgm:pt>
    <dgm:pt modelId="{066D7118-311C-4AA4-8D81-F955454134FA}" type="pres">
      <dgm:prSet presAssocID="{502E5B4D-0A0F-40EF-BFB8-ADD4872337E2}" presName="compNode" presStyleCnt="0"/>
      <dgm:spPr/>
    </dgm:pt>
    <dgm:pt modelId="{55CD580D-65DC-43AB-8E9A-04EC82C3506B}" type="pres">
      <dgm:prSet presAssocID="{502E5B4D-0A0F-40EF-BFB8-ADD4872337E2}" presName="node" presStyleLbl="node1" presStyleIdx="0" presStyleCnt="4" custScaleX="2000000" custScaleY="27765" custLinFactNeighborX="-84" custLinFactNeighborY="-2429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A9E94C-8C0E-4416-999B-17F5988F750F}" type="pres">
      <dgm:prSet presAssocID="{502E5B4D-0A0F-40EF-BFB8-ADD4872337E2}" presName="invisiNode" presStyleLbl="node1" presStyleIdx="0" presStyleCnt="4"/>
      <dgm:spPr/>
    </dgm:pt>
    <dgm:pt modelId="{DD384EE7-D23A-492F-94AE-C45B3696E0BD}" type="pres">
      <dgm:prSet presAssocID="{502E5B4D-0A0F-40EF-BFB8-ADD4872337E2}" presName="imagNode" presStyleLbl="fgImgPlace1" presStyleIdx="0" presStyleCnt="4" custScaleX="2000000" custScaleY="126945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D33311C-203A-4141-8DD8-76A254C3716E}" type="pres">
      <dgm:prSet presAssocID="{E3A7B338-C1C9-40F4-AEA7-BBF941BDF248}" presName="sibTrans" presStyleLbl="sibTrans2D1" presStyleIdx="0" presStyleCnt="0"/>
      <dgm:spPr/>
      <dgm:t>
        <a:bodyPr/>
        <a:lstStyle/>
        <a:p>
          <a:endParaRPr lang="pt-BR"/>
        </a:p>
      </dgm:t>
    </dgm:pt>
    <dgm:pt modelId="{E489B3D5-5F06-4CF3-918D-267B3F3D0D88}" type="pres">
      <dgm:prSet presAssocID="{B44B80D1-CE0F-4115-81BC-DCA0A6C25695}" presName="compNode" presStyleCnt="0"/>
      <dgm:spPr/>
    </dgm:pt>
    <dgm:pt modelId="{18733249-9EE8-4278-87D0-4EC80DB46FC0}" type="pres">
      <dgm:prSet presAssocID="{B44B80D1-CE0F-4115-81BC-DCA0A6C25695}" presName="node" presStyleLbl="node1" presStyleIdx="1" presStyleCnt="4" custScaleX="2000000" custScaleY="27388" custLinFactNeighborX="-380" custLinFactNeighborY="-246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F6C524-F203-4508-9DC6-58D236285DBE}" type="pres">
      <dgm:prSet presAssocID="{B44B80D1-CE0F-4115-81BC-DCA0A6C25695}" presName="invisiNode" presStyleLbl="node1" presStyleIdx="1" presStyleCnt="4"/>
      <dgm:spPr/>
    </dgm:pt>
    <dgm:pt modelId="{D74AF40C-0728-4FA8-A581-28F4B84CBB4A}" type="pres">
      <dgm:prSet presAssocID="{B44B80D1-CE0F-4115-81BC-DCA0A6C25695}" presName="imagNode" presStyleLbl="fgImgPlace1" presStyleIdx="1" presStyleCnt="4" custScaleX="2000000" custScaleY="126945" custLinFactNeighborX="-28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67867797-8618-4BC8-8802-957DB3E15D58}" type="pres">
      <dgm:prSet presAssocID="{1EA8BC18-59F2-4E0B-B6EF-A1D9D8BA94CD}" presName="sibTrans" presStyleLbl="sibTrans2D1" presStyleIdx="0" presStyleCnt="0"/>
      <dgm:spPr/>
      <dgm:t>
        <a:bodyPr/>
        <a:lstStyle/>
        <a:p>
          <a:endParaRPr lang="pt-BR"/>
        </a:p>
      </dgm:t>
    </dgm:pt>
    <dgm:pt modelId="{22031369-F472-4D04-8B78-A9E449650F8A}" type="pres">
      <dgm:prSet presAssocID="{3236E526-3195-41B4-860C-6F88CB5CF608}" presName="compNode" presStyleCnt="0"/>
      <dgm:spPr/>
    </dgm:pt>
    <dgm:pt modelId="{82FC47CC-2ACF-4D92-8435-EEE29B559483}" type="pres">
      <dgm:prSet presAssocID="{3236E526-3195-41B4-860C-6F88CB5CF608}" presName="node" presStyleLbl="node1" presStyleIdx="2" presStyleCnt="4" custScaleX="2000000" custScaleY="27374" custLinFactNeighborY="-249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524B05-6D64-46E5-BB9B-C7664D7E27D8}" type="pres">
      <dgm:prSet presAssocID="{3236E526-3195-41B4-860C-6F88CB5CF608}" presName="invisiNode" presStyleLbl="node1" presStyleIdx="2" presStyleCnt="4"/>
      <dgm:spPr/>
    </dgm:pt>
    <dgm:pt modelId="{8F86DC89-EE96-4671-82DB-1FAF852856CD}" type="pres">
      <dgm:prSet presAssocID="{3236E526-3195-41B4-860C-6F88CB5CF608}" presName="imagNode" presStyleLbl="fgImgPlace1" presStyleIdx="2" presStyleCnt="4" custScaleX="2000000" custScaleY="126945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402C5259-42C0-4D98-950E-A5303170000F}" type="pres">
      <dgm:prSet presAssocID="{B53CE324-2E24-481C-9E46-AE25083EFCAE}" presName="sibTrans" presStyleLbl="sibTrans2D1" presStyleIdx="0" presStyleCnt="0"/>
      <dgm:spPr/>
      <dgm:t>
        <a:bodyPr/>
        <a:lstStyle/>
        <a:p>
          <a:endParaRPr lang="pt-BR"/>
        </a:p>
      </dgm:t>
    </dgm:pt>
    <dgm:pt modelId="{FC7E9B51-C0E6-4756-BDB9-770BF0AFB134}" type="pres">
      <dgm:prSet presAssocID="{A8A76CC8-4E1E-4D45-8780-723CB7F529B8}" presName="compNode" presStyleCnt="0"/>
      <dgm:spPr/>
    </dgm:pt>
    <dgm:pt modelId="{196D88A6-75BE-4B16-AEF8-3457E3335B72}" type="pres">
      <dgm:prSet presAssocID="{A8A76CC8-4E1E-4D45-8780-723CB7F529B8}" presName="node" presStyleLbl="node1" presStyleIdx="3" presStyleCnt="4" custScaleX="2000000" custScaleY="27348" custLinFactNeighborX="-4846" custLinFactNeighborY="-250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3DFDAC-E8B3-4DC7-BAE1-C701E527DD23}" type="pres">
      <dgm:prSet presAssocID="{A8A76CC8-4E1E-4D45-8780-723CB7F529B8}" presName="invisiNode" presStyleLbl="node1" presStyleIdx="3" presStyleCnt="4"/>
      <dgm:spPr/>
    </dgm:pt>
    <dgm:pt modelId="{40422C72-9077-4B3D-B272-EA38F4552586}" type="pres">
      <dgm:prSet presAssocID="{A8A76CC8-4E1E-4D45-8780-723CB7F529B8}" presName="imagNode" presStyleLbl="fgImgPlace1" presStyleIdx="3" presStyleCnt="4" custScaleX="2000000" custScaleY="126945"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ACB5215F-2AAE-4B0E-A5FC-93CACF2BD4D4}" type="presOf" srcId="{502E5B4D-0A0F-40EF-BFB8-ADD4872337E2}" destId="{55CD580D-65DC-43AB-8E9A-04EC82C3506B}" srcOrd="0" destOrd="0" presId="urn:microsoft.com/office/officeart/2005/8/layout/pList2"/>
    <dgm:cxn modelId="{15795A40-76C8-4E6A-B041-E9D7526ED469}" srcId="{21FEF3B2-437A-4A77-AD83-C11C7E50CBCF}" destId="{A8A76CC8-4E1E-4D45-8780-723CB7F529B8}" srcOrd="3" destOrd="0" parTransId="{45E91800-3974-4841-9950-6119BE70E964}" sibTransId="{672A51D3-13B9-4B71-A79E-AD64E22C7F47}"/>
    <dgm:cxn modelId="{110B5375-51CB-486E-8290-13907973ED15}" type="presOf" srcId="{21FEF3B2-437A-4A77-AD83-C11C7E50CBCF}" destId="{C4DCEEAD-0CC3-4D75-BB98-F9263BCC13D8}" srcOrd="0" destOrd="0" presId="urn:microsoft.com/office/officeart/2005/8/layout/pList2"/>
    <dgm:cxn modelId="{FA23541E-9741-499F-A0DD-295DAD6CE50C}" type="presOf" srcId="{A8A76CC8-4E1E-4D45-8780-723CB7F529B8}" destId="{196D88A6-75BE-4B16-AEF8-3457E3335B72}" srcOrd="0" destOrd="0" presId="urn:microsoft.com/office/officeart/2005/8/layout/pList2"/>
    <dgm:cxn modelId="{A7660C45-46D4-4603-AA52-BD22E07C7C79}" srcId="{21FEF3B2-437A-4A77-AD83-C11C7E50CBCF}" destId="{3236E526-3195-41B4-860C-6F88CB5CF608}" srcOrd="2" destOrd="0" parTransId="{3EB41002-B31F-45BF-83EE-C5BD0124E8BD}" sibTransId="{B53CE324-2E24-481C-9E46-AE25083EFCAE}"/>
    <dgm:cxn modelId="{02AB46AD-B6B7-4F36-9782-F91F7E4361D5}" type="presOf" srcId="{B53CE324-2E24-481C-9E46-AE25083EFCAE}" destId="{402C5259-42C0-4D98-950E-A5303170000F}" srcOrd="0" destOrd="0" presId="urn:microsoft.com/office/officeart/2005/8/layout/pList2"/>
    <dgm:cxn modelId="{E8353580-C473-4931-B110-14208AAA66A7}" type="presOf" srcId="{B44B80D1-CE0F-4115-81BC-DCA0A6C25695}" destId="{18733249-9EE8-4278-87D0-4EC80DB46FC0}" srcOrd="0" destOrd="0" presId="urn:microsoft.com/office/officeart/2005/8/layout/pList2"/>
    <dgm:cxn modelId="{AB234AF9-3633-4BFB-A3B0-AB903C759BC3}" type="presOf" srcId="{1EA8BC18-59F2-4E0B-B6EF-A1D9D8BA94CD}" destId="{67867797-8618-4BC8-8802-957DB3E15D58}" srcOrd="0" destOrd="0" presId="urn:microsoft.com/office/officeart/2005/8/layout/pList2"/>
    <dgm:cxn modelId="{D46F5E32-E8DF-4045-94CB-2573A7CADCAB}" type="presOf" srcId="{3236E526-3195-41B4-860C-6F88CB5CF608}" destId="{82FC47CC-2ACF-4D92-8435-EEE29B559483}" srcOrd="0" destOrd="0" presId="urn:microsoft.com/office/officeart/2005/8/layout/pList2"/>
    <dgm:cxn modelId="{72E9DF81-1B4F-4CC4-9088-89BD66E4EED5}" srcId="{21FEF3B2-437A-4A77-AD83-C11C7E50CBCF}" destId="{502E5B4D-0A0F-40EF-BFB8-ADD4872337E2}" srcOrd="0" destOrd="0" parTransId="{C570EF35-EB17-4272-A5FD-0C2CC6CE35ED}" sibTransId="{E3A7B338-C1C9-40F4-AEA7-BBF941BDF248}"/>
    <dgm:cxn modelId="{728B046B-F290-4E1D-8AB0-1F0CFA6FA236}" type="presOf" srcId="{E3A7B338-C1C9-40F4-AEA7-BBF941BDF248}" destId="{9D33311C-203A-4141-8DD8-76A254C3716E}" srcOrd="0" destOrd="0" presId="urn:microsoft.com/office/officeart/2005/8/layout/pList2"/>
    <dgm:cxn modelId="{42AF870A-FCCE-4982-AAAF-EDF7235322C5}" srcId="{21FEF3B2-437A-4A77-AD83-C11C7E50CBCF}" destId="{B44B80D1-CE0F-4115-81BC-DCA0A6C25695}" srcOrd="1" destOrd="0" parTransId="{0E2CD654-992D-490E-9063-66F444BEEC65}" sibTransId="{1EA8BC18-59F2-4E0B-B6EF-A1D9D8BA94CD}"/>
    <dgm:cxn modelId="{CCB23D72-9D30-4B48-9551-C839FE8C3D81}" type="presParOf" srcId="{C4DCEEAD-0CC3-4D75-BB98-F9263BCC13D8}" destId="{A35F7461-08BC-4A36-ADD6-FBF2F24F5BDA}" srcOrd="0" destOrd="0" presId="urn:microsoft.com/office/officeart/2005/8/layout/pList2"/>
    <dgm:cxn modelId="{26DD3DEA-BCB4-44A5-8423-5EFDB0E5CF57}" type="presParOf" srcId="{C4DCEEAD-0CC3-4D75-BB98-F9263BCC13D8}" destId="{1E1C752C-40D6-449E-B726-804A7E75EAA7}" srcOrd="1" destOrd="0" presId="urn:microsoft.com/office/officeart/2005/8/layout/pList2"/>
    <dgm:cxn modelId="{156A4A8C-0CB0-4E04-BEF6-13CE1E570DC1}" type="presParOf" srcId="{1E1C752C-40D6-449E-B726-804A7E75EAA7}" destId="{066D7118-311C-4AA4-8D81-F955454134FA}" srcOrd="0" destOrd="0" presId="urn:microsoft.com/office/officeart/2005/8/layout/pList2"/>
    <dgm:cxn modelId="{018FE062-E391-41F7-B7A0-E336B876C17D}" type="presParOf" srcId="{066D7118-311C-4AA4-8D81-F955454134FA}" destId="{55CD580D-65DC-43AB-8E9A-04EC82C3506B}" srcOrd="0" destOrd="0" presId="urn:microsoft.com/office/officeart/2005/8/layout/pList2"/>
    <dgm:cxn modelId="{32A0DCE2-E1AA-4170-9557-B12E1339F912}" type="presParOf" srcId="{066D7118-311C-4AA4-8D81-F955454134FA}" destId="{77A9E94C-8C0E-4416-999B-17F5988F750F}" srcOrd="1" destOrd="0" presId="urn:microsoft.com/office/officeart/2005/8/layout/pList2"/>
    <dgm:cxn modelId="{ED98F689-9773-4DEE-B45B-5274D722BB85}" type="presParOf" srcId="{066D7118-311C-4AA4-8D81-F955454134FA}" destId="{DD384EE7-D23A-492F-94AE-C45B3696E0BD}" srcOrd="2" destOrd="0" presId="urn:microsoft.com/office/officeart/2005/8/layout/pList2"/>
    <dgm:cxn modelId="{E9B2308A-5F98-4B8F-A76A-CE7A9939BA12}" type="presParOf" srcId="{1E1C752C-40D6-449E-B726-804A7E75EAA7}" destId="{9D33311C-203A-4141-8DD8-76A254C3716E}" srcOrd="1" destOrd="0" presId="urn:microsoft.com/office/officeart/2005/8/layout/pList2"/>
    <dgm:cxn modelId="{21FAF7E9-7EE8-4744-9323-0DAB872402A9}" type="presParOf" srcId="{1E1C752C-40D6-449E-B726-804A7E75EAA7}" destId="{E489B3D5-5F06-4CF3-918D-267B3F3D0D88}" srcOrd="2" destOrd="0" presId="urn:microsoft.com/office/officeart/2005/8/layout/pList2"/>
    <dgm:cxn modelId="{B22CDEA5-88CF-478C-8F09-BBE4A564DE76}" type="presParOf" srcId="{E489B3D5-5F06-4CF3-918D-267B3F3D0D88}" destId="{18733249-9EE8-4278-87D0-4EC80DB46FC0}" srcOrd="0" destOrd="0" presId="urn:microsoft.com/office/officeart/2005/8/layout/pList2"/>
    <dgm:cxn modelId="{8338B2AA-3892-456B-B599-A34B7B46CEF0}" type="presParOf" srcId="{E489B3D5-5F06-4CF3-918D-267B3F3D0D88}" destId="{77F6C524-F203-4508-9DC6-58D236285DBE}" srcOrd="1" destOrd="0" presId="urn:microsoft.com/office/officeart/2005/8/layout/pList2"/>
    <dgm:cxn modelId="{4AFDBAAE-A8B0-48BC-9C1A-D0E9521BD942}" type="presParOf" srcId="{E489B3D5-5F06-4CF3-918D-267B3F3D0D88}" destId="{D74AF40C-0728-4FA8-A581-28F4B84CBB4A}" srcOrd="2" destOrd="0" presId="urn:microsoft.com/office/officeart/2005/8/layout/pList2"/>
    <dgm:cxn modelId="{E14F8FE6-F442-475C-B2F0-90FE6AA31631}" type="presParOf" srcId="{1E1C752C-40D6-449E-B726-804A7E75EAA7}" destId="{67867797-8618-4BC8-8802-957DB3E15D58}" srcOrd="3" destOrd="0" presId="urn:microsoft.com/office/officeart/2005/8/layout/pList2"/>
    <dgm:cxn modelId="{7340896E-FA04-4F78-9079-C99B9DFFE063}" type="presParOf" srcId="{1E1C752C-40D6-449E-B726-804A7E75EAA7}" destId="{22031369-F472-4D04-8B78-A9E449650F8A}" srcOrd="4" destOrd="0" presId="urn:microsoft.com/office/officeart/2005/8/layout/pList2"/>
    <dgm:cxn modelId="{7905A3FD-19D6-4FE1-BDB5-560D340A206B}" type="presParOf" srcId="{22031369-F472-4D04-8B78-A9E449650F8A}" destId="{82FC47CC-2ACF-4D92-8435-EEE29B559483}" srcOrd="0" destOrd="0" presId="urn:microsoft.com/office/officeart/2005/8/layout/pList2"/>
    <dgm:cxn modelId="{343A426A-AC97-40FD-A486-7B1089B1E0BE}" type="presParOf" srcId="{22031369-F472-4D04-8B78-A9E449650F8A}" destId="{9B524B05-6D64-46E5-BB9B-C7664D7E27D8}" srcOrd="1" destOrd="0" presId="urn:microsoft.com/office/officeart/2005/8/layout/pList2"/>
    <dgm:cxn modelId="{64E0BE1E-8B6C-47F1-BEDF-0C438F4CC485}" type="presParOf" srcId="{22031369-F472-4D04-8B78-A9E449650F8A}" destId="{8F86DC89-EE96-4671-82DB-1FAF852856CD}" srcOrd="2" destOrd="0" presId="urn:microsoft.com/office/officeart/2005/8/layout/pList2"/>
    <dgm:cxn modelId="{46CA8F92-0045-4B68-93BC-9B1E00B72B06}" type="presParOf" srcId="{1E1C752C-40D6-449E-B726-804A7E75EAA7}" destId="{402C5259-42C0-4D98-950E-A5303170000F}" srcOrd="5" destOrd="0" presId="urn:microsoft.com/office/officeart/2005/8/layout/pList2"/>
    <dgm:cxn modelId="{63035B73-C431-4C6B-8241-A8939BC1C7D6}" type="presParOf" srcId="{1E1C752C-40D6-449E-B726-804A7E75EAA7}" destId="{FC7E9B51-C0E6-4756-BDB9-770BF0AFB134}" srcOrd="6" destOrd="0" presId="urn:microsoft.com/office/officeart/2005/8/layout/pList2"/>
    <dgm:cxn modelId="{86E43156-A8AA-4F67-B90F-609F2BB5C97D}" type="presParOf" srcId="{FC7E9B51-C0E6-4756-BDB9-770BF0AFB134}" destId="{196D88A6-75BE-4B16-AEF8-3457E3335B72}" srcOrd="0" destOrd="0" presId="urn:microsoft.com/office/officeart/2005/8/layout/pList2"/>
    <dgm:cxn modelId="{41CDF8D4-CCDF-4B05-83EA-87F024DE0353}" type="presParOf" srcId="{FC7E9B51-C0E6-4756-BDB9-770BF0AFB134}" destId="{BB3DFDAC-E8B3-4DC7-BAE1-C701E527DD23}" srcOrd="1" destOrd="0" presId="urn:microsoft.com/office/officeart/2005/8/layout/pList2"/>
    <dgm:cxn modelId="{94968999-AA48-426B-AB9C-21BCCE58B4E1}" type="presParOf" srcId="{FC7E9B51-C0E6-4756-BDB9-770BF0AFB134}" destId="{40422C72-9077-4B3D-B272-EA38F455258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606EDB-DE3C-490F-9D9C-86D2E489288D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AFCA5FF6-BE9C-425E-A8AF-8AD246F97D07}">
      <dgm:prSet phldrT="[Texto]" custT="1"/>
      <dgm:spPr/>
      <dgm:t>
        <a:bodyPr/>
        <a:lstStyle/>
        <a:p>
          <a:r>
            <a:rPr lang="pt-BR" sz="1200" dirty="0"/>
            <a:t>Oportunidade (vaga/bolsa)</a:t>
          </a:r>
        </a:p>
      </dgm:t>
    </dgm:pt>
    <dgm:pt modelId="{37D78A58-F95E-47F5-BB52-7FEF0E5550D4}" type="parTrans" cxnId="{91832413-2B37-426D-A587-80D5A9671497}">
      <dgm:prSet/>
      <dgm:spPr/>
      <dgm:t>
        <a:bodyPr/>
        <a:lstStyle/>
        <a:p>
          <a:endParaRPr lang="pt-BR" sz="1800"/>
        </a:p>
      </dgm:t>
    </dgm:pt>
    <dgm:pt modelId="{667003BE-5C97-4F1E-B85B-7F43D384E402}" type="sibTrans" cxnId="{91832413-2B37-426D-A587-80D5A9671497}">
      <dgm:prSet custT="1"/>
      <dgm:spPr/>
      <dgm:t>
        <a:bodyPr/>
        <a:lstStyle/>
        <a:p>
          <a:endParaRPr lang="pt-BR" sz="900"/>
        </a:p>
      </dgm:t>
    </dgm:pt>
    <dgm:pt modelId="{A832AC59-E3FE-4D9D-B1CA-F780994B00ED}">
      <dgm:prSet phldrT="[Texto]" custT="1"/>
      <dgm:spPr/>
      <dgm:t>
        <a:bodyPr/>
        <a:lstStyle/>
        <a:p>
          <a:r>
            <a:rPr lang="pt-BR" sz="1200" dirty="0"/>
            <a:t>Gap´s/Competências</a:t>
          </a:r>
        </a:p>
      </dgm:t>
    </dgm:pt>
    <dgm:pt modelId="{A2B43274-4566-456E-840E-55AA45EE355B}" type="parTrans" cxnId="{1B518ED5-9293-42C2-98B4-3929451199FF}">
      <dgm:prSet/>
      <dgm:spPr/>
      <dgm:t>
        <a:bodyPr/>
        <a:lstStyle/>
        <a:p>
          <a:endParaRPr lang="pt-BR" sz="1800"/>
        </a:p>
      </dgm:t>
    </dgm:pt>
    <dgm:pt modelId="{215EE1A7-20F4-4DF3-B1B8-500DAE513A11}" type="sibTrans" cxnId="{1B518ED5-9293-42C2-98B4-3929451199FF}">
      <dgm:prSet custT="1"/>
      <dgm:spPr/>
      <dgm:t>
        <a:bodyPr/>
        <a:lstStyle/>
        <a:p>
          <a:endParaRPr lang="pt-BR" sz="900"/>
        </a:p>
      </dgm:t>
    </dgm:pt>
    <dgm:pt modelId="{36ED0F0C-7669-42B0-BC46-56CF265C6432}">
      <dgm:prSet phldrT="[Texto]" custT="1"/>
      <dgm:spPr/>
      <dgm:t>
        <a:bodyPr/>
        <a:lstStyle/>
        <a:p>
          <a:r>
            <a:rPr lang="pt-BR" sz="1200" dirty="0"/>
            <a:t>Aprendizagem baseada em problema</a:t>
          </a:r>
        </a:p>
      </dgm:t>
    </dgm:pt>
    <dgm:pt modelId="{DD6F49FE-C80E-4273-8768-BA9CBF4C364A}" type="parTrans" cxnId="{ED224DEF-70AE-422D-9FEB-3136419BC589}">
      <dgm:prSet/>
      <dgm:spPr/>
      <dgm:t>
        <a:bodyPr/>
        <a:lstStyle/>
        <a:p>
          <a:endParaRPr lang="pt-BR" sz="1800"/>
        </a:p>
      </dgm:t>
    </dgm:pt>
    <dgm:pt modelId="{4199AE12-E204-4E35-812F-AE136994E951}" type="sibTrans" cxnId="{ED224DEF-70AE-422D-9FEB-3136419BC589}">
      <dgm:prSet custT="1"/>
      <dgm:spPr/>
      <dgm:t>
        <a:bodyPr/>
        <a:lstStyle/>
        <a:p>
          <a:endParaRPr lang="pt-BR" sz="900"/>
        </a:p>
      </dgm:t>
    </dgm:pt>
    <dgm:pt modelId="{72DD0B87-CF90-47EF-82F4-F888ACF1F14C}">
      <dgm:prSet phldrT="[Texto]" custT="1"/>
      <dgm:spPr/>
      <dgm:t>
        <a:bodyPr/>
        <a:lstStyle/>
        <a:p>
          <a:r>
            <a:rPr lang="pt-BR" sz="1200" dirty="0"/>
            <a:t>Trilha de aprendizagem (banco de conteúdos)</a:t>
          </a:r>
        </a:p>
        <a:p>
          <a:r>
            <a:rPr lang="pt-BR" sz="1200" dirty="0"/>
            <a:t>CUSTOMIZADA</a:t>
          </a:r>
        </a:p>
      </dgm:t>
    </dgm:pt>
    <dgm:pt modelId="{3131DB49-8718-48C3-A50A-67C8FB527871}" type="parTrans" cxnId="{CB94E04A-7C2F-468E-AFAD-6DF66132B2D4}">
      <dgm:prSet/>
      <dgm:spPr/>
      <dgm:t>
        <a:bodyPr/>
        <a:lstStyle/>
        <a:p>
          <a:endParaRPr lang="pt-BR" sz="1800"/>
        </a:p>
      </dgm:t>
    </dgm:pt>
    <dgm:pt modelId="{330788F9-BF35-4B4A-8723-D2FFF41D1592}" type="sibTrans" cxnId="{CB94E04A-7C2F-468E-AFAD-6DF66132B2D4}">
      <dgm:prSet custT="1"/>
      <dgm:spPr/>
      <dgm:t>
        <a:bodyPr/>
        <a:lstStyle/>
        <a:p>
          <a:endParaRPr lang="pt-BR" sz="900"/>
        </a:p>
      </dgm:t>
    </dgm:pt>
    <dgm:pt modelId="{24E92991-40AC-4028-A6FD-C414ECB8B563}">
      <dgm:prSet phldrT="[Texto]" custT="1"/>
      <dgm:spPr/>
      <dgm:t>
        <a:bodyPr/>
        <a:lstStyle/>
        <a:p>
          <a:r>
            <a:rPr lang="pt-BR" sz="1200" dirty="0"/>
            <a:t>Gamificação</a:t>
          </a:r>
        </a:p>
      </dgm:t>
    </dgm:pt>
    <dgm:pt modelId="{735E75A0-28D0-4836-864C-9B52E8F645E5}" type="parTrans" cxnId="{A22E52DE-7A05-4436-B041-F63F0F39DE57}">
      <dgm:prSet/>
      <dgm:spPr/>
      <dgm:t>
        <a:bodyPr/>
        <a:lstStyle/>
        <a:p>
          <a:endParaRPr lang="pt-BR" sz="1800"/>
        </a:p>
      </dgm:t>
    </dgm:pt>
    <dgm:pt modelId="{B00EDFB3-9174-4B08-BB0F-70FA9B76568B}" type="sibTrans" cxnId="{A22E52DE-7A05-4436-B041-F63F0F39DE57}">
      <dgm:prSet custT="1"/>
      <dgm:spPr/>
      <dgm:t>
        <a:bodyPr/>
        <a:lstStyle/>
        <a:p>
          <a:endParaRPr lang="pt-BR" sz="900"/>
        </a:p>
      </dgm:t>
    </dgm:pt>
    <dgm:pt modelId="{AA754124-B76B-4E0A-B325-7D52E8E75532}">
      <dgm:prSet phldrT="[Texto]" custT="1"/>
      <dgm:spPr/>
      <dgm:t>
        <a:bodyPr/>
        <a:lstStyle/>
        <a:p>
          <a:r>
            <a:rPr lang="pt-BR" sz="1200" dirty="0"/>
            <a:t>Seleção</a:t>
          </a:r>
        </a:p>
      </dgm:t>
    </dgm:pt>
    <dgm:pt modelId="{04CC0856-26E3-466E-BCA1-914FD63DEC7A}" type="parTrans" cxnId="{CB6EFA55-28A7-422D-8457-D6A4FF2FF89E}">
      <dgm:prSet/>
      <dgm:spPr/>
      <dgm:t>
        <a:bodyPr/>
        <a:lstStyle/>
        <a:p>
          <a:endParaRPr lang="pt-BR" sz="1800"/>
        </a:p>
      </dgm:t>
    </dgm:pt>
    <dgm:pt modelId="{8A110ED2-CD70-4626-8ACE-F1211805D499}" type="sibTrans" cxnId="{CB6EFA55-28A7-422D-8457-D6A4FF2FF89E}">
      <dgm:prSet/>
      <dgm:spPr/>
      <dgm:t>
        <a:bodyPr/>
        <a:lstStyle/>
        <a:p>
          <a:endParaRPr lang="pt-BR" sz="1800"/>
        </a:p>
      </dgm:t>
    </dgm:pt>
    <dgm:pt modelId="{F76C9887-7DDA-45F3-928F-F2D679F1CA2D}" type="pres">
      <dgm:prSet presAssocID="{6B606EDB-DE3C-490F-9D9C-86D2E489288D}" presName="Name0" presStyleCnt="0">
        <dgm:presLayoutVars>
          <dgm:dir/>
          <dgm:resizeHandles val="exact"/>
        </dgm:presLayoutVars>
      </dgm:prSet>
      <dgm:spPr/>
    </dgm:pt>
    <dgm:pt modelId="{36EEF81B-DBE7-47FC-AE78-B42F2396361A}" type="pres">
      <dgm:prSet presAssocID="{AFCA5FF6-BE9C-425E-A8AF-8AD246F97D0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25C59D-DF2C-4C3B-884F-28B00BE73013}" type="pres">
      <dgm:prSet presAssocID="{667003BE-5C97-4F1E-B85B-7F43D384E402}" presName="sibTrans" presStyleLbl="sibTrans2D1" presStyleIdx="0" presStyleCnt="5"/>
      <dgm:spPr/>
      <dgm:t>
        <a:bodyPr/>
        <a:lstStyle/>
        <a:p>
          <a:endParaRPr lang="pt-BR"/>
        </a:p>
      </dgm:t>
    </dgm:pt>
    <dgm:pt modelId="{13BCF2A7-5EF5-4630-BEAE-2E0EC8ACDA69}" type="pres">
      <dgm:prSet presAssocID="{667003BE-5C97-4F1E-B85B-7F43D384E402}" presName="connectorText" presStyleLbl="sibTrans2D1" presStyleIdx="0" presStyleCnt="5"/>
      <dgm:spPr/>
      <dgm:t>
        <a:bodyPr/>
        <a:lstStyle/>
        <a:p>
          <a:endParaRPr lang="pt-BR"/>
        </a:p>
      </dgm:t>
    </dgm:pt>
    <dgm:pt modelId="{4EA2657C-C285-43EA-9364-B14319E77A54}" type="pres">
      <dgm:prSet presAssocID="{A832AC59-E3FE-4D9D-B1CA-F780994B00E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30974C-4C88-46D2-A393-2CA56F4E2241}" type="pres">
      <dgm:prSet presAssocID="{215EE1A7-20F4-4DF3-B1B8-500DAE513A11}" presName="sibTrans" presStyleLbl="sibTrans2D1" presStyleIdx="1" presStyleCnt="5"/>
      <dgm:spPr/>
      <dgm:t>
        <a:bodyPr/>
        <a:lstStyle/>
        <a:p>
          <a:endParaRPr lang="pt-BR"/>
        </a:p>
      </dgm:t>
    </dgm:pt>
    <dgm:pt modelId="{08253F38-D536-43F1-A7CC-A6CE442C23FB}" type="pres">
      <dgm:prSet presAssocID="{215EE1A7-20F4-4DF3-B1B8-500DAE513A11}" presName="connectorText" presStyleLbl="sibTrans2D1" presStyleIdx="1" presStyleCnt="5"/>
      <dgm:spPr/>
      <dgm:t>
        <a:bodyPr/>
        <a:lstStyle/>
        <a:p>
          <a:endParaRPr lang="pt-BR"/>
        </a:p>
      </dgm:t>
    </dgm:pt>
    <dgm:pt modelId="{AE186164-219C-47BB-9EF6-F8A671BFC50B}" type="pres">
      <dgm:prSet presAssocID="{36ED0F0C-7669-42B0-BC46-56CF265C643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B90C8C-1B1A-4599-9AC6-23791CD4CFE6}" type="pres">
      <dgm:prSet presAssocID="{4199AE12-E204-4E35-812F-AE136994E951}" presName="sibTrans" presStyleLbl="sibTrans2D1" presStyleIdx="2" presStyleCnt="5"/>
      <dgm:spPr/>
      <dgm:t>
        <a:bodyPr/>
        <a:lstStyle/>
        <a:p>
          <a:endParaRPr lang="pt-BR"/>
        </a:p>
      </dgm:t>
    </dgm:pt>
    <dgm:pt modelId="{8D91D7A7-9110-40B1-8FB9-A63B5ECBEEF8}" type="pres">
      <dgm:prSet presAssocID="{4199AE12-E204-4E35-812F-AE136994E951}" presName="connectorText" presStyleLbl="sibTrans2D1" presStyleIdx="2" presStyleCnt="5"/>
      <dgm:spPr/>
      <dgm:t>
        <a:bodyPr/>
        <a:lstStyle/>
        <a:p>
          <a:endParaRPr lang="pt-BR"/>
        </a:p>
      </dgm:t>
    </dgm:pt>
    <dgm:pt modelId="{65C2D8D1-ACD3-4C35-ADD9-C7E0DC9D0655}" type="pres">
      <dgm:prSet presAssocID="{72DD0B87-CF90-47EF-82F4-F888ACF1F14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F3250D-3EDE-4923-BAC2-04D9A4CCFC32}" type="pres">
      <dgm:prSet presAssocID="{330788F9-BF35-4B4A-8723-D2FFF41D1592}" presName="sibTrans" presStyleLbl="sibTrans2D1" presStyleIdx="3" presStyleCnt="5"/>
      <dgm:spPr/>
      <dgm:t>
        <a:bodyPr/>
        <a:lstStyle/>
        <a:p>
          <a:endParaRPr lang="pt-BR"/>
        </a:p>
      </dgm:t>
    </dgm:pt>
    <dgm:pt modelId="{A744DB5B-E6DE-43C0-BA1E-46C6C54190B9}" type="pres">
      <dgm:prSet presAssocID="{330788F9-BF35-4B4A-8723-D2FFF41D1592}" presName="connectorText" presStyleLbl="sibTrans2D1" presStyleIdx="3" presStyleCnt="5"/>
      <dgm:spPr/>
      <dgm:t>
        <a:bodyPr/>
        <a:lstStyle/>
        <a:p>
          <a:endParaRPr lang="pt-BR"/>
        </a:p>
      </dgm:t>
    </dgm:pt>
    <dgm:pt modelId="{C66536C8-83F0-4DD9-964C-9C9E4BE53418}" type="pres">
      <dgm:prSet presAssocID="{24E92991-40AC-4028-A6FD-C414ECB8B56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4BCF3F-5435-4D90-881C-E107A480B5C7}" type="pres">
      <dgm:prSet presAssocID="{B00EDFB3-9174-4B08-BB0F-70FA9B76568B}" presName="sibTrans" presStyleLbl="sibTrans2D1" presStyleIdx="4" presStyleCnt="5"/>
      <dgm:spPr/>
      <dgm:t>
        <a:bodyPr/>
        <a:lstStyle/>
        <a:p>
          <a:endParaRPr lang="pt-BR"/>
        </a:p>
      </dgm:t>
    </dgm:pt>
    <dgm:pt modelId="{425D3DD2-9376-4388-847B-90FEA0BC1970}" type="pres">
      <dgm:prSet presAssocID="{B00EDFB3-9174-4B08-BB0F-70FA9B76568B}" presName="connectorText" presStyleLbl="sibTrans2D1" presStyleIdx="4" presStyleCnt="5"/>
      <dgm:spPr/>
      <dgm:t>
        <a:bodyPr/>
        <a:lstStyle/>
        <a:p>
          <a:endParaRPr lang="pt-BR"/>
        </a:p>
      </dgm:t>
    </dgm:pt>
    <dgm:pt modelId="{401196D9-21C7-4BB5-8AB4-A8E08F1DA80B}" type="pres">
      <dgm:prSet presAssocID="{AA754124-B76B-4E0A-B325-7D52E8E7553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1CD29CC-F261-48B8-99F7-4C8E223E2A72}" type="presOf" srcId="{330788F9-BF35-4B4A-8723-D2FFF41D1592}" destId="{A744DB5B-E6DE-43C0-BA1E-46C6C54190B9}" srcOrd="1" destOrd="0" presId="urn:microsoft.com/office/officeart/2005/8/layout/process1"/>
    <dgm:cxn modelId="{F272963E-8B9C-4474-9E1A-43B68DCB72F3}" type="presOf" srcId="{667003BE-5C97-4F1E-B85B-7F43D384E402}" destId="{13BCF2A7-5EF5-4630-BEAE-2E0EC8ACDA69}" srcOrd="1" destOrd="0" presId="urn:microsoft.com/office/officeart/2005/8/layout/process1"/>
    <dgm:cxn modelId="{ED224DEF-70AE-422D-9FEB-3136419BC589}" srcId="{6B606EDB-DE3C-490F-9D9C-86D2E489288D}" destId="{36ED0F0C-7669-42B0-BC46-56CF265C6432}" srcOrd="2" destOrd="0" parTransId="{DD6F49FE-C80E-4273-8768-BA9CBF4C364A}" sibTransId="{4199AE12-E204-4E35-812F-AE136994E951}"/>
    <dgm:cxn modelId="{D48AD010-C7B9-4FC9-BBA7-6EC169989996}" type="presOf" srcId="{215EE1A7-20F4-4DF3-B1B8-500DAE513A11}" destId="{3930974C-4C88-46D2-A393-2CA56F4E2241}" srcOrd="0" destOrd="0" presId="urn:microsoft.com/office/officeart/2005/8/layout/process1"/>
    <dgm:cxn modelId="{EBD50285-EE1F-40B8-8E14-86041D10A11D}" type="presOf" srcId="{AFCA5FF6-BE9C-425E-A8AF-8AD246F97D07}" destId="{36EEF81B-DBE7-47FC-AE78-B42F2396361A}" srcOrd="0" destOrd="0" presId="urn:microsoft.com/office/officeart/2005/8/layout/process1"/>
    <dgm:cxn modelId="{E7D723F8-AC48-48D2-99D5-7556001C9464}" type="presOf" srcId="{24E92991-40AC-4028-A6FD-C414ECB8B563}" destId="{C66536C8-83F0-4DD9-964C-9C9E4BE53418}" srcOrd="0" destOrd="0" presId="urn:microsoft.com/office/officeart/2005/8/layout/process1"/>
    <dgm:cxn modelId="{8F2502EA-B5DF-446A-A169-37713E82DD35}" type="presOf" srcId="{AA754124-B76B-4E0A-B325-7D52E8E75532}" destId="{401196D9-21C7-4BB5-8AB4-A8E08F1DA80B}" srcOrd="0" destOrd="0" presId="urn:microsoft.com/office/officeart/2005/8/layout/process1"/>
    <dgm:cxn modelId="{5A6242D6-1550-4BCE-A008-A4C03FE4DF08}" type="presOf" srcId="{330788F9-BF35-4B4A-8723-D2FFF41D1592}" destId="{6AF3250D-3EDE-4923-BAC2-04D9A4CCFC32}" srcOrd="0" destOrd="0" presId="urn:microsoft.com/office/officeart/2005/8/layout/process1"/>
    <dgm:cxn modelId="{CB94E04A-7C2F-468E-AFAD-6DF66132B2D4}" srcId="{6B606EDB-DE3C-490F-9D9C-86D2E489288D}" destId="{72DD0B87-CF90-47EF-82F4-F888ACF1F14C}" srcOrd="3" destOrd="0" parTransId="{3131DB49-8718-48C3-A50A-67C8FB527871}" sibTransId="{330788F9-BF35-4B4A-8723-D2FFF41D1592}"/>
    <dgm:cxn modelId="{E11D7EE8-EB3F-456D-9629-1ED447DE8E92}" type="presOf" srcId="{6B606EDB-DE3C-490F-9D9C-86D2E489288D}" destId="{F76C9887-7DDA-45F3-928F-F2D679F1CA2D}" srcOrd="0" destOrd="0" presId="urn:microsoft.com/office/officeart/2005/8/layout/process1"/>
    <dgm:cxn modelId="{FEEEED45-DD6A-4CFF-8497-C16538F16351}" type="presOf" srcId="{4199AE12-E204-4E35-812F-AE136994E951}" destId="{8D91D7A7-9110-40B1-8FB9-A63B5ECBEEF8}" srcOrd="1" destOrd="0" presId="urn:microsoft.com/office/officeart/2005/8/layout/process1"/>
    <dgm:cxn modelId="{A22E52DE-7A05-4436-B041-F63F0F39DE57}" srcId="{6B606EDB-DE3C-490F-9D9C-86D2E489288D}" destId="{24E92991-40AC-4028-A6FD-C414ECB8B563}" srcOrd="4" destOrd="0" parTransId="{735E75A0-28D0-4836-864C-9B52E8F645E5}" sibTransId="{B00EDFB3-9174-4B08-BB0F-70FA9B76568B}"/>
    <dgm:cxn modelId="{5EC48F6A-9247-4933-A1F7-CDA6CA4E7336}" type="presOf" srcId="{215EE1A7-20F4-4DF3-B1B8-500DAE513A11}" destId="{08253F38-D536-43F1-A7CC-A6CE442C23FB}" srcOrd="1" destOrd="0" presId="urn:microsoft.com/office/officeart/2005/8/layout/process1"/>
    <dgm:cxn modelId="{5913B5D3-7C71-4D3D-BDD1-2BB5CD90EDBC}" type="presOf" srcId="{72DD0B87-CF90-47EF-82F4-F888ACF1F14C}" destId="{65C2D8D1-ACD3-4C35-ADD9-C7E0DC9D0655}" srcOrd="0" destOrd="0" presId="urn:microsoft.com/office/officeart/2005/8/layout/process1"/>
    <dgm:cxn modelId="{D6E8CB13-C1F0-4424-B943-8B52DF74A077}" type="presOf" srcId="{B00EDFB3-9174-4B08-BB0F-70FA9B76568B}" destId="{564BCF3F-5435-4D90-881C-E107A480B5C7}" srcOrd="0" destOrd="0" presId="urn:microsoft.com/office/officeart/2005/8/layout/process1"/>
    <dgm:cxn modelId="{BDC2B917-0055-4EEC-B6B1-013D589EE5C5}" type="presOf" srcId="{4199AE12-E204-4E35-812F-AE136994E951}" destId="{42B90C8C-1B1A-4599-9AC6-23791CD4CFE6}" srcOrd="0" destOrd="0" presId="urn:microsoft.com/office/officeart/2005/8/layout/process1"/>
    <dgm:cxn modelId="{CB6EFA55-28A7-422D-8457-D6A4FF2FF89E}" srcId="{6B606EDB-DE3C-490F-9D9C-86D2E489288D}" destId="{AA754124-B76B-4E0A-B325-7D52E8E75532}" srcOrd="5" destOrd="0" parTransId="{04CC0856-26E3-466E-BCA1-914FD63DEC7A}" sibTransId="{8A110ED2-CD70-4626-8ACE-F1211805D499}"/>
    <dgm:cxn modelId="{1B518ED5-9293-42C2-98B4-3929451199FF}" srcId="{6B606EDB-DE3C-490F-9D9C-86D2E489288D}" destId="{A832AC59-E3FE-4D9D-B1CA-F780994B00ED}" srcOrd="1" destOrd="0" parTransId="{A2B43274-4566-456E-840E-55AA45EE355B}" sibTransId="{215EE1A7-20F4-4DF3-B1B8-500DAE513A11}"/>
    <dgm:cxn modelId="{ABA293EB-EDBF-48E0-B90F-AE0D75D75048}" type="presOf" srcId="{667003BE-5C97-4F1E-B85B-7F43D384E402}" destId="{B825C59D-DF2C-4C3B-884F-28B00BE73013}" srcOrd="0" destOrd="0" presId="urn:microsoft.com/office/officeart/2005/8/layout/process1"/>
    <dgm:cxn modelId="{D6AC3966-32B8-40A4-AE9C-4E9B288F26F8}" type="presOf" srcId="{A832AC59-E3FE-4D9D-B1CA-F780994B00ED}" destId="{4EA2657C-C285-43EA-9364-B14319E77A54}" srcOrd="0" destOrd="0" presId="urn:microsoft.com/office/officeart/2005/8/layout/process1"/>
    <dgm:cxn modelId="{00C958BA-E1B9-4F6F-9683-FC3671EC295F}" type="presOf" srcId="{36ED0F0C-7669-42B0-BC46-56CF265C6432}" destId="{AE186164-219C-47BB-9EF6-F8A671BFC50B}" srcOrd="0" destOrd="0" presId="urn:microsoft.com/office/officeart/2005/8/layout/process1"/>
    <dgm:cxn modelId="{91A920F4-C53B-4A18-96AE-E1C6781E80D6}" type="presOf" srcId="{B00EDFB3-9174-4B08-BB0F-70FA9B76568B}" destId="{425D3DD2-9376-4388-847B-90FEA0BC1970}" srcOrd="1" destOrd="0" presId="urn:microsoft.com/office/officeart/2005/8/layout/process1"/>
    <dgm:cxn modelId="{91832413-2B37-426D-A587-80D5A9671497}" srcId="{6B606EDB-DE3C-490F-9D9C-86D2E489288D}" destId="{AFCA5FF6-BE9C-425E-A8AF-8AD246F97D07}" srcOrd="0" destOrd="0" parTransId="{37D78A58-F95E-47F5-BB52-7FEF0E5550D4}" sibTransId="{667003BE-5C97-4F1E-B85B-7F43D384E402}"/>
    <dgm:cxn modelId="{A5BD7F10-EAB8-4C08-A883-98C328BFE037}" type="presParOf" srcId="{F76C9887-7DDA-45F3-928F-F2D679F1CA2D}" destId="{36EEF81B-DBE7-47FC-AE78-B42F2396361A}" srcOrd="0" destOrd="0" presId="urn:microsoft.com/office/officeart/2005/8/layout/process1"/>
    <dgm:cxn modelId="{96804D80-C5FE-4C22-9C05-31824B3B012D}" type="presParOf" srcId="{F76C9887-7DDA-45F3-928F-F2D679F1CA2D}" destId="{B825C59D-DF2C-4C3B-884F-28B00BE73013}" srcOrd="1" destOrd="0" presId="urn:microsoft.com/office/officeart/2005/8/layout/process1"/>
    <dgm:cxn modelId="{987B6096-BFC4-4895-8A3F-D85F87F66842}" type="presParOf" srcId="{B825C59D-DF2C-4C3B-884F-28B00BE73013}" destId="{13BCF2A7-5EF5-4630-BEAE-2E0EC8ACDA69}" srcOrd="0" destOrd="0" presId="urn:microsoft.com/office/officeart/2005/8/layout/process1"/>
    <dgm:cxn modelId="{B5595D9D-6495-49B0-A788-9EAC6FE5655F}" type="presParOf" srcId="{F76C9887-7DDA-45F3-928F-F2D679F1CA2D}" destId="{4EA2657C-C285-43EA-9364-B14319E77A54}" srcOrd="2" destOrd="0" presId="urn:microsoft.com/office/officeart/2005/8/layout/process1"/>
    <dgm:cxn modelId="{5C7E8AEE-E914-422E-8A05-A82CCF9F0B7D}" type="presParOf" srcId="{F76C9887-7DDA-45F3-928F-F2D679F1CA2D}" destId="{3930974C-4C88-46D2-A393-2CA56F4E2241}" srcOrd="3" destOrd="0" presId="urn:microsoft.com/office/officeart/2005/8/layout/process1"/>
    <dgm:cxn modelId="{D72A0D3D-9A7B-4060-8501-6A532ED88D50}" type="presParOf" srcId="{3930974C-4C88-46D2-A393-2CA56F4E2241}" destId="{08253F38-D536-43F1-A7CC-A6CE442C23FB}" srcOrd="0" destOrd="0" presId="urn:microsoft.com/office/officeart/2005/8/layout/process1"/>
    <dgm:cxn modelId="{3DB0235D-0B8D-4C09-8155-2B1D2362B3BA}" type="presParOf" srcId="{F76C9887-7DDA-45F3-928F-F2D679F1CA2D}" destId="{AE186164-219C-47BB-9EF6-F8A671BFC50B}" srcOrd="4" destOrd="0" presId="urn:microsoft.com/office/officeart/2005/8/layout/process1"/>
    <dgm:cxn modelId="{ADD814B7-D9FE-459F-B01B-594839B2E068}" type="presParOf" srcId="{F76C9887-7DDA-45F3-928F-F2D679F1CA2D}" destId="{42B90C8C-1B1A-4599-9AC6-23791CD4CFE6}" srcOrd="5" destOrd="0" presId="urn:microsoft.com/office/officeart/2005/8/layout/process1"/>
    <dgm:cxn modelId="{82856578-496D-4B74-BA97-39BE08720601}" type="presParOf" srcId="{42B90C8C-1B1A-4599-9AC6-23791CD4CFE6}" destId="{8D91D7A7-9110-40B1-8FB9-A63B5ECBEEF8}" srcOrd="0" destOrd="0" presId="urn:microsoft.com/office/officeart/2005/8/layout/process1"/>
    <dgm:cxn modelId="{78E214F1-3399-4652-8A67-9B96B1FCD1C2}" type="presParOf" srcId="{F76C9887-7DDA-45F3-928F-F2D679F1CA2D}" destId="{65C2D8D1-ACD3-4C35-ADD9-C7E0DC9D0655}" srcOrd="6" destOrd="0" presId="urn:microsoft.com/office/officeart/2005/8/layout/process1"/>
    <dgm:cxn modelId="{60553972-2B10-4470-BB64-25479395ED3E}" type="presParOf" srcId="{F76C9887-7DDA-45F3-928F-F2D679F1CA2D}" destId="{6AF3250D-3EDE-4923-BAC2-04D9A4CCFC32}" srcOrd="7" destOrd="0" presId="urn:microsoft.com/office/officeart/2005/8/layout/process1"/>
    <dgm:cxn modelId="{B7B95450-BC00-4B1A-BD62-DC62BEB58133}" type="presParOf" srcId="{6AF3250D-3EDE-4923-BAC2-04D9A4CCFC32}" destId="{A744DB5B-E6DE-43C0-BA1E-46C6C54190B9}" srcOrd="0" destOrd="0" presId="urn:microsoft.com/office/officeart/2005/8/layout/process1"/>
    <dgm:cxn modelId="{88983BEC-9284-4179-A1AD-E208A499624D}" type="presParOf" srcId="{F76C9887-7DDA-45F3-928F-F2D679F1CA2D}" destId="{C66536C8-83F0-4DD9-964C-9C9E4BE53418}" srcOrd="8" destOrd="0" presId="urn:microsoft.com/office/officeart/2005/8/layout/process1"/>
    <dgm:cxn modelId="{5E33D538-6E71-4E3A-9445-D7F9D5E9CFFC}" type="presParOf" srcId="{F76C9887-7DDA-45F3-928F-F2D679F1CA2D}" destId="{564BCF3F-5435-4D90-881C-E107A480B5C7}" srcOrd="9" destOrd="0" presId="urn:microsoft.com/office/officeart/2005/8/layout/process1"/>
    <dgm:cxn modelId="{4A153F6B-6B02-45D5-A678-3DD16C52F102}" type="presParOf" srcId="{564BCF3F-5435-4D90-881C-E107A480B5C7}" destId="{425D3DD2-9376-4388-847B-90FEA0BC1970}" srcOrd="0" destOrd="0" presId="urn:microsoft.com/office/officeart/2005/8/layout/process1"/>
    <dgm:cxn modelId="{335035EF-6B7B-4F95-8FCE-1D24C453F6A9}" type="presParOf" srcId="{F76C9887-7DDA-45F3-928F-F2D679F1CA2D}" destId="{401196D9-21C7-4BB5-8AB4-A8E08F1DA80B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95FF14-3957-4CF4-8C5F-7EAADBE0A27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9E9F787-BDF2-4D3C-B58E-C9C84C41BB6E}">
      <dgm:prSet phldrT="[Texto]" custT="1"/>
      <dgm:spPr/>
      <dgm:t>
        <a:bodyPr/>
        <a:lstStyle/>
        <a:p>
          <a:r>
            <a:rPr lang="pt-BR" sz="2000" b="1" dirty="0"/>
            <a:t> Negócio</a:t>
          </a:r>
        </a:p>
      </dgm:t>
    </dgm:pt>
    <dgm:pt modelId="{4098B8E3-F148-4C39-9497-C1EA5E73552F}" type="parTrans" cxnId="{55A13BEF-C4AC-4825-A455-D75838F328E2}">
      <dgm:prSet/>
      <dgm:spPr/>
      <dgm:t>
        <a:bodyPr/>
        <a:lstStyle/>
        <a:p>
          <a:endParaRPr lang="pt-BR"/>
        </a:p>
      </dgm:t>
    </dgm:pt>
    <dgm:pt modelId="{5D35AF5D-78DE-492A-950E-6305BBD761F0}" type="sibTrans" cxnId="{55A13BEF-C4AC-4825-A455-D75838F328E2}">
      <dgm:prSet/>
      <dgm:spPr/>
      <dgm:t>
        <a:bodyPr/>
        <a:lstStyle/>
        <a:p>
          <a:endParaRPr lang="pt-BR"/>
        </a:p>
      </dgm:t>
    </dgm:pt>
    <dgm:pt modelId="{EAD0568D-3D8E-4832-AEE3-8AACF69423DB}">
      <dgm:prSet phldrT="[Texto]" custT="1"/>
      <dgm:spPr/>
      <dgm:t>
        <a:bodyPr/>
        <a:lstStyle/>
        <a:p>
          <a:r>
            <a:rPr lang="pt-BR" sz="2000" dirty="0"/>
            <a:t>Futuros clientes potenciais</a:t>
          </a:r>
        </a:p>
      </dgm:t>
    </dgm:pt>
    <dgm:pt modelId="{E4A46936-5EC1-4953-B49F-E71F1C1460B8}" type="parTrans" cxnId="{1CF2D996-9D89-4B22-B862-8F4744A1D25F}">
      <dgm:prSet/>
      <dgm:spPr/>
      <dgm:t>
        <a:bodyPr/>
        <a:lstStyle/>
        <a:p>
          <a:endParaRPr lang="pt-BR"/>
        </a:p>
      </dgm:t>
    </dgm:pt>
    <dgm:pt modelId="{F107214D-E515-4AD0-A7CD-58CCE8C61288}" type="sibTrans" cxnId="{1CF2D996-9D89-4B22-B862-8F4744A1D25F}">
      <dgm:prSet/>
      <dgm:spPr/>
      <dgm:t>
        <a:bodyPr/>
        <a:lstStyle/>
        <a:p>
          <a:endParaRPr lang="pt-BR"/>
        </a:p>
      </dgm:t>
    </dgm:pt>
    <dgm:pt modelId="{B1E26E0C-7FA1-41FE-9AF2-8C3A902BAD49}">
      <dgm:prSet phldrT="[Texto]" custT="1"/>
      <dgm:spPr/>
      <dgm:t>
        <a:bodyPr/>
        <a:lstStyle/>
        <a:p>
          <a:r>
            <a:rPr lang="pt-BR" sz="1800" b="1" dirty="0"/>
            <a:t>Defesa de Interesse</a:t>
          </a:r>
        </a:p>
      </dgm:t>
    </dgm:pt>
    <dgm:pt modelId="{934BDB58-85CF-4778-9EC4-8D504C248BAA}" type="parTrans" cxnId="{78A85DBA-40F4-4350-8D6D-0B22559297E9}">
      <dgm:prSet/>
      <dgm:spPr/>
      <dgm:t>
        <a:bodyPr/>
        <a:lstStyle/>
        <a:p>
          <a:endParaRPr lang="pt-BR"/>
        </a:p>
      </dgm:t>
    </dgm:pt>
    <dgm:pt modelId="{D8BE8F4F-CC84-4FA4-A14D-865BDFAF7ED1}" type="sibTrans" cxnId="{78A85DBA-40F4-4350-8D6D-0B22559297E9}">
      <dgm:prSet/>
      <dgm:spPr/>
      <dgm:t>
        <a:bodyPr/>
        <a:lstStyle/>
        <a:p>
          <a:endParaRPr lang="pt-BR"/>
        </a:p>
      </dgm:t>
    </dgm:pt>
    <dgm:pt modelId="{8538390E-5D39-430A-821F-318709D9845E}">
      <dgm:prSet phldrT="[Texto]"/>
      <dgm:spPr/>
      <dgm:t>
        <a:bodyPr/>
        <a:lstStyle/>
        <a:p>
          <a:r>
            <a:rPr lang="pt-BR" dirty="0"/>
            <a:t>Fortalecimento da imagem Institucional</a:t>
          </a:r>
        </a:p>
      </dgm:t>
    </dgm:pt>
    <dgm:pt modelId="{AB5E62B8-F43B-4421-8D7F-ECE2FE8D7A2E}" type="parTrans" cxnId="{EE98E91B-BC30-4E2A-B8A3-010368D28B2A}">
      <dgm:prSet/>
      <dgm:spPr/>
      <dgm:t>
        <a:bodyPr/>
        <a:lstStyle/>
        <a:p>
          <a:endParaRPr lang="pt-BR"/>
        </a:p>
      </dgm:t>
    </dgm:pt>
    <dgm:pt modelId="{3CD03202-7600-4989-B4AC-32F56243C63A}" type="sibTrans" cxnId="{EE98E91B-BC30-4E2A-B8A3-010368D28B2A}">
      <dgm:prSet/>
      <dgm:spPr/>
      <dgm:t>
        <a:bodyPr/>
        <a:lstStyle/>
        <a:p>
          <a:endParaRPr lang="pt-BR"/>
        </a:p>
      </dgm:t>
    </dgm:pt>
    <dgm:pt modelId="{8F07E48B-5BFF-4D54-822D-E6FE3BDB7307}">
      <dgm:prSet phldrT="[Texto]"/>
      <dgm:spPr/>
      <dgm:t>
        <a:bodyPr/>
        <a:lstStyle/>
        <a:p>
          <a:r>
            <a:rPr lang="pt-BR" dirty="0"/>
            <a:t>Mobilização</a:t>
          </a:r>
        </a:p>
      </dgm:t>
    </dgm:pt>
    <dgm:pt modelId="{06480C21-442B-4277-A0C6-DF0BC3BF9BEA}" type="parTrans" cxnId="{0D7F96A6-DAC2-47B9-A6D7-B51300814232}">
      <dgm:prSet/>
      <dgm:spPr/>
      <dgm:t>
        <a:bodyPr/>
        <a:lstStyle/>
        <a:p>
          <a:endParaRPr lang="pt-BR"/>
        </a:p>
      </dgm:t>
    </dgm:pt>
    <dgm:pt modelId="{6472F7D3-24E5-41F6-A049-E9985A179257}" type="sibTrans" cxnId="{0D7F96A6-DAC2-47B9-A6D7-B51300814232}">
      <dgm:prSet/>
      <dgm:spPr/>
      <dgm:t>
        <a:bodyPr/>
        <a:lstStyle/>
        <a:p>
          <a:endParaRPr lang="pt-BR"/>
        </a:p>
      </dgm:t>
    </dgm:pt>
    <dgm:pt modelId="{465580E8-D70F-49A8-ABD6-3B303AF23578}">
      <dgm:prSet phldrT="[Texto]"/>
      <dgm:spPr/>
      <dgm:t>
        <a:bodyPr/>
        <a:lstStyle/>
        <a:p>
          <a:r>
            <a:rPr lang="pt-BR" dirty="0"/>
            <a:t>Estreitar relacionamento com a sociedade</a:t>
          </a:r>
        </a:p>
      </dgm:t>
    </dgm:pt>
    <dgm:pt modelId="{5BE36CBE-AAB8-4BA3-AD4C-32A1623A9071}" type="parTrans" cxnId="{C9CF56C7-3EB9-4C59-A4C8-CFE668CC5B5B}">
      <dgm:prSet/>
      <dgm:spPr/>
      <dgm:t>
        <a:bodyPr/>
        <a:lstStyle/>
        <a:p>
          <a:endParaRPr lang="pt-BR"/>
        </a:p>
      </dgm:t>
    </dgm:pt>
    <dgm:pt modelId="{7DA7844C-7C7D-4ECC-8C07-94C778B52A93}" type="sibTrans" cxnId="{C9CF56C7-3EB9-4C59-A4C8-CFE668CC5B5B}">
      <dgm:prSet/>
      <dgm:spPr/>
      <dgm:t>
        <a:bodyPr/>
        <a:lstStyle/>
        <a:p>
          <a:endParaRPr lang="pt-BR"/>
        </a:p>
      </dgm:t>
    </dgm:pt>
    <dgm:pt modelId="{56D89D21-F169-4EE0-89A5-82B0183131E7}">
      <dgm:prSet phldrT="[Texto]" custT="1"/>
      <dgm:spPr/>
      <dgm:t>
        <a:bodyPr/>
        <a:lstStyle/>
        <a:p>
          <a:r>
            <a:rPr lang="pt-BR" sz="2000" dirty="0"/>
            <a:t>Pré-seleção de candidatos a cursos</a:t>
          </a:r>
        </a:p>
      </dgm:t>
    </dgm:pt>
    <dgm:pt modelId="{85A650E4-3746-44D9-8A4F-A67E4FB149A8}" type="parTrans" cxnId="{0F5F9F5C-EEAC-4B58-A23C-0642A74761DE}">
      <dgm:prSet/>
      <dgm:spPr/>
      <dgm:t>
        <a:bodyPr/>
        <a:lstStyle/>
        <a:p>
          <a:endParaRPr lang="pt-BR"/>
        </a:p>
      </dgm:t>
    </dgm:pt>
    <dgm:pt modelId="{3065329B-390D-47E2-AA77-1DABE95C850E}" type="sibTrans" cxnId="{0F5F9F5C-EEAC-4B58-A23C-0642A74761DE}">
      <dgm:prSet/>
      <dgm:spPr/>
      <dgm:t>
        <a:bodyPr/>
        <a:lstStyle/>
        <a:p>
          <a:endParaRPr lang="pt-BR"/>
        </a:p>
      </dgm:t>
    </dgm:pt>
    <dgm:pt modelId="{DFF691C0-6D69-4B76-87EA-996458464546}">
      <dgm:prSet phldrT="[Texto]" custT="1"/>
      <dgm:spPr/>
      <dgm:t>
        <a:bodyPr/>
        <a:lstStyle/>
        <a:p>
          <a:r>
            <a:rPr lang="pt-BR" sz="2000" dirty="0"/>
            <a:t>Estratégia de gratuidade (Qualificação,  EJA, etc..)</a:t>
          </a:r>
        </a:p>
      </dgm:t>
    </dgm:pt>
    <dgm:pt modelId="{46AFA364-6A27-4970-96D1-5DE0174F0118}" type="parTrans" cxnId="{27E6075F-0BB7-4CD9-A33E-6F49AA32911A}">
      <dgm:prSet/>
      <dgm:spPr/>
      <dgm:t>
        <a:bodyPr/>
        <a:lstStyle/>
        <a:p>
          <a:endParaRPr lang="pt-BR"/>
        </a:p>
      </dgm:t>
    </dgm:pt>
    <dgm:pt modelId="{CDF547CA-FC59-4513-841D-170CAD5147DD}" type="sibTrans" cxnId="{27E6075F-0BB7-4CD9-A33E-6F49AA32911A}">
      <dgm:prSet/>
      <dgm:spPr/>
      <dgm:t>
        <a:bodyPr/>
        <a:lstStyle/>
        <a:p>
          <a:endParaRPr lang="pt-BR"/>
        </a:p>
      </dgm:t>
    </dgm:pt>
    <dgm:pt modelId="{479FD19E-4410-4B5E-808B-4B94BE601D8F}">
      <dgm:prSet phldrT="[Texto]"/>
      <dgm:spPr/>
      <dgm:t>
        <a:bodyPr/>
        <a:lstStyle/>
        <a:p>
          <a:r>
            <a:rPr lang="pt-BR" b="1" dirty="0"/>
            <a:t>Relacionamento</a:t>
          </a:r>
        </a:p>
      </dgm:t>
    </dgm:pt>
    <dgm:pt modelId="{0C79C77F-E388-448F-978D-4865264408D3}" type="parTrans" cxnId="{ECFAFF38-64CC-4171-A9C9-832849AE3138}">
      <dgm:prSet/>
      <dgm:spPr/>
      <dgm:t>
        <a:bodyPr/>
        <a:lstStyle/>
        <a:p>
          <a:endParaRPr lang="pt-BR"/>
        </a:p>
      </dgm:t>
    </dgm:pt>
    <dgm:pt modelId="{513F0C7C-BE8D-4447-A0CD-4C09C9E90DF2}" type="sibTrans" cxnId="{ECFAFF38-64CC-4171-A9C9-832849AE3138}">
      <dgm:prSet/>
      <dgm:spPr/>
      <dgm:t>
        <a:bodyPr/>
        <a:lstStyle/>
        <a:p>
          <a:endParaRPr lang="pt-BR"/>
        </a:p>
      </dgm:t>
    </dgm:pt>
    <dgm:pt modelId="{E28DDC59-3742-4993-8D8D-B6AFEB5F12F6}">
      <dgm:prSet phldrT="[Texto]"/>
      <dgm:spPr/>
      <dgm:t>
        <a:bodyPr/>
        <a:lstStyle/>
        <a:p>
          <a:r>
            <a:rPr lang="pt-BR" dirty="0"/>
            <a:t>Setor Privado – Grandes Empresas</a:t>
          </a:r>
        </a:p>
      </dgm:t>
    </dgm:pt>
    <dgm:pt modelId="{DEF1649D-574C-4831-8DC8-034CBA43577A}" type="parTrans" cxnId="{29B4F087-0529-4743-9346-3D75A09684F4}">
      <dgm:prSet/>
      <dgm:spPr/>
      <dgm:t>
        <a:bodyPr/>
        <a:lstStyle/>
        <a:p>
          <a:endParaRPr lang="pt-BR"/>
        </a:p>
      </dgm:t>
    </dgm:pt>
    <dgm:pt modelId="{97A0D217-2434-498A-AA9B-414FDC6A9820}" type="sibTrans" cxnId="{29B4F087-0529-4743-9346-3D75A09684F4}">
      <dgm:prSet/>
      <dgm:spPr/>
      <dgm:t>
        <a:bodyPr/>
        <a:lstStyle/>
        <a:p>
          <a:endParaRPr lang="pt-BR"/>
        </a:p>
      </dgm:t>
    </dgm:pt>
    <dgm:pt modelId="{A82CC0EF-AE61-4516-A126-3338E56E58A0}">
      <dgm:prSet phldrT="[Texto]"/>
      <dgm:spPr/>
      <dgm:t>
        <a:bodyPr/>
        <a:lstStyle/>
        <a:p>
          <a:r>
            <a:rPr lang="pt-BR" dirty="0"/>
            <a:t>Fundações Privadas que atuam no campo da educação</a:t>
          </a:r>
        </a:p>
      </dgm:t>
    </dgm:pt>
    <dgm:pt modelId="{2AEC4140-A609-465A-924B-104C40D55461}" type="parTrans" cxnId="{302B6AB9-DAD9-44A8-9B52-2B867DE3F265}">
      <dgm:prSet/>
      <dgm:spPr/>
      <dgm:t>
        <a:bodyPr/>
        <a:lstStyle/>
        <a:p>
          <a:endParaRPr lang="pt-BR"/>
        </a:p>
      </dgm:t>
    </dgm:pt>
    <dgm:pt modelId="{554BE5AF-01E2-46B3-A9D2-25BCD87F2F15}" type="sibTrans" cxnId="{302B6AB9-DAD9-44A8-9B52-2B867DE3F265}">
      <dgm:prSet/>
      <dgm:spPr/>
      <dgm:t>
        <a:bodyPr/>
        <a:lstStyle/>
        <a:p>
          <a:endParaRPr lang="pt-BR"/>
        </a:p>
      </dgm:t>
    </dgm:pt>
    <dgm:pt modelId="{EBB846E8-7F26-4486-9C98-0FF9154A49BF}">
      <dgm:prSet phldrT="[Texto]"/>
      <dgm:spPr/>
      <dgm:t>
        <a:bodyPr/>
        <a:lstStyle/>
        <a:p>
          <a:r>
            <a:rPr lang="pt-BR" dirty="0"/>
            <a:t>Governo</a:t>
          </a:r>
        </a:p>
      </dgm:t>
    </dgm:pt>
    <dgm:pt modelId="{5277A739-CB93-4303-B407-F7FD5986B241}" type="parTrans" cxnId="{2C9C1143-B998-4B85-A4CD-52E757BFDFBF}">
      <dgm:prSet/>
      <dgm:spPr/>
      <dgm:t>
        <a:bodyPr/>
        <a:lstStyle/>
        <a:p>
          <a:endParaRPr lang="pt-BR"/>
        </a:p>
      </dgm:t>
    </dgm:pt>
    <dgm:pt modelId="{42EC4840-CF66-41B4-8F64-1DC6C3E7EEC5}" type="sibTrans" cxnId="{2C9C1143-B998-4B85-A4CD-52E757BFDFBF}">
      <dgm:prSet/>
      <dgm:spPr/>
      <dgm:t>
        <a:bodyPr/>
        <a:lstStyle/>
        <a:p>
          <a:endParaRPr lang="pt-BR"/>
        </a:p>
      </dgm:t>
    </dgm:pt>
    <dgm:pt modelId="{64E0953E-0FE3-4FDC-9CB8-2AF5C1AADF7A}">
      <dgm:prSet phldrT="[Texto]" custT="1"/>
      <dgm:spPr/>
      <dgm:t>
        <a:bodyPr/>
        <a:lstStyle/>
        <a:p>
          <a:r>
            <a:rPr lang="pt-BR" sz="2000" dirty="0"/>
            <a:t>Aprender e adaptar produtos abordagens (forma de ensinar) - EAD</a:t>
          </a:r>
        </a:p>
      </dgm:t>
    </dgm:pt>
    <dgm:pt modelId="{FE909B5F-30AD-4FA8-821E-028AF70929DC}" type="parTrans" cxnId="{4C56E329-5A45-4F46-889B-B9130129B852}">
      <dgm:prSet/>
      <dgm:spPr/>
      <dgm:t>
        <a:bodyPr/>
        <a:lstStyle/>
        <a:p>
          <a:endParaRPr lang="pt-BR"/>
        </a:p>
      </dgm:t>
    </dgm:pt>
    <dgm:pt modelId="{7255FA2F-59BB-4262-BE98-ABA83B681E95}" type="sibTrans" cxnId="{4C56E329-5A45-4F46-889B-B9130129B852}">
      <dgm:prSet/>
      <dgm:spPr/>
      <dgm:t>
        <a:bodyPr/>
        <a:lstStyle/>
        <a:p>
          <a:endParaRPr lang="pt-BR"/>
        </a:p>
      </dgm:t>
    </dgm:pt>
    <dgm:pt modelId="{CEC3E0ED-52CD-40CE-8F55-B8BFD1028D44}" type="pres">
      <dgm:prSet presAssocID="{FE95FF14-3957-4CF4-8C5F-7EAADBE0A27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AE095C1-6102-4908-95EF-8176D9A80D2B}" type="pres">
      <dgm:prSet presAssocID="{09E9F787-BDF2-4D3C-B58E-C9C84C41BB6E}" presName="composite" presStyleCnt="0"/>
      <dgm:spPr/>
    </dgm:pt>
    <dgm:pt modelId="{43B756B0-6BF1-4A7D-9D97-32E945A7440B}" type="pres">
      <dgm:prSet presAssocID="{09E9F787-BDF2-4D3C-B58E-C9C84C41BB6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D00EA7-502A-4753-B191-BCB58C1FB5EB}" type="pres">
      <dgm:prSet presAssocID="{09E9F787-BDF2-4D3C-B58E-C9C84C41BB6E}" presName="descendantText" presStyleLbl="alignAcc1" presStyleIdx="0" presStyleCnt="3" custScaleY="125632" custLinFactY="-9883" custLinFactNeighborX="0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49B7BA-F9AE-4DDD-8AD7-FE28B8DF77F8}" type="pres">
      <dgm:prSet presAssocID="{5D35AF5D-78DE-492A-950E-6305BBD761F0}" presName="sp" presStyleCnt="0"/>
      <dgm:spPr/>
    </dgm:pt>
    <dgm:pt modelId="{E29A6223-7A9E-4691-BED1-D0CE5B0CAC68}" type="pres">
      <dgm:prSet presAssocID="{B1E26E0C-7FA1-41FE-9AF2-8C3A902BAD49}" presName="composite" presStyleCnt="0"/>
      <dgm:spPr/>
    </dgm:pt>
    <dgm:pt modelId="{862F415B-09B3-4115-BCC0-3D0C95243836}" type="pres">
      <dgm:prSet presAssocID="{B1E26E0C-7FA1-41FE-9AF2-8C3A902BAD4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3A8B21-1C49-4F3E-A8F6-E8080BAA4263}" type="pres">
      <dgm:prSet presAssocID="{B1E26E0C-7FA1-41FE-9AF2-8C3A902BAD4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0521BD-71E7-4C90-9A70-8F8895A25963}" type="pres">
      <dgm:prSet presAssocID="{D8BE8F4F-CC84-4FA4-A14D-865BDFAF7ED1}" presName="sp" presStyleCnt="0"/>
      <dgm:spPr/>
    </dgm:pt>
    <dgm:pt modelId="{075A35AE-A462-48DF-AFCE-7E094C21B618}" type="pres">
      <dgm:prSet presAssocID="{479FD19E-4410-4B5E-808B-4B94BE601D8F}" presName="composite" presStyleCnt="0"/>
      <dgm:spPr/>
    </dgm:pt>
    <dgm:pt modelId="{96086C19-9369-4717-ABD1-0688A2F643C3}" type="pres">
      <dgm:prSet presAssocID="{479FD19E-4410-4B5E-808B-4B94BE601D8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5C556E-C683-4C72-B4E2-FBC1F057B8F7}" type="pres">
      <dgm:prSet presAssocID="{479FD19E-4410-4B5E-808B-4B94BE601D8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3CBEF98-FCAB-41F4-91AA-AA698816643F}" type="presOf" srcId="{EBB846E8-7F26-4486-9C98-0FF9154A49BF}" destId="{EB5C556E-C683-4C72-B4E2-FBC1F057B8F7}" srcOrd="0" destOrd="2" presId="urn:microsoft.com/office/officeart/2005/8/layout/chevron2"/>
    <dgm:cxn modelId="{4C8BF691-2B21-4D27-B177-2631B64578B6}" type="presOf" srcId="{09E9F787-BDF2-4D3C-B58E-C9C84C41BB6E}" destId="{43B756B0-6BF1-4A7D-9D97-32E945A7440B}" srcOrd="0" destOrd="0" presId="urn:microsoft.com/office/officeart/2005/8/layout/chevron2"/>
    <dgm:cxn modelId="{95B83D23-563F-484E-AC35-421271FB6C9D}" type="presOf" srcId="{56D89D21-F169-4EE0-89A5-82B0183131E7}" destId="{3BD00EA7-502A-4753-B191-BCB58C1FB5EB}" srcOrd="0" destOrd="1" presId="urn:microsoft.com/office/officeart/2005/8/layout/chevron2"/>
    <dgm:cxn modelId="{3D8CB3F0-A35A-4C69-880D-102C99AEEDE2}" type="presOf" srcId="{EAD0568D-3D8E-4832-AEE3-8AACF69423DB}" destId="{3BD00EA7-502A-4753-B191-BCB58C1FB5EB}" srcOrd="0" destOrd="0" presId="urn:microsoft.com/office/officeart/2005/8/layout/chevron2"/>
    <dgm:cxn modelId="{FED63A1E-1779-4C05-837A-B9DAD186B061}" type="presOf" srcId="{465580E8-D70F-49A8-ABD6-3B303AF23578}" destId="{5B3A8B21-1C49-4F3E-A8F6-E8080BAA4263}" srcOrd="0" destOrd="1" presId="urn:microsoft.com/office/officeart/2005/8/layout/chevron2"/>
    <dgm:cxn modelId="{52245264-FDB3-4B20-BAC7-54071658A964}" type="presOf" srcId="{A82CC0EF-AE61-4516-A126-3338E56E58A0}" destId="{EB5C556E-C683-4C72-B4E2-FBC1F057B8F7}" srcOrd="0" destOrd="1" presId="urn:microsoft.com/office/officeart/2005/8/layout/chevron2"/>
    <dgm:cxn modelId="{366E6005-BFF0-4784-82DF-39C5FEBEC90A}" type="presOf" srcId="{479FD19E-4410-4B5E-808B-4B94BE601D8F}" destId="{96086C19-9369-4717-ABD1-0688A2F643C3}" srcOrd="0" destOrd="0" presId="urn:microsoft.com/office/officeart/2005/8/layout/chevron2"/>
    <dgm:cxn modelId="{4C56E329-5A45-4F46-889B-B9130129B852}" srcId="{09E9F787-BDF2-4D3C-B58E-C9C84C41BB6E}" destId="{64E0953E-0FE3-4FDC-9CB8-2AF5C1AADF7A}" srcOrd="3" destOrd="0" parTransId="{FE909B5F-30AD-4FA8-821E-028AF70929DC}" sibTransId="{7255FA2F-59BB-4262-BE98-ABA83B681E95}"/>
    <dgm:cxn modelId="{EE17F15C-01F3-43BD-BCC5-344CDD521530}" type="presOf" srcId="{FE95FF14-3957-4CF4-8C5F-7EAADBE0A273}" destId="{CEC3E0ED-52CD-40CE-8F55-B8BFD1028D44}" srcOrd="0" destOrd="0" presId="urn:microsoft.com/office/officeart/2005/8/layout/chevron2"/>
    <dgm:cxn modelId="{62F77E42-2EC9-4A94-B0B7-6EDCF76CE0A1}" type="presOf" srcId="{8538390E-5D39-430A-821F-318709D9845E}" destId="{5B3A8B21-1C49-4F3E-A8F6-E8080BAA4263}" srcOrd="0" destOrd="0" presId="urn:microsoft.com/office/officeart/2005/8/layout/chevron2"/>
    <dgm:cxn modelId="{55A13BEF-C4AC-4825-A455-D75838F328E2}" srcId="{FE95FF14-3957-4CF4-8C5F-7EAADBE0A273}" destId="{09E9F787-BDF2-4D3C-B58E-C9C84C41BB6E}" srcOrd="0" destOrd="0" parTransId="{4098B8E3-F148-4C39-9497-C1EA5E73552F}" sibTransId="{5D35AF5D-78DE-492A-950E-6305BBD761F0}"/>
    <dgm:cxn modelId="{B182FE53-8239-45CE-B47C-5085F1B302F2}" type="presOf" srcId="{B1E26E0C-7FA1-41FE-9AF2-8C3A902BAD49}" destId="{862F415B-09B3-4115-BCC0-3D0C95243836}" srcOrd="0" destOrd="0" presId="urn:microsoft.com/office/officeart/2005/8/layout/chevron2"/>
    <dgm:cxn modelId="{2C9C1143-B998-4B85-A4CD-52E757BFDFBF}" srcId="{479FD19E-4410-4B5E-808B-4B94BE601D8F}" destId="{EBB846E8-7F26-4486-9C98-0FF9154A49BF}" srcOrd="2" destOrd="0" parTransId="{5277A739-CB93-4303-B407-F7FD5986B241}" sibTransId="{42EC4840-CF66-41B4-8F64-1DC6C3E7EEC5}"/>
    <dgm:cxn modelId="{0F5F9F5C-EEAC-4B58-A23C-0642A74761DE}" srcId="{09E9F787-BDF2-4D3C-B58E-C9C84C41BB6E}" destId="{56D89D21-F169-4EE0-89A5-82B0183131E7}" srcOrd="1" destOrd="0" parTransId="{85A650E4-3746-44D9-8A4F-A67E4FB149A8}" sibTransId="{3065329B-390D-47E2-AA77-1DABE95C850E}"/>
    <dgm:cxn modelId="{FD6336B6-27EF-4CE6-BF0C-229DB94F4718}" type="presOf" srcId="{64E0953E-0FE3-4FDC-9CB8-2AF5C1AADF7A}" destId="{3BD00EA7-502A-4753-B191-BCB58C1FB5EB}" srcOrd="0" destOrd="3" presId="urn:microsoft.com/office/officeart/2005/8/layout/chevron2"/>
    <dgm:cxn modelId="{EE98E91B-BC30-4E2A-B8A3-010368D28B2A}" srcId="{B1E26E0C-7FA1-41FE-9AF2-8C3A902BAD49}" destId="{8538390E-5D39-430A-821F-318709D9845E}" srcOrd="0" destOrd="0" parTransId="{AB5E62B8-F43B-4421-8D7F-ECE2FE8D7A2E}" sibTransId="{3CD03202-7600-4989-B4AC-32F56243C63A}"/>
    <dgm:cxn modelId="{27E6075F-0BB7-4CD9-A33E-6F49AA32911A}" srcId="{09E9F787-BDF2-4D3C-B58E-C9C84C41BB6E}" destId="{DFF691C0-6D69-4B76-87EA-996458464546}" srcOrd="2" destOrd="0" parTransId="{46AFA364-6A27-4970-96D1-5DE0174F0118}" sibTransId="{CDF547CA-FC59-4513-841D-170CAD5147DD}"/>
    <dgm:cxn modelId="{1CF2D996-9D89-4B22-B862-8F4744A1D25F}" srcId="{09E9F787-BDF2-4D3C-B58E-C9C84C41BB6E}" destId="{EAD0568D-3D8E-4832-AEE3-8AACF69423DB}" srcOrd="0" destOrd="0" parTransId="{E4A46936-5EC1-4953-B49F-E71F1C1460B8}" sibTransId="{F107214D-E515-4AD0-A7CD-58CCE8C61288}"/>
    <dgm:cxn modelId="{DE256F1D-A459-4E95-B4D7-F936530D3463}" type="presOf" srcId="{DFF691C0-6D69-4B76-87EA-996458464546}" destId="{3BD00EA7-502A-4753-B191-BCB58C1FB5EB}" srcOrd="0" destOrd="2" presId="urn:microsoft.com/office/officeart/2005/8/layout/chevron2"/>
    <dgm:cxn modelId="{ECFAFF38-64CC-4171-A9C9-832849AE3138}" srcId="{FE95FF14-3957-4CF4-8C5F-7EAADBE0A273}" destId="{479FD19E-4410-4B5E-808B-4B94BE601D8F}" srcOrd="2" destOrd="0" parTransId="{0C79C77F-E388-448F-978D-4865264408D3}" sibTransId="{513F0C7C-BE8D-4447-A0CD-4C09C9E90DF2}"/>
    <dgm:cxn modelId="{70B9252C-C82F-496F-AE0F-3C8759BA4957}" type="presOf" srcId="{8F07E48B-5BFF-4D54-822D-E6FE3BDB7307}" destId="{5B3A8B21-1C49-4F3E-A8F6-E8080BAA4263}" srcOrd="0" destOrd="2" presId="urn:microsoft.com/office/officeart/2005/8/layout/chevron2"/>
    <dgm:cxn modelId="{C9CF56C7-3EB9-4C59-A4C8-CFE668CC5B5B}" srcId="{B1E26E0C-7FA1-41FE-9AF2-8C3A902BAD49}" destId="{465580E8-D70F-49A8-ABD6-3B303AF23578}" srcOrd="1" destOrd="0" parTransId="{5BE36CBE-AAB8-4BA3-AD4C-32A1623A9071}" sibTransId="{7DA7844C-7C7D-4ECC-8C07-94C778B52A93}"/>
    <dgm:cxn modelId="{78A85DBA-40F4-4350-8D6D-0B22559297E9}" srcId="{FE95FF14-3957-4CF4-8C5F-7EAADBE0A273}" destId="{B1E26E0C-7FA1-41FE-9AF2-8C3A902BAD49}" srcOrd="1" destOrd="0" parTransId="{934BDB58-85CF-4778-9EC4-8D504C248BAA}" sibTransId="{D8BE8F4F-CC84-4FA4-A14D-865BDFAF7ED1}"/>
    <dgm:cxn modelId="{69ACE890-1EB6-452E-B20D-30FB3C3BE53F}" type="presOf" srcId="{E28DDC59-3742-4993-8D8D-B6AFEB5F12F6}" destId="{EB5C556E-C683-4C72-B4E2-FBC1F057B8F7}" srcOrd="0" destOrd="0" presId="urn:microsoft.com/office/officeart/2005/8/layout/chevron2"/>
    <dgm:cxn modelId="{0D7F96A6-DAC2-47B9-A6D7-B51300814232}" srcId="{B1E26E0C-7FA1-41FE-9AF2-8C3A902BAD49}" destId="{8F07E48B-5BFF-4D54-822D-E6FE3BDB7307}" srcOrd="2" destOrd="0" parTransId="{06480C21-442B-4277-A0C6-DF0BC3BF9BEA}" sibTransId="{6472F7D3-24E5-41F6-A049-E9985A179257}"/>
    <dgm:cxn modelId="{29B4F087-0529-4743-9346-3D75A09684F4}" srcId="{479FD19E-4410-4B5E-808B-4B94BE601D8F}" destId="{E28DDC59-3742-4993-8D8D-B6AFEB5F12F6}" srcOrd="0" destOrd="0" parTransId="{DEF1649D-574C-4831-8DC8-034CBA43577A}" sibTransId="{97A0D217-2434-498A-AA9B-414FDC6A9820}"/>
    <dgm:cxn modelId="{302B6AB9-DAD9-44A8-9B52-2B867DE3F265}" srcId="{479FD19E-4410-4B5E-808B-4B94BE601D8F}" destId="{A82CC0EF-AE61-4516-A126-3338E56E58A0}" srcOrd="1" destOrd="0" parTransId="{2AEC4140-A609-465A-924B-104C40D55461}" sibTransId="{554BE5AF-01E2-46B3-A9D2-25BCD87F2F15}"/>
    <dgm:cxn modelId="{EC1F4473-7BA7-4FE6-A3F0-57655D9B74FF}" type="presParOf" srcId="{CEC3E0ED-52CD-40CE-8F55-B8BFD1028D44}" destId="{DAE095C1-6102-4908-95EF-8176D9A80D2B}" srcOrd="0" destOrd="0" presId="urn:microsoft.com/office/officeart/2005/8/layout/chevron2"/>
    <dgm:cxn modelId="{EC8AB215-130A-436B-B26A-EB61FD17D450}" type="presParOf" srcId="{DAE095C1-6102-4908-95EF-8176D9A80D2B}" destId="{43B756B0-6BF1-4A7D-9D97-32E945A7440B}" srcOrd="0" destOrd="0" presId="urn:microsoft.com/office/officeart/2005/8/layout/chevron2"/>
    <dgm:cxn modelId="{373755FE-BE38-45A7-9235-3E2A636346AB}" type="presParOf" srcId="{DAE095C1-6102-4908-95EF-8176D9A80D2B}" destId="{3BD00EA7-502A-4753-B191-BCB58C1FB5EB}" srcOrd="1" destOrd="0" presId="urn:microsoft.com/office/officeart/2005/8/layout/chevron2"/>
    <dgm:cxn modelId="{FBB93603-E4D2-486C-93C9-ABCE5DC58959}" type="presParOf" srcId="{CEC3E0ED-52CD-40CE-8F55-B8BFD1028D44}" destId="{EB49B7BA-F9AE-4DDD-8AD7-FE28B8DF77F8}" srcOrd="1" destOrd="0" presId="urn:microsoft.com/office/officeart/2005/8/layout/chevron2"/>
    <dgm:cxn modelId="{3032ADA5-5322-4379-BEA0-908E875AA8A1}" type="presParOf" srcId="{CEC3E0ED-52CD-40CE-8F55-B8BFD1028D44}" destId="{E29A6223-7A9E-4691-BED1-D0CE5B0CAC68}" srcOrd="2" destOrd="0" presId="urn:microsoft.com/office/officeart/2005/8/layout/chevron2"/>
    <dgm:cxn modelId="{16A163EE-872F-4D81-8955-11AAA913BBCD}" type="presParOf" srcId="{E29A6223-7A9E-4691-BED1-D0CE5B0CAC68}" destId="{862F415B-09B3-4115-BCC0-3D0C95243836}" srcOrd="0" destOrd="0" presId="urn:microsoft.com/office/officeart/2005/8/layout/chevron2"/>
    <dgm:cxn modelId="{FCD159C0-560D-4CDB-9ACD-32D5ABEF392F}" type="presParOf" srcId="{E29A6223-7A9E-4691-BED1-D0CE5B0CAC68}" destId="{5B3A8B21-1C49-4F3E-A8F6-E8080BAA4263}" srcOrd="1" destOrd="0" presId="urn:microsoft.com/office/officeart/2005/8/layout/chevron2"/>
    <dgm:cxn modelId="{CC73BBB2-C956-41A5-93FD-E71D8C6B11E0}" type="presParOf" srcId="{CEC3E0ED-52CD-40CE-8F55-B8BFD1028D44}" destId="{8E0521BD-71E7-4C90-9A70-8F8895A25963}" srcOrd="3" destOrd="0" presId="urn:microsoft.com/office/officeart/2005/8/layout/chevron2"/>
    <dgm:cxn modelId="{CD55EE5C-9700-4FBB-8BAD-B8372FB066F3}" type="presParOf" srcId="{CEC3E0ED-52CD-40CE-8F55-B8BFD1028D44}" destId="{075A35AE-A462-48DF-AFCE-7E094C21B618}" srcOrd="4" destOrd="0" presId="urn:microsoft.com/office/officeart/2005/8/layout/chevron2"/>
    <dgm:cxn modelId="{9A854BB4-1FE4-4B67-9FC0-8E2094F7239B}" type="presParOf" srcId="{075A35AE-A462-48DF-AFCE-7E094C21B618}" destId="{96086C19-9369-4717-ABD1-0688A2F643C3}" srcOrd="0" destOrd="0" presId="urn:microsoft.com/office/officeart/2005/8/layout/chevron2"/>
    <dgm:cxn modelId="{7BB3DDD4-89DA-4EA8-B1D4-D4C1F87E2453}" type="presParOf" srcId="{075A35AE-A462-48DF-AFCE-7E094C21B618}" destId="{EB5C556E-C683-4C72-B4E2-FBC1F057B8F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65DBF-C4D7-4C14-BE51-0AB4FB993557}">
      <dsp:nvSpPr>
        <dsp:cNvPr id="0" name=""/>
        <dsp:cNvSpPr/>
      </dsp:nvSpPr>
      <dsp:spPr>
        <a:xfrm>
          <a:off x="1429288" y="327713"/>
          <a:ext cx="4447164" cy="4447164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Público</a:t>
          </a:r>
        </a:p>
      </dsp:txBody>
      <dsp:txXfrm>
        <a:off x="3749225" y="1075260"/>
        <a:ext cx="1429445" cy="952963"/>
      </dsp:txXfrm>
    </dsp:sp>
    <dsp:sp modelId="{DA17BE1A-9F3C-4FB7-8562-7582BACC4C1A}">
      <dsp:nvSpPr>
        <dsp:cNvPr id="0" name=""/>
        <dsp:cNvSpPr/>
      </dsp:nvSpPr>
      <dsp:spPr>
        <a:xfrm>
          <a:off x="1467407" y="446304"/>
          <a:ext cx="4447164" cy="4447164"/>
        </a:xfrm>
        <a:prstGeom prst="pie">
          <a:avLst>
            <a:gd name="adj1" fmla="val 20520000"/>
            <a:gd name="adj2" fmla="val 324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Conteúdo</a:t>
          </a:r>
          <a:endParaRPr lang="pt-BR" sz="1600" b="1" kern="1200" dirty="0"/>
        </a:p>
      </dsp:txBody>
      <dsp:txXfrm>
        <a:off x="4331592" y="2478235"/>
        <a:ext cx="1323560" cy="1058848"/>
      </dsp:txXfrm>
    </dsp:sp>
    <dsp:sp modelId="{0DBE8423-3EE5-4D71-BC09-3FA19DF77BA9}">
      <dsp:nvSpPr>
        <dsp:cNvPr id="0" name=""/>
        <dsp:cNvSpPr/>
      </dsp:nvSpPr>
      <dsp:spPr>
        <a:xfrm>
          <a:off x="1366816" y="519365"/>
          <a:ext cx="4447164" cy="4447164"/>
        </a:xfrm>
        <a:prstGeom prst="pie">
          <a:avLst>
            <a:gd name="adj1" fmla="val 3240000"/>
            <a:gd name="adj2" fmla="val 756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Oportunidade</a:t>
          </a:r>
          <a:endParaRPr lang="pt-BR" sz="1200" b="1" kern="1200" dirty="0"/>
        </a:p>
      </dsp:txBody>
      <dsp:txXfrm>
        <a:off x="2955089" y="3642968"/>
        <a:ext cx="1270618" cy="1164733"/>
      </dsp:txXfrm>
    </dsp:sp>
    <dsp:sp modelId="{1395B8D6-46BB-46AD-9CA2-7C4282ED7600}">
      <dsp:nvSpPr>
        <dsp:cNvPr id="0" name=""/>
        <dsp:cNvSpPr/>
      </dsp:nvSpPr>
      <dsp:spPr>
        <a:xfrm>
          <a:off x="1266225" y="446304"/>
          <a:ext cx="4447164" cy="4447164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Tecnologia</a:t>
          </a:r>
          <a:endParaRPr lang="pt-BR" sz="1600" b="1" kern="1200" dirty="0"/>
        </a:p>
      </dsp:txBody>
      <dsp:txXfrm>
        <a:off x="1525643" y="2478235"/>
        <a:ext cx="1323560" cy="1058848"/>
      </dsp:txXfrm>
    </dsp:sp>
    <dsp:sp modelId="{6DBA8D66-8C1A-4F6B-9449-A6C54D920443}">
      <dsp:nvSpPr>
        <dsp:cNvPr id="0" name=""/>
        <dsp:cNvSpPr/>
      </dsp:nvSpPr>
      <dsp:spPr>
        <a:xfrm>
          <a:off x="1304344" y="327713"/>
          <a:ext cx="4447164" cy="4447164"/>
        </a:xfrm>
        <a:prstGeom prst="pie">
          <a:avLst>
            <a:gd name="adj1" fmla="val 1188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/>
            <a:t>Sustentabilidade</a:t>
          </a:r>
        </a:p>
      </dsp:txBody>
      <dsp:txXfrm>
        <a:off x="2002125" y="1075260"/>
        <a:ext cx="1429445" cy="952963"/>
      </dsp:txXfrm>
    </dsp:sp>
    <dsp:sp modelId="{963FCBF2-0655-49F2-94EC-CD51542AC1DE}">
      <dsp:nvSpPr>
        <dsp:cNvPr id="0" name=""/>
        <dsp:cNvSpPr/>
      </dsp:nvSpPr>
      <dsp:spPr>
        <a:xfrm>
          <a:off x="1153778" y="52412"/>
          <a:ext cx="4997765" cy="4997765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D6FA3-4184-4642-9549-3BEFBEDA5538}">
      <dsp:nvSpPr>
        <dsp:cNvPr id="0" name=""/>
        <dsp:cNvSpPr/>
      </dsp:nvSpPr>
      <dsp:spPr>
        <a:xfrm>
          <a:off x="1192413" y="170965"/>
          <a:ext cx="4997765" cy="4997765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B78AD-D963-495A-8D25-5E9AB9B9913C}">
      <dsp:nvSpPr>
        <dsp:cNvPr id="0" name=""/>
        <dsp:cNvSpPr/>
      </dsp:nvSpPr>
      <dsp:spPr>
        <a:xfrm>
          <a:off x="1091515" y="244248"/>
          <a:ext cx="4997765" cy="4997765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9CE75-02EE-41F1-A0B0-15E0C919C82A}">
      <dsp:nvSpPr>
        <dsp:cNvPr id="0" name=""/>
        <dsp:cNvSpPr/>
      </dsp:nvSpPr>
      <dsp:spPr>
        <a:xfrm>
          <a:off x="990617" y="170965"/>
          <a:ext cx="4997765" cy="4997765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09BD79-AD8B-493B-9CFB-7C7D7A8ED438}">
      <dsp:nvSpPr>
        <dsp:cNvPr id="0" name=""/>
        <dsp:cNvSpPr/>
      </dsp:nvSpPr>
      <dsp:spPr>
        <a:xfrm>
          <a:off x="1029253" y="52412"/>
          <a:ext cx="4997765" cy="4997765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1DDE3-B833-403A-84EA-7F8357356FE2}">
      <dsp:nvSpPr>
        <dsp:cNvPr id="0" name=""/>
        <dsp:cNvSpPr/>
      </dsp:nvSpPr>
      <dsp:spPr>
        <a:xfrm>
          <a:off x="80706" y="1193443"/>
          <a:ext cx="2755797" cy="3104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b="0" i="0" u="none" kern="1200" dirty="0"/>
            <a:t>Jovem de baixa renda com idade entre 16 a 29 anos, que está fora da escola, não trabalha e que procura ou não emprego e que tem um sonho (estudar, emprego, empreender)</a:t>
          </a:r>
          <a:endParaRPr lang="pt-BR" sz="1800" kern="1200" dirty="0"/>
        </a:p>
      </dsp:txBody>
      <dsp:txXfrm>
        <a:off x="152141" y="1264878"/>
        <a:ext cx="2612927" cy="2296107"/>
      </dsp:txXfrm>
    </dsp:sp>
    <dsp:sp modelId="{541698DD-224E-4967-9675-E3D4F642025B}">
      <dsp:nvSpPr>
        <dsp:cNvPr id="0" name=""/>
        <dsp:cNvSpPr/>
      </dsp:nvSpPr>
      <dsp:spPr>
        <a:xfrm>
          <a:off x="1654114" y="2393289"/>
          <a:ext cx="3228402" cy="3228402"/>
        </a:xfrm>
        <a:prstGeom prst="leftCircularArrow">
          <a:avLst>
            <a:gd name="adj1" fmla="val 2594"/>
            <a:gd name="adj2" fmla="val 315039"/>
            <a:gd name="adj3" fmla="val 2662727"/>
            <a:gd name="adj4" fmla="val 9596666"/>
            <a:gd name="adj5" fmla="val 3026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633DD-4AD6-417A-ADFD-931AF9B1E3F9}">
      <dsp:nvSpPr>
        <dsp:cNvPr id="0" name=""/>
        <dsp:cNvSpPr/>
      </dsp:nvSpPr>
      <dsp:spPr>
        <a:xfrm>
          <a:off x="612416" y="3555816"/>
          <a:ext cx="2449597" cy="9741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Curto Prazo</a:t>
          </a:r>
        </a:p>
      </dsp:txBody>
      <dsp:txXfrm>
        <a:off x="640947" y="3584347"/>
        <a:ext cx="2392535" cy="917062"/>
      </dsp:txXfrm>
    </dsp:sp>
    <dsp:sp modelId="{C50CBA18-6A0C-4D25-849C-39F47CADDDE4}">
      <dsp:nvSpPr>
        <dsp:cNvPr id="0" name=""/>
        <dsp:cNvSpPr/>
      </dsp:nvSpPr>
      <dsp:spPr>
        <a:xfrm>
          <a:off x="3669328" y="1584878"/>
          <a:ext cx="2755797" cy="35033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b="0" i="0" u="none" kern="1200" dirty="0"/>
            <a:t>Jovem que busca aplicação ao conhecimento dado dentro da escola, ou conhecimento necessário para inseri-lo em algum dos seus sonhos (estudar, emprego, empreender)</a:t>
          </a:r>
          <a:endParaRPr lang="pt-BR" sz="1800" kern="1200" dirty="0"/>
        </a:p>
      </dsp:txBody>
      <dsp:txXfrm>
        <a:off x="3749950" y="2416224"/>
        <a:ext cx="2594553" cy="2591408"/>
      </dsp:txXfrm>
    </dsp:sp>
    <dsp:sp modelId="{39F9F5D3-9EAA-436E-8D61-400FBFD9203F}">
      <dsp:nvSpPr>
        <dsp:cNvPr id="0" name=""/>
        <dsp:cNvSpPr/>
      </dsp:nvSpPr>
      <dsp:spPr>
        <a:xfrm>
          <a:off x="5003706" y="400696"/>
          <a:ext cx="3298583" cy="3298583"/>
        </a:xfrm>
        <a:prstGeom prst="circularArrow">
          <a:avLst>
            <a:gd name="adj1" fmla="val 2539"/>
            <a:gd name="adj2" fmla="val 307941"/>
            <a:gd name="adj3" fmla="val 19517674"/>
            <a:gd name="adj4" fmla="val 12576636"/>
            <a:gd name="adj5" fmla="val 2962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59120-8C73-4C47-97F8-3A9015476293}">
      <dsp:nvSpPr>
        <dsp:cNvPr id="0" name=""/>
        <dsp:cNvSpPr/>
      </dsp:nvSpPr>
      <dsp:spPr>
        <a:xfrm>
          <a:off x="4073169" y="1279891"/>
          <a:ext cx="2449597" cy="9741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Médio Prazo</a:t>
          </a:r>
        </a:p>
      </dsp:txBody>
      <dsp:txXfrm>
        <a:off x="4101700" y="1308422"/>
        <a:ext cx="2392535" cy="917062"/>
      </dsp:txXfrm>
    </dsp:sp>
    <dsp:sp modelId="{B7D12619-043D-4273-AD4F-35EAD99CF1DE}">
      <dsp:nvSpPr>
        <dsp:cNvPr id="0" name=""/>
        <dsp:cNvSpPr/>
      </dsp:nvSpPr>
      <dsp:spPr>
        <a:xfrm>
          <a:off x="6921523" y="1829085"/>
          <a:ext cx="2755797" cy="2148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b="0" i="0" u="none" kern="1200" dirty="0"/>
            <a:t>Toda e qualquer pessoa que busca aprendizado aplicado, fácil, dinânico  com vistas à levá-lo a realização dos seus sonhos </a:t>
          </a:r>
          <a:endParaRPr lang="pt-BR" sz="1800" kern="1200" dirty="0"/>
        </a:p>
      </dsp:txBody>
      <dsp:txXfrm>
        <a:off x="6970970" y="1878532"/>
        <a:ext cx="2656903" cy="1589365"/>
      </dsp:txXfrm>
    </dsp:sp>
    <dsp:sp modelId="{8A18E5B0-1AB8-45B8-87C8-B02907AC94CF}">
      <dsp:nvSpPr>
        <dsp:cNvPr id="0" name=""/>
        <dsp:cNvSpPr/>
      </dsp:nvSpPr>
      <dsp:spPr>
        <a:xfrm>
          <a:off x="7533922" y="3552848"/>
          <a:ext cx="2449597" cy="9741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Longo Prazo</a:t>
          </a:r>
        </a:p>
      </dsp:txBody>
      <dsp:txXfrm>
        <a:off x="7562453" y="3581379"/>
        <a:ext cx="2392535" cy="9170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F7461-08BC-4A36-ADD6-FBF2F24F5BDA}">
      <dsp:nvSpPr>
        <dsp:cNvPr id="0" name=""/>
        <dsp:cNvSpPr/>
      </dsp:nvSpPr>
      <dsp:spPr>
        <a:xfrm flipH="1" flipV="1">
          <a:off x="135345" y="829046"/>
          <a:ext cx="9203997" cy="291571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84EE7-D23A-492F-94AE-C45B3696E0BD}">
      <dsp:nvSpPr>
        <dsp:cNvPr id="0" name=""/>
        <dsp:cNvSpPr/>
      </dsp:nvSpPr>
      <dsp:spPr>
        <a:xfrm>
          <a:off x="285001" y="960268"/>
          <a:ext cx="2217854" cy="18627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5CD580D-65DC-43AB-8E9A-04EC82C3506B}">
      <dsp:nvSpPr>
        <dsp:cNvPr id="0" name=""/>
        <dsp:cNvSpPr/>
      </dsp:nvSpPr>
      <dsp:spPr>
        <a:xfrm rot="10800000">
          <a:off x="284908" y="3181226"/>
          <a:ext cx="2217854" cy="67903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Estudantes</a:t>
          </a:r>
        </a:p>
      </dsp:txBody>
      <dsp:txXfrm rot="10800000">
        <a:off x="305791" y="3181226"/>
        <a:ext cx="2176088" cy="658155"/>
      </dsp:txXfrm>
    </dsp:sp>
    <dsp:sp modelId="{D74AF40C-0728-4FA8-A581-28F4B84CBB4A}">
      <dsp:nvSpPr>
        <dsp:cNvPr id="0" name=""/>
        <dsp:cNvSpPr/>
      </dsp:nvSpPr>
      <dsp:spPr>
        <a:xfrm>
          <a:off x="2513914" y="962573"/>
          <a:ext cx="2217854" cy="18627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8733249-9EE8-4278-87D0-4EC80DB46FC0}">
      <dsp:nvSpPr>
        <dsp:cNvPr id="0" name=""/>
        <dsp:cNvSpPr/>
      </dsp:nvSpPr>
      <dsp:spPr>
        <a:xfrm rot="10800000">
          <a:off x="2513524" y="3179337"/>
          <a:ext cx="2217854" cy="66981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Universitários</a:t>
          </a:r>
        </a:p>
      </dsp:txBody>
      <dsp:txXfrm rot="10800000">
        <a:off x="2534123" y="3179337"/>
        <a:ext cx="2176656" cy="649219"/>
      </dsp:txXfrm>
    </dsp:sp>
    <dsp:sp modelId="{8F86DC89-EE96-4671-82DB-1FAF852856CD}">
      <dsp:nvSpPr>
        <dsp:cNvPr id="0" name=""/>
        <dsp:cNvSpPr/>
      </dsp:nvSpPr>
      <dsp:spPr>
        <a:xfrm>
          <a:off x="4742889" y="962658"/>
          <a:ext cx="2217854" cy="18627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FC47CC-2ACF-4D92-8435-EEE29B559483}">
      <dsp:nvSpPr>
        <dsp:cNvPr id="0" name=""/>
        <dsp:cNvSpPr/>
      </dsp:nvSpPr>
      <dsp:spPr>
        <a:xfrm rot="10800000">
          <a:off x="4742889" y="3173382"/>
          <a:ext cx="2217854" cy="66947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Professores</a:t>
          </a:r>
        </a:p>
      </dsp:txBody>
      <dsp:txXfrm rot="10800000">
        <a:off x="4763478" y="3173382"/>
        <a:ext cx="2176676" cy="648887"/>
      </dsp:txXfrm>
    </dsp:sp>
    <dsp:sp modelId="{40422C72-9077-4B3D-B272-EA38F4552586}">
      <dsp:nvSpPr>
        <dsp:cNvPr id="0" name=""/>
        <dsp:cNvSpPr/>
      </dsp:nvSpPr>
      <dsp:spPr>
        <a:xfrm>
          <a:off x="6971832" y="962817"/>
          <a:ext cx="2217854" cy="18627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96D88A6-75BE-4B16-AEF8-3457E3335B72}">
      <dsp:nvSpPr>
        <dsp:cNvPr id="0" name=""/>
        <dsp:cNvSpPr/>
      </dsp:nvSpPr>
      <dsp:spPr>
        <a:xfrm rot="10800000">
          <a:off x="6966458" y="3171584"/>
          <a:ext cx="2217854" cy="6688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Aposentados</a:t>
          </a:r>
        </a:p>
      </dsp:txBody>
      <dsp:txXfrm rot="10800000">
        <a:off x="6987027" y="3171584"/>
        <a:ext cx="2176716" cy="6482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EF81B-DBE7-47FC-AE78-B42F2396361A}">
      <dsp:nvSpPr>
        <dsp:cNvPr id="0" name=""/>
        <dsp:cNvSpPr/>
      </dsp:nvSpPr>
      <dsp:spPr>
        <a:xfrm>
          <a:off x="0" y="2267849"/>
          <a:ext cx="1471612" cy="8829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/>
            <a:t>Oportunidade (vaga/bolsa)</a:t>
          </a:r>
        </a:p>
      </dsp:txBody>
      <dsp:txXfrm>
        <a:off x="25861" y="2293710"/>
        <a:ext cx="1419890" cy="831245"/>
      </dsp:txXfrm>
    </dsp:sp>
    <dsp:sp modelId="{B825C59D-DF2C-4C3B-884F-28B00BE73013}">
      <dsp:nvSpPr>
        <dsp:cNvPr id="0" name=""/>
        <dsp:cNvSpPr/>
      </dsp:nvSpPr>
      <dsp:spPr>
        <a:xfrm>
          <a:off x="1618773" y="2526853"/>
          <a:ext cx="311981" cy="3649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>
        <a:off x="1618773" y="2599845"/>
        <a:ext cx="218387" cy="218975"/>
      </dsp:txXfrm>
    </dsp:sp>
    <dsp:sp modelId="{4EA2657C-C285-43EA-9364-B14319E77A54}">
      <dsp:nvSpPr>
        <dsp:cNvPr id="0" name=""/>
        <dsp:cNvSpPr/>
      </dsp:nvSpPr>
      <dsp:spPr>
        <a:xfrm>
          <a:off x="2060257" y="2267849"/>
          <a:ext cx="1471612" cy="8829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/>
            <a:t>Gap´s/Competências</a:t>
          </a:r>
        </a:p>
      </dsp:txBody>
      <dsp:txXfrm>
        <a:off x="2086118" y="2293710"/>
        <a:ext cx="1419890" cy="831245"/>
      </dsp:txXfrm>
    </dsp:sp>
    <dsp:sp modelId="{3930974C-4C88-46D2-A393-2CA56F4E2241}">
      <dsp:nvSpPr>
        <dsp:cNvPr id="0" name=""/>
        <dsp:cNvSpPr/>
      </dsp:nvSpPr>
      <dsp:spPr>
        <a:xfrm>
          <a:off x="3679031" y="2526853"/>
          <a:ext cx="311981" cy="3649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>
        <a:off x="3679031" y="2599845"/>
        <a:ext cx="218387" cy="218975"/>
      </dsp:txXfrm>
    </dsp:sp>
    <dsp:sp modelId="{AE186164-219C-47BB-9EF6-F8A671BFC50B}">
      <dsp:nvSpPr>
        <dsp:cNvPr id="0" name=""/>
        <dsp:cNvSpPr/>
      </dsp:nvSpPr>
      <dsp:spPr>
        <a:xfrm>
          <a:off x="4120515" y="2267849"/>
          <a:ext cx="1471612" cy="8829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/>
            <a:t>Aprendizagem baseada em problema</a:t>
          </a:r>
        </a:p>
      </dsp:txBody>
      <dsp:txXfrm>
        <a:off x="4146376" y="2293710"/>
        <a:ext cx="1419890" cy="831245"/>
      </dsp:txXfrm>
    </dsp:sp>
    <dsp:sp modelId="{42B90C8C-1B1A-4599-9AC6-23791CD4CFE6}">
      <dsp:nvSpPr>
        <dsp:cNvPr id="0" name=""/>
        <dsp:cNvSpPr/>
      </dsp:nvSpPr>
      <dsp:spPr>
        <a:xfrm>
          <a:off x="5739288" y="2526853"/>
          <a:ext cx="311981" cy="3649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>
        <a:off x="5739288" y="2599845"/>
        <a:ext cx="218387" cy="218975"/>
      </dsp:txXfrm>
    </dsp:sp>
    <dsp:sp modelId="{65C2D8D1-ACD3-4C35-ADD9-C7E0DC9D0655}">
      <dsp:nvSpPr>
        <dsp:cNvPr id="0" name=""/>
        <dsp:cNvSpPr/>
      </dsp:nvSpPr>
      <dsp:spPr>
        <a:xfrm>
          <a:off x="6180772" y="2267849"/>
          <a:ext cx="1471612" cy="8829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/>
            <a:t>Trilha de aprendizagem (banco de conteúdos)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/>
            <a:t>CUSTOMIZADA</a:t>
          </a:r>
        </a:p>
      </dsp:txBody>
      <dsp:txXfrm>
        <a:off x="6206633" y="2293710"/>
        <a:ext cx="1419890" cy="831245"/>
      </dsp:txXfrm>
    </dsp:sp>
    <dsp:sp modelId="{6AF3250D-3EDE-4923-BAC2-04D9A4CCFC32}">
      <dsp:nvSpPr>
        <dsp:cNvPr id="0" name=""/>
        <dsp:cNvSpPr/>
      </dsp:nvSpPr>
      <dsp:spPr>
        <a:xfrm>
          <a:off x="7799546" y="2526853"/>
          <a:ext cx="311981" cy="3649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>
        <a:off x="7799546" y="2599845"/>
        <a:ext cx="218387" cy="218975"/>
      </dsp:txXfrm>
    </dsp:sp>
    <dsp:sp modelId="{C66536C8-83F0-4DD9-964C-9C9E4BE53418}">
      <dsp:nvSpPr>
        <dsp:cNvPr id="0" name=""/>
        <dsp:cNvSpPr/>
      </dsp:nvSpPr>
      <dsp:spPr>
        <a:xfrm>
          <a:off x="8241030" y="2267849"/>
          <a:ext cx="1471612" cy="8829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/>
            <a:t>Gamificação</a:t>
          </a:r>
        </a:p>
      </dsp:txBody>
      <dsp:txXfrm>
        <a:off x="8266891" y="2293710"/>
        <a:ext cx="1419890" cy="831245"/>
      </dsp:txXfrm>
    </dsp:sp>
    <dsp:sp modelId="{564BCF3F-5435-4D90-881C-E107A480B5C7}">
      <dsp:nvSpPr>
        <dsp:cNvPr id="0" name=""/>
        <dsp:cNvSpPr/>
      </dsp:nvSpPr>
      <dsp:spPr>
        <a:xfrm>
          <a:off x="9859803" y="2526853"/>
          <a:ext cx="311981" cy="3649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900" kern="1200"/>
        </a:p>
      </dsp:txBody>
      <dsp:txXfrm>
        <a:off x="9859803" y="2599845"/>
        <a:ext cx="218387" cy="218975"/>
      </dsp:txXfrm>
    </dsp:sp>
    <dsp:sp modelId="{401196D9-21C7-4BB5-8AB4-A8E08F1DA80B}">
      <dsp:nvSpPr>
        <dsp:cNvPr id="0" name=""/>
        <dsp:cNvSpPr/>
      </dsp:nvSpPr>
      <dsp:spPr>
        <a:xfrm>
          <a:off x="10301287" y="2267849"/>
          <a:ext cx="1471612" cy="88296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/>
            <a:t>Seleção</a:t>
          </a:r>
        </a:p>
      </dsp:txBody>
      <dsp:txXfrm>
        <a:off x="10327148" y="2293710"/>
        <a:ext cx="1419890" cy="8312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756B0-6BF1-4A7D-9D97-32E945A7440B}">
      <dsp:nvSpPr>
        <dsp:cNvPr id="0" name=""/>
        <dsp:cNvSpPr/>
      </dsp:nvSpPr>
      <dsp:spPr>
        <a:xfrm rot="5400000">
          <a:off x="-257467" y="404952"/>
          <a:ext cx="1716449" cy="12015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/>
            <a:t> Negócio</a:t>
          </a:r>
        </a:p>
      </dsp:txBody>
      <dsp:txXfrm rot="-5400000">
        <a:off x="1" y="748241"/>
        <a:ext cx="1201514" cy="514935"/>
      </dsp:txXfrm>
    </dsp:sp>
    <dsp:sp modelId="{3BD00EA7-502A-4753-B191-BCB58C1FB5EB}">
      <dsp:nvSpPr>
        <dsp:cNvPr id="0" name=""/>
        <dsp:cNvSpPr/>
      </dsp:nvSpPr>
      <dsp:spPr>
        <a:xfrm rot="5400000">
          <a:off x="4568451" y="-3366936"/>
          <a:ext cx="1401666" cy="8135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/>
            <a:t>Futuros clientes potenciais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/>
            <a:t>Pré-seleção de candidatos a cursos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/>
            <a:t>Estratégia de gratuidade (Qualificação,  EJA, etc..)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/>
            <a:t>Aprender e adaptar produtos abordagens (forma de ensinar) - EAD</a:t>
          </a:r>
        </a:p>
      </dsp:txBody>
      <dsp:txXfrm rot="-5400000">
        <a:off x="1201515" y="68424"/>
        <a:ext cx="8067115" cy="1264818"/>
      </dsp:txXfrm>
    </dsp:sp>
    <dsp:sp modelId="{862F415B-09B3-4115-BCC0-3D0C95243836}">
      <dsp:nvSpPr>
        <dsp:cNvPr id="0" name=""/>
        <dsp:cNvSpPr/>
      </dsp:nvSpPr>
      <dsp:spPr>
        <a:xfrm rot="5400000">
          <a:off x="-257467" y="1934829"/>
          <a:ext cx="1716449" cy="12015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/>
            <a:t>Defesa de Interesse</a:t>
          </a:r>
        </a:p>
      </dsp:txBody>
      <dsp:txXfrm rot="-5400000">
        <a:off x="1" y="2278118"/>
        <a:ext cx="1201514" cy="514935"/>
      </dsp:txXfrm>
    </dsp:sp>
    <dsp:sp modelId="{5B3A8B21-1C49-4F3E-A8F6-E8080BAA4263}">
      <dsp:nvSpPr>
        <dsp:cNvPr id="0" name=""/>
        <dsp:cNvSpPr/>
      </dsp:nvSpPr>
      <dsp:spPr>
        <a:xfrm rot="5400000">
          <a:off x="4711144" y="-1832268"/>
          <a:ext cx="1116278" cy="8135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/>
            <a:t>Fortalecimento da imagem Institucional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/>
            <a:t>Estreitar relacionamento com a sociedade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/>
            <a:t>Mobilização</a:t>
          </a:r>
        </a:p>
      </dsp:txBody>
      <dsp:txXfrm rot="-5400000">
        <a:off x="1201514" y="1731854"/>
        <a:ext cx="8081047" cy="1007294"/>
      </dsp:txXfrm>
    </dsp:sp>
    <dsp:sp modelId="{96086C19-9369-4717-ABD1-0688A2F643C3}">
      <dsp:nvSpPr>
        <dsp:cNvPr id="0" name=""/>
        <dsp:cNvSpPr/>
      </dsp:nvSpPr>
      <dsp:spPr>
        <a:xfrm rot="5400000">
          <a:off x="-257467" y="3464705"/>
          <a:ext cx="1716449" cy="12015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/>
            <a:t>Relacionamento</a:t>
          </a:r>
        </a:p>
      </dsp:txBody>
      <dsp:txXfrm rot="-5400000">
        <a:off x="1" y="3807994"/>
        <a:ext cx="1201514" cy="514935"/>
      </dsp:txXfrm>
    </dsp:sp>
    <dsp:sp modelId="{EB5C556E-C683-4C72-B4E2-FBC1F057B8F7}">
      <dsp:nvSpPr>
        <dsp:cNvPr id="0" name=""/>
        <dsp:cNvSpPr/>
      </dsp:nvSpPr>
      <dsp:spPr>
        <a:xfrm rot="5400000">
          <a:off x="4711438" y="-302685"/>
          <a:ext cx="1115692" cy="8135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/>
            <a:t>Setor Privado – Grandes Empresas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/>
            <a:t>Fundações Privadas que atuam no campo da educação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kern="1200" dirty="0"/>
            <a:t>Governo</a:t>
          </a:r>
        </a:p>
      </dsp:txBody>
      <dsp:txXfrm rot="-5400000">
        <a:off x="1201515" y="3261702"/>
        <a:ext cx="8081075" cy="1006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FEB50-2226-43AC-82A6-88AAC3E880F5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F994-6E32-467C-9CD7-E29867230DF3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0804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0226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3720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20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9321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9120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BFEC-B4E3-AF4E-B7ED-D93081845855}" type="slidenum">
              <a:rPr lang="pt-BR" smtClean="0"/>
              <a:t>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5083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8036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66E7-41CC-4E49-95E6-CD5C2735E3EE}" type="slidenum">
              <a:rPr lang="pt-BR" smtClean="0"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325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66E7-41CC-4E49-95E6-CD5C2735E3EE}" type="slidenum">
              <a:rPr lang="pt-BR" smtClean="0"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63614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11719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146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30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3610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37560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02501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33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70080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BFEC-B4E3-AF4E-B7ED-D93081845855}" type="slidenum">
              <a:rPr lang="pt-BR" smtClean="0"/>
              <a:t>34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20868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35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38898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66E7-41CC-4E49-95E6-CD5C2735E3EE}" type="slidenum">
              <a:rPr lang="pt-BR" smtClean="0"/>
              <a:t>36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52401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BFEC-B4E3-AF4E-B7ED-D93081845855}" type="slidenum">
              <a:rPr lang="pt-BR" smtClean="0"/>
              <a:t>39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96881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40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3695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6959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BFEC-B4E3-AF4E-B7ED-D93081845855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8399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2417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83169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4548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4985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Atenção</a:t>
            </a:r>
          </a:p>
          <a:p>
            <a:r>
              <a:rPr lang="pt-BR" dirty="0"/>
              <a:t>Comunicação</a:t>
            </a:r>
          </a:p>
          <a:p>
            <a:r>
              <a:rPr lang="pt-BR" dirty="0"/>
              <a:t>Resolução de problemas</a:t>
            </a:r>
          </a:p>
          <a:p>
            <a:r>
              <a:rPr lang="pt-BR" dirty="0"/>
              <a:t>Organização </a:t>
            </a:r>
          </a:p>
          <a:p>
            <a:r>
              <a:rPr lang="pt-BR" dirty="0"/>
              <a:t>Trabalho em equipe e</a:t>
            </a:r>
          </a:p>
          <a:p>
            <a:r>
              <a:rPr lang="pt-BR" dirty="0"/>
              <a:t>Relacionamento com Colegas</a:t>
            </a:r>
          </a:p>
          <a:p>
            <a:r>
              <a:rPr lang="pt-BR" dirty="0"/>
              <a:t>Aprender a aprender</a:t>
            </a:r>
          </a:p>
          <a:p>
            <a:r>
              <a:rPr lang="pt-BR" dirty="0"/>
              <a:t>Fazer acontecer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F994-6E32-467C-9CD7-E29867230DF3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0794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072C97-CD41-4444-A620-DE5036E7F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E984D16-F14C-4115-A062-20FBAF8BC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21D4915-9D8D-450B-BB76-EC9C0BF15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5DB32C7-1993-4473-B7EB-2B77A9969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FFC9357-5280-4724-8AC5-B7AC34012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3045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233A92E-B805-4E6C-B9A9-DC6B231EE8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" y="-20297"/>
            <a:ext cx="12191206" cy="693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32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B5D73CB-DE4A-4A13-B68E-CE4EC3969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5DFEC4F-5F25-41C9-BAF9-C62E47306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52525EE-5CB1-4910-80EB-6C083C358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E6E4858-E1BA-464E-963E-E3A4FA71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863753A-29CD-4D58-9BE1-B7E97AC06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B2131002-B502-4C53-9753-A59B2688A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8946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E365B3D-063E-428F-ACC2-D3204B06B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53DCAE15-4164-43B2-8B20-1915AABE5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A75697D-BFE8-411B-92D5-FAB22C16B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C578042-9CF2-426D-8ACE-DC0D05F63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127F73D-FA88-4562-A888-C1ECFE6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66D9D23-B4C2-4D19-9592-82DAFB528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4100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BA4E93-70E6-4C2E-B8DD-C7D2263DB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C7BEE6E-DA77-4759-85B1-7D6006302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FE2EFC5-3EDF-4327-A4CA-EA0DBEB6B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33D5C1D-71D0-4A6A-B55F-B39E488D1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785DEBD-877C-4425-9EE8-4DD551DD0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362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A0460849-1F11-4706-A534-30363EECB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197231F-79CB-4960-AE36-81C15FC76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D625950-FD21-45BA-8BAB-2E4F7565D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1B9CAC7-F0F6-4B6D-AE8C-FDFAC5364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A8568A0-D103-437B-A184-3DFA083BE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743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853896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433E58-70AB-4030-B125-AA895AE4B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D67824A-49C9-4280-BCDD-DFC103F4B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FDBF523-DE2F-410A-A6BE-5980BCAB3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307E7CD-9FD8-4D93-99A8-719165EA6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77D415B-A2EB-4EA2-88EA-15BD541A3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89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041D10-D068-43E7-9477-0203336D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24A1145-641E-4872-B7B9-A7E4C53C2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B944D94-9B10-4261-A4A6-D0C47C047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741CD6C-3FC7-4BA7-9C78-04A440334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05CA1BB-03B6-4D9B-B0C7-5183E2F59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232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C7A29F-9EE3-4194-A988-15A041E04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47E6969-15B7-472D-8620-EE4B8C8FF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328539EB-5437-488E-8357-5D1069E4E6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148297D-0DD8-43FF-9501-AEEC79EF8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0D45E20-9CBB-461E-B768-980F2B640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ADBCF03-4390-45BB-9932-0F11F5CE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0698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C4ABB62-D646-4544-9919-F08C9886B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CAEF28E-BBB9-4ED5-99F8-D82E8CC4C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26216CC-B758-4440-A511-BEC4BF0D6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3F96E801-EA87-4451-AB52-EC95F9F0C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844956BD-F45A-4A72-B92A-17ECD7F5FA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137392B0-8BEA-49D8-8DCE-9F7C863DD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7A7A9A7D-73A1-4EFB-815C-8A1017938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3A990FA3-EE23-45A5-BD77-E3861B8F4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7161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0B65202-8F0D-444C-8739-07EB40DBE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7445F49B-B8B1-4A18-81C4-109A24B1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A901BDC-0007-433E-9C4E-73104AE93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755D659-0C07-43C2-AB81-EB6D028CB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450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515B4236-8C3F-46EA-9E61-C7DCD04D6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0625A13-0D3E-431B-9112-D02FABE0A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E28FCF1-D6A4-4E33-AC5F-5DDB0AD6C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589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515B4236-8C3F-46EA-9E61-C7DCD04D6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0625A13-0D3E-431B-9112-D02FABE0A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EE28FCF1-D6A4-4E33-AC5F-5DDB0AD6C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58FBEB87-BD15-43BB-B1C5-E6D846419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6440"/>
            <a:ext cx="12192000" cy="687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65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061EB9E-FE83-423C-95E0-CA8486B55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94"/>
          <a:stretch/>
        </p:blipFill>
        <p:spPr>
          <a:xfrm>
            <a:off x="1" y="6185"/>
            <a:ext cx="12192000" cy="687194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80C1468C-0931-4175-AA8A-1DA4201642A7}"/>
              </a:ext>
            </a:extLst>
          </p:cNvPr>
          <p:cNvSpPr/>
          <p:nvPr userDrawn="1"/>
        </p:nvSpPr>
        <p:spPr>
          <a:xfrm>
            <a:off x="0" y="6184"/>
            <a:ext cx="12192001" cy="6851815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8753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39441086-9057-4D8E-B76F-B1D7D75C8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3C7CAC38-DA26-4356-86DE-567326C22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5C67ED3-486F-496D-92BE-352B813F3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58F08-FBBA-4209-A76F-885FAD1644B1}" type="datetimeFigureOut">
              <a:rPr lang="pt-BR" smtClean="0"/>
              <a:t>05/10/18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741615C-DF58-499A-8188-A98F2490B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B11A512-200C-4E64-BD5C-433FAAB0A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200C2-ACBF-4CC2-BC68-E36736894EA0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429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60" r:id="rId9"/>
    <p:sldLayoutId id="2147483661" r:id="rId10"/>
    <p:sldLayoutId id="2147483656" r:id="rId11"/>
    <p:sldLayoutId id="2147483657" r:id="rId12"/>
    <p:sldLayoutId id="2147483658" r:id="rId13"/>
    <p:sldLayoutId id="2147483659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diagramData" Target="../diagrams/data2.xml"/><Relationship Id="rId6" Type="http://schemas.openxmlformats.org/officeDocument/2006/relationships/diagramLayout" Target="../diagrams/layout2.xml"/><Relationship Id="rId7" Type="http://schemas.openxmlformats.org/officeDocument/2006/relationships/diagramQuickStyle" Target="../diagrams/quickStyle2.xml"/><Relationship Id="rId8" Type="http://schemas.openxmlformats.org/officeDocument/2006/relationships/diagramColors" Target="../diagrams/colors2.xml"/><Relationship Id="rId9" Type="http://schemas.microsoft.com/office/2007/relationships/diagramDrawing" Target="../diagrams/drawing2.xml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png"/><Relationship Id="rId5" Type="http://schemas.openxmlformats.org/officeDocument/2006/relationships/image" Target="../media/image31.sv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50.jpe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diagramData" Target="../diagrams/data3.xml"/><Relationship Id="rId6" Type="http://schemas.openxmlformats.org/officeDocument/2006/relationships/diagramLayout" Target="../diagrams/layout3.xml"/><Relationship Id="rId7" Type="http://schemas.openxmlformats.org/officeDocument/2006/relationships/diagramQuickStyle" Target="../diagrams/quickStyle3.xml"/><Relationship Id="rId8" Type="http://schemas.openxmlformats.org/officeDocument/2006/relationships/diagramColors" Target="../diagrams/colors3.xml"/><Relationship Id="rId9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4.jpeg"/><Relationship Id="rId1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jpe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8" Type="http://schemas.openxmlformats.org/officeDocument/2006/relationships/image" Target="../media/image66.tiff"/><Relationship Id="rId9" Type="http://schemas.openxmlformats.org/officeDocument/2006/relationships/image" Target="../media/image67.tiff"/><Relationship Id="rId10" Type="http://schemas.openxmlformats.org/officeDocument/2006/relationships/image" Target="../media/image68.tiff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tiff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4" Type="http://schemas.openxmlformats.org/officeDocument/2006/relationships/notesSlide" Target="../notesSlides/notesSlide23.xml"/><Relationship Id="rId5" Type="http://schemas.openxmlformats.org/officeDocument/2006/relationships/image" Target="../media/image76.png"/><Relationship Id="rId1" Type="http://schemas.microsoft.com/office/2007/relationships/media" Target="../media/media1.wmv"/><Relationship Id="rId2" Type="http://schemas.openxmlformats.org/officeDocument/2006/relationships/video" Target="../media/media1.wm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image" Target="../media/image77.jpeg"/><Relationship Id="rId6" Type="http://schemas.openxmlformats.org/officeDocument/2006/relationships/image" Target="../media/image78.png"/><Relationship Id="rId7" Type="http://schemas.openxmlformats.org/officeDocument/2006/relationships/image" Target="../media/image79.jpe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diagramData" Target="../diagrams/data5.xml"/><Relationship Id="rId6" Type="http://schemas.openxmlformats.org/officeDocument/2006/relationships/diagramLayout" Target="../diagrams/layout5.xml"/><Relationship Id="rId7" Type="http://schemas.openxmlformats.org/officeDocument/2006/relationships/diagramQuickStyle" Target="../diagrams/quickStyle5.xml"/><Relationship Id="rId8" Type="http://schemas.openxmlformats.org/officeDocument/2006/relationships/diagramColors" Target="../diagrams/colors5.xml"/><Relationship Id="rId9" Type="http://schemas.microsoft.com/office/2007/relationships/diagramDrawing" Target="../diagrams/drawing5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8.jpeg"/><Relationship Id="rId13" Type="http://schemas.openxmlformats.org/officeDocument/2006/relationships/image" Target="../media/image9.png"/><Relationship Id="rId14" Type="http://schemas.openxmlformats.org/officeDocument/2006/relationships/image" Target="../media/image10.png"/><Relationship Id="rId15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4.jpeg"/><Relationship Id="rId3" Type="http://schemas.openxmlformats.org/officeDocument/2006/relationships/image" Target="../media/image15.emf"/><Relationship Id="rId4" Type="http://schemas.openxmlformats.org/officeDocument/2006/relationships/image" Target="../media/image16.emf"/><Relationship Id="rId5" Type="http://schemas.openxmlformats.org/officeDocument/2006/relationships/image" Target="../media/image12.png"/><Relationship Id="rId6" Type="http://schemas.openxmlformats.org/officeDocument/2006/relationships/image" Target="../media/image17.jpeg"/><Relationship Id="rId7" Type="http://schemas.openxmlformats.org/officeDocument/2006/relationships/image" Target="../media/image18.jpeg"/><Relationship Id="rId8" Type="http://schemas.openxmlformats.org/officeDocument/2006/relationships/image" Target="../media/image19.jpeg"/><Relationship Id="rId9" Type="http://schemas.openxmlformats.org/officeDocument/2006/relationships/image" Target="../media/image20.jpeg"/><Relationship Id="rId10" Type="http://schemas.openxmlformats.org/officeDocument/2006/relationships/image" Target="../media/image2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197DA3A-FF85-4590-9BBD-A5CAF6AFEB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FE25D6D1-B4E3-4138-A134-821833372F01}"/>
              </a:ext>
            </a:extLst>
          </p:cNvPr>
          <p:cNvSpPr txBox="1">
            <a:spLocks/>
          </p:cNvSpPr>
          <p:nvPr/>
        </p:nvSpPr>
        <p:spPr>
          <a:xfrm>
            <a:off x="3275635" y="2830676"/>
            <a:ext cx="8522156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EDUCAÇÃO transformadora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98FB502-9446-4228-A202-96CBC1996BFA}"/>
              </a:ext>
            </a:extLst>
          </p:cNvPr>
          <p:cNvSpPr txBox="1">
            <a:spLocks/>
          </p:cNvSpPr>
          <p:nvPr/>
        </p:nvSpPr>
        <p:spPr>
          <a:xfrm>
            <a:off x="3021635" y="3435456"/>
            <a:ext cx="8707818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>Construindo pontes entre sonhos e realizações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20EE9FB-3AF9-4D94-954D-11F3632E35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7744" y="5728019"/>
            <a:ext cx="1594403" cy="8535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D07A673-4F8D-4828-9A98-ACAE257CE2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1120" y="6000476"/>
            <a:ext cx="1770866" cy="5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8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6590289" y="195409"/>
            <a:ext cx="7135855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b="1" cap="all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GAMIFICAR É...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4F877DFD-4357-834B-AD63-BA44E452D47F}"/>
              </a:ext>
            </a:extLst>
          </p:cNvPr>
          <p:cNvSpPr txBox="1"/>
          <p:nvPr/>
        </p:nvSpPr>
        <p:spPr>
          <a:xfrm>
            <a:off x="5715000" y="1338297"/>
            <a:ext cx="591564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solidFill>
                  <a:schemeClr val="accent1">
                    <a:lumMod val="75000"/>
                  </a:schemeClr>
                </a:solidFill>
              </a:rPr>
              <a:t>Envolver as pessoas em um nível emocional</a:t>
            </a:r>
            <a:r>
              <a:rPr lang="pt-BR" sz="4800" dirty="0">
                <a:solidFill>
                  <a:schemeClr val="accent1">
                    <a:lumMod val="75000"/>
                  </a:schemeClr>
                </a:solidFill>
              </a:rPr>
              <a:t>, o que se revela bem mais poderoso que quaisquer estratégias típicas de engajamento transacional.</a:t>
            </a:r>
            <a:endParaRPr lang="pt-BR" sz="24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01754" cy="6858000"/>
          </a:xfrm>
          <a:prstGeom prst="rect">
            <a:avLst/>
          </a:prstGeom>
        </p:spPr>
      </p:pic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30867"/>
            <a:ext cx="3187700" cy="262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Black Mirror Nosediv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0047" y="2959100"/>
            <a:ext cx="2685823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249265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CC1C0C37-C648-AF4C-9F67-CD45FAE1497B}"/>
              </a:ext>
            </a:extLst>
          </p:cNvPr>
          <p:cNvSpPr txBox="1">
            <a:spLocks/>
          </p:cNvSpPr>
          <p:nvPr/>
        </p:nvSpPr>
        <p:spPr>
          <a:xfrm>
            <a:off x="1248593" y="462109"/>
            <a:ext cx="11314679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Nossos números</a:t>
            </a:r>
            <a:endParaRPr lang="pt-BR" sz="4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DACD829-DD63-2E42-916F-FB925207918F}"/>
              </a:ext>
            </a:extLst>
          </p:cNvPr>
          <p:cNvSpPr txBox="1"/>
          <p:nvPr/>
        </p:nvSpPr>
        <p:spPr>
          <a:xfrm>
            <a:off x="2248844" y="1493155"/>
            <a:ext cx="185749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/>
              <a:t>7.217</a:t>
            </a:r>
          </a:p>
          <a:p>
            <a:pPr algn="ctr"/>
            <a:r>
              <a:rPr lang="pt-BR" dirty="0"/>
              <a:t>USUÁRIOS ATIVOS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677CD1CE-FA00-2548-A383-4E063D80E1B9}"/>
              </a:ext>
            </a:extLst>
          </p:cNvPr>
          <p:cNvSpPr txBox="1"/>
          <p:nvPr/>
        </p:nvSpPr>
        <p:spPr>
          <a:xfrm>
            <a:off x="4646014" y="1493155"/>
            <a:ext cx="201029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/>
              <a:t>5.312</a:t>
            </a:r>
          </a:p>
          <a:p>
            <a:pPr algn="ctr"/>
            <a:r>
              <a:rPr lang="pt-BR" dirty="0"/>
              <a:t>ACESSOS A TRILHAS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C828CD4E-27D9-E940-B687-91A3C0A0F0B1}"/>
              </a:ext>
            </a:extLst>
          </p:cNvPr>
          <p:cNvSpPr txBox="1"/>
          <p:nvPr/>
        </p:nvSpPr>
        <p:spPr>
          <a:xfrm>
            <a:off x="9668815" y="1493155"/>
            <a:ext cx="19331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/>
              <a:t>21.055</a:t>
            </a:r>
          </a:p>
          <a:p>
            <a:pPr algn="ctr"/>
            <a:r>
              <a:rPr lang="pt-BR" dirty="0"/>
              <a:t>ACESSOS A VÍDEOS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136593FE-23D6-2F47-94A1-45808F3F9B35}"/>
              </a:ext>
            </a:extLst>
          </p:cNvPr>
          <p:cNvSpPr txBox="1"/>
          <p:nvPr/>
        </p:nvSpPr>
        <p:spPr>
          <a:xfrm>
            <a:off x="7213423" y="1493155"/>
            <a:ext cx="189827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/>
              <a:t>85.395</a:t>
            </a:r>
          </a:p>
          <a:p>
            <a:pPr algn="ctr"/>
            <a:r>
              <a:rPr lang="pt-BR" dirty="0"/>
              <a:t>ACESSOS A LIÇÕES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75D5A5E4-ACAE-8143-ACE7-0E75E7631D04}"/>
              </a:ext>
            </a:extLst>
          </p:cNvPr>
          <p:cNvSpPr txBox="1"/>
          <p:nvPr/>
        </p:nvSpPr>
        <p:spPr>
          <a:xfrm>
            <a:off x="2118802" y="2996060"/>
            <a:ext cx="21128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/>
              <a:t>1.080</a:t>
            </a:r>
          </a:p>
          <a:p>
            <a:pPr algn="ctr"/>
            <a:r>
              <a:rPr lang="pt-BR" dirty="0"/>
              <a:t>VÍDEOS PUBLICADOS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1D54CDC5-DB13-8A49-AF81-A570FF9F1DD2}"/>
              </a:ext>
            </a:extLst>
          </p:cNvPr>
          <p:cNvSpPr txBox="1"/>
          <p:nvPr/>
        </p:nvSpPr>
        <p:spPr>
          <a:xfrm>
            <a:off x="4444095" y="2996060"/>
            <a:ext cx="24094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/>
              <a:t>5.191</a:t>
            </a:r>
          </a:p>
          <a:p>
            <a:pPr algn="ctr"/>
            <a:r>
              <a:rPr lang="pt-BR" dirty="0"/>
              <a:t>VÍDEOS EM CURADORIA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xmlns="" id="{07427A46-F60E-FE4E-BB40-50322E1647E0}"/>
              </a:ext>
            </a:extLst>
          </p:cNvPr>
          <p:cNvSpPr txBox="1"/>
          <p:nvPr/>
        </p:nvSpPr>
        <p:spPr>
          <a:xfrm>
            <a:off x="9288557" y="2989025"/>
            <a:ext cx="26977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/>
              <a:t>232</a:t>
            </a:r>
          </a:p>
          <a:p>
            <a:pPr algn="ctr"/>
            <a:r>
              <a:rPr lang="pt-BR" dirty="0"/>
              <a:t>REVISORES VOLUNTÁRIOS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9AB72C5C-3DAC-B642-BC8A-D123FB5715C8}"/>
              </a:ext>
            </a:extLst>
          </p:cNvPr>
          <p:cNvSpPr txBox="1"/>
          <p:nvPr/>
        </p:nvSpPr>
        <p:spPr>
          <a:xfrm>
            <a:off x="7685566" y="2996060"/>
            <a:ext cx="94929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800" b="1" dirty="0"/>
              <a:t>15</a:t>
            </a:r>
          </a:p>
          <a:p>
            <a:pPr algn="ctr"/>
            <a:r>
              <a:rPr lang="pt-BR" dirty="0"/>
              <a:t>TRILHAS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FC03DAB3-C368-0B4E-92F3-7B434F639FD7}"/>
              </a:ext>
            </a:extLst>
          </p:cNvPr>
          <p:cNvSpPr txBox="1"/>
          <p:nvPr/>
        </p:nvSpPr>
        <p:spPr>
          <a:xfrm>
            <a:off x="2480923" y="4527100"/>
            <a:ext cx="912294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/>
              <a:t>7.567</a:t>
            </a:r>
            <a:r>
              <a:rPr lang="pt-BR" sz="4800" b="1" dirty="0"/>
              <a:t/>
            </a:r>
            <a:br>
              <a:rPr lang="pt-BR" sz="4800" b="1" dirty="0"/>
            </a:br>
            <a:r>
              <a:rPr lang="pt-BR" sz="3200" dirty="0"/>
              <a:t>Docentes do </a:t>
            </a:r>
            <a:r>
              <a:rPr lang="pt-BR" sz="3200" b="1" dirty="0"/>
              <a:t>SESI</a:t>
            </a:r>
            <a:r>
              <a:rPr lang="pt-BR" sz="3200" dirty="0"/>
              <a:t> em processo de</a:t>
            </a:r>
          </a:p>
          <a:p>
            <a:pPr algn="ctr"/>
            <a:r>
              <a:rPr lang="pt-BR" sz="3200" dirty="0"/>
              <a:t>ativação do perfil como revisores</a:t>
            </a:r>
          </a:p>
        </p:txBody>
      </p:sp>
      <p:grpSp>
        <p:nvGrpSpPr>
          <p:cNvPr id="12" name="Group 8">
            <a:extLst>
              <a:ext uri="{FF2B5EF4-FFF2-40B4-BE49-F238E27FC236}">
                <a16:creationId xmlns:a16="http://schemas.microsoft.com/office/drawing/2014/main" xmlns="" id="{97F3591D-8190-2B49-8762-73FE8BD13D64}"/>
              </a:ext>
            </a:extLst>
          </p:cNvPr>
          <p:cNvGrpSpPr/>
          <p:nvPr/>
        </p:nvGrpSpPr>
        <p:grpSpPr>
          <a:xfrm>
            <a:off x="11793" y="11"/>
            <a:ext cx="1936492" cy="6857990"/>
            <a:chOff x="0" y="11"/>
            <a:chExt cx="1936492" cy="6857990"/>
          </a:xfrm>
        </p:grpSpPr>
        <p:pic>
          <p:nvPicPr>
            <p:cNvPr id="17" name="Imagem 3">
              <a:extLst>
                <a:ext uri="{FF2B5EF4-FFF2-40B4-BE49-F238E27FC236}">
                  <a16:creationId xmlns:a16="http://schemas.microsoft.com/office/drawing/2014/main" xmlns="" id="{7A66F1F6-975C-EC41-B83B-2E6AFA88A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xmlns="" id="{96F28F26-2146-2D4B-9775-732E231B53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0526" y="300198"/>
              <a:ext cx="1379833" cy="7386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002834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066398"/>
            <a:ext cx="12192000" cy="58578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2452098" y="200125"/>
            <a:ext cx="7135855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Nossos desafios...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728072345"/>
              </p:ext>
            </p:extLst>
          </p:nvPr>
        </p:nvGraphicFramePr>
        <p:xfrm>
          <a:off x="2452098" y="1334114"/>
          <a:ext cx="7180797" cy="5294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o Explicativo 1 3"/>
          <p:cNvSpPr/>
          <p:nvPr/>
        </p:nvSpPr>
        <p:spPr>
          <a:xfrm>
            <a:off x="8571953" y="1376476"/>
            <a:ext cx="2032000" cy="846667"/>
          </a:xfrm>
          <a:prstGeom prst="borderCallout1">
            <a:avLst>
              <a:gd name="adj1" fmla="val 18750"/>
              <a:gd name="adj2" fmla="val -8333"/>
              <a:gd name="adj3" fmla="val 80513"/>
              <a:gd name="adj4" fmla="val -5306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Mobilização</a:t>
            </a:r>
          </a:p>
          <a:p>
            <a:pPr algn="ctr"/>
            <a:r>
              <a:rPr lang="pt-BR" b="1" dirty="0"/>
              <a:t>Engajamento</a:t>
            </a:r>
          </a:p>
          <a:p>
            <a:pPr algn="ctr"/>
            <a:r>
              <a:rPr lang="pt-BR" b="1" dirty="0"/>
              <a:t>Escalabilidade</a:t>
            </a:r>
          </a:p>
        </p:txBody>
      </p:sp>
      <p:sp>
        <p:nvSpPr>
          <p:cNvPr id="8" name="Texto Explicativo 1 7"/>
          <p:cNvSpPr/>
          <p:nvPr/>
        </p:nvSpPr>
        <p:spPr>
          <a:xfrm>
            <a:off x="813247" y="4074923"/>
            <a:ext cx="2032000" cy="1331963"/>
          </a:xfrm>
          <a:prstGeom prst="borderCallout1">
            <a:avLst>
              <a:gd name="adj1" fmla="val 20851"/>
              <a:gd name="adj2" fmla="val 100580"/>
              <a:gd name="adj3" fmla="val 53543"/>
              <a:gd name="adj4" fmla="val 14234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Evolução</a:t>
            </a:r>
          </a:p>
          <a:p>
            <a:pPr algn="ctr"/>
            <a:r>
              <a:rPr lang="pt-BR" b="1" dirty="0"/>
              <a:t>Gamificação</a:t>
            </a:r>
          </a:p>
          <a:p>
            <a:pPr algn="ctr"/>
            <a:r>
              <a:rPr lang="pt-BR" b="1" dirty="0"/>
              <a:t>Análise</a:t>
            </a:r>
          </a:p>
          <a:p>
            <a:pPr algn="ctr"/>
            <a:r>
              <a:rPr lang="pt-BR" b="1" dirty="0"/>
              <a:t>Conhecimento</a:t>
            </a:r>
          </a:p>
          <a:p>
            <a:pPr algn="ctr"/>
            <a:r>
              <a:rPr lang="pt-BR" b="1" dirty="0"/>
              <a:t>Inteligência</a:t>
            </a:r>
          </a:p>
        </p:txBody>
      </p:sp>
      <p:sp>
        <p:nvSpPr>
          <p:cNvPr id="9" name="Texto Explicativo 1 8"/>
          <p:cNvSpPr/>
          <p:nvPr/>
        </p:nvSpPr>
        <p:spPr>
          <a:xfrm>
            <a:off x="9436550" y="3169694"/>
            <a:ext cx="2032000" cy="1790700"/>
          </a:xfrm>
          <a:prstGeom prst="borderCallout1">
            <a:avLst>
              <a:gd name="adj1" fmla="val 48151"/>
              <a:gd name="adj2" fmla="val -1974"/>
              <a:gd name="adj3" fmla="val 72881"/>
              <a:gd name="adj4" fmla="val -5034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Mobilização e Engajamento do Voluntariado,</a:t>
            </a:r>
          </a:p>
          <a:p>
            <a:pPr algn="ctr"/>
            <a:r>
              <a:rPr lang="pt-BR" b="1" dirty="0"/>
              <a:t>Curadoria e</a:t>
            </a:r>
          </a:p>
          <a:p>
            <a:pPr algn="ctr"/>
            <a:r>
              <a:rPr lang="pt-BR" b="1" dirty="0"/>
              <a:t>Produção de conteúdo</a:t>
            </a:r>
          </a:p>
        </p:txBody>
      </p:sp>
      <p:sp>
        <p:nvSpPr>
          <p:cNvPr id="10" name="Texto Explicativo 1 9"/>
          <p:cNvSpPr/>
          <p:nvPr/>
        </p:nvSpPr>
        <p:spPr>
          <a:xfrm>
            <a:off x="8509116" y="5729454"/>
            <a:ext cx="2032000" cy="1104900"/>
          </a:xfrm>
          <a:prstGeom prst="borderCallout1">
            <a:avLst>
              <a:gd name="adj1" fmla="val 42333"/>
              <a:gd name="adj2" fmla="val 1287"/>
              <a:gd name="adj3" fmla="val 62960"/>
              <a:gd name="adj4" fmla="val -10931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Vagas de emprego</a:t>
            </a:r>
          </a:p>
          <a:p>
            <a:pPr algn="ctr"/>
            <a:r>
              <a:rPr lang="pt-BR" b="1" dirty="0"/>
              <a:t>Bolsas de estudo</a:t>
            </a:r>
          </a:p>
          <a:p>
            <a:pPr algn="ctr"/>
            <a:r>
              <a:rPr lang="pt-BR" b="1" dirty="0"/>
              <a:t>Mentoria</a:t>
            </a:r>
          </a:p>
        </p:txBody>
      </p:sp>
      <p:sp>
        <p:nvSpPr>
          <p:cNvPr id="11" name="Texto Explicativo 1 10"/>
          <p:cNvSpPr/>
          <p:nvPr/>
        </p:nvSpPr>
        <p:spPr>
          <a:xfrm>
            <a:off x="1829247" y="1247360"/>
            <a:ext cx="2032000" cy="1104900"/>
          </a:xfrm>
          <a:prstGeom prst="borderCallout1">
            <a:avLst>
              <a:gd name="adj1" fmla="val 45931"/>
              <a:gd name="adj2" fmla="val 100417"/>
              <a:gd name="adj3" fmla="val 65358"/>
              <a:gd name="adj4" fmla="val 1391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Governança,</a:t>
            </a:r>
          </a:p>
          <a:p>
            <a:pPr algn="ctr"/>
            <a:r>
              <a:rPr lang="pt-BR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Econômica e Financeira</a:t>
            </a:r>
          </a:p>
        </p:txBody>
      </p:sp>
      <p:cxnSp>
        <p:nvCxnSpPr>
          <p:cNvPr id="12" name="Conector Reto 9">
            <a:extLst>
              <a:ext uri="{FF2B5EF4-FFF2-40B4-BE49-F238E27FC236}">
                <a16:creationId xmlns:a16="http://schemas.microsoft.com/office/drawing/2014/main" xmlns="" id="{42A22661-3A89-411B-8D56-5EAD2F695DAB}"/>
              </a:ext>
            </a:extLst>
          </p:cNvPr>
          <p:cNvCxnSpPr>
            <a:cxnSpLocks/>
          </p:cNvCxnSpPr>
          <p:nvPr/>
        </p:nvCxnSpPr>
        <p:spPr>
          <a:xfrm>
            <a:off x="3059084" y="137619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0">
            <a:extLst>
              <a:ext uri="{FF2B5EF4-FFF2-40B4-BE49-F238E27FC236}">
                <a16:creationId xmlns:a16="http://schemas.microsoft.com/office/drawing/2014/main" xmlns="" id="{54D650E2-2DBD-4DE1-9E32-6D505AE12A32}"/>
              </a:ext>
            </a:extLst>
          </p:cNvPr>
          <p:cNvCxnSpPr>
            <a:cxnSpLocks/>
          </p:cNvCxnSpPr>
          <p:nvPr/>
        </p:nvCxnSpPr>
        <p:spPr>
          <a:xfrm>
            <a:off x="3059084" y="917892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0312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219200" y="6066596"/>
            <a:ext cx="4011930" cy="45993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65" hangingPunct="0"/>
            <a:endParaRPr lang="pt-BR" sz="2520" dirty="0">
              <a:solidFill>
                <a:srgbClr val="000000"/>
              </a:solidFill>
              <a:sym typeface="Helvetica Light"/>
            </a:endParaRPr>
          </a:p>
        </p:txBody>
      </p:sp>
      <p:grpSp>
        <p:nvGrpSpPr>
          <p:cNvPr id="25" name="Group 4">
            <a:extLst>
              <a:ext uri="{FF2B5EF4-FFF2-40B4-BE49-F238E27FC236}">
                <a16:creationId xmlns:a16="http://schemas.microsoft.com/office/drawing/2014/main" xmlns="" id="{F1360CD9-1CED-8B4F-BF69-42B96C4534AD}"/>
              </a:ext>
            </a:extLst>
          </p:cNvPr>
          <p:cNvGrpSpPr/>
          <p:nvPr/>
        </p:nvGrpSpPr>
        <p:grpSpPr>
          <a:xfrm>
            <a:off x="0" y="11"/>
            <a:ext cx="1936492" cy="6857990"/>
            <a:chOff x="0" y="11"/>
            <a:chExt cx="1936492" cy="6857990"/>
          </a:xfrm>
        </p:grpSpPr>
        <p:pic>
          <p:nvPicPr>
            <p:cNvPr id="26" name="Imagem 3">
              <a:extLst>
                <a:ext uri="{FF2B5EF4-FFF2-40B4-BE49-F238E27FC236}">
                  <a16:creationId xmlns:a16="http://schemas.microsoft.com/office/drawing/2014/main" xmlns="" id="{3681FA06-2410-224F-ABB6-A6D2C6A8B3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xmlns="" id="{78FD6674-DDAE-354B-9655-640CAD0B56F6}"/>
                </a:ext>
              </a:extLst>
            </p:cNvPr>
            <p:cNvGrpSpPr/>
            <p:nvPr/>
          </p:nvGrpSpPr>
          <p:grpSpPr>
            <a:xfrm>
              <a:off x="300526" y="300196"/>
              <a:ext cx="1532548" cy="1241507"/>
              <a:chOff x="140997" y="5261256"/>
              <a:chExt cx="1770866" cy="1434567"/>
            </a:xfrm>
          </p:grpSpPr>
          <p:pic>
            <p:nvPicPr>
              <p:cNvPr id="28" name="Picture 7">
                <a:extLst>
                  <a:ext uri="{FF2B5EF4-FFF2-40B4-BE49-F238E27FC236}">
                    <a16:creationId xmlns:a16="http://schemas.microsoft.com/office/drawing/2014/main" xmlns="" id="{35A55D1B-F5CC-964C-B5BE-64E0549D23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5261256"/>
                <a:ext cx="1594403" cy="853512"/>
              </a:xfrm>
              <a:prstGeom prst="rect">
                <a:avLst/>
              </a:prstGeom>
            </p:spPr>
          </p:pic>
          <p:pic>
            <p:nvPicPr>
              <p:cNvPr id="29" name="Picture 8">
                <a:extLst>
                  <a:ext uri="{FF2B5EF4-FFF2-40B4-BE49-F238E27FC236}">
                    <a16:creationId xmlns:a16="http://schemas.microsoft.com/office/drawing/2014/main" xmlns="" id="{B27B084E-7B88-1E43-A428-314E881E7B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6114768"/>
                <a:ext cx="1770866" cy="581055"/>
              </a:xfrm>
              <a:prstGeom prst="rect">
                <a:avLst/>
              </a:prstGeom>
            </p:spPr>
          </p:pic>
        </p:grpSp>
      </p:grpSp>
      <p:sp>
        <p:nvSpPr>
          <p:cNvPr id="31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2112712" y="379366"/>
            <a:ext cx="8693505" cy="449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lnSpc>
                <a:spcPct val="100000"/>
              </a:lnSpc>
            </a:pPr>
            <a:r>
              <a:rPr lang="pt-PT" sz="4200" dirty="0">
                <a:solidFill>
                  <a:srgbClr val="ABD037"/>
                </a:solidFill>
                <a:latin typeface="Calibri" panose="020F0502020204030204" pitchFamily="34" charset="0"/>
                <a:ea typeface="+mn-ea"/>
                <a:cs typeface="+mn-cs"/>
              </a:rPr>
              <a:t>O PÚBLICO</a:t>
            </a:r>
            <a:endParaRPr lang="pt-BR" sz="4200" b="0" dirty="0">
              <a:solidFill>
                <a:srgbClr val="ABD037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0563" y="30400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596789394"/>
              </p:ext>
            </p:extLst>
          </p:nvPr>
        </p:nvGraphicFramePr>
        <p:xfrm>
          <a:off x="2031999" y="751750"/>
          <a:ext cx="9983537" cy="5806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ED1F1BF1-4A08-49F8-9028-923098292B46}"/>
              </a:ext>
            </a:extLst>
          </p:cNvPr>
          <p:cNvCxnSpPr>
            <a:cxnSpLocks/>
          </p:cNvCxnSpPr>
          <p:nvPr/>
        </p:nvCxnSpPr>
        <p:spPr>
          <a:xfrm>
            <a:off x="2145672" y="183980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0">
            <a:extLst>
              <a:ext uri="{FF2B5EF4-FFF2-40B4-BE49-F238E27FC236}">
                <a16:creationId xmlns:a16="http://schemas.microsoft.com/office/drawing/2014/main" xmlns="" id="{86A40986-D75D-4DEF-8E24-907D4AFE1668}"/>
              </a:ext>
            </a:extLst>
          </p:cNvPr>
          <p:cNvCxnSpPr>
            <a:cxnSpLocks/>
          </p:cNvCxnSpPr>
          <p:nvPr/>
        </p:nvCxnSpPr>
        <p:spPr>
          <a:xfrm>
            <a:off x="2145671" y="1157390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246839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3">
            <a:extLst>
              <a:ext uri="{FF2B5EF4-FFF2-40B4-BE49-F238E27FC236}">
                <a16:creationId xmlns:a16="http://schemas.microsoft.com/office/drawing/2014/main" xmlns="" id="{B07DF724-05C7-4B17-A63F-92D27DBDAF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207" cy="6858000"/>
          </a:xfrm>
          <a:prstGeom prst="rect">
            <a:avLst/>
          </a:prstGeom>
        </p:spPr>
      </p:pic>
      <p:sp>
        <p:nvSpPr>
          <p:cNvPr id="2" name="CaixaDeTexto 14">
            <a:extLst>
              <a:ext uri="{FF2B5EF4-FFF2-40B4-BE49-F238E27FC236}">
                <a16:creationId xmlns:a16="http://schemas.microsoft.com/office/drawing/2014/main" xmlns="" id="{CA947661-B766-428F-9F38-57CB199F0AE1}"/>
              </a:ext>
            </a:extLst>
          </p:cNvPr>
          <p:cNvSpPr txBox="1"/>
          <p:nvPr/>
        </p:nvSpPr>
        <p:spPr>
          <a:xfrm>
            <a:off x="6095207" y="2545620"/>
            <a:ext cx="27558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8000" b="1" i="1" dirty="0">
                <a:solidFill>
                  <a:schemeClr val="bg1"/>
                </a:solidFill>
                <a:latin typeface="+mj-lt"/>
              </a:rPr>
              <a:t>58,5%</a:t>
            </a:r>
          </a:p>
        </p:txBody>
      </p:sp>
      <p:sp>
        <p:nvSpPr>
          <p:cNvPr id="3" name="CaixaDeTexto 15">
            <a:extLst>
              <a:ext uri="{FF2B5EF4-FFF2-40B4-BE49-F238E27FC236}">
                <a16:creationId xmlns:a16="http://schemas.microsoft.com/office/drawing/2014/main" xmlns="" id="{4A9695AD-9D84-471D-9F8A-94A20307FAEF}"/>
              </a:ext>
            </a:extLst>
          </p:cNvPr>
          <p:cNvSpPr txBox="1"/>
          <p:nvPr/>
        </p:nvSpPr>
        <p:spPr>
          <a:xfrm>
            <a:off x="4357627" y="3751033"/>
            <a:ext cx="6792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>
                <a:solidFill>
                  <a:schemeClr val="bg1"/>
                </a:solidFill>
              </a:rPr>
              <a:t>dos jovens que começam o ensino fundamental </a:t>
            </a:r>
            <a:br>
              <a:rPr lang="pt-BR" sz="2400" b="1" i="1" dirty="0">
                <a:solidFill>
                  <a:schemeClr val="bg1"/>
                </a:solidFill>
              </a:rPr>
            </a:br>
            <a:r>
              <a:rPr lang="pt-BR" sz="2400" b="1" i="1" dirty="0">
                <a:solidFill>
                  <a:schemeClr val="bg1"/>
                </a:solidFill>
              </a:rPr>
              <a:t>concluem o ensino médio com 19 anos de idade</a:t>
            </a:r>
          </a:p>
        </p:txBody>
      </p:sp>
      <p:sp>
        <p:nvSpPr>
          <p:cNvPr id="6" name="CaixaDeTexto 26">
            <a:extLst>
              <a:ext uri="{FF2B5EF4-FFF2-40B4-BE49-F238E27FC236}">
                <a16:creationId xmlns:a16="http://schemas.microsoft.com/office/drawing/2014/main" xmlns="" id="{49B204DF-8014-40D7-A8DC-613A5CDEC63D}"/>
              </a:ext>
            </a:extLst>
          </p:cNvPr>
          <p:cNvSpPr txBox="1"/>
          <p:nvPr/>
        </p:nvSpPr>
        <p:spPr>
          <a:xfrm>
            <a:off x="8665372" y="6571875"/>
            <a:ext cx="37363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Fontes: IBGE/PNAD 2015 e Todos pela Educação, 2013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12191207" cy="13383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535FBAB8-CD8C-4BED-86A6-05CF0D09652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-8942" y="-36287"/>
            <a:ext cx="4357627" cy="68851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9D832FE-1030-4E47-9452-29A8651991FE}"/>
              </a:ext>
            </a:extLst>
          </p:cNvPr>
          <p:cNvGrpSpPr/>
          <p:nvPr/>
        </p:nvGrpSpPr>
        <p:grpSpPr>
          <a:xfrm>
            <a:off x="561569" y="1338342"/>
            <a:ext cx="3114337" cy="1667536"/>
            <a:chOff x="697866" y="1489567"/>
            <a:chExt cx="2355158" cy="1667536"/>
          </a:xfrm>
        </p:grpSpPr>
        <p:sp>
          <p:nvSpPr>
            <p:cNvPr id="22" name="CaixaDeTexto 14">
              <a:extLst>
                <a:ext uri="{FF2B5EF4-FFF2-40B4-BE49-F238E27FC236}">
                  <a16:creationId xmlns:a16="http://schemas.microsoft.com/office/drawing/2014/main" xmlns="" id="{78A4A0E1-54E9-40A3-9551-6B69FAC7DE44}"/>
                </a:ext>
              </a:extLst>
            </p:cNvPr>
            <p:cNvSpPr txBox="1"/>
            <p:nvPr/>
          </p:nvSpPr>
          <p:spPr>
            <a:xfrm>
              <a:off x="697866" y="1489567"/>
              <a:ext cx="1313099" cy="1138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6600" b="1" i="1" dirty="0">
                  <a:solidFill>
                    <a:schemeClr val="bg1"/>
                  </a:solidFill>
                  <a:latin typeface="+mj-lt"/>
                </a:rPr>
                <a:t>44,7</a:t>
              </a:r>
            </a:p>
          </p:txBody>
        </p:sp>
        <p:sp>
          <p:nvSpPr>
            <p:cNvPr id="23" name="CaixaDeTexto 15">
              <a:extLst>
                <a:ext uri="{FF2B5EF4-FFF2-40B4-BE49-F238E27FC236}">
                  <a16:creationId xmlns:a16="http://schemas.microsoft.com/office/drawing/2014/main" xmlns="" id="{37AE0FF2-9237-4AEA-94F8-35275939E77E}"/>
                </a:ext>
              </a:extLst>
            </p:cNvPr>
            <p:cNvSpPr txBox="1"/>
            <p:nvPr/>
          </p:nvSpPr>
          <p:spPr>
            <a:xfrm>
              <a:off x="741992" y="2326106"/>
              <a:ext cx="23110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i="1" dirty="0">
                  <a:solidFill>
                    <a:schemeClr val="bg1"/>
                  </a:solidFill>
                </a:rPr>
                <a:t>milhões de jovens </a:t>
              </a:r>
              <a:br>
                <a:rPr lang="pt-BR" sz="2400" b="1" i="1" dirty="0">
                  <a:solidFill>
                    <a:schemeClr val="bg1"/>
                  </a:solidFill>
                </a:rPr>
              </a:br>
              <a:r>
                <a:rPr lang="pt-BR" sz="2400" b="1" i="1" dirty="0">
                  <a:solidFill>
                    <a:schemeClr val="bg1"/>
                  </a:solidFill>
                </a:rPr>
                <a:t>entre 16 e 29 anos</a:t>
              </a:r>
              <a:endParaRPr lang="pt-BR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27C8FC04-F7C6-47F8-B157-7AB381A0DF04}"/>
              </a:ext>
            </a:extLst>
          </p:cNvPr>
          <p:cNvGrpSpPr/>
          <p:nvPr/>
        </p:nvGrpSpPr>
        <p:grpSpPr>
          <a:xfrm>
            <a:off x="472463" y="3140976"/>
            <a:ext cx="3181063" cy="1563525"/>
            <a:chOff x="369127" y="3272138"/>
            <a:chExt cx="2910092" cy="1563525"/>
          </a:xfrm>
        </p:grpSpPr>
        <p:sp>
          <p:nvSpPr>
            <p:cNvPr id="24" name="CaixaDeTexto 1">
              <a:extLst>
                <a:ext uri="{FF2B5EF4-FFF2-40B4-BE49-F238E27FC236}">
                  <a16:creationId xmlns:a16="http://schemas.microsoft.com/office/drawing/2014/main" xmlns="" id="{2838C8A3-17E0-4E71-BF39-2E2459F36FCF}"/>
                </a:ext>
              </a:extLst>
            </p:cNvPr>
            <p:cNvSpPr txBox="1"/>
            <p:nvPr/>
          </p:nvSpPr>
          <p:spPr>
            <a:xfrm>
              <a:off x="503297" y="3272138"/>
              <a:ext cx="74085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4800" b="1" dirty="0">
                  <a:solidFill>
                    <a:schemeClr val="bg1"/>
                  </a:solidFill>
                  <a:latin typeface="+mj-lt"/>
                </a:rPr>
                <a:t>25</a:t>
              </a:r>
            </a:p>
          </p:txBody>
        </p:sp>
        <p:sp>
          <p:nvSpPr>
            <p:cNvPr id="26" name="CaixaDeTexto 9">
              <a:extLst>
                <a:ext uri="{FF2B5EF4-FFF2-40B4-BE49-F238E27FC236}">
                  <a16:creationId xmlns:a16="http://schemas.microsoft.com/office/drawing/2014/main" xmlns="" id="{175255DB-494F-4C5A-8342-CFE6ED0F137C}"/>
                </a:ext>
              </a:extLst>
            </p:cNvPr>
            <p:cNvSpPr txBox="1"/>
            <p:nvPr/>
          </p:nvSpPr>
          <p:spPr>
            <a:xfrm>
              <a:off x="1089190" y="3349138"/>
              <a:ext cx="18399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>
                  <a:solidFill>
                    <a:schemeClr val="bg1"/>
                  </a:solidFill>
                </a:rPr>
                <a:t>milhões são de baixa renda</a:t>
              </a:r>
            </a:p>
          </p:txBody>
        </p:sp>
        <p:sp>
          <p:nvSpPr>
            <p:cNvPr id="27" name="CaixaDeTexto 10">
              <a:extLst>
                <a:ext uri="{FF2B5EF4-FFF2-40B4-BE49-F238E27FC236}">
                  <a16:creationId xmlns:a16="http://schemas.microsoft.com/office/drawing/2014/main" xmlns="" id="{A7C22C48-AED1-4EE7-B9A0-9CE5E709EF25}"/>
                </a:ext>
              </a:extLst>
            </p:cNvPr>
            <p:cNvSpPr txBox="1"/>
            <p:nvPr/>
          </p:nvSpPr>
          <p:spPr>
            <a:xfrm>
              <a:off x="369127" y="4004666"/>
              <a:ext cx="88603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4800" b="1" dirty="0">
                  <a:solidFill>
                    <a:schemeClr val="bg1"/>
                  </a:solidFill>
                  <a:latin typeface="+mj-lt"/>
                </a:rPr>
                <a:t>6,3</a:t>
              </a:r>
            </a:p>
          </p:txBody>
        </p:sp>
        <p:sp>
          <p:nvSpPr>
            <p:cNvPr id="29" name="CaixaDeTexto 12">
              <a:extLst>
                <a:ext uri="{FF2B5EF4-FFF2-40B4-BE49-F238E27FC236}">
                  <a16:creationId xmlns:a16="http://schemas.microsoft.com/office/drawing/2014/main" xmlns="" id="{FA6DD813-B226-481B-B56A-58E449A6D129}"/>
                </a:ext>
              </a:extLst>
            </p:cNvPr>
            <p:cNvSpPr txBox="1"/>
            <p:nvPr/>
          </p:nvSpPr>
          <p:spPr>
            <a:xfrm>
              <a:off x="1117814" y="4065416"/>
              <a:ext cx="21614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>
                  <a:solidFill>
                    <a:schemeClr val="bg1"/>
                  </a:solidFill>
                </a:rPr>
                <a:t>milhões estão </a:t>
              </a:r>
              <a:br>
                <a:rPr lang="pt-BR" sz="2000" dirty="0">
                  <a:solidFill>
                    <a:schemeClr val="bg1"/>
                  </a:solidFill>
                </a:rPr>
              </a:br>
              <a:r>
                <a:rPr lang="pt-BR" sz="2000" dirty="0">
                  <a:solidFill>
                    <a:schemeClr val="bg1"/>
                  </a:solidFill>
                </a:rPr>
                <a:t>sem emprego</a:t>
              </a:r>
            </a:p>
          </p:txBody>
        </p:sp>
      </p:grp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3270877" y="376621"/>
            <a:ext cx="8693505" cy="449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lnSpc>
                <a:spcPct val="100000"/>
              </a:lnSpc>
            </a:pPr>
            <a:r>
              <a:rPr lang="pt-PT" sz="4200" dirty="0">
                <a:solidFill>
                  <a:srgbClr val="ABD037"/>
                </a:solidFill>
                <a:latin typeface="Calibri" panose="020F0502020204030204" pitchFamily="34" charset="0"/>
                <a:ea typeface="+mn-ea"/>
                <a:cs typeface="+mn-cs"/>
              </a:rPr>
              <a:t>O PÚBLICO: CURTO PRAZO</a:t>
            </a:r>
            <a:endParaRPr lang="pt-BR" sz="4200" b="0" dirty="0">
              <a:solidFill>
                <a:srgbClr val="ABD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484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9">
            <a:extLst>
              <a:ext uri="{FF2B5EF4-FFF2-40B4-BE49-F238E27FC236}">
                <a16:creationId xmlns:a16="http://schemas.microsoft.com/office/drawing/2014/main" xmlns="" id="{42A22661-3A89-411B-8D56-5EAD2F695DAB}"/>
              </a:ext>
            </a:extLst>
          </p:cNvPr>
          <p:cNvCxnSpPr>
            <a:cxnSpLocks/>
          </p:cNvCxnSpPr>
          <p:nvPr/>
        </p:nvCxnSpPr>
        <p:spPr>
          <a:xfrm>
            <a:off x="3059084" y="389407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0">
            <a:extLst>
              <a:ext uri="{FF2B5EF4-FFF2-40B4-BE49-F238E27FC236}">
                <a16:creationId xmlns:a16="http://schemas.microsoft.com/office/drawing/2014/main" xmlns="" id="{54D650E2-2DBD-4DE1-9E32-6D505AE12A32}"/>
              </a:ext>
            </a:extLst>
          </p:cNvPr>
          <p:cNvCxnSpPr>
            <a:cxnSpLocks/>
          </p:cNvCxnSpPr>
          <p:nvPr/>
        </p:nvCxnSpPr>
        <p:spPr>
          <a:xfrm>
            <a:off x="3059084" y="1169680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24888EF1-5FDE-4D80-89C9-AFB9AF9AC8FE}"/>
              </a:ext>
            </a:extLst>
          </p:cNvPr>
          <p:cNvSpPr txBox="1">
            <a:spLocks/>
          </p:cNvSpPr>
          <p:nvPr/>
        </p:nvSpPr>
        <p:spPr>
          <a:xfrm>
            <a:off x="2738119" y="462109"/>
            <a:ext cx="6356005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Como se aprende?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68904"/>
            <a:ext cx="12192000" cy="5625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CaixaDeTexto 24"/>
          <p:cNvSpPr txBox="1"/>
          <p:nvPr/>
        </p:nvSpPr>
        <p:spPr>
          <a:xfrm>
            <a:off x="52593" y="6506016"/>
            <a:ext cx="904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cs typeface="Arial" pitchFamily="34" charset="0"/>
              </a:rPr>
              <a:t>Fonte: “Modernising Learning: Delivering Results”. Towards Maturity.</a:t>
            </a:r>
            <a:endParaRPr lang="pt-BR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8186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1E6FEFB-D54A-4E37-BDB2-F526C4566ED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41145" y="2048366"/>
            <a:ext cx="3918506" cy="2746372"/>
          </a:xfrm>
        </p:spPr>
        <p:txBody>
          <a:bodyPr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pt-BR" sz="2400" dirty="0"/>
              <a:t>Ilustra situações de </a:t>
            </a:r>
            <a:br>
              <a:rPr lang="pt-BR" sz="2400" dirty="0"/>
            </a:br>
            <a:r>
              <a:rPr lang="pt-BR" sz="2400" dirty="0"/>
              <a:t>vida ou trabalho</a:t>
            </a:r>
          </a:p>
          <a:p>
            <a:pPr marL="342900" indent="-342900">
              <a:buFont typeface="Arial" charset="0"/>
              <a:buChar char="•"/>
            </a:pPr>
            <a:r>
              <a:rPr lang="pt-BR" sz="2400" dirty="0"/>
              <a:t>Reflete boa convivência </a:t>
            </a:r>
            <a:br>
              <a:rPr lang="pt-BR" sz="2400" dirty="0"/>
            </a:br>
            <a:r>
              <a:rPr lang="pt-BR" sz="2400" dirty="0"/>
              <a:t>e respeito a grupos sociais e a igualdade</a:t>
            </a:r>
          </a:p>
          <a:p>
            <a:pPr marL="342900" indent="-342900">
              <a:buFont typeface="Arial" charset="0"/>
              <a:buChar char="•"/>
            </a:pPr>
            <a:r>
              <a:rPr lang="pt-BR" sz="2400" dirty="0"/>
              <a:t>Usa linguagem do jovem</a:t>
            </a:r>
          </a:p>
          <a:p>
            <a:pPr marL="342900" indent="-342900">
              <a:buFont typeface="Arial" charset="0"/>
              <a:buChar char="•"/>
            </a:pPr>
            <a:r>
              <a:rPr lang="pt-BR" sz="2400" dirty="0"/>
              <a:t>Avaliação baseada na abordagem formativa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24AA676-0BA2-4AE9-993F-9B97E83FCEE5}"/>
              </a:ext>
            </a:extLst>
          </p:cNvPr>
          <p:cNvGrpSpPr/>
          <p:nvPr/>
        </p:nvGrpSpPr>
        <p:grpSpPr>
          <a:xfrm>
            <a:off x="0" y="11"/>
            <a:ext cx="1936492" cy="6857990"/>
            <a:chOff x="0" y="11"/>
            <a:chExt cx="1936492" cy="6857990"/>
          </a:xfrm>
        </p:grpSpPr>
        <p:pic>
          <p:nvPicPr>
            <p:cNvPr id="10" name="Imagem 3">
              <a:extLst>
                <a:ext uri="{FF2B5EF4-FFF2-40B4-BE49-F238E27FC236}">
                  <a16:creationId xmlns:a16="http://schemas.microsoft.com/office/drawing/2014/main" xmlns="" id="{1BFF1E51-925C-4E50-97F0-24892292E6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4C7DA4B0-335C-46FB-AABB-1B4ED42168BF}"/>
                </a:ext>
              </a:extLst>
            </p:cNvPr>
            <p:cNvGrpSpPr/>
            <p:nvPr/>
          </p:nvGrpSpPr>
          <p:grpSpPr>
            <a:xfrm>
              <a:off x="300526" y="300196"/>
              <a:ext cx="1532548" cy="1241507"/>
              <a:chOff x="140997" y="5261256"/>
              <a:chExt cx="1770866" cy="1434567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xmlns="" id="{82A0EA7E-9377-4863-9E1C-626A9621D0C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5261256"/>
                <a:ext cx="1594403" cy="853512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xmlns="" id="{B54636AC-A476-428B-A2BA-151564686E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6114768"/>
                <a:ext cx="1770866" cy="581055"/>
              </a:xfrm>
              <a:prstGeom prst="rect">
                <a:avLst/>
              </a:prstGeom>
            </p:spPr>
          </p:pic>
        </p:grpSp>
      </p:grpSp>
      <p:cxnSp>
        <p:nvCxnSpPr>
          <p:cNvPr id="15" name="Conector Reto 10">
            <a:extLst>
              <a:ext uri="{FF2B5EF4-FFF2-40B4-BE49-F238E27FC236}">
                <a16:creationId xmlns:a16="http://schemas.microsoft.com/office/drawing/2014/main" xmlns="" id="{658FB281-9FB2-40F9-BCBB-4148FADD8994}"/>
              </a:ext>
            </a:extLst>
          </p:cNvPr>
          <p:cNvCxnSpPr>
            <a:cxnSpLocks/>
          </p:cNvCxnSpPr>
          <p:nvPr/>
        </p:nvCxnSpPr>
        <p:spPr>
          <a:xfrm>
            <a:off x="2582997" y="488394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0">
            <a:extLst>
              <a:ext uri="{FF2B5EF4-FFF2-40B4-BE49-F238E27FC236}">
                <a16:creationId xmlns:a16="http://schemas.microsoft.com/office/drawing/2014/main" xmlns="" id="{320052FC-79A2-456A-B1E9-5D8CDB714B1E}"/>
              </a:ext>
            </a:extLst>
          </p:cNvPr>
          <p:cNvCxnSpPr>
            <a:cxnSpLocks/>
          </p:cNvCxnSpPr>
          <p:nvPr/>
        </p:nvCxnSpPr>
        <p:spPr>
          <a:xfrm>
            <a:off x="2582996" y="1376076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2474166" y="572415"/>
            <a:ext cx="94246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ABD037"/>
                </a:solidFill>
              </a:rPr>
              <a:t>O CONTEÚDO </a:t>
            </a:r>
            <a:endParaRPr lang="pt-BR" sz="2200" b="1" dirty="0">
              <a:solidFill>
                <a:srgbClr val="ABD037"/>
              </a:solidFill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646792" y="2023409"/>
            <a:ext cx="592594" cy="549741"/>
          </a:xfrm>
          <a:prstGeom prst="rect">
            <a:avLst/>
          </a:prstGeom>
        </p:spPr>
      </p:pic>
      <p:sp>
        <p:nvSpPr>
          <p:cNvPr id="28" name="Espaço Reservado para Conteúdo 2">
            <a:extLst>
              <a:ext uri="{FF2B5EF4-FFF2-40B4-BE49-F238E27FC236}">
                <a16:creationId xmlns:a16="http://schemas.microsoft.com/office/drawing/2014/main" xmlns="" id="{11E6FEFB-D54A-4E37-BDB2-F526C4566EDE}"/>
              </a:ext>
            </a:extLst>
          </p:cNvPr>
          <p:cNvSpPr txBox="1">
            <a:spLocks/>
          </p:cNvSpPr>
          <p:nvPr/>
        </p:nvSpPr>
        <p:spPr>
          <a:xfrm>
            <a:off x="8167474" y="2048366"/>
            <a:ext cx="4131157" cy="24776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charset="0"/>
              <a:buChar char="•"/>
            </a:pPr>
            <a:r>
              <a:rPr lang="pt-BR" sz="2400" dirty="0">
                <a:solidFill>
                  <a:schemeClr val="tx1"/>
                </a:solidFill>
              </a:rPr>
              <a:t>Expressões chulas</a:t>
            </a:r>
          </a:p>
          <a:p>
            <a:pPr marL="342900" indent="-342900">
              <a:buFont typeface="Arial" charset="0"/>
              <a:buChar char="•"/>
            </a:pPr>
            <a:r>
              <a:rPr lang="pt-BR" sz="2400" dirty="0">
                <a:solidFill>
                  <a:schemeClr val="tx1"/>
                </a:solidFill>
              </a:rPr>
              <a:t>Piadas de mau gosto</a:t>
            </a:r>
          </a:p>
          <a:p>
            <a:pPr marL="342900" indent="-342900">
              <a:buFont typeface="Arial" charset="0"/>
              <a:buChar char="•"/>
            </a:pPr>
            <a:r>
              <a:rPr lang="pt-BR" sz="2400" dirty="0">
                <a:solidFill>
                  <a:schemeClr val="tx1"/>
                </a:solidFill>
              </a:rPr>
              <a:t>Brincadeiras com dupla interpretação</a:t>
            </a:r>
          </a:p>
          <a:p>
            <a:pPr marL="342900" indent="-342900">
              <a:buFont typeface="Arial" charset="0"/>
              <a:buChar char="•"/>
            </a:pPr>
            <a:r>
              <a:rPr lang="pt-BR" sz="2400" dirty="0">
                <a:solidFill>
                  <a:schemeClr val="tx1"/>
                </a:solidFill>
              </a:rPr>
              <a:t>Violência ou  discriminação</a:t>
            </a:r>
          </a:p>
          <a:p>
            <a:pPr marL="342900" indent="-342900">
              <a:buFont typeface="Arial" charset="0"/>
              <a:buChar char="•"/>
            </a:pPr>
            <a:r>
              <a:rPr lang="pt-BR" sz="2400" dirty="0">
                <a:solidFill>
                  <a:schemeClr val="tx1"/>
                </a:solidFill>
              </a:rPr>
              <a:t>Ideologias políticas e religiosas</a:t>
            </a: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361410" y="2141709"/>
            <a:ext cx="620844" cy="575950"/>
          </a:xfrm>
          <a:prstGeom prst="rect">
            <a:avLst/>
          </a:prstGeom>
        </p:spPr>
      </p:pic>
      <p:sp>
        <p:nvSpPr>
          <p:cNvPr id="35" name="CaixaDeTexto 34"/>
          <p:cNvSpPr txBox="1"/>
          <p:nvPr/>
        </p:nvSpPr>
        <p:spPr>
          <a:xfrm>
            <a:off x="6099705" y="5587347"/>
            <a:ext cx="56381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Microlearning</a:t>
            </a:r>
            <a:br>
              <a:rPr lang="pt-BR" sz="32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3200" dirty="0">
                <a:solidFill>
                  <a:schemeClr val="bg1">
                    <a:lumMod val="50000"/>
                  </a:schemeClr>
                </a:solidFill>
              </a:rPr>
              <a:t>Tempo médio de vídeo </a:t>
            </a:r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4 minutos</a:t>
            </a:r>
          </a:p>
        </p:txBody>
      </p:sp>
      <p:pic>
        <p:nvPicPr>
          <p:cNvPr id="36" name="Imagem 3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861" y="5536313"/>
            <a:ext cx="1653320" cy="139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21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523932" y="462109"/>
            <a:ext cx="11144136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2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competências</a:t>
            </a:r>
            <a:endParaRPr lang="pt-BR" sz="4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0" y="1428288"/>
            <a:ext cx="88265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61431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9">
            <a:extLst>
              <a:ext uri="{FF2B5EF4-FFF2-40B4-BE49-F238E27FC236}">
                <a16:creationId xmlns:a16="http://schemas.microsoft.com/office/drawing/2014/main" xmlns="" id="{42A22661-3A89-411B-8D56-5EAD2F695DAB}"/>
              </a:ext>
            </a:extLst>
          </p:cNvPr>
          <p:cNvCxnSpPr>
            <a:cxnSpLocks/>
          </p:cNvCxnSpPr>
          <p:nvPr/>
        </p:nvCxnSpPr>
        <p:spPr>
          <a:xfrm>
            <a:off x="3059084" y="190627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0">
            <a:extLst>
              <a:ext uri="{FF2B5EF4-FFF2-40B4-BE49-F238E27FC236}">
                <a16:creationId xmlns:a16="http://schemas.microsoft.com/office/drawing/2014/main" xmlns="" id="{54D650E2-2DBD-4DE1-9E32-6D505AE12A32}"/>
              </a:ext>
            </a:extLst>
          </p:cNvPr>
          <p:cNvCxnSpPr>
            <a:cxnSpLocks/>
          </p:cNvCxnSpPr>
          <p:nvPr/>
        </p:nvCxnSpPr>
        <p:spPr>
          <a:xfrm>
            <a:off x="3059084" y="970900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24888EF1-5FDE-4D80-89C9-AFB9AF9AC8FE}"/>
              </a:ext>
            </a:extLst>
          </p:cNvPr>
          <p:cNvSpPr txBox="1">
            <a:spLocks/>
          </p:cNvSpPr>
          <p:nvPr/>
        </p:nvSpPr>
        <p:spPr>
          <a:xfrm>
            <a:off x="2517914" y="263329"/>
            <a:ext cx="6973776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Integração de conteúdos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52593" y="6506016"/>
            <a:ext cx="9041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cs typeface="Arial" pitchFamily="34" charset="0"/>
              </a:rPr>
              <a:t>Fonte: “Modernising Learning: Delivering Results”. Towards Maturity.</a:t>
            </a:r>
            <a:endParaRPr lang="pt-BR" sz="2000" dirty="0"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079650"/>
            <a:ext cx="12192000" cy="58578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443" y="1329153"/>
            <a:ext cx="10217426" cy="451581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443" y="5887692"/>
            <a:ext cx="2968487" cy="111881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289" y="5887692"/>
            <a:ext cx="2903422" cy="104652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201" y="5877220"/>
            <a:ext cx="3278535" cy="118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42514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1079650"/>
            <a:ext cx="12192000" cy="58578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4" name="Conector Reto 9">
            <a:extLst>
              <a:ext uri="{FF2B5EF4-FFF2-40B4-BE49-F238E27FC236}">
                <a16:creationId xmlns:a16="http://schemas.microsoft.com/office/drawing/2014/main" xmlns="" id="{42A22661-3A89-411B-8D56-5EAD2F695DAB}"/>
              </a:ext>
            </a:extLst>
          </p:cNvPr>
          <p:cNvCxnSpPr>
            <a:cxnSpLocks/>
          </p:cNvCxnSpPr>
          <p:nvPr/>
        </p:nvCxnSpPr>
        <p:spPr>
          <a:xfrm>
            <a:off x="3059084" y="190627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0">
            <a:extLst>
              <a:ext uri="{FF2B5EF4-FFF2-40B4-BE49-F238E27FC236}">
                <a16:creationId xmlns:a16="http://schemas.microsoft.com/office/drawing/2014/main" xmlns="" id="{54D650E2-2DBD-4DE1-9E32-6D505AE12A32}"/>
              </a:ext>
            </a:extLst>
          </p:cNvPr>
          <p:cNvCxnSpPr>
            <a:cxnSpLocks/>
          </p:cNvCxnSpPr>
          <p:nvPr/>
        </p:nvCxnSpPr>
        <p:spPr>
          <a:xfrm>
            <a:off x="3059084" y="970900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24888EF1-5FDE-4D80-89C9-AFB9AF9AC8FE}"/>
              </a:ext>
            </a:extLst>
          </p:cNvPr>
          <p:cNvSpPr txBox="1">
            <a:spLocks/>
          </p:cNvSpPr>
          <p:nvPr/>
        </p:nvSpPr>
        <p:spPr>
          <a:xfrm>
            <a:off x="2517914" y="263329"/>
            <a:ext cx="6973776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Possibilidade de Integração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42132" y="1478266"/>
            <a:ext cx="8662132" cy="345566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458" y="2698592"/>
            <a:ext cx="7634580" cy="3731796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503583" y="5300868"/>
            <a:ext cx="4585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5B8F11"/>
                </a:solidFill>
              </a:rPr>
              <a:t>Concurso de produção de conteúdos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7606748" y="1327940"/>
            <a:ext cx="4585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5B8F11"/>
                </a:solidFill>
              </a:rPr>
              <a:t>Integração com orientação profissional</a:t>
            </a:r>
          </a:p>
        </p:txBody>
      </p:sp>
    </p:spTree>
    <p:extLst>
      <p:ext uri="{BB962C8B-B14F-4D97-AF65-F5344CB8AC3E}">
        <p14:creationId xmlns:p14="http://schemas.microsoft.com/office/powerpoint/2010/main" val="203833672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pessoa, chão, interior, mantendo&#10;&#10;Descrição gerada com alta confiança">
            <a:extLst>
              <a:ext uri="{FF2B5EF4-FFF2-40B4-BE49-F238E27FC236}">
                <a16:creationId xmlns:a16="http://schemas.microsoft.com/office/drawing/2014/main" xmlns="" id="{332994C2-BCE1-44F8-A5BB-CBECF114B1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F508265-32CC-4F6A-9AB4-93D5B9435E01}"/>
              </a:ext>
            </a:extLst>
          </p:cNvPr>
          <p:cNvSpPr/>
          <p:nvPr/>
        </p:nvSpPr>
        <p:spPr>
          <a:xfrm>
            <a:off x="4028661" y="2113008"/>
            <a:ext cx="8167463" cy="333822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D785547-762B-4585-A95F-33110E6ADF08}"/>
              </a:ext>
            </a:extLst>
          </p:cNvPr>
          <p:cNvSpPr/>
          <p:nvPr/>
        </p:nvSpPr>
        <p:spPr>
          <a:xfrm>
            <a:off x="4359965" y="2286168"/>
            <a:ext cx="755228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 preciso </a:t>
            </a:r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MUDAR</a:t>
            </a:r>
            <a:endParaRPr lang="pt-BR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TRANSFORMAR A EDUCAÇÃO </a:t>
            </a:r>
          </a:p>
          <a:p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DAR</a:t>
            </a: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SENTIDO PRÁTICO</a:t>
            </a:r>
          </a:p>
          <a:p>
            <a:r>
              <a:rPr lang="pt-B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Para que o jovem perceba que</a:t>
            </a:r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APRENDER É FUNDAMENTAL</a:t>
            </a:r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APRENDIZADO CONSTR</a:t>
            </a:r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ÓI PONTES</a:t>
            </a:r>
            <a:endParaRPr lang="pt-BR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014181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152400" y="462109"/>
            <a:ext cx="11887200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TODOS SOMOS AGENTES DE TRANSFORMAÇÃO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F877DFD-4357-834B-AD63-BA44E452D47F}"/>
              </a:ext>
            </a:extLst>
          </p:cNvPr>
          <p:cNvSpPr txBox="1"/>
          <p:nvPr/>
        </p:nvSpPr>
        <p:spPr>
          <a:xfrm>
            <a:off x="152400" y="2246834"/>
            <a:ext cx="11887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</a:rPr>
              <a:t>O mundo tem presenciado uma ascensão do papel representado por organizações da sociedade civil que, cada vez mais, são instrumentos de expressão dos anseios da população. </a:t>
            </a:r>
          </a:p>
          <a:p>
            <a:pPr algn="ctr"/>
            <a:endParaRPr lang="pt-BR" sz="2800" dirty="0">
              <a:solidFill>
                <a:schemeClr val="bg1"/>
              </a:solidFill>
            </a:endParaRPr>
          </a:p>
          <a:p>
            <a:pPr algn="ctr"/>
            <a:r>
              <a:rPr lang="pt-BR" sz="4000" b="1" dirty="0">
                <a:solidFill>
                  <a:schemeClr val="bg1"/>
                </a:solidFill>
              </a:rPr>
              <a:t>Isso não é possível sem mobilizar os indivíduos!!!</a:t>
            </a:r>
            <a:endParaRPr lang="pt-BR" sz="2800" b="1" dirty="0">
              <a:solidFill>
                <a:schemeClr val="bg1"/>
              </a:solidFill>
            </a:endParaRPr>
          </a:p>
          <a:p>
            <a:pPr algn="ctr"/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26035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270042" y="155303"/>
            <a:ext cx="11671300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Doação no brasil: Qual das seguintes atividades você realizou, ou não, nos últimos 12 meses/4 semanas?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2861"/>
            <a:ext cx="12192000" cy="5608595"/>
          </a:xfrm>
          <a:prstGeom prst="rect">
            <a:avLst/>
          </a:prstGeom>
        </p:spPr>
      </p:pic>
      <p:sp>
        <p:nvSpPr>
          <p:cNvPr id="4" name="AutoShape 2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5" name="AutoShape 4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1030" name="Picture 6" descr="Resultado de imagem para bandeira do brasi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1800" y="5823752"/>
            <a:ext cx="133350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91407" y="6691967"/>
            <a:ext cx="85452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Cooper Hewitt"/>
              </a:rPr>
              <a:t>Fonte: Giving report 2017 Brasil – Um retrato da doação no Brasil - Charities Aid Foundation</a:t>
            </a:r>
          </a:p>
        </p:txBody>
      </p:sp>
      <p:sp>
        <p:nvSpPr>
          <p:cNvPr id="7" name="Retângulo 6"/>
          <p:cNvSpPr/>
          <p:nvPr/>
        </p:nvSpPr>
        <p:spPr>
          <a:xfrm>
            <a:off x="307975" y="3850105"/>
            <a:ext cx="9734383" cy="545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3419706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219200" y="6066596"/>
            <a:ext cx="4011930" cy="45993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65" hangingPunct="0"/>
            <a:endParaRPr lang="pt-BR" sz="2520" dirty="0">
              <a:solidFill>
                <a:srgbClr val="000000"/>
              </a:solidFill>
              <a:sym typeface="Helvetica Light"/>
            </a:endParaRPr>
          </a:p>
        </p:txBody>
      </p:sp>
      <p:grpSp>
        <p:nvGrpSpPr>
          <p:cNvPr id="25" name="Group 4">
            <a:extLst>
              <a:ext uri="{FF2B5EF4-FFF2-40B4-BE49-F238E27FC236}">
                <a16:creationId xmlns:a16="http://schemas.microsoft.com/office/drawing/2014/main" xmlns="" id="{F1360CD9-1CED-8B4F-BF69-42B96C4534AD}"/>
              </a:ext>
            </a:extLst>
          </p:cNvPr>
          <p:cNvGrpSpPr/>
          <p:nvPr/>
        </p:nvGrpSpPr>
        <p:grpSpPr>
          <a:xfrm>
            <a:off x="0" y="11"/>
            <a:ext cx="1936492" cy="6857990"/>
            <a:chOff x="0" y="11"/>
            <a:chExt cx="1936492" cy="6857990"/>
          </a:xfrm>
        </p:grpSpPr>
        <p:pic>
          <p:nvPicPr>
            <p:cNvPr id="26" name="Imagem 3">
              <a:extLst>
                <a:ext uri="{FF2B5EF4-FFF2-40B4-BE49-F238E27FC236}">
                  <a16:creationId xmlns:a16="http://schemas.microsoft.com/office/drawing/2014/main" xmlns="" id="{3681FA06-2410-224F-ABB6-A6D2C6A8B3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xmlns="" id="{78FD6674-DDAE-354B-9655-640CAD0B56F6}"/>
                </a:ext>
              </a:extLst>
            </p:cNvPr>
            <p:cNvGrpSpPr/>
            <p:nvPr/>
          </p:nvGrpSpPr>
          <p:grpSpPr>
            <a:xfrm>
              <a:off x="300526" y="300196"/>
              <a:ext cx="1532548" cy="1241507"/>
              <a:chOff x="140997" y="5261256"/>
              <a:chExt cx="1770866" cy="1434567"/>
            </a:xfrm>
          </p:grpSpPr>
          <p:pic>
            <p:nvPicPr>
              <p:cNvPr id="28" name="Picture 7">
                <a:extLst>
                  <a:ext uri="{FF2B5EF4-FFF2-40B4-BE49-F238E27FC236}">
                    <a16:creationId xmlns:a16="http://schemas.microsoft.com/office/drawing/2014/main" xmlns="" id="{35A55D1B-F5CC-964C-B5BE-64E0549D23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5261256"/>
                <a:ext cx="1594403" cy="853512"/>
              </a:xfrm>
              <a:prstGeom prst="rect">
                <a:avLst/>
              </a:prstGeom>
            </p:spPr>
          </p:pic>
          <p:pic>
            <p:nvPicPr>
              <p:cNvPr id="29" name="Picture 8">
                <a:extLst>
                  <a:ext uri="{FF2B5EF4-FFF2-40B4-BE49-F238E27FC236}">
                    <a16:creationId xmlns:a16="http://schemas.microsoft.com/office/drawing/2014/main" xmlns="" id="{B27B084E-7B88-1E43-A428-314E881E7B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6114768"/>
                <a:ext cx="1770866" cy="581055"/>
              </a:xfrm>
              <a:prstGeom prst="rect">
                <a:avLst/>
              </a:prstGeom>
            </p:spPr>
          </p:pic>
        </p:grp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50270" y="1207014"/>
            <a:ext cx="9451399" cy="5690573"/>
          </a:xfrm>
          <a:prstGeom prst="rect">
            <a:avLst/>
          </a:prstGeom>
        </p:spPr>
      </p:pic>
      <p:sp>
        <p:nvSpPr>
          <p:cNvPr id="30" name="Retângulo 29"/>
          <p:cNvSpPr/>
          <p:nvPr/>
        </p:nvSpPr>
        <p:spPr>
          <a:xfrm>
            <a:off x="2112712" y="6537910"/>
            <a:ext cx="85452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latin typeface="Cooper Hewitt"/>
              </a:rPr>
              <a:t>Fonte: World Giving Report 2017 - Charities Aid Foundation</a:t>
            </a:r>
          </a:p>
        </p:txBody>
      </p:sp>
      <p:sp>
        <p:nvSpPr>
          <p:cNvPr id="31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2112712" y="313106"/>
            <a:ext cx="8693505" cy="449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lnSpc>
                <a:spcPct val="100000"/>
              </a:lnSpc>
            </a:pPr>
            <a:r>
              <a:rPr lang="pt-PT" sz="4200" dirty="0">
                <a:solidFill>
                  <a:srgbClr val="ABD037"/>
                </a:solidFill>
                <a:latin typeface="Calibri" panose="020F0502020204030204" pitchFamily="34" charset="0"/>
                <a:ea typeface="+mn-ea"/>
                <a:cs typeface="+mn-cs"/>
              </a:rPr>
              <a:t>O VOLUNTARIADO PELO MUNDO</a:t>
            </a:r>
            <a:endParaRPr lang="pt-BR" sz="4200" b="0" dirty="0">
              <a:solidFill>
                <a:srgbClr val="ABD037"/>
              </a:solidFill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658FB281-9FB2-40F9-BCBB-4148FADD8994}"/>
              </a:ext>
            </a:extLst>
          </p:cNvPr>
          <p:cNvCxnSpPr>
            <a:cxnSpLocks/>
          </p:cNvCxnSpPr>
          <p:nvPr/>
        </p:nvCxnSpPr>
        <p:spPr>
          <a:xfrm>
            <a:off x="2092667" y="104083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0">
            <a:extLst>
              <a:ext uri="{FF2B5EF4-FFF2-40B4-BE49-F238E27FC236}">
                <a16:creationId xmlns:a16="http://schemas.microsoft.com/office/drawing/2014/main" xmlns="" id="{320052FC-79A2-456A-B1E9-5D8CDB714B1E}"/>
              </a:ext>
            </a:extLst>
          </p:cNvPr>
          <p:cNvCxnSpPr>
            <a:cxnSpLocks/>
          </p:cNvCxnSpPr>
          <p:nvPr/>
        </p:nvCxnSpPr>
        <p:spPr>
          <a:xfrm>
            <a:off x="2092666" y="991765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ipse 3"/>
          <p:cNvSpPr/>
          <p:nvPr/>
        </p:nvSpPr>
        <p:spPr>
          <a:xfrm>
            <a:off x="7169427" y="4052300"/>
            <a:ext cx="4108173" cy="3445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8352970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AC433A1-F308-4915-B4A5-11C1FE800589}"/>
              </a:ext>
            </a:extLst>
          </p:cNvPr>
          <p:cNvSpPr txBox="1"/>
          <p:nvPr/>
        </p:nvSpPr>
        <p:spPr>
          <a:xfrm>
            <a:off x="5477254" y="985007"/>
            <a:ext cx="6377863" cy="1125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2400"/>
              </a:spcAft>
            </a:pPr>
            <a:r>
              <a:rPr lang="pt-BR" sz="3200" b="1" dirty="0">
                <a:solidFill>
                  <a:schemeClr val="bg1"/>
                </a:solidFill>
              </a:rPr>
              <a:t>41% das pessoas entre 18 e 24 anos (últimas 4 semanas)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3C2DB79-61D2-4031-AB1A-A2042A5E37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5839" y="944173"/>
            <a:ext cx="1704373" cy="7112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6D01984-5A7B-4F31-BB0E-C52704EED1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5838" y="2211121"/>
            <a:ext cx="1704373" cy="711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DCC6123-5E03-44F0-A0EA-FDDD657C73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5837" y="3507872"/>
            <a:ext cx="1704373" cy="711288"/>
          </a:xfrm>
          <a:prstGeom prst="rect">
            <a:avLst/>
          </a:prstGeom>
        </p:spPr>
      </p:pic>
      <p:pic>
        <p:nvPicPr>
          <p:cNvPr id="16" name="Picture 14">
            <a:extLst>
              <a:ext uri="{FF2B5EF4-FFF2-40B4-BE49-F238E27FC236}">
                <a16:creationId xmlns:a16="http://schemas.microsoft.com/office/drawing/2014/main" xmlns="" id="{7228AB29-B95D-964D-99EF-C3CF688957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5838" y="4839362"/>
            <a:ext cx="1704373" cy="71128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AC433A1-F308-4915-B4A5-11C1FE800589}"/>
              </a:ext>
            </a:extLst>
          </p:cNvPr>
          <p:cNvSpPr txBox="1"/>
          <p:nvPr/>
        </p:nvSpPr>
        <p:spPr>
          <a:xfrm>
            <a:off x="5533402" y="2276390"/>
            <a:ext cx="6377863" cy="1125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2400"/>
              </a:spcAft>
            </a:pPr>
            <a:r>
              <a:rPr lang="pt-BR" sz="3200" b="1" dirty="0">
                <a:solidFill>
                  <a:schemeClr val="bg1"/>
                </a:solidFill>
              </a:rPr>
              <a:t>25 % das pessoas com mais de 55 anos (últimas 4 semanas)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AC433A1-F308-4915-B4A5-11C1FE800589}"/>
              </a:ext>
            </a:extLst>
          </p:cNvPr>
          <p:cNvSpPr txBox="1"/>
          <p:nvPr/>
        </p:nvSpPr>
        <p:spPr>
          <a:xfrm>
            <a:off x="5525382" y="3583826"/>
            <a:ext cx="6377863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2400"/>
              </a:spcAft>
            </a:pPr>
            <a:r>
              <a:rPr lang="pt-BR" sz="3200" b="1" dirty="0">
                <a:solidFill>
                  <a:schemeClr val="bg1"/>
                </a:solidFill>
              </a:rPr>
              <a:t>40% doam tempo às organizações religiosas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EAC433A1-F308-4915-B4A5-11C1FE800589}"/>
              </a:ext>
            </a:extLst>
          </p:cNvPr>
          <p:cNvSpPr txBox="1"/>
          <p:nvPr/>
        </p:nvSpPr>
        <p:spPr>
          <a:xfrm>
            <a:off x="5597572" y="4923343"/>
            <a:ext cx="6377863" cy="585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2400"/>
              </a:spcAft>
            </a:pPr>
            <a:r>
              <a:rPr lang="pt-BR" sz="3200" b="1" dirty="0">
                <a:solidFill>
                  <a:schemeClr val="bg1"/>
                </a:solidFill>
              </a:rPr>
              <a:t>29% doam tempo para crianças</a:t>
            </a:r>
          </a:p>
        </p:txBody>
      </p:sp>
      <p:pic>
        <p:nvPicPr>
          <p:cNvPr id="13" name="Picture 14">
            <a:extLst>
              <a:ext uri="{FF2B5EF4-FFF2-40B4-BE49-F238E27FC236}">
                <a16:creationId xmlns:a16="http://schemas.microsoft.com/office/drawing/2014/main" xmlns="" id="{7228AB29-B95D-964D-99EF-C3CF688957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986" y="6002415"/>
            <a:ext cx="1704373" cy="711288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EAC433A1-F308-4915-B4A5-11C1FE800589}"/>
              </a:ext>
            </a:extLst>
          </p:cNvPr>
          <p:cNvSpPr txBox="1"/>
          <p:nvPr/>
        </p:nvSpPr>
        <p:spPr>
          <a:xfrm>
            <a:off x="5621636" y="6086393"/>
            <a:ext cx="6377863" cy="585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2400"/>
              </a:spcAft>
            </a:pPr>
            <a:r>
              <a:rPr lang="pt-BR" sz="3200" b="1" dirty="0">
                <a:solidFill>
                  <a:schemeClr val="bg1"/>
                </a:solidFill>
              </a:rPr>
              <a:t>25% doam tempo para idosos</a:t>
            </a:r>
          </a:p>
        </p:txBody>
      </p:sp>
      <p:pic>
        <p:nvPicPr>
          <p:cNvPr id="2050" name="Picture 2" descr="Resultado de imagem para voluntariado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787043" y="1787043"/>
            <a:ext cx="6858002" cy="328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3580277" y="64070"/>
            <a:ext cx="11671300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PERFIL DO VOLUNTARIADO NO BRASIL</a:t>
            </a:r>
          </a:p>
        </p:txBody>
      </p:sp>
    </p:spTree>
    <p:extLst>
      <p:ext uri="{BB962C8B-B14F-4D97-AF65-F5344CB8AC3E}">
        <p14:creationId xmlns:p14="http://schemas.microsoft.com/office/powerpoint/2010/main" val="2082885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304800" y="1310248"/>
            <a:ext cx="11290852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 SE 10% DO VOLUNTARIADO DO BRASIL FOSSE DIRECIONADO PARA  A EDUCAÇÃO?</a:t>
            </a:r>
          </a:p>
          <a:p>
            <a:pPr algn="ctr"/>
            <a:endParaRPr lang="pt-BR" sz="4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SERÍAMOS 3,3 MILHÕES DE VOLUNTARIOS transformando a educação</a:t>
            </a:r>
          </a:p>
          <a:p>
            <a:pPr algn="ctr"/>
            <a:endParaRPr lang="pt-BR" sz="4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4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pt-BR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“Ninguém é tão grande que não possa aprender,</a:t>
            </a:r>
          </a:p>
          <a:p>
            <a:pPr algn="r"/>
            <a:r>
              <a:rPr lang="pt-BR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nem tão pequeno que não possa ensinar”</a:t>
            </a:r>
          </a:p>
          <a:p>
            <a:pPr algn="r"/>
            <a:r>
              <a:rPr lang="pt-BR" sz="16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eSOPO</a:t>
            </a:r>
            <a:endParaRPr lang="pt-BR" sz="28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3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49472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8">
            <a:extLst>
              <a:ext uri="{FF2B5EF4-FFF2-40B4-BE49-F238E27FC236}">
                <a16:creationId xmlns:a16="http://schemas.microsoft.com/office/drawing/2014/main" xmlns="" id="{F24AA676-0BA2-4AE9-993F-9B97E83FCEE5}"/>
              </a:ext>
            </a:extLst>
          </p:cNvPr>
          <p:cNvGrpSpPr/>
          <p:nvPr/>
        </p:nvGrpSpPr>
        <p:grpSpPr>
          <a:xfrm>
            <a:off x="11793" y="11"/>
            <a:ext cx="1936492" cy="6857990"/>
            <a:chOff x="0" y="11"/>
            <a:chExt cx="1936492" cy="6857990"/>
          </a:xfrm>
        </p:grpSpPr>
        <p:pic>
          <p:nvPicPr>
            <p:cNvPr id="13" name="Imagem 3">
              <a:extLst>
                <a:ext uri="{FF2B5EF4-FFF2-40B4-BE49-F238E27FC236}">
                  <a16:creationId xmlns:a16="http://schemas.microsoft.com/office/drawing/2014/main" xmlns="" id="{1BFF1E51-925C-4E50-97F0-24892292E6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xmlns="" id="{82A0EA7E-9377-4863-9E1C-626A9621D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0526" y="300198"/>
              <a:ext cx="1379833" cy="738649"/>
            </a:xfrm>
            <a:prstGeom prst="rect">
              <a:avLst/>
            </a:prstGeom>
          </p:spPr>
        </p:pic>
      </p:grpSp>
      <p:cxnSp>
        <p:nvCxnSpPr>
          <p:cNvPr id="20" name="Conector Reto 10">
            <a:extLst>
              <a:ext uri="{FF2B5EF4-FFF2-40B4-BE49-F238E27FC236}">
                <a16:creationId xmlns:a16="http://schemas.microsoft.com/office/drawing/2014/main" xmlns="" id="{658FB281-9FB2-40F9-BCBB-4148FADD8994}"/>
              </a:ext>
            </a:extLst>
          </p:cNvPr>
          <p:cNvCxnSpPr>
            <a:cxnSpLocks/>
          </p:cNvCxnSpPr>
          <p:nvPr/>
        </p:nvCxnSpPr>
        <p:spPr>
          <a:xfrm>
            <a:off x="2291450" y="130585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10">
            <a:extLst>
              <a:ext uri="{FF2B5EF4-FFF2-40B4-BE49-F238E27FC236}">
                <a16:creationId xmlns:a16="http://schemas.microsoft.com/office/drawing/2014/main" xmlns="" id="{320052FC-79A2-456A-B1E9-5D8CDB714B1E}"/>
              </a:ext>
            </a:extLst>
          </p:cNvPr>
          <p:cNvCxnSpPr>
            <a:cxnSpLocks/>
          </p:cNvCxnSpPr>
          <p:nvPr/>
        </p:nvCxnSpPr>
        <p:spPr>
          <a:xfrm>
            <a:off x="2291449" y="1018267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2182619" y="214606"/>
            <a:ext cx="94246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cap="all" dirty="0">
                <a:solidFill>
                  <a:srgbClr val="ABD037"/>
                </a:solidFill>
              </a:rPr>
              <a:t>Voluntariado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916036" y="4976572"/>
            <a:ext cx="86782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Todos dedicando parte do seu tempo para transformar a educação brasileira.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089523050"/>
              </p:ext>
            </p:extLst>
          </p:nvPr>
        </p:nvGraphicFramePr>
        <p:xfrm>
          <a:off x="2291449" y="984047"/>
          <a:ext cx="9474689" cy="4446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80385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8">
            <a:extLst>
              <a:ext uri="{FF2B5EF4-FFF2-40B4-BE49-F238E27FC236}">
                <a16:creationId xmlns:a16="http://schemas.microsoft.com/office/drawing/2014/main" xmlns="" id="{F24AA676-0BA2-4AE9-993F-9B97E83FCEE5}"/>
              </a:ext>
            </a:extLst>
          </p:cNvPr>
          <p:cNvGrpSpPr/>
          <p:nvPr/>
        </p:nvGrpSpPr>
        <p:grpSpPr>
          <a:xfrm>
            <a:off x="11793" y="11"/>
            <a:ext cx="1936492" cy="6857990"/>
            <a:chOff x="0" y="11"/>
            <a:chExt cx="1936492" cy="6857990"/>
          </a:xfrm>
        </p:grpSpPr>
        <p:pic>
          <p:nvPicPr>
            <p:cNvPr id="13" name="Imagem 3">
              <a:extLst>
                <a:ext uri="{FF2B5EF4-FFF2-40B4-BE49-F238E27FC236}">
                  <a16:creationId xmlns:a16="http://schemas.microsoft.com/office/drawing/2014/main" xmlns="" id="{1BFF1E51-925C-4E50-97F0-24892292E6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xmlns="" id="{82A0EA7E-9377-4863-9E1C-626A9621D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0526" y="300198"/>
              <a:ext cx="1379833" cy="738649"/>
            </a:xfrm>
            <a:prstGeom prst="rect">
              <a:avLst/>
            </a:prstGeom>
          </p:spPr>
        </p:pic>
      </p:grpSp>
      <p:cxnSp>
        <p:nvCxnSpPr>
          <p:cNvPr id="20" name="Conector Reto 10">
            <a:extLst>
              <a:ext uri="{FF2B5EF4-FFF2-40B4-BE49-F238E27FC236}">
                <a16:creationId xmlns:a16="http://schemas.microsoft.com/office/drawing/2014/main" xmlns="" id="{658FB281-9FB2-40F9-BCBB-4148FADD8994}"/>
              </a:ext>
            </a:extLst>
          </p:cNvPr>
          <p:cNvCxnSpPr>
            <a:cxnSpLocks/>
          </p:cNvCxnSpPr>
          <p:nvPr/>
        </p:nvCxnSpPr>
        <p:spPr>
          <a:xfrm>
            <a:off x="2331207" y="316115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10">
            <a:extLst>
              <a:ext uri="{FF2B5EF4-FFF2-40B4-BE49-F238E27FC236}">
                <a16:creationId xmlns:a16="http://schemas.microsoft.com/office/drawing/2014/main" xmlns="" id="{320052FC-79A2-456A-B1E9-5D8CDB714B1E}"/>
              </a:ext>
            </a:extLst>
          </p:cNvPr>
          <p:cNvCxnSpPr>
            <a:cxnSpLocks/>
          </p:cNvCxnSpPr>
          <p:nvPr/>
        </p:nvCxnSpPr>
        <p:spPr>
          <a:xfrm>
            <a:off x="2331206" y="1203797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2222376" y="400136"/>
            <a:ext cx="94246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cap="all" dirty="0">
                <a:solidFill>
                  <a:srgbClr val="ABD037"/>
                </a:solidFill>
              </a:rPr>
              <a:t>Comunidade de aprendizagem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692620" y="1510741"/>
            <a:ext cx="89877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pt-BR" sz="2400" b="1" dirty="0"/>
              <a:t>Para o EduLivre o que te torna parte dessa rede de aprendizagem é a sua vontade de aprender, ensinar, criar e compartilhar conhecimentos com outras pessoas. </a:t>
            </a:r>
            <a:r>
              <a:rPr lang="pt-BR" sz="2400" dirty="0"/>
              <a:t> </a:t>
            </a:r>
          </a:p>
        </p:txBody>
      </p:sp>
      <p:cxnSp>
        <p:nvCxnSpPr>
          <p:cNvPr id="10" name="Conector Reto 10">
            <a:extLst>
              <a:ext uri="{FF2B5EF4-FFF2-40B4-BE49-F238E27FC236}">
                <a16:creationId xmlns:a16="http://schemas.microsoft.com/office/drawing/2014/main" xmlns="" id="{320052FC-79A2-456A-B1E9-5D8CDB714B1E}"/>
              </a:ext>
            </a:extLst>
          </p:cNvPr>
          <p:cNvCxnSpPr>
            <a:cxnSpLocks/>
          </p:cNvCxnSpPr>
          <p:nvPr/>
        </p:nvCxnSpPr>
        <p:spPr>
          <a:xfrm>
            <a:off x="2331206" y="1203797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F041AFD2-1FAF-4065-B89C-6E4AFFD26E66}"/>
              </a:ext>
            </a:extLst>
          </p:cNvPr>
          <p:cNvSpPr txBox="1">
            <a:spLocks/>
          </p:cNvSpPr>
          <p:nvPr/>
        </p:nvSpPr>
        <p:spPr>
          <a:xfrm>
            <a:off x="3209578" y="5093607"/>
            <a:ext cx="1904126" cy="2291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"/>
            <a:r>
              <a:rPr lang="pt-PT" sz="1800" dirty="0"/>
              <a:t>Indicar Vídeos</a:t>
            </a:r>
            <a:r>
              <a:rPr lang="pt-BR" sz="1800" dirty="0"/>
              <a:t> relevantes e que facilitam o aprendizado</a:t>
            </a:r>
            <a:endParaRPr lang="pt-PT" sz="1800" dirty="0"/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xmlns="" id="{F041AFD2-1FAF-4065-B89C-6E4AFFD26E66}"/>
              </a:ext>
            </a:extLst>
          </p:cNvPr>
          <p:cNvSpPr txBox="1">
            <a:spLocks/>
          </p:cNvSpPr>
          <p:nvPr/>
        </p:nvSpPr>
        <p:spPr>
          <a:xfrm>
            <a:off x="4989406" y="5093608"/>
            <a:ext cx="2044032" cy="2291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"/>
            <a:r>
              <a:rPr lang="en-US" sz="1800" dirty="0"/>
              <a:t>Produzir Vídeos para ensinar algo importante</a:t>
            </a:r>
            <a:endParaRPr lang="pt-BR" sz="1800" dirty="0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xmlns="" id="{F041AFD2-1FAF-4065-B89C-6E4AFFD26E66}"/>
              </a:ext>
            </a:extLst>
          </p:cNvPr>
          <p:cNvSpPr txBox="1">
            <a:spLocks/>
          </p:cNvSpPr>
          <p:nvPr/>
        </p:nvSpPr>
        <p:spPr>
          <a:xfrm>
            <a:off x="7021875" y="5093607"/>
            <a:ext cx="1848416" cy="2291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"/>
            <a:r>
              <a:rPr lang="pt-PT" sz="1800" dirty="0"/>
              <a:t>Revisar conteúdo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F041AFD2-1FAF-4065-B89C-6E4AFFD26E66}"/>
              </a:ext>
            </a:extLst>
          </p:cNvPr>
          <p:cNvSpPr txBox="1">
            <a:spLocks/>
          </p:cNvSpPr>
          <p:nvPr/>
        </p:nvSpPr>
        <p:spPr>
          <a:xfrm>
            <a:off x="8930497" y="5093608"/>
            <a:ext cx="1769585" cy="2291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"/>
            <a:r>
              <a:rPr lang="pt-PT" sz="1800" dirty="0"/>
              <a:t>Ser um mentor</a:t>
            </a:r>
            <a:endParaRPr lang="pt-BR" sz="1800" dirty="0"/>
          </a:p>
        </p:txBody>
      </p:sp>
      <p:grpSp>
        <p:nvGrpSpPr>
          <p:cNvPr id="17" name="Agrupar 34">
            <a:extLst>
              <a:ext uri="{FF2B5EF4-FFF2-40B4-BE49-F238E27FC236}">
                <a16:creationId xmlns:a16="http://schemas.microsoft.com/office/drawing/2014/main" xmlns="" id="{BC4E8875-EC31-A240-82DE-C96EAA4EF6C1}"/>
              </a:ext>
            </a:extLst>
          </p:cNvPr>
          <p:cNvGrpSpPr/>
          <p:nvPr/>
        </p:nvGrpSpPr>
        <p:grpSpPr>
          <a:xfrm>
            <a:off x="7705407" y="3852690"/>
            <a:ext cx="374777" cy="438419"/>
            <a:chOff x="1956012" y="1400267"/>
            <a:chExt cx="374777" cy="438419"/>
          </a:xfrm>
        </p:grpSpPr>
        <p:sp>
          <p:nvSpPr>
            <p:cNvPr id="19" name="Seta: para a Direita 5">
              <a:extLst>
                <a:ext uri="{FF2B5EF4-FFF2-40B4-BE49-F238E27FC236}">
                  <a16:creationId xmlns:a16="http://schemas.microsoft.com/office/drawing/2014/main" xmlns="" id="{33C8702E-C888-8F49-AEF6-B9CD144B9EF4}"/>
                </a:ext>
              </a:extLst>
            </p:cNvPr>
            <p:cNvSpPr/>
            <p:nvPr/>
          </p:nvSpPr>
          <p:spPr>
            <a:xfrm>
              <a:off x="1956012" y="1400267"/>
              <a:ext cx="374777" cy="43841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Seta: para a Direita 4">
              <a:extLst>
                <a:ext uri="{FF2B5EF4-FFF2-40B4-BE49-F238E27FC236}">
                  <a16:creationId xmlns:a16="http://schemas.microsoft.com/office/drawing/2014/main" xmlns="" id="{401E3C4E-B733-6A4D-B7BC-BDD78E801233}"/>
                </a:ext>
              </a:extLst>
            </p:cNvPr>
            <p:cNvSpPr txBox="1"/>
            <p:nvPr/>
          </p:nvSpPr>
          <p:spPr>
            <a:xfrm>
              <a:off x="1956012" y="1487951"/>
              <a:ext cx="262344" cy="2630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1800" kern="1200" dirty="0"/>
            </a:p>
          </p:txBody>
        </p:sp>
      </p:grpSp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863FA699-43D1-084D-BDEE-35BC6C878D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7024" y="2832394"/>
            <a:ext cx="7614686" cy="2017825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xmlns="" id="{8FF676E5-E273-5A45-A62E-C5C76347334E}"/>
              </a:ext>
            </a:extLst>
          </p:cNvPr>
          <p:cNvSpPr txBox="1"/>
          <p:nvPr/>
        </p:nvSpPr>
        <p:spPr>
          <a:xfrm>
            <a:off x="3921591" y="3121346"/>
            <a:ext cx="393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F8921D"/>
                </a:solidFill>
              </a:rPr>
              <a:t>1</a:t>
            </a:r>
            <a:endParaRPr lang="pt-BR" sz="2200" b="1" dirty="0">
              <a:solidFill>
                <a:srgbClr val="F8921D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AA965528-665F-FB4D-972D-8A8A00D0D88A}"/>
              </a:ext>
            </a:extLst>
          </p:cNvPr>
          <p:cNvSpPr txBox="1"/>
          <p:nvPr/>
        </p:nvSpPr>
        <p:spPr>
          <a:xfrm>
            <a:off x="5794285" y="3121345"/>
            <a:ext cx="393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8BA900"/>
                </a:solidFill>
              </a:rPr>
              <a:t>2</a:t>
            </a:r>
            <a:endParaRPr lang="pt-BR" sz="2200" b="1" dirty="0">
              <a:solidFill>
                <a:srgbClr val="8BA900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xmlns="" id="{E63E4C41-A5EC-1449-BB56-8733283CF9FF}"/>
              </a:ext>
            </a:extLst>
          </p:cNvPr>
          <p:cNvSpPr txBox="1"/>
          <p:nvPr/>
        </p:nvSpPr>
        <p:spPr>
          <a:xfrm>
            <a:off x="7657669" y="3121344"/>
            <a:ext cx="393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E33958"/>
                </a:solidFill>
              </a:rPr>
              <a:t>3</a:t>
            </a:r>
            <a:endParaRPr lang="pt-BR" sz="2200" b="1" dirty="0">
              <a:solidFill>
                <a:srgbClr val="E33958"/>
              </a:solidFill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2AFFA744-5B7A-5F41-8C64-4474ADC89D83}"/>
              </a:ext>
            </a:extLst>
          </p:cNvPr>
          <p:cNvSpPr txBox="1"/>
          <p:nvPr/>
        </p:nvSpPr>
        <p:spPr>
          <a:xfrm>
            <a:off x="9521053" y="3121344"/>
            <a:ext cx="393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ABD037"/>
                </a:solidFill>
              </a:rPr>
              <a:t>4</a:t>
            </a:r>
            <a:endParaRPr lang="pt-BR" sz="2200" b="1" dirty="0">
              <a:solidFill>
                <a:srgbClr val="ABD0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910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8E63AA1-921A-42DE-82F6-4E8475C79F0E}"/>
              </a:ext>
            </a:extLst>
          </p:cNvPr>
          <p:cNvSpPr/>
          <p:nvPr/>
        </p:nvSpPr>
        <p:spPr>
          <a:xfrm>
            <a:off x="-1" y="2212814"/>
            <a:ext cx="12192001" cy="2115403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pic>
        <p:nvPicPr>
          <p:cNvPr id="4" name="Imagem 3" descr="Uma imagem contendo grama, homem, pessoa, texto&#10;&#10;Descrição gerada com muito alta confiança">
            <a:extLst>
              <a:ext uri="{FF2B5EF4-FFF2-40B4-BE49-F238E27FC236}">
                <a16:creationId xmlns:a16="http://schemas.microsoft.com/office/drawing/2014/main" xmlns="" id="{26A7CDD3-82E4-4B7E-A414-50882B46D3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38002" y="265923"/>
            <a:ext cx="4773374" cy="63739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063CA2C8-5958-4140-B4EE-CEC97529FFC1}"/>
              </a:ext>
            </a:extLst>
          </p:cNvPr>
          <p:cNvSpPr/>
          <p:nvPr/>
        </p:nvSpPr>
        <p:spPr>
          <a:xfrm>
            <a:off x="224588" y="2278445"/>
            <a:ext cx="60959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VOLUNTÁRIO</a:t>
            </a:r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/>
            </a:r>
            <a:b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pt-B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pode ser um grande catalizador na  transformação da educação e da vida dos jovens!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19764FC3-1439-4B58-A3E7-CBC9B0BA1717}"/>
              </a:ext>
            </a:extLst>
          </p:cNvPr>
          <p:cNvSpPr/>
          <p:nvPr/>
        </p:nvSpPr>
        <p:spPr>
          <a:xfrm>
            <a:off x="729422" y="4793259"/>
            <a:ext cx="5366577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900" b="1" dirty="0">
                <a:solidFill>
                  <a:schemeClr val="bg1"/>
                </a:solidFill>
              </a:rPr>
              <a:t>A gente quer, também, que todos possam participar do  </a:t>
            </a:r>
            <a:r>
              <a:rPr lang="pt-BR" sz="1900" b="1" dirty="0">
                <a:solidFill>
                  <a:schemeClr val="bg1"/>
                </a:solidFill>
                <a:latin typeface="+mj-lt"/>
              </a:rPr>
              <a:t>movimento de transformação da Educação</a:t>
            </a:r>
            <a:r>
              <a:rPr lang="pt-BR" sz="1900" b="1" dirty="0">
                <a:solidFill>
                  <a:schemeClr val="bg1"/>
                </a:solidFill>
              </a:rPr>
              <a:t>. </a:t>
            </a:r>
            <a:br>
              <a:rPr lang="pt-BR" sz="1900" b="1" dirty="0">
                <a:solidFill>
                  <a:schemeClr val="bg1"/>
                </a:solidFill>
              </a:rPr>
            </a:br>
            <a:r>
              <a:rPr lang="pt-BR" sz="1900" b="1" dirty="0">
                <a:solidFill>
                  <a:schemeClr val="bg1"/>
                </a:solidFill>
              </a:rPr>
              <a:t>Por isso, o </a:t>
            </a:r>
            <a:r>
              <a:rPr lang="pt-BR" sz="1900" b="1" dirty="0">
                <a:solidFill>
                  <a:schemeClr val="bg1"/>
                </a:solidFill>
                <a:latin typeface="+mj-lt"/>
              </a:rPr>
              <a:t>EduLivre</a:t>
            </a:r>
            <a:r>
              <a:rPr lang="pt-BR" sz="1900" b="1" dirty="0">
                <a:solidFill>
                  <a:schemeClr val="bg1"/>
                </a:solidFill>
              </a:rPr>
              <a:t> tem uma rede de </a:t>
            </a:r>
            <a:r>
              <a:rPr lang="pt-BR" sz="1900" b="1" dirty="0">
                <a:solidFill>
                  <a:schemeClr val="bg1"/>
                </a:solidFill>
                <a:latin typeface="+mj-lt"/>
              </a:rPr>
              <a:t>voluntários</a:t>
            </a:r>
            <a:r>
              <a:rPr lang="pt-BR" sz="1900" b="1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43420020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>
            <a:extLst>
              <a:ext uri="{FF2B5EF4-FFF2-40B4-BE49-F238E27FC236}">
                <a16:creationId xmlns:a16="http://schemas.microsoft.com/office/drawing/2014/main" xmlns="" id="{371B9FC0-6475-8144-8ED1-93DD538C836A}"/>
              </a:ext>
            </a:extLst>
          </p:cNvPr>
          <p:cNvGrpSpPr/>
          <p:nvPr/>
        </p:nvGrpSpPr>
        <p:grpSpPr>
          <a:xfrm>
            <a:off x="11793" y="11"/>
            <a:ext cx="1936492" cy="6857990"/>
            <a:chOff x="0" y="11"/>
            <a:chExt cx="1936492" cy="6857990"/>
          </a:xfrm>
        </p:grpSpPr>
        <p:pic>
          <p:nvPicPr>
            <p:cNvPr id="6" name="Imagem 3">
              <a:extLst>
                <a:ext uri="{FF2B5EF4-FFF2-40B4-BE49-F238E27FC236}">
                  <a16:creationId xmlns:a16="http://schemas.microsoft.com/office/drawing/2014/main" xmlns="" id="{85B8AFF2-0802-AC4D-87B8-0A3ED6EAD7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pic>
          <p:nvPicPr>
            <p:cNvPr id="8" name="Picture 11">
              <a:extLst>
                <a:ext uri="{FF2B5EF4-FFF2-40B4-BE49-F238E27FC236}">
                  <a16:creationId xmlns:a16="http://schemas.microsoft.com/office/drawing/2014/main" xmlns="" id="{71D42C2F-BD27-5B48-8A68-DC61954E4C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0526" y="300198"/>
              <a:ext cx="1379833" cy="738649"/>
            </a:xfrm>
            <a:prstGeom prst="rect">
              <a:avLst/>
            </a:prstGeom>
          </p:spPr>
        </p:pic>
      </p:grp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CC1C0C37-C648-AF4C-9F67-CD45FAE1497B}"/>
              </a:ext>
            </a:extLst>
          </p:cNvPr>
          <p:cNvSpPr txBox="1">
            <a:spLocks/>
          </p:cNvSpPr>
          <p:nvPr/>
        </p:nvSpPr>
        <p:spPr>
          <a:xfrm>
            <a:off x="1366057" y="462109"/>
            <a:ext cx="11314679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b="1" cap="all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PARCEIROS</a:t>
            </a:r>
            <a:endParaRPr lang="pt-BR" sz="4200" b="1" cap="all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A2BC733-06A9-A342-BC0E-19C5FCFC20D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874" y="5501921"/>
            <a:ext cx="2068252" cy="78196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BACB0DE8-1136-DD4E-B464-DAEE0D44B70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409" y="3671493"/>
            <a:ext cx="2157183" cy="129431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B4963CF-29AA-3641-8148-5494BE9A529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5445" y="1029355"/>
            <a:ext cx="2840423" cy="237562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C4CB673C-7A1B-1F41-BB89-8FD5CA6B428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7215" y="1296203"/>
            <a:ext cx="2375571" cy="184192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5C244607-BE85-2048-A652-85BB44152B0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3438" y="3138132"/>
            <a:ext cx="2459846" cy="129340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0F98B167-0AA7-CE4C-8269-90E808F367C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3438" y="1296203"/>
            <a:ext cx="3513777" cy="170021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8725E4F3-C0B6-DF40-BF39-D315F0F043D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3719" y="3944383"/>
            <a:ext cx="3283874" cy="74853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C56C3212-C556-AA41-AC81-91EE413BC9A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168" y="4784200"/>
            <a:ext cx="2070998" cy="1555004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7A705CFB-C8BB-6F42-94EF-F1556E8020E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3615" y="5425908"/>
            <a:ext cx="2065143" cy="85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49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9">
            <a:extLst>
              <a:ext uri="{FF2B5EF4-FFF2-40B4-BE49-F238E27FC236}">
                <a16:creationId xmlns:a16="http://schemas.microsoft.com/office/drawing/2014/main" xmlns="" id="{42A22661-3A89-411B-8D56-5EAD2F695DAB}"/>
              </a:ext>
            </a:extLst>
          </p:cNvPr>
          <p:cNvCxnSpPr>
            <a:cxnSpLocks/>
          </p:cNvCxnSpPr>
          <p:nvPr/>
        </p:nvCxnSpPr>
        <p:spPr>
          <a:xfrm>
            <a:off x="3059084" y="190627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0">
            <a:extLst>
              <a:ext uri="{FF2B5EF4-FFF2-40B4-BE49-F238E27FC236}">
                <a16:creationId xmlns:a16="http://schemas.microsoft.com/office/drawing/2014/main" xmlns="" id="{54D650E2-2DBD-4DE1-9E32-6D505AE12A32}"/>
              </a:ext>
            </a:extLst>
          </p:cNvPr>
          <p:cNvCxnSpPr>
            <a:cxnSpLocks/>
          </p:cNvCxnSpPr>
          <p:nvPr/>
        </p:nvCxnSpPr>
        <p:spPr>
          <a:xfrm>
            <a:off x="3071784" y="970900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24888EF1-5FDE-4D80-89C9-AFB9AF9AC8FE}"/>
              </a:ext>
            </a:extLst>
          </p:cNvPr>
          <p:cNvSpPr txBox="1">
            <a:spLocks/>
          </p:cNvSpPr>
          <p:nvPr/>
        </p:nvSpPr>
        <p:spPr>
          <a:xfrm>
            <a:off x="2517914" y="263329"/>
            <a:ext cx="6973776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OPORTUNIDADES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514187950"/>
              </p:ext>
            </p:extLst>
          </p:nvPr>
        </p:nvGraphicFramePr>
        <p:xfrm>
          <a:off x="139700" y="-778934"/>
          <a:ext cx="117729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8FF70538-8A5A-544F-AF90-6AABE591689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537" y="2787577"/>
            <a:ext cx="6060833" cy="364206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953" y="3304754"/>
            <a:ext cx="4565912" cy="3699965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8503" y="3659928"/>
            <a:ext cx="5323335" cy="533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25677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4">
            <a:extLst>
              <a:ext uri="{FF2B5EF4-FFF2-40B4-BE49-F238E27FC236}">
                <a16:creationId xmlns:a16="http://schemas.microsoft.com/office/drawing/2014/main" xmlns="" id="{F1360CD9-1CED-8B4F-BF69-42B96C4534AD}"/>
              </a:ext>
            </a:extLst>
          </p:cNvPr>
          <p:cNvGrpSpPr/>
          <p:nvPr/>
        </p:nvGrpSpPr>
        <p:grpSpPr>
          <a:xfrm>
            <a:off x="0" y="11"/>
            <a:ext cx="1936492" cy="6857990"/>
            <a:chOff x="0" y="11"/>
            <a:chExt cx="1936492" cy="6857990"/>
          </a:xfrm>
        </p:grpSpPr>
        <p:pic>
          <p:nvPicPr>
            <p:cNvPr id="26" name="Imagem 3">
              <a:extLst>
                <a:ext uri="{FF2B5EF4-FFF2-40B4-BE49-F238E27FC236}">
                  <a16:creationId xmlns:a16="http://schemas.microsoft.com/office/drawing/2014/main" xmlns="" id="{3681FA06-2410-224F-ABB6-A6D2C6A8B3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xmlns="" id="{78FD6674-DDAE-354B-9655-640CAD0B56F6}"/>
                </a:ext>
              </a:extLst>
            </p:cNvPr>
            <p:cNvGrpSpPr/>
            <p:nvPr/>
          </p:nvGrpSpPr>
          <p:grpSpPr>
            <a:xfrm>
              <a:off x="300526" y="300196"/>
              <a:ext cx="1532548" cy="1241507"/>
              <a:chOff x="140997" y="5261256"/>
              <a:chExt cx="1770866" cy="1434567"/>
            </a:xfrm>
          </p:grpSpPr>
          <p:pic>
            <p:nvPicPr>
              <p:cNvPr id="28" name="Picture 7">
                <a:extLst>
                  <a:ext uri="{FF2B5EF4-FFF2-40B4-BE49-F238E27FC236}">
                    <a16:creationId xmlns:a16="http://schemas.microsoft.com/office/drawing/2014/main" xmlns="" id="{35A55D1B-F5CC-964C-B5BE-64E0549D23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5261256"/>
                <a:ext cx="1594403" cy="853512"/>
              </a:xfrm>
              <a:prstGeom prst="rect">
                <a:avLst/>
              </a:prstGeom>
            </p:spPr>
          </p:pic>
          <p:pic>
            <p:nvPicPr>
              <p:cNvPr id="29" name="Picture 8">
                <a:extLst>
                  <a:ext uri="{FF2B5EF4-FFF2-40B4-BE49-F238E27FC236}">
                    <a16:creationId xmlns:a16="http://schemas.microsoft.com/office/drawing/2014/main" xmlns="" id="{B27B084E-7B88-1E43-A428-314E881E7B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6114768"/>
                <a:ext cx="1770866" cy="581055"/>
              </a:xfrm>
              <a:prstGeom prst="rect">
                <a:avLst/>
              </a:prstGeom>
            </p:spPr>
          </p:pic>
        </p:grp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438CC87A-FA83-0B45-B2E7-C6A24D2D4A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684" y="2878467"/>
            <a:ext cx="2345186" cy="916288"/>
          </a:xfrm>
          <a:prstGeom prst="rect">
            <a:avLst/>
          </a:prstGeom>
        </p:spPr>
      </p:pic>
      <p:pic>
        <p:nvPicPr>
          <p:cNvPr id="14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398" y="2878467"/>
            <a:ext cx="1875447" cy="87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Resultado de imagem para unesco brasil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6716" y="2736937"/>
            <a:ext cx="1661442" cy="203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890925" y="2197765"/>
            <a:ext cx="2105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Iniciativa: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9639136" y="2197765"/>
            <a:ext cx="2105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Cooperação Técnica: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2116356" y="482952"/>
            <a:ext cx="8693505" cy="449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lnSpc>
                <a:spcPct val="100000"/>
              </a:lnSpc>
            </a:pPr>
            <a:r>
              <a:rPr lang="pt-PT" sz="4200" dirty="0">
                <a:solidFill>
                  <a:srgbClr val="ABD037"/>
                </a:solidFill>
                <a:latin typeface="Calibri" panose="020F0502020204030204" pitchFamily="34" charset="0"/>
                <a:ea typeface="+mn-ea"/>
                <a:cs typeface="+mn-cs"/>
              </a:rPr>
              <a:t>O PROJETO</a:t>
            </a:r>
            <a:endParaRPr lang="pt-BR" sz="4200" b="0" dirty="0">
              <a:solidFill>
                <a:srgbClr val="ABD037"/>
              </a:solidFill>
            </a:endParaRPr>
          </a:p>
        </p:txBody>
      </p:sp>
      <p:cxnSp>
        <p:nvCxnSpPr>
          <p:cNvPr id="15" name="Conector Reto 10">
            <a:extLst>
              <a:ext uri="{FF2B5EF4-FFF2-40B4-BE49-F238E27FC236}">
                <a16:creationId xmlns:a16="http://schemas.microsoft.com/office/drawing/2014/main" xmlns="" id="{ED1F1BF1-4A08-49F8-9028-923098292B46}"/>
              </a:ext>
            </a:extLst>
          </p:cNvPr>
          <p:cNvCxnSpPr>
            <a:cxnSpLocks/>
          </p:cNvCxnSpPr>
          <p:nvPr/>
        </p:nvCxnSpPr>
        <p:spPr>
          <a:xfrm>
            <a:off x="2225187" y="236989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0">
            <a:extLst>
              <a:ext uri="{FF2B5EF4-FFF2-40B4-BE49-F238E27FC236}">
                <a16:creationId xmlns:a16="http://schemas.microsoft.com/office/drawing/2014/main" xmlns="" id="{86A40986-D75D-4DEF-8E24-907D4AFE1668}"/>
              </a:ext>
            </a:extLst>
          </p:cNvPr>
          <p:cNvCxnSpPr>
            <a:cxnSpLocks/>
          </p:cNvCxnSpPr>
          <p:nvPr/>
        </p:nvCxnSpPr>
        <p:spPr>
          <a:xfrm>
            <a:off x="2225186" y="1210399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105799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ntendo pessoa, homem, interior&#10;&#10;Descrição gerada com muito alta confiança">
            <a:extLst>
              <a:ext uri="{FF2B5EF4-FFF2-40B4-BE49-F238E27FC236}">
                <a16:creationId xmlns:a16="http://schemas.microsoft.com/office/drawing/2014/main" xmlns="" id="{B5E1BA59-1647-1742-9F3F-C7A1121FA0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0852" y="-83125"/>
            <a:ext cx="10559018" cy="7049193"/>
          </a:xfrm>
          <a:prstGeom prst="rect">
            <a:avLst/>
          </a:prstGeom>
        </p:spPr>
      </p:pic>
      <p:grpSp>
        <p:nvGrpSpPr>
          <p:cNvPr id="10" name="Group 4">
            <a:extLst>
              <a:ext uri="{FF2B5EF4-FFF2-40B4-BE49-F238E27FC236}">
                <a16:creationId xmlns:a16="http://schemas.microsoft.com/office/drawing/2014/main" xmlns="" id="{E2DB71A0-C9DA-3D4A-963C-27C0FEAAC8AC}"/>
              </a:ext>
            </a:extLst>
          </p:cNvPr>
          <p:cNvGrpSpPr/>
          <p:nvPr/>
        </p:nvGrpSpPr>
        <p:grpSpPr>
          <a:xfrm>
            <a:off x="403494" y="5686502"/>
            <a:ext cx="1202121" cy="975983"/>
            <a:chOff x="140997" y="5261256"/>
            <a:chExt cx="1770866" cy="1434567"/>
          </a:xfrm>
        </p:grpSpPr>
        <p:pic>
          <p:nvPicPr>
            <p:cNvPr id="12" name="Picture 5">
              <a:extLst>
                <a:ext uri="{FF2B5EF4-FFF2-40B4-BE49-F238E27FC236}">
                  <a16:creationId xmlns:a16="http://schemas.microsoft.com/office/drawing/2014/main" xmlns="" id="{5B3AC1A5-8887-214F-AC3C-D88ACFB5BA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997" y="5261256"/>
              <a:ext cx="1594403" cy="853512"/>
            </a:xfrm>
            <a:prstGeom prst="rect">
              <a:avLst/>
            </a:prstGeom>
          </p:spPr>
        </p:pic>
        <p:pic>
          <p:nvPicPr>
            <p:cNvPr id="13" name="Picture 6">
              <a:extLst>
                <a:ext uri="{FF2B5EF4-FFF2-40B4-BE49-F238E27FC236}">
                  <a16:creationId xmlns:a16="http://schemas.microsoft.com/office/drawing/2014/main" xmlns="" id="{53DF34EC-CA9A-BA44-AC7B-41AB727C0A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997" y="6114768"/>
              <a:ext cx="1770866" cy="581055"/>
            </a:xfrm>
            <a:prstGeom prst="rect">
              <a:avLst/>
            </a:prstGeom>
          </p:spPr>
        </p:pic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267122B9-D798-4843-AB85-966004A4A73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776" y="973560"/>
            <a:ext cx="1448839" cy="1178895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33A8C8E4-C4BF-BC42-B7EE-912DF8916CB3}"/>
              </a:ext>
            </a:extLst>
          </p:cNvPr>
          <p:cNvSpPr/>
          <p:nvPr/>
        </p:nvSpPr>
        <p:spPr>
          <a:xfrm>
            <a:off x="156776" y="2171652"/>
            <a:ext cx="1779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Localidades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 Carpina PE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 Montes Claros MG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04945426-E768-1141-B6D9-D59FC6BE6C0D}"/>
              </a:ext>
            </a:extLst>
          </p:cNvPr>
          <p:cNvSpPr/>
          <p:nvPr/>
        </p:nvSpPr>
        <p:spPr>
          <a:xfrm>
            <a:off x="156776" y="3457438"/>
            <a:ext cx="17797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263</a:t>
            </a:r>
            <a:r>
              <a:rPr lang="pt-BR" dirty="0">
                <a:solidFill>
                  <a:schemeClr val="bg1"/>
                </a:solidFill>
              </a:rPr>
              <a:t> candidatos</a:t>
            </a:r>
          </a:p>
          <a:p>
            <a:r>
              <a:rPr lang="pt-BR" b="1" dirty="0">
                <a:solidFill>
                  <a:schemeClr val="bg1"/>
                </a:solidFill>
              </a:rPr>
              <a:t>54</a:t>
            </a:r>
            <a:r>
              <a:rPr lang="pt-BR" dirty="0">
                <a:solidFill>
                  <a:schemeClr val="bg1"/>
                </a:solidFill>
              </a:rPr>
              <a:t> contratados</a:t>
            </a:r>
          </a:p>
          <a:p>
            <a:r>
              <a:rPr lang="pt-BR" b="1" dirty="0">
                <a:solidFill>
                  <a:schemeClr val="bg1"/>
                </a:solidFill>
              </a:rPr>
              <a:t>105</a:t>
            </a:r>
            <a:r>
              <a:rPr lang="pt-BR" dirty="0">
                <a:solidFill>
                  <a:schemeClr val="bg1"/>
                </a:solidFill>
              </a:rPr>
              <a:t> em processo de capacitação – </a:t>
            </a:r>
            <a:r>
              <a:rPr lang="pt-BR" sz="2000" b="1" dirty="0">
                <a:solidFill>
                  <a:schemeClr val="bg1"/>
                </a:solidFill>
              </a:rPr>
              <a:t>Aprendizagem SENAI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F782EAC0-26C9-E644-8728-AF5717A46072}"/>
              </a:ext>
            </a:extLst>
          </p:cNvPr>
          <p:cNvSpPr txBox="1">
            <a:spLocks/>
          </p:cNvSpPr>
          <p:nvPr/>
        </p:nvSpPr>
        <p:spPr>
          <a:xfrm>
            <a:off x="265237" y="283405"/>
            <a:ext cx="1562793" cy="6850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Case</a:t>
            </a:r>
            <a:endParaRPr lang="pt-BR" sz="4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951478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pessoa, interior, computador, parede&#10;&#10;Descrição gerada com muito alta confiança">
            <a:extLst>
              <a:ext uri="{FF2B5EF4-FFF2-40B4-BE49-F238E27FC236}">
                <a16:creationId xmlns:a16="http://schemas.microsoft.com/office/drawing/2014/main" xmlns="" id="{39522886-2CD5-4E75-951E-DFFE390066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9196" y="11"/>
            <a:ext cx="10282804" cy="685798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A6432C75-4067-41E0-927B-085CDC1638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936492" cy="685800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F3840B9-AB6E-426A-930C-C30B32C4085B}"/>
              </a:ext>
            </a:extLst>
          </p:cNvPr>
          <p:cNvGrpSpPr/>
          <p:nvPr/>
        </p:nvGrpSpPr>
        <p:grpSpPr>
          <a:xfrm>
            <a:off x="403494" y="5686502"/>
            <a:ext cx="1202121" cy="975983"/>
            <a:chOff x="140997" y="5261256"/>
            <a:chExt cx="1770866" cy="143456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08496FD-D0C4-402F-AE02-12171C5B13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997" y="5261256"/>
              <a:ext cx="1594403" cy="85351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8BA0F64D-8AC8-4A7B-A062-4B3F45ACC5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997" y="6114768"/>
              <a:ext cx="1770866" cy="581055"/>
            </a:xfrm>
            <a:prstGeom prst="rect">
              <a:avLst/>
            </a:prstGeom>
          </p:spPr>
        </p:pic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776" y="973560"/>
            <a:ext cx="1448839" cy="117889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CE75ED49-D468-AD46-958F-943996FEAFDE}"/>
              </a:ext>
            </a:extLst>
          </p:cNvPr>
          <p:cNvSpPr/>
          <p:nvPr/>
        </p:nvSpPr>
        <p:spPr>
          <a:xfrm>
            <a:off x="156776" y="2171652"/>
            <a:ext cx="17797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Localidades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 Carpina PE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 Montes Claros MG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6B665C55-54CD-F14A-85D6-187060544040}"/>
              </a:ext>
            </a:extLst>
          </p:cNvPr>
          <p:cNvSpPr/>
          <p:nvPr/>
        </p:nvSpPr>
        <p:spPr>
          <a:xfrm>
            <a:off x="156776" y="3457438"/>
            <a:ext cx="17797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263</a:t>
            </a:r>
            <a:r>
              <a:rPr lang="pt-BR" dirty="0">
                <a:solidFill>
                  <a:schemeClr val="bg1"/>
                </a:solidFill>
              </a:rPr>
              <a:t> candidatos</a:t>
            </a:r>
          </a:p>
          <a:p>
            <a:r>
              <a:rPr lang="pt-BR" b="1" dirty="0">
                <a:solidFill>
                  <a:schemeClr val="bg1"/>
                </a:solidFill>
              </a:rPr>
              <a:t>54</a:t>
            </a:r>
            <a:r>
              <a:rPr lang="pt-BR" dirty="0">
                <a:solidFill>
                  <a:schemeClr val="bg1"/>
                </a:solidFill>
              </a:rPr>
              <a:t> contratados</a:t>
            </a:r>
          </a:p>
          <a:p>
            <a:r>
              <a:rPr lang="pt-BR" b="1" dirty="0">
                <a:solidFill>
                  <a:schemeClr val="bg1"/>
                </a:solidFill>
              </a:rPr>
              <a:t>105</a:t>
            </a:r>
            <a:r>
              <a:rPr lang="pt-BR" dirty="0">
                <a:solidFill>
                  <a:schemeClr val="bg1"/>
                </a:solidFill>
              </a:rPr>
              <a:t> em processo de capacitação – </a:t>
            </a:r>
            <a:r>
              <a:rPr lang="pt-BR" sz="2000" b="1" dirty="0">
                <a:solidFill>
                  <a:schemeClr val="bg1"/>
                </a:solidFill>
              </a:rPr>
              <a:t>Aprendizagem SENAI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265237" y="283405"/>
            <a:ext cx="1562793" cy="6850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Case</a:t>
            </a:r>
            <a:endParaRPr lang="pt-BR" sz="4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22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1079650"/>
            <a:ext cx="12192000" cy="58578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5B8F11"/>
              </a:solidFill>
            </a:endParaRPr>
          </a:p>
        </p:txBody>
      </p:sp>
      <p:cxnSp>
        <p:nvCxnSpPr>
          <p:cNvPr id="14" name="Conector Reto 9">
            <a:extLst>
              <a:ext uri="{FF2B5EF4-FFF2-40B4-BE49-F238E27FC236}">
                <a16:creationId xmlns:a16="http://schemas.microsoft.com/office/drawing/2014/main" xmlns="" id="{42A22661-3A89-411B-8D56-5EAD2F695DAB}"/>
              </a:ext>
            </a:extLst>
          </p:cNvPr>
          <p:cNvCxnSpPr>
            <a:cxnSpLocks/>
          </p:cNvCxnSpPr>
          <p:nvPr/>
        </p:nvCxnSpPr>
        <p:spPr>
          <a:xfrm>
            <a:off x="3059084" y="190627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0">
            <a:extLst>
              <a:ext uri="{FF2B5EF4-FFF2-40B4-BE49-F238E27FC236}">
                <a16:creationId xmlns:a16="http://schemas.microsoft.com/office/drawing/2014/main" xmlns="" id="{54D650E2-2DBD-4DE1-9E32-6D505AE12A32}"/>
              </a:ext>
            </a:extLst>
          </p:cNvPr>
          <p:cNvCxnSpPr>
            <a:cxnSpLocks/>
          </p:cNvCxnSpPr>
          <p:nvPr/>
        </p:nvCxnSpPr>
        <p:spPr>
          <a:xfrm>
            <a:off x="4011584" y="970900"/>
            <a:ext cx="573578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24888EF1-5FDE-4D80-89C9-AFB9AF9AC8FE}"/>
              </a:ext>
            </a:extLst>
          </p:cNvPr>
          <p:cNvSpPr txBox="1">
            <a:spLocks/>
          </p:cNvSpPr>
          <p:nvPr/>
        </p:nvSpPr>
        <p:spPr>
          <a:xfrm>
            <a:off x="2517914" y="263329"/>
            <a:ext cx="6973776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 que as empresas falam...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971378" y="1206172"/>
            <a:ext cx="8950622" cy="39053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dirty="0"/>
          </a:p>
        </p:txBody>
      </p:sp>
      <p:grpSp>
        <p:nvGrpSpPr>
          <p:cNvPr id="11" name="Group 208"/>
          <p:cNvGrpSpPr>
            <a:grpSpLocks noChangeAspect="1"/>
          </p:cNvGrpSpPr>
          <p:nvPr/>
        </p:nvGrpSpPr>
        <p:grpSpPr bwMode="auto">
          <a:xfrm>
            <a:off x="2187402" y="1350187"/>
            <a:ext cx="1085382" cy="1058773"/>
            <a:chOff x="1392" y="4023"/>
            <a:chExt cx="611" cy="596"/>
          </a:xfrm>
          <a:solidFill>
            <a:schemeClr val="bg1"/>
          </a:solidFill>
        </p:grpSpPr>
        <p:sp>
          <p:nvSpPr>
            <p:cNvPr id="12" name="Freeform 210"/>
            <p:cNvSpPr>
              <a:spLocks/>
            </p:cNvSpPr>
            <p:nvPr/>
          </p:nvSpPr>
          <p:spPr bwMode="auto">
            <a:xfrm>
              <a:off x="1524" y="4023"/>
              <a:ext cx="479" cy="596"/>
            </a:xfrm>
            <a:custGeom>
              <a:avLst/>
              <a:gdLst>
                <a:gd name="T0" fmla="*/ 1088 w 2391"/>
                <a:gd name="T1" fmla="*/ 1051 h 2983"/>
                <a:gd name="T2" fmla="*/ 1091 w 2391"/>
                <a:gd name="T3" fmla="*/ 1040 h 2983"/>
                <a:gd name="T4" fmla="*/ 1098 w 2391"/>
                <a:gd name="T5" fmla="*/ 1007 h 2983"/>
                <a:gd name="T6" fmla="*/ 1109 w 2391"/>
                <a:gd name="T7" fmla="*/ 959 h 2983"/>
                <a:gd name="T8" fmla="*/ 1122 w 2391"/>
                <a:gd name="T9" fmla="*/ 900 h 2983"/>
                <a:gd name="T10" fmla="*/ 1136 w 2391"/>
                <a:gd name="T11" fmla="*/ 835 h 2983"/>
                <a:gd name="T12" fmla="*/ 1148 w 2391"/>
                <a:gd name="T13" fmla="*/ 770 h 2983"/>
                <a:gd name="T14" fmla="*/ 1159 w 2391"/>
                <a:gd name="T15" fmla="*/ 707 h 2983"/>
                <a:gd name="T16" fmla="*/ 1166 w 2391"/>
                <a:gd name="T17" fmla="*/ 653 h 2983"/>
                <a:gd name="T18" fmla="*/ 1171 w 2391"/>
                <a:gd name="T19" fmla="*/ 550 h 2983"/>
                <a:gd name="T20" fmla="*/ 1165 w 2391"/>
                <a:gd name="T21" fmla="*/ 446 h 2983"/>
                <a:gd name="T22" fmla="*/ 1143 w 2391"/>
                <a:gd name="T23" fmla="*/ 343 h 2983"/>
                <a:gd name="T24" fmla="*/ 1115 w 2391"/>
                <a:gd name="T25" fmla="*/ 250 h 2983"/>
                <a:gd name="T26" fmla="*/ 1081 w 2391"/>
                <a:gd name="T27" fmla="*/ 168 h 2983"/>
                <a:gd name="T28" fmla="*/ 1040 w 2391"/>
                <a:gd name="T29" fmla="*/ 85 h 2983"/>
                <a:gd name="T30" fmla="*/ 1004 w 2391"/>
                <a:gd name="T31" fmla="*/ 40 h 2983"/>
                <a:gd name="T32" fmla="*/ 955 w 2391"/>
                <a:gd name="T33" fmla="*/ 11 h 2983"/>
                <a:gd name="T34" fmla="*/ 898 w 2391"/>
                <a:gd name="T35" fmla="*/ 0 h 2983"/>
                <a:gd name="T36" fmla="*/ 647 w 2391"/>
                <a:gd name="T37" fmla="*/ 3 h 2983"/>
                <a:gd name="T38" fmla="*/ 595 w 2391"/>
                <a:gd name="T39" fmla="*/ 22 h 2983"/>
                <a:gd name="T40" fmla="*/ 553 w 2391"/>
                <a:gd name="T41" fmla="*/ 58 h 2983"/>
                <a:gd name="T42" fmla="*/ 526 w 2391"/>
                <a:gd name="T43" fmla="*/ 106 h 2983"/>
                <a:gd name="T44" fmla="*/ 516 w 2391"/>
                <a:gd name="T45" fmla="*/ 162 h 2983"/>
                <a:gd name="T46" fmla="*/ 516 w 2391"/>
                <a:gd name="T47" fmla="*/ 233 h 2983"/>
                <a:gd name="T48" fmla="*/ 516 w 2391"/>
                <a:gd name="T49" fmla="*/ 306 h 2983"/>
                <a:gd name="T50" fmla="*/ 516 w 2391"/>
                <a:gd name="T51" fmla="*/ 376 h 2983"/>
                <a:gd name="T52" fmla="*/ 516 w 2391"/>
                <a:gd name="T53" fmla="*/ 437 h 2983"/>
                <a:gd name="T54" fmla="*/ 515 w 2391"/>
                <a:gd name="T55" fmla="*/ 483 h 2983"/>
                <a:gd name="T56" fmla="*/ 514 w 2391"/>
                <a:gd name="T57" fmla="*/ 511 h 2983"/>
                <a:gd name="T58" fmla="*/ 445 w 2391"/>
                <a:gd name="T59" fmla="*/ 652 h 2983"/>
                <a:gd name="T60" fmla="*/ 295 w 2391"/>
                <a:gd name="T61" fmla="*/ 914 h 2983"/>
                <a:gd name="T62" fmla="*/ 173 w 2391"/>
                <a:gd name="T63" fmla="*/ 1098 h 2983"/>
                <a:gd name="T64" fmla="*/ 89 w 2391"/>
                <a:gd name="T65" fmla="*/ 1208 h 2983"/>
                <a:gd name="T66" fmla="*/ 27 w 2391"/>
                <a:gd name="T67" fmla="*/ 1279 h 2983"/>
                <a:gd name="T68" fmla="*/ 7 w 2391"/>
                <a:gd name="T69" fmla="*/ 1321 h 2983"/>
                <a:gd name="T70" fmla="*/ 0 w 2391"/>
                <a:gd name="T71" fmla="*/ 1368 h 2983"/>
                <a:gd name="T72" fmla="*/ 2 w 2391"/>
                <a:gd name="T73" fmla="*/ 2799 h 2983"/>
                <a:gd name="T74" fmla="*/ 16 w 2391"/>
                <a:gd name="T75" fmla="*/ 2845 h 2983"/>
                <a:gd name="T76" fmla="*/ 45 w 2391"/>
                <a:gd name="T77" fmla="*/ 2886 h 2983"/>
                <a:gd name="T78" fmla="*/ 79 w 2391"/>
                <a:gd name="T79" fmla="*/ 2916 h 2983"/>
                <a:gd name="T80" fmla="*/ 124 w 2391"/>
                <a:gd name="T81" fmla="*/ 2945 h 2983"/>
                <a:gd name="T82" fmla="*/ 181 w 2391"/>
                <a:gd name="T83" fmla="*/ 2968 h 2983"/>
                <a:gd name="T84" fmla="*/ 251 w 2391"/>
                <a:gd name="T85" fmla="*/ 2981 h 2983"/>
                <a:gd name="T86" fmla="*/ 381 w 2391"/>
                <a:gd name="T87" fmla="*/ 2983 h 2983"/>
                <a:gd name="T88" fmla="*/ 579 w 2391"/>
                <a:gd name="T89" fmla="*/ 2982 h 2983"/>
                <a:gd name="T90" fmla="*/ 795 w 2391"/>
                <a:gd name="T91" fmla="*/ 2981 h 2983"/>
                <a:gd name="T92" fmla="*/ 1023 w 2391"/>
                <a:gd name="T93" fmla="*/ 2980 h 2983"/>
                <a:gd name="T94" fmla="*/ 1254 w 2391"/>
                <a:gd name="T95" fmla="*/ 2980 h 2983"/>
                <a:gd name="T96" fmla="*/ 1483 w 2391"/>
                <a:gd name="T97" fmla="*/ 2980 h 2983"/>
                <a:gd name="T98" fmla="*/ 1699 w 2391"/>
                <a:gd name="T99" fmla="*/ 2980 h 2983"/>
                <a:gd name="T100" fmla="*/ 1828 w 2391"/>
                <a:gd name="T101" fmla="*/ 2979 h 2983"/>
                <a:gd name="T102" fmla="*/ 1880 w 2391"/>
                <a:gd name="T103" fmla="*/ 2960 h 2983"/>
                <a:gd name="T104" fmla="*/ 1924 w 2391"/>
                <a:gd name="T105" fmla="*/ 2925 h 2983"/>
                <a:gd name="T106" fmla="*/ 2346 w 2391"/>
                <a:gd name="T107" fmla="*/ 2206 h 2983"/>
                <a:gd name="T108" fmla="*/ 2378 w 2391"/>
                <a:gd name="T109" fmla="*/ 2130 h 2983"/>
                <a:gd name="T110" fmla="*/ 2389 w 2391"/>
                <a:gd name="T111" fmla="*/ 2048 h 2983"/>
                <a:gd name="T112" fmla="*/ 2388 w 2391"/>
                <a:gd name="T113" fmla="*/ 1186 h 2983"/>
                <a:gd name="T114" fmla="*/ 2369 w 2391"/>
                <a:gd name="T115" fmla="*/ 1132 h 2983"/>
                <a:gd name="T116" fmla="*/ 2334 w 2391"/>
                <a:gd name="T117" fmla="*/ 1091 h 2983"/>
                <a:gd name="T118" fmla="*/ 2286 w 2391"/>
                <a:gd name="T119" fmla="*/ 1063 h 2983"/>
                <a:gd name="T120" fmla="*/ 2230 w 2391"/>
                <a:gd name="T121" fmla="*/ 1053 h 2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91" h="2983">
                  <a:moveTo>
                    <a:pt x="2230" y="1053"/>
                  </a:moveTo>
                  <a:lnTo>
                    <a:pt x="1088" y="1051"/>
                  </a:lnTo>
                  <a:lnTo>
                    <a:pt x="1089" y="1048"/>
                  </a:lnTo>
                  <a:lnTo>
                    <a:pt x="1091" y="1040"/>
                  </a:lnTo>
                  <a:lnTo>
                    <a:pt x="1094" y="1026"/>
                  </a:lnTo>
                  <a:lnTo>
                    <a:pt x="1098" y="1007"/>
                  </a:lnTo>
                  <a:lnTo>
                    <a:pt x="1103" y="985"/>
                  </a:lnTo>
                  <a:lnTo>
                    <a:pt x="1109" y="959"/>
                  </a:lnTo>
                  <a:lnTo>
                    <a:pt x="1116" y="930"/>
                  </a:lnTo>
                  <a:lnTo>
                    <a:pt x="1122" y="900"/>
                  </a:lnTo>
                  <a:lnTo>
                    <a:pt x="1129" y="868"/>
                  </a:lnTo>
                  <a:lnTo>
                    <a:pt x="1136" y="835"/>
                  </a:lnTo>
                  <a:lnTo>
                    <a:pt x="1142" y="802"/>
                  </a:lnTo>
                  <a:lnTo>
                    <a:pt x="1148" y="770"/>
                  </a:lnTo>
                  <a:lnTo>
                    <a:pt x="1154" y="737"/>
                  </a:lnTo>
                  <a:lnTo>
                    <a:pt x="1159" y="707"/>
                  </a:lnTo>
                  <a:lnTo>
                    <a:pt x="1163" y="679"/>
                  </a:lnTo>
                  <a:lnTo>
                    <a:pt x="1166" y="653"/>
                  </a:lnTo>
                  <a:lnTo>
                    <a:pt x="1170" y="601"/>
                  </a:lnTo>
                  <a:lnTo>
                    <a:pt x="1171" y="550"/>
                  </a:lnTo>
                  <a:lnTo>
                    <a:pt x="1170" y="497"/>
                  </a:lnTo>
                  <a:lnTo>
                    <a:pt x="1165" y="446"/>
                  </a:lnTo>
                  <a:lnTo>
                    <a:pt x="1156" y="395"/>
                  </a:lnTo>
                  <a:lnTo>
                    <a:pt x="1143" y="343"/>
                  </a:lnTo>
                  <a:lnTo>
                    <a:pt x="1129" y="294"/>
                  </a:lnTo>
                  <a:lnTo>
                    <a:pt x="1115" y="250"/>
                  </a:lnTo>
                  <a:lnTo>
                    <a:pt x="1099" y="209"/>
                  </a:lnTo>
                  <a:lnTo>
                    <a:pt x="1081" y="168"/>
                  </a:lnTo>
                  <a:lnTo>
                    <a:pt x="1061" y="128"/>
                  </a:lnTo>
                  <a:lnTo>
                    <a:pt x="1040" y="85"/>
                  </a:lnTo>
                  <a:lnTo>
                    <a:pt x="1024" y="61"/>
                  </a:lnTo>
                  <a:lnTo>
                    <a:pt x="1004" y="40"/>
                  </a:lnTo>
                  <a:lnTo>
                    <a:pt x="981" y="23"/>
                  </a:lnTo>
                  <a:lnTo>
                    <a:pt x="955" y="11"/>
                  </a:lnTo>
                  <a:lnTo>
                    <a:pt x="927" y="3"/>
                  </a:lnTo>
                  <a:lnTo>
                    <a:pt x="898" y="0"/>
                  </a:lnTo>
                  <a:lnTo>
                    <a:pt x="677" y="0"/>
                  </a:lnTo>
                  <a:lnTo>
                    <a:pt x="647" y="3"/>
                  </a:lnTo>
                  <a:lnTo>
                    <a:pt x="620" y="10"/>
                  </a:lnTo>
                  <a:lnTo>
                    <a:pt x="595" y="22"/>
                  </a:lnTo>
                  <a:lnTo>
                    <a:pt x="573" y="38"/>
                  </a:lnTo>
                  <a:lnTo>
                    <a:pt x="553" y="58"/>
                  </a:lnTo>
                  <a:lnTo>
                    <a:pt x="537" y="80"/>
                  </a:lnTo>
                  <a:lnTo>
                    <a:pt x="526" y="106"/>
                  </a:lnTo>
                  <a:lnTo>
                    <a:pt x="518" y="133"/>
                  </a:lnTo>
                  <a:lnTo>
                    <a:pt x="516" y="162"/>
                  </a:lnTo>
                  <a:lnTo>
                    <a:pt x="516" y="197"/>
                  </a:lnTo>
                  <a:lnTo>
                    <a:pt x="516" y="233"/>
                  </a:lnTo>
                  <a:lnTo>
                    <a:pt x="516" y="270"/>
                  </a:lnTo>
                  <a:lnTo>
                    <a:pt x="516" y="306"/>
                  </a:lnTo>
                  <a:lnTo>
                    <a:pt x="516" y="342"/>
                  </a:lnTo>
                  <a:lnTo>
                    <a:pt x="516" y="376"/>
                  </a:lnTo>
                  <a:lnTo>
                    <a:pt x="516" y="408"/>
                  </a:lnTo>
                  <a:lnTo>
                    <a:pt x="516" y="437"/>
                  </a:lnTo>
                  <a:lnTo>
                    <a:pt x="515" y="462"/>
                  </a:lnTo>
                  <a:lnTo>
                    <a:pt x="515" y="483"/>
                  </a:lnTo>
                  <a:lnTo>
                    <a:pt x="515" y="500"/>
                  </a:lnTo>
                  <a:lnTo>
                    <a:pt x="514" y="511"/>
                  </a:lnTo>
                  <a:lnTo>
                    <a:pt x="513" y="516"/>
                  </a:lnTo>
                  <a:lnTo>
                    <a:pt x="445" y="652"/>
                  </a:lnTo>
                  <a:lnTo>
                    <a:pt x="372" y="785"/>
                  </a:lnTo>
                  <a:lnTo>
                    <a:pt x="295" y="914"/>
                  </a:lnTo>
                  <a:lnTo>
                    <a:pt x="212" y="1041"/>
                  </a:lnTo>
                  <a:lnTo>
                    <a:pt x="173" y="1098"/>
                  </a:lnTo>
                  <a:lnTo>
                    <a:pt x="132" y="1153"/>
                  </a:lnTo>
                  <a:lnTo>
                    <a:pt x="89" y="1208"/>
                  </a:lnTo>
                  <a:lnTo>
                    <a:pt x="42" y="1260"/>
                  </a:lnTo>
                  <a:lnTo>
                    <a:pt x="27" y="1279"/>
                  </a:lnTo>
                  <a:lnTo>
                    <a:pt x="16" y="1299"/>
                  </a:lnTo>
                  <a:lnTo>
                    <a:pt x="7" y="1321"/>
                  </a:lnTo>
                  <a:lnTo>
                    <a:pt x="2" y="1344"/>
                  </a:lnTo>
                  <a:lnTo>
                    <a:pt x="0" y="1368"/>
                  </a:lnTo>
                  <a:lnTo>
                    <a:pt x="0" y="2774"/>
                  </a:lnTo>
                  <a:lnTo>
                    <a:pt x="2" y="2799"/>
                  </a:lnTo>
                  <a:lnTo>
                    <a:pt x="7" y="2823"/>
                  </a:lnTo>
                  <a:lnTo>
                    <a:pt x="16" y="2845"/>
                  </a:lnTo>
                  <a:lnTo>
                    <a:pt x="29" y="2866"/>
                  </a:lnTo>
                  <a:lnTo>
                    <a:pt x="45" y="2886"/>
                  </a:lnTo>
                  <a:lnTo>
                    <a:pt x="61" y="2901"/>
                  </a:lnTo>
                  <a:lnTo>
                    <a:pt x="79" y="2916"/>
                  </a:lnTo>
                  <a:lnTo>
                    <a:pt x="100" y="2931"/>
                  </a:lnTo>
                  <a:lnTo>
                    <a:pt x="124" y="2945"/>
                  </a:lnTo>
                  <a:lnTo>
                    <a:pt x="151" y="2957"/>
                  </a:lnTo>
                  <a:lnTo>
                    <a:pt x="181" y="2968"/>
                  </a:lnTo>
                  <a:lnTo>
                    <a:pt x="215" y="2976"/>
                  </a:lnTo>
                  <a:lnTo>
                    <a:pt x="251" y="2981"/>
                  </a:lnTo>
                  <a:lnTo>
                    <a:pt x="292" y="2983"/>
                  </a:lnTo>
                  <a:lnTo>
                    <a:pt x="381" y="2983"/>
                  </a:lnTo>
                  <a:lnTo>
                    <a:pt x="478" y="2982"/>
                  </a:lnTo>
                  <a:lnTo>
                    <a:pt x="579" y="2982"/>
                  </a:lnTo>
                  <a:lnTo>
                    <a:pt x="686" y="2981"/>
                  </a:lnTo>
                  <a:lnTo>
                    <a:pt x="795" y="2981"/>
                  </a:lnTo>
                  <a:lnTo>
                    <a:pt x="909" y="2981"/>
                  </a:lnTo>
                  <a:lnTo>
                    <a:pt x="1023" y="2980"/>
                  </a:lnTo>
                  <a:lnTo>
                    <a:pt x="1139" y="2980"/>
                  </a:lnTo>
                  <a:lnTo>
                    <a:pt x="1254" y="2980"/>
                  </a:lnTo>
                  <a:lnTo>
                    <a:pt x="1370" y="2980"/>
                  </a:lnTo>
                  <a:lnTo>
                    <a:pt x="1483" y="2980"/>
                  </a:lnTo>
                  <a:lnTo>
                    <a:pt x="1592" y="2980"/>
                  </a:lnTo>
                  <a:lnTo>
                    <a:pt x="1699" y="2980"/>
                  </a:lnTo>
                  <a:lnTo>
                    <a:pt x="1800" y="2981"/>
                  </a:lnTo>
                  <a:lnTo>
                    <a:pt x="1828" y="2979"/>
                  </a:lnTo>
                  <a:lnTo>
                    <a:pt x="1855" y="2972"/>
                  </a:lnTo>
                  <a:lnTo>
                    <a:pt x="1880" y="2960"/>
                  </a:lnTo>
                  <a:lnTo>
                    <a:pt x="1904" y="2944"/>
                  </a:lnTo>
                  <a:lnTo>
                    <a:pt x="1924" y="2925"/>
                  </a:lnTo>
                  <a:lnTo>
                    <a:pt x="1940" y="2902"/>
                  </a:lnTo>
                  <a:lnTo>
                    <a:pt x="2346" y="2206"/>
                  </a:lnTo>
                  <a:lnTo>
                    <a:pt x="2364" y="2169"/>
                  </a:lnTo>
                  <a:lnTo>
                    <a:pt x="2378" y="2130"/>
                  </a:lnTo>
                  <a:lnTo>
                    <a:pt x="2386" y="2089"/>
                  </a:lnTo>
                  <a:lnTo>
                    <a:pt x="2389" y="2048"/>
                  </a:lnTo>
                  <a:lnTo>
                    <a:pt x="2391" y="1214"/>
                  </a:lnTo>
                  <a:lnTo>
                    <a:pt x="2388" y="1186"/>
                  </a:lnTo>
                  <a:lnTo>
                    <a:pt x="2381" y="1157"/>
                  </a:lnTo>
                  <a:lnTo>
                    <a:pt x="2369" y="1132"/>
                  </a:lnTo>
                  <a:lnTo>
                    <a:pt x="2353" y="1110"/>
                  </a:lnTo>
                  <a:lnTo>
                    <a:pt x="2334" y="1091"/>
                  </a:lnTo>
                  <a:lnTo>
                    <a:pt x="2311" y="1075"/>
                  </a:lnTo>
                  <a:lnTo>
                    <a:pt x="2286" y="1063"/>
                  </a:lnTo>
                  <a:lnTo>
                    <a:pt x="2259" y="1055"/>
                  </a:lnTo>
                  <a:lnTo>
                    <a:pt x="2230" y="105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100"/>
            </a:p>
          </p:txBody>
        </p:sp>
        <p:sp>
          <p:nvSpPr>
            <p:cNvPr id="13" name="Freeform 211"/>
            <p:cNvSpPr>
              <a:spLocks/>
            </p:cNvSpPr>
            <p:nvPr/>
          </p:nvSpPr>
          <p:spPr bwMode="auto">
            <a:xfrm>
              <a:off x="1392" y="4279"/>
              <a:ext cx="93" cy="340"/>
            </a:xfrm>
            <a:custGeom>
              <a:avLst/>
              <a:gdLst>
                <a:gd name="T0" fmla="*/ 304 w 465"/>
                <a:gd name="T1" fmla="*/ 0 h 1701"/>
                <a:gd name="T2" fmla="*/ 161 w 465"/>
                <a:gd name="T3" fmla="*/ 0 h 1701"/>
                <a:gd name="T4" fmla="*/ 132 w 465"/>
                <a:gd name="T5" fmla="*/ 3 h 1701"/>
                <a:gd name="T6" fmla="*/ 105 w 465"/>
                <a:gd name="T7" fmla="*/ 10 h 1701"/>
                <a:gd name="T8" fmla="*/ 79 w 465"/>
                <a:gd name="T9" fmla="*/ 22 h 1701"/>
                <a:gd name="T10" fmla="*/ 57 w 465"/>
                <a:gd name="T11" fmla="*/ 38 h 1701"/>
                <a:gd name="T12" fmla="*/ 38 w 465"/>
                <a:gd name="T13" fmla="*/ 57 h 1701"/>
                <a:gd name="T14" fmla="*/ 22 w 465"/>
                <a:gd name="T15" fmla="*/ 79 h 1701"/>
                <a:gd name="T16" fmla="*/ 10 w 465"/>
                <a:gd name="T17" fmla="*/ 105 h 1701"/>
                <a:gd name="T18" fmla="*/ 3 w 465"/>
                <a:gd name="T19" fmla="*/ 132 h 1701"/>
                <a:gd name="T20" fmla="*/ 0 w 465"/>
                <a:gd name="T21" fmla="*/ 161 h 1701"/>
                <a:gd name="T22" fmla="*/ 0 w 465"/>
                <a:gd name="T23" fmla="*/ 1540 h 1701"/>
                <a:gd name="T24" fmla="*/ 3 w 465"/>
                <a:gd name="T25" fmla="*/ 1569 h 1701"/>
                <a:gd name="T26" fmla="*/ 10 w 465"/>
                <a:gd name="T27" fmla="*/ 1596 h 1701"/>
                <a:gd name="T28" fmla="*/ 22 w 465"/>
                <a:gd name="T29" fmla="*/ 1622 h 1701"/>
                <a:gd name="T30" fmla="*/ 38 w 465"/>
                <a:gd name="T31" fmla="*/ 1644 h 1701"/>
                <a:gd name="T32" fmla="*/ 57 w 465"/>
                <a:gd name="T33" fmla="*/ 1663 h 1701"/>
                <a:gd name="T34" fmla="*/ 79 w 465"/>
                <a:gd name="T35" fmla="*/ 1679 h 1701"/>
                <a:gd name="T36" fmla="*/ 105 w 465"/>
                <a:gd name="T37" fmla="*/ 1691 h 1701"/>
                <a:gd name="T38" fmla="*/ 132 w 465"/>
                <a:gd name="T39" fmla="*/ 1698 h 1701"/>
                <a:gd name="T40" fmla="*/ 161 w 465"/>
                <a:gd name="T41" fmla="*/ 1701 h 1701"/>
                <a:gd name="T42" fmla="*/ 304 w 465"/>
                <a:gd name="T43" fmla="*/ 1701 h 1701"/>
                <a:gd name="T44" fmla="*/ 334 w 465"/>
                <a:gd name="T45" fmla="*/ 1698 h 1701"/>
                <a:gd name="T46" fmla="*/ 361 w 465"/>
                <a:gd name="T47" fmla="*/ 1691 h 1701"/>
                <a:gd name="T48" fmla="*/ 386 w 465"/>
                <a:gd name="T49" fmla="*/ 1679 h 1701"/>
                <a:gd name="T50" fmla="*/ 408 w 465"/>
                <a:gd name="T51" fmla="*/ 1663 h 1701"/>
                <a:gd name="T52" fmla="*/ 427 w 465"/>
                <a:gd name="T53" fmla="*/ 1644 h 1701"/>
                <a:gd name="T54" fmla="*/ 443 w 465"/>
                <a:gd name="T55" fmla="*/ 1622 h 1701"/>
                <a:gd name="T56" fmla="*/ 455 w 465"/>
                <a:gd name="T57" fmla="*/ 1596 h 1701"/>
                <a:gd name="T58" fmla="*/ 462 w 465"/>
                <a:gd name="T59" fmla="*/ 1569 h 1701"/>
                <a:gd name="T60" fmla="*/ 465 w 465"/>
                <a:gd name="T61" fmla="*/ 1540 h 1701"/>
                <a:gd name="T62" fmla="*/ 465 w 465"/>
                <a:gd name="T63" fmla="*/ 161 h 1701"/>
                <a:gd name="T64" fmla="*/ 463 w 465"/>
                <a:gd name="T65" fmla="*/ 132 h 1701"/>
                <a:gd name="T66" fmla="*/ 455 w 465"/>
                <a:gd name="T67" fmla="*/ 105 h 1701"/>
                <a:gd name="T68" fmla="*/ 443 w 465"/>
                <a:gd name="T69" fmla="*/ 79 h 1701"/>
                <a:gd name="T70" fmla="*/ 428 w 465"/>
                <a:gd name="T71" fmla="*/ 57 h 1701"/>
                <a:gd name="T72" fmla="*/ 408 w 465"/>
                <a:gd name="T73" fmla="*/ 38 h 1701"/>
                <a:gd name="T74" fmla="*/ 386 w 465"/>
                <a:gd name="T75" fmla="*/ 22 h 1701"/>
                <a:gd name="T76" fmla="*/ 361 w 465"/>
                <a:gd name="T77" fmla="*/ 10 h 1701"/>
                <a:gd name="T78" fmla="*/ 334 w 465"/>
                <a:gd name="T79" fmla="*/ 3 h 1701"/>
                <a:gd name="T80" fmla="*/ 304 w 465"/>
                <a:gd name="T81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65" h="1701">
                  <a:moveTo>
                    <a:pt x="304" y="0"/>
                  </a:moveTo>
                  <a:lnTo>
                    <a:pt x="161" y="0"/>
                  </a:lnTo>
                  <a:lnTo>
                    <a:pt x="132" y="3"/>
                  </a:lnTo>
                  <a:lnTo>
                    <a:pt x="105" y="10"/>
                  </a:lnTo>
                  <a:lnTo>
                    <a:pt x="79" y="22"/>
                  </a:lnTo>
                  <a:lnTo>
                    <a:pt x="57" y="38"/>
                  </a:lnTo>
                  <a:lnTo>
                    <a:pt x="38" y="57"/>
                  </a:lnTo>
                  <a:lnTo>
                    <a:pt x="22" y="79"/>
                  </a:lnTo>
                  <a:lnTo>
                    <a:pt x="10" y="105"/>
                  </a:lnTo>
                  <a:lnTo>
                    <a:pt x="3" y="132"/>
                  </a:lnTo>
                  <a:lnTo>
                    <a:pt x="0" y="161"/>
                  </a:lnTo>
                  <a:lnTo>
                    <a:pt x="0" y="1540"/>
                  </a:lnTo>
                  <a:lnTo>
                    <a:pt x="3" y="1569"/>
                  </a:lnTo>
                  <a:lnTo>
                    <a:pt x="10" y="1596"/>
                  </a:lnTo>
                  <a:lnTo>
                    <a:pt x="22" y="1622"/>
                  </a:lnTo>
                  <a:lnTo>
                    <a:pt x="38" y="1644"/>
                  </a:lnTo>
                  <a:lnTo>
                    <a:pt x="57" y="1663"/>
                  </a:lnTo>
                  <a:lnTo>
                    <a:pt x="79" y="1679"/>
                  </a:lnTo>
                  <a:lnTo>
                    <a:pt x="105" y="1691"/>
                  </a:lnTo>
                  <a:lnTo>
                    <a:pt x="132" y="1698"/>
                  </a:lnTo>
                  <a:lnTo>
                    <a:pt x="161" y="1701"/>
                  </a:lnTo>
                  <a:lnTo>
                    <a:pt x="304" y="1701"/>
                  </a:lnTo>
                  <a:lnTo>
                    <a:pt x="334" y="1698"/>
                  </a:lnTo>
                  <a:lnTo>
                    <a:pt x="361" y="1691"/>
                  </a:lnTo>
                  <a:lnTo>
                    <a:pt x="386" y="1679"/>
                  </a:lnTo>
                  <a:lnTo>
                    <a:pt x="408" y="1663"/>
                  </a:lnTo>
                  <a:lnTo>
                    <a:pt x="427" y="1644"/>
                  </a:lnTo>
                  <a:lnTo>
                    <a:pt x="443" y="1622"/>
                  </a:lnTo>
                  <a:lnTo>
                    <a:pt x="455" y="1596"/>
                  </a:lnTo>
                  <a:lnTo>
                    <a:pt x="462" y="1569"/>
                  </a:lnTo>
                  <a:lnTo>
                    <a:pt x="465" y="1540"/>
                  </a:lnTo>
                  <a:lnTo>
                    <a:pt x="465" y="161"/>
                  </a:lnTo>
                  <a:lnTo>
                    <a:pt x="463" y="132"/>
                  </a:lnTo>
                  <a:lnTo>
                    <a:pt x="455" y="105"/>
                  </a:lnTo>
                  <a:lnTo>
                    <a:pt x="443" y="79"/>
                  </a:lnTo>
                  <a:lnTo>
                    <a:pt x="428" y="57"/>
                  </a:lnTo>
                  <a:lnTo>
                    <a:pt x="408" y="38"/>
                  </a:lnTo>
                  <a:lnTo>
                    <a:pt x="386" y="22"/>
                  </a:lnTo>
                  <a:lnTo>
                    <a:pt x="361" y="10"/>
                  </a:lnTo>
                  <a:lnTo>
                    <a:pt x="334" y="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100"/>
            </a:p>
          </p:txBody>
        </p:sp>
      </p:grpSp>
      <p:sp>
        <p:nvSpPr>
          <p:cNvPr id="19" name="CaixaDeTexto 18"/>
          <p:cNvSpPr txBox="1"/>
          <p:nvPr/>
        </p:nvSpPr>
        <p:spPr>
          <a:xfrm>
            <a:off x="3055264" y="2251353"/>
            <a:ext cx="3075376" cy="623362"/>
          </a:xfrm>
          <a:prstGeom prst="rect">
            <a:avLst/>
          </a:prstGeom>
          <a:noFill/>
        </p:spPr>
        <p:txBody>
          <a:bodyPr wrap="square" lIns="175830" tIns="87915" rIns="175830" bIns="87915" rtlCol="0">
            <a:spAutoFit/>
          </a:bodyPr>
          <a:lstStyle/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incentiva o jovem voltar a estudar – desperta o  interesse em estudar;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270004" y="2899079"/>
            <a:ext cx="3871356" cy="2639760"/>
          </a:xfrm>
          <a:prstGeom prst="rect">
            <a:avLst/>
          </a:prstGeom>
          <a:noFill/>
        </p:spPr>
        <p:txBody>
          <a:bodyPr wrap="square" lIns="175830" tIns="87915" rIns="175830" bIns="87915" rtlCol="0">
            <a:spAutoFit/>
          </a:bodyPr>
          <a:lstStyle/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qualifica, em alguma dimensões, o jovem para o mercado de trabalho;</a:t>
            </a:r>
          </a:p>
          <a:p>
            <a:pPr algn="just"/>
            <a:endParaRPr lang="pt-BR" sz="1100" dirty="0">
              <a:latin typeface="Calibri Light" panose="020F0302020204030204" pitchFamily="34" charset="0"/>
            </a:endParaRPr>
          </a:p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</a:t>
            </a:r>
            <a:r>
              <a:rPr lang="pt-BR" sz="1600" b="1" dirty="0">
                <a:latin typeface="Calibri Light" panose="020F0302020204030204" pitchFamily="34" charset="0"/>
              </a:rPr>
              <a:t>oportunidade da empresa/indústria  para a prática de responsabilidade social</a:t>
            </a:r>
            <a:r>
              <a:rPr lang="pt-BR" sz="1400" dirty="0">
                <a:latin typeface="Calibri Light" panose="020F0302020204030204" pitchFamily="34" charset="0"/>
              </a:rPr>
              <a:t>; </a:t>
            </a:r>
          </a:p>
          <a:p>
            <a:pPr algn="just"/>
            <a:endParaRPr lang="pt-BR" sz="1100" dirty="0">
              <a:latin typeface="Calibri Light" panose="020F0302020204030204" pitchFamily="34" charset="0"/>
            </a:endParaRPr>
          </a:p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é um projeto inovador; </a:t>
            </a:r>
          </a:p>
          <a:p>
            <a:pPr algn="just"/>
            <a:endParaRPr lang="pt-BR" sz="1100" dirty="0">
              <a:latin typeface="Calibri Light" panose="020F0302020204030204" pitchFamily="34" charset="0"/>
            </a:endParaRPr>
          </a:p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oportunidade do jovem aprimorar conhecimento e desenvolver habilidades.</a:t>
            </a:r>
          </a:p>
          <a:p>
            <a:pPr algn="just"/>
            <a:endParaRPr lang="pt-BR" sz="1100" dirty="0">
              <a:latin typeface="Calibri Light" panose="020F0302020204030204" pitchFamily="34" charset="0"/>
            </a:endParaRPr>
          </a:p>
          <a:p>
            <a:pPr algn="just"/>
            <a:endParaRPr lang="pt-BR" sz="1400" dirty="0">
              <a:latin typeface="Calibri Light" panose="020F0302020204030204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3723293" y="1180034"/>
            <a:ext cx="20306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PONTOS POSITIVOS</a:t>
            </a:r>
            <a:endParaRPr lang="pt-BR" sz="32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6202774" y="2279208"/>
            <a:ext cx="4524816" cy="3039869"/>
          </a:xfrm>
          <a:prstGeom prst="rect">
            <a:avLst/>
          </a:prstGeom>
          <a:noFill/>
        </p:spPr>
        <p:txBody>
          <a:bodyPr wrap="square" lIns="175830" tIns="87915" rIns="175830" bIns="87915" rtlCol="0">
            <a:spAutoFit/>
          </a:bodyPr>
          <a:lstStyle/>
          <a:p>
            <a:pPr algn="just"/>
            <a:r>
              <a:rPr lang="pt-BR" sz="1400" b="1" dirty="0">
                <a:latin typeface="Calibri Light" panose="020F0302020204030204" pitchFamily="34" charset="0"/>
              </a:rPr>
              <a:t>(+) o método de trilhas de aprendizagem qualifica especificamente para a vaga;</a:t>
            </a:r>
          </a:p>
          <a:p>
            <a:pPr algn="just"/>
            <a:endParaRPr lang="pt-BR" sz="1000" dirty="0">
              <a:latin typeface="Calibri Light" panose="020F0302020204030204" pitchFamily="34" charset="0"/>
            </a:endParaRPr>
          </a:p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utiliza a linguagem do jovem; </a:t>
            </a:r>
          </a:p>
          <a:p>
            <a:pPr algn="just"/>
            <a:endParaRPr lang="pt-BR" sz="1000" dirty="0">
              <a:latin typeface="Calibri Light" panose="020F0302020204030204" pitchFamily="34" charset="0"/>
            </a:endParaRPr>
          </a:p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os vídeos são rápidos, não são cansativos;</a:t>
            </a:r>
          </a:p>
          <a:p>
            <a:pPr algn="just"/>
            <a:endParaRPr lang="pt-BR" sz="700" dirty="0">
              <a:latin typeface="Calibri Light" panose="020F0302020204030204" pitchFamily="34" charset="0"/>
            </a:endParaRPr>
          </a:p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possibilidade de ser mais assertivo no processo de seleção – customizar as trilhas de aprendizagem de acordo com as necessidades da vaga; </a:t>
            </a:r>
          </a:p>
          <a:p>
            <a:pPr algn="just"/>
            <a:endParaRPr lang="pt-BR" sz="500" dirty="0">
              <a:latin typeface="Calibri Light" panose="020F0302020204030204" pitchFamily="34" charset="0"/>
            </a:endParaRPr>
          </a:p>
          <a:p>
            <a:pPr algn="just"/>
            <a:r>
              <a:rPr lang="pt-BR" sz="1400" dirty="0">
                <a:latin typeface="Calibri Light" panose="020F0302020204030204" pitchFamily="34" charset="0"/>
              </a:rPr>
              <a:t>(+) característica lúdica da plataforma – o processo seletivo deixa de ser uma “coisa chata” e se torna mais estimulante.</a:t>
            </a:r>
          </a:p>
          <a:p>
            <a:pPr algn="just"/>
            <a:endParaRPr lang="pt-BR" sz="1400" dirty="0">
              <a:latin typeface="Calibri Light" panose="020F0302020204030204" pitchFamily="34" charset="0"/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3D552E51-1F5A-4ED7-9437-E59F6146490D}"/>
              </a:ext>
            </a:extLst>
          </p:cNvPr>
          <p:cNvSpPr/>
          <p:nvPr/>
        </p:nvSpPr>
        <p:spPr>
          <a:xfrm>
            <a:off x="180679" y="5296924"/>
            <a:ext cx="117446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1" dirty="0">
                <a:solidFill>
                  <a:srgbClr val="5B8F11"/>
                </a:solidFill>
              </a:rPr>
              <a:t>“Muita. Muita relevância, tanto por ser uma questão social quanto por ser uma fonte de informação. Une as funções de recrutamento e de reconhecimento. </a:t>
            </a:r>
            <a:br>
              <a:rPr lang="pt-BR" sz="2800" b="1" i="1" dirty="0">
                <a:solidFill>
                  <a:srgbClr val="5B8F11"/>
                </a:solidFill>
              </a:rPr>
            </a:br>
            <a:r>
              <a:rPr lang="pt-BR" sz="2800" b="1" i="1" dirty="0">
                <a:solidFill>
                  <a:srgbClr val="5B8F11"/>
                </a:solidFill>
              </a:rPr>
              <a:t>As demais indústrias terão interesse, com certeza.” </a:t>
            </a:r>
            <a:endParaRPr lang="en-US" sz="2800" b="1" i="1" dirty="0">
              <a:solidFill>
                <a:srgbClr val="5B8F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35310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477057" y="462109"/>
            <a:ext cx="11086293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plataforma tecnológica</a:t>
            </a:r>
            <a:endParaRPr lang="pt-BR" sz="4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EB751DF-DEC7-464B-B9E7-434BF5695F54}"/>
              </a:ext>
            </a:extLst>
          </p:cNvPr>
          <p:cNvSpPr/>
          <p:nvPr/>
        </p:nvSpPr>
        <p:spPr>
          <a:xfrm>
            <a:off x="279487" y="1296203"/>
            <a:ext cx="116330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É um ambiente colaborativo de aprendizagem que oferece acesso a oportunidades de trabalho e capacitação, e conecta jovens, voluntários, empresas e organizações sociais.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" y="2576066"/>
            <a:ext cx="12028170" cy="421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20495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45576E37-5D9E-1A49-BB57-41C07101D0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4276579" cy="6963508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7D126B26-BA8B-45C5-B91E-50D3D82B6780}"/>
              </a:ext>
            </a:extLst>
          </p:cNvPr>
          <p:cNvSpPr txBox="1">
            <a:spLocks/>
          </p:cNvSpPr>
          <p:nvPr/>
        </p:nvSpPr>
        <p:spPr>
          <a:xfrm>
            <a:off x="4655357" y="545234"/>
            <a:ext cx="7456432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TECNOLOGIA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3C2DB79-61D2-4031-AB1A-A2042A5E37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511" y="2447857"/>
            <a:ext cx="1704373" cy="7112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6D01984-5A7B-4F31-BB0E-C52704EED1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510" y="3448076"/>
            <a:ext cx="1704373" cy="711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DCC6123-5E03-44F0-A0EA-FDDD657C73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509" y="4770089"/>
            <a:ext cx="1704373" cy="711288"/>
          </a:xfrm>
          <a:prstGeom prst="rect">
            <a:avLst/>
          </a:prstGeom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xmlns="" id="{28687D83-7C44-6E4E-94EA-E7DB207E074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0915" y="5920760"/>
            <a:ext cx="1704373" cy="71128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EE24D69-56CD-224C-BF02-BAD1FE4A0CB1}"/>
              </a:ext>
            </a:extLst>
          </p:cNvPr>
          <p:cNvSpPr/>
          <p:nvPr/>
        </p:nvSpPr>
        <p:spPr>
          <a:xfrm>
            <a:off x="5870962" y="2536875"/>
            <a:ext cx="41667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Education Data Analytics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6EAAA356-A438-0B45-9085-8A88D824FC98}"/>
              </a:ext>
            </a:extLst>
          </p:cNvPr>
          <p:cNvSpPr/>
          <p:nvPr/>
        </p:nvSpPr>
        <p:spPr>
          <a:xfrm>
            <a:off x="5870962" y="3523026"/>
            <a:ext cx="545764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Análise comportamental </a:t>
            </a:r>
            <a:r>
              <a:rPr lang="pt-BR" sz="3200" b="1" dirty="0" smtClean="0">
                <a:solidFill>
                  <a:schemeClr val="bg1"/>
                </a:solidFill>
              </a:rPr>
              <a:t>(perfil x</a:t>
            </a:r>
          </a:p>
          <a:p>
            <a:r>
              <a:rPr lang="pt-BR" sz="3200" b="1" dirty="0" smtClean="0">
                <a:solidFill>
                  <a:schemeClr val="bg1"/>
                </a:solidFill>
              </a:rPr>
              <a:t> aprendizado)</a:t>
            </a:r>
            <a:endParaRPr lang="pt-BR" sz="3200" b="1" dirty="0">
              <a:solidFill>
                <a:schemeClr val="bg1"/>
              </a:solidFill>
            </a:endParaRP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470F2A1E-D5AE-7646-B395-F4B9213C5A7A}"/>
              </a:ext>
            </a:extLst>
          </p:cNvPr>
          <p:cNvSpPr/>
          <p:nvPr/>
        </p:nvSpPr>
        <p:spPr>
          <a:xfrm>
            <a:off x="5870962" y="4845039"/>
            <a:ext cx="59032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Acompanhamento do desempenho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ECEF08BC-5E7A-F141-BD15-845620952EB2}"/>
              </a:ext>
            </a:extLst>
          </p:cNvPr>
          <p:cNvSpPr/>
          <p:nvPr/>
        </p:nvSpPr>
        <p:spPr>
          <a:xfrm>
            <a:off x="5834541" y="6024013"/>
            <a:ext cx="424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Personalização do ensino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03C2DB79-61D2-4031-AB1A-A2042A5E37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511" y="1419157"/>
            <a:ext cx="1704373" cy="711288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AEE24D69-56CD-224C-BF02-BAD1FE4A0CB1}"/>
              </a:ext>
            </a:extLst>
          </p:cNvPr>
          <p:cNvSpPr/>
          <p:nvPr/>
        </p:nvSpPr>
        <p:spPr>
          <a:xfrm>
            <a:off x="5870962" y="1508175"/>
            <a:ext cx="3503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Transacional/Serviço</a:t>
            </a:r>
          </a:p>
        </p:txBody>
      </p:sp>
    </p:spTree>
    <p:extLst>
      <p:ext uri="{BB962C8B-B14F-4D97-AF65-F5344CB8AC3E}">
        <p14:creationId xmlns:p14="http://schemas.microsoft.com/office/powerpoint/2010/main" val="1587436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ite EduLivr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918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8">
            <a:extLst>
              <a:ext uri="{FF2B5EF4-FFF2-40B4-BE49-F238E27FC236}">
                <a16:creationId xmlns:a16="http://schemas.microsoft.com/office/drawing/2014/main" xmlns="" id="{F24AA676-0BA2-4AE9-993F-9B97E83FCEE5}"/>
              </a:ext>
            </a:extLst>
          </p:cNvPr>
          <p:cNvGrpSpPr/>
          <p:nvPr/>
        </p:nvGrpSpPr>
        <p:grpSpPr>
          <a:xfrm>
            <a:off x="11793" y="11"/>
            <a:ext cx="1936492" cy="6857990"/>
            <a:chOff x="0" y="11"/>
            <a:chExt cx="1936492" cy="6857990"/>
          </a:xfrm>
        </p:grpSpPr>
        <p:pic>
          <p:nvPicPr>
            <p:cNvPr id="13" name="Imagem 3">
              <a:extLst>
                <a:ext uri="{FF2B5EF4-FFF2-40B4-BE49-F238E27FC236}">
                  <a16:creationId xmlns:a16="http://schemas.microsoft.com/office/drawing/2014/main" xmlns="" id="{1BFF1E51-925C-4E50-97F0-24892292E6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xmlns="" id="{82A0EA7E-9377-4863-9E1C-626A9621D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0526" y="300198"/>
              <a:ext cx="1379833" cy="738649"/>
            </a:xfrm>
            <a:prstGeom prst="rect">
              <a:avLst/>
            </a:prstGeom>
          </p:spPr>
        </p:pic>
      </p:grpSp>
      <p:cxnSp>
        <p:nvCxnSpPr>
          <p:cNvPr id="20" name="Conector Reto 10">
            <a:extLst>
              <a:ext uri="{FF2B5EF4-FFF2-40B4-BE49-F238E27FC236}">
                <a16:creationId xmlns:a16="http://schemas.microsoft.com/office/drawing/2014/main" xmlns="" id="{658FB281-9FB2-40F9-BCBB-4148FADD8994}"/>
              </a:ext>
            </a:extLst>
          </p:cNvPr>
          <p:cNvCxnSpPr>
            <a:cxnSpLocks/>
          </p:cNvCxnSpPr>
          <p:nvPr/>
        </p:nvCxnSpPr>
        <p:spPr>
          <a:xfrm>
            <a:off x="2582997" y="488394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10">
            <a:extLst>
              <a:ext uri="{FF2B5EF4-FFF2-40B4-BE49-F238E27FC236}">
                <a16:creationId xmlns:a16="http://schemas.microsoft.com/office/drawing/2014/main" xmlns="" id="{320052FC-79A2-456A-B1E9-5D8CDB714B1E}"/>
              </a:ext>
            </a:extLst>
          </p:cNvPr>
          <p:cNvCxnSpPr>
            <a:cxnSpLocks/>
          </p:cNvCxnSpPr>
          <p:nvPr/>
        </p:nvCxnSpPr>
        <p:spPr>
          <a:xfrm>
            <a:off x="2582996" y="1376076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2474166" y="572415"/>
            <a:ext cx="94246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rgbClr val="ABD037"/>
                </a:solidFill>
              </a:rPr>
              <a:t>Sustentabilidade e Governança</a:t>
            </a:r>
            <a:endParaRPr lang="pt-BR" sz="2200" b="1" dirty="0">
              <a:solidFill>
                <a:srgbClr val="ABD037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0D8EAD7-2329-A241-8E10-E2B2AAB799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5276" y="2401692"/>
            <a:ext cx="4173214" cy="134847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B9BDFF2-8010-5C4E-A93A-4EC4BFC9575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2996" y="2293323"/>
            <a:ext cx="1491377" cy="15652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3505C41-D341-424E-A3A4-6EE42A9FBE0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2996" y="4437521"/>
            <a:ext cx="4913411" cy="152929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2E05895-672F-EC43-9280-2B246D85143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478" y="2288577"/>
            <a:ext cx="1928760" cy="15747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E5729933-7A51-3D43-9F21-CC174001815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1524" y="4103256"/>
            <a:ext cx="3907251" cy="219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94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02925E7-0557-764E-ACF8-EABE246DBE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395180" cy="697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468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D831750-3D9B-4F61-92CC-D677BD3979DD}"/>
              </a:ext>
            </a:extLst>
          </p:cNvPr>
          <p:cNvGrpSpPr/>
          <p:nvPr/>
        </p:nvGrpSpPr>
        <p:grpSpPr>
          <a:xfrm>
            <a:off x="0" y="11"/>
            <a:ext cx="1936492" cy="6857990"/>
            <a:chOff x="0" y="11"/>
            <a:chExt cx="1936492" cy="6857990"/>
          </a:xfrm>
        </p:grpSpPr>
        <p:pic>
          <p:nvPicPr>
            <p:cNvPr id="6" name="Imagem 3">
              <a:extLst>
                <a:ext uri="{FF2B5EF4-FFF2-40B4-BE49-F238E27FC236}">
                  <a16:creationId xmlns:a16="http://schemas.microsoft.com/office/drawing/2014/main" xmlns="" id="{D7745DAE-E36A-40BF-BA4C-92B2372AD3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07C8EF0D-A3F8-47FC-903C-4C84F9A7C9A4}"/>
                </a:ext>
              </a:extLst>
            </p:cNvPr>
            <p:cNvGrpSpPr/>
            <p:nvPr/>
          </p:nvGrpSpPr>
          <p:grpSpPr>
            <a:xfrm>
              <a:off x="300526" y="300196"/>
              <a:ext cx="1532548" cy="1241507"/>
              <a:chOff x="140997" y="5261256"/>
              <a:chExt cx="1770866" cy="1434567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xmlns="" id="{CCB19558-7C76-40E5-B81F-3EA4EF7A1E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5261256"/>
                <a:ext cx="1594403" cy="853512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135D7BE3-B7BE-4842-BB24-C69BA8B0B7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6114768"/>
                <a:ext cx="1770866" cy="581055"/>
              </a:xfrm>
              <a:prstGeom prst="rect">
                <a:avLst/>
              </a:prstGeom>
            </p:spPr>
          </p:pic>
        </p:grp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2128187" y="433256"/>
            <a:ext cx="8693505" cy="449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lnSpc>
                <a:spcPct val="100000"/>
              </a:lnSpc>
            </a:pPr>
            <a:r>
              <a:rPr lang="pt-PT" sz="4200" dirty="0">
                <a:solidFill>
                  <a:srgbClr val="ABD037"/>
                </a:solidFill>
                <a:latin typeface="Calibri" panose="020F0502020204030204" pitchFamily="34" charset="0"/>
              </a:rPr>
              <a:t>Gold Share - SESI e SENAI</a:t>
            </a:r>
            <a:endParaRPr lang="pt-BR" sz="4200" b="0" dirty="0">
              <a:solidFill>
                <a:srgbClr val="ABD037"/>
              </a:solidFill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ED1F1BF1-4A08-49F8-9028-923098292B46}"/>
              </a:ext>
            </a:extLst>
          </p:cNvPr>
          <p:cNvCxnSpPr>
            <a:cxnSpLocks/>
          </p:cNvCxnSpPr>
          <p:nvPr/>
        </p:nvCxnSpPr>
        <p:spPr>
          <a:xfrm>
            <a:off x="2237018" y="187293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0">
            <a:extLst>
              <a:ext uri="{FF2B5EF4-FFF2-40B4-BE49-F238E27FC236}">
                <a16:creationId xmlns:a16="http://schemas.microsoft.com/office/drawing/2014/main" xmlns="" id="{86A40986-D75D-4DEF-8E24-907D4AFE1668}"/>
              </a:ext>
            </a:extLst>
          </p:cNvPr>
          <p:cNvCxnSpPr>
            <a:cxnSpLocks/>
          </p:cNvCxnSpPr>
          <p:nvPr/>
        </p:nvCxnSpPr>
        <p:spPr>
          <a:xfrm>
            <a:off x="2237017" y="1160703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071501764"/>
              </p:ext>
            </p:extLst>
          </p:nvPr>
        </p:nvGraphicFramePr>
        <p:xfrm>
          <a:off x="2237018" y="1325217"/>
          <a:ext cx="9337054" cy="4928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3031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3759200" cy="7649841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7D126B26-BA8B-45C5-B91E-50D3D82B6780}"/>
              </a:ext>
            </a:extLst>
          </p:cNvPr>
          <p:cNvSpPr txBox="1">
            <a:spLocks/>
          </p:cNvSpPr>
          <p:nvPr/>
        </p:nvSpPr>
        <p:spPr>
          <a:xfrm>
            <a:off x="4655357" y="545234"/>
            <a:ext cx="7456432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Contrapartida governo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3C2DB79-61D2-4031-AB1A-A2042A5E37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211" y="2498657"/>
            <a:ext cx="1704373" cy="7112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6D01984-5A7B-4F31-BB0E-C52704EED1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210" y="3587776"/>
            <a:ext cx="1704373" cy="711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DCC6123-5E03-44F0-A0EA-FDDD657C73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2609" y="5303489"/>
            <a:ext cx="1704373" cy="711288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EE24D69-56CD-224C-BF02-BAD1FE4A0CB1}"/>
              </a:ext>
            </a:extLst>
          </p:cNvPr>
          <p:cNvSpPr/>
          <p:nvPr/>
        </p:nvSpPr>
        <p:spPr>
          <a:xfrm>
            <a:off x="5359787" y="2516238"/>
            <a:ext cx="65909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Adoção de alunos (acesso plataforma por usuários) – Escola Pública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6EAAA356-A438-0B45-9085-8A88D824FC98}"/>
              </a:ext>
            </a:extLst>
          </p:cNvPr>
          <p:cNvSpPr/>
          <p:nvPr/>
        </p:nvSpPr>
        <p:spPr>
          <a:xfrm>
            <a:off x="5375662" y="3662726"/>
            <a:ext cx="673612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Alavancagem de Programas já existentes</a:t>
            </a:r>
          </a:p>
          <a:p>
            <a:r>
              <a:rPr lang="pt-BR" sz="3200" b="1" dirty="0">
                <a:solidFill>
                  <a:schemeClr val="bg1"/>
                </a:solidFill>
              </a:rPr>
              <a:t>Progredir e Bolsa Família/MDS, MCTI, CNJ e </a:t>
            </a:r>
            <a:r>
              <a:rPr lang="pt-BR" sz="3200" b="1" dirty="0" err="1">
                <a:solidFill>
                  <a:schemeClr val="bg1"/>
                </a:solidFill>
              </a:rPr>
              <a:t>etc</a:t>
            </a:r>
            <a:endParaRPr lang="pt-BR" sz="3200" b="1" dirty="0">
              <a:solidFill>
                <a:schemeClr val="bg1"/>
              </a:solidFill>
            </a:endParaRPr>
          </a:p>
          <a:p>
            <a:endParaRPr lang="pt-BR" sz="3200" b="1" dirty="0">
              <a:solidFill>
                <a:schemeClr val="bg1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470F2A1E-D5AE-7646-B395-F4B9213C5A7A}"/>
              </a:ext>
            </a:extLst>
          </p:cNvPr>
          <p:cNvSpPr/>
          <p:nvPr/>
        </p:nvSpPr>
        <p:spPr>
          <a:xfrm>
            <a:off x="5375663" y="5327639"/>
            <a:ext cx="65750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Aprendizagem (competências básicas em português, matemática e socioemocionais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xmlns="" id="{03C2DB79-61D2-4031-AB1A-A2042A5E37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211" y="1419157"/>
            <a:ext cx="1704373" cy="711288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AEE24D69-56CD-224C-BF02-BAD1FE4A0CB1}"/>
              </a:ext>
            </a:extLst>
          </p:cNvPr>
          <p:cNvSpPr/>
          <p:nvPr/>
        </p:nvSpPr>
        <p:spPr>
          <a:xfrm>
            <a:off x="5375662" y="1508175"/>
            <a:ext cx="69560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Bolsa acessibilidade – GOV e Operadoras</a:t>
            </a:r>
          </a:p>
          <a:p>
            <a:r>
              <a:rPr lang="pt-BR" sz="3200" b="1" dirty="0">
                <a:solidFill>
                  <a:schemeClr val="bg1"/>
                </a:solidFill>
              </a:rPr>
              <a:t>30 min estudando – 10 acesso livre</a:t>
            </a:r>
          </a:p>
        </p:txBody>
      </p:sp>
    </p:spTree>
    <p:extLst>
      <p:ext uri="{BB962C8B-B14F-4D97-AF65-F5344CB8AC3E}">
        <p14:creationId xmlns:p14="http://schemas.microsoft.com/office/powerpoint/2010/main" val="897051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298713" y="6398067"/>
            <a:ext cx="4011930" cy="45993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65" hangingPunct="0"/>
            <a:endParaRPr lang="pt-BR" sz="2520" dirty="0">
              <a:solidFill>
                <a:srgbClr val="000000"/>
              </a:solidFill>
              <a:sym typeface="Helvetica Light"/>
            </a:endParaRPr>
          </a:p>
        </p:txBody>
      </p:sp>
      <p:pic>
        <p:nvPicPr>
          <p:cNvPr id="11" name="Picture 8" descr="1204218647_IYFlogo_RGB_30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7944" y="2626123"/>
            <a:ext cx="2301788" cy="9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1093" y="1372582"/>
            <a:ext cx="2044736" cy="110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7302" y="2663541"/>
            <a:ext cx="1476319" cy="90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9549" y="2680549"/>
            <a:ext cx="1875447" cy="87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" descr="MSFT_logo_Print (1)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54378" y="4212804"/>
            <a:ext cx="2462801" cy="59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3" descr="WEE-4COLOR- (1)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4441" y="5416165"/>
            <a:ext cx="2619277" cy="125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4" descr="Caterpillar two color for white background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2387" y="4351138"/>
            <a:ext cx="1868645" cy="3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5" descr="AD blanco_con leyenda (1)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9633" y="3811408"/>
            <a:ext cx="1424161" cy="139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6" descr="26b408d1-5ac8-47f9-b563-07b952897dfa_socios_cemex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0906" y="3756105"/>
            <a:ext cx="2559434" cy="150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367" y="5408228"/>
            <a:ext cx="1650938" cy="1269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 4">
            <a:extLst>
              <a:ext uri="{FF2B5EF4-FFF2-40B4-BE49-F238E27FC236}">
                <a16:creationId xmlns:a16="http://schemas.microsoft.com/office/drawing/2014/main" xmlns="" id="{F1360CD9-1CED-8B4F-BF69-42B96C4534AD}"/>
              </a:ext>
            </a:extLst>
          </p:cNvPr>
          <p:cNvGrpSpPr/>
          <p:nvPr/>
        </p:nvGrpSpPr>
        <p:grpSpPr>
          <a:xfrm>
            <a:off x="0" y="11"/>
            <a:ext cx="1936492" cy="6857990"/>
            <a:chOff x="0" y="11"/>
            <a:chExt cx="1936492" cy="6857990"/>
          </a:xfrm>
        </p:grpSpPr>
        <p:pic>
          <p:nvPicPr>
            <p:cNvPr id="26" name="Imagem 3">
              <a:extLst>
                <a:ext uri="{FF2B5EF4-FFF2-40B4-BE49-F238E27FC236}">
                  <a16:creationId xmlns:a16="http://schemas.microsoft.com/office/drawing/2014/main" xmlns="" id="{3681FA06-2410-224F-ABB6-A6D2C6A8B3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xmlns="" id="{78FD6674-DDAE-354B-9655-640CAD0B56F6}"/>
                </a:ext>
              </a:extLst>
            </p:cNvPr>
            <p:cNvGrpSpPr/>
            <p:nvPr/>
          </p:nvGrpSpPr>
          <p:grpSpPr>
            <a:xfrm>
              <a:off x="300526" y="300196"/>
              <a:ext cx="1532548" cy="1241507"/>
              <a:chOff x="140997" y="5261256"/>
              <a:chExt cx="1770866" cy="1434567"/>
            </a:xfrm>
          </p:grpSpPr>
          <p:pic>
            <p:nvPicPr>
              <p:cNvPr id="28" name="Picture 7">
                <a:extLst>
                  <a:ext uri="{FF2B5EF4-FFF2-40B4-BE49-F238E27FC236}">
                    <a16:creationId xmlns:a16="http://schemas.microsoft.com/office/drawing/2014/main" xmlns="" id="{35A55D1B-F5CC-964C-B5BE-64E0549D23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5261256"/>
                <a:ext cx="1594403" cy="853512"/>
              </a:xfrm>
              <a:prstGeom prst="rect">
                <a:avLst/>
              </a:prstGeom>
            </p:spPr>
          </p:pic>
          <p:pic>
            <p:nvPicPr>
              <p:cNvPr id="29" name="Picture 8">
                <a:extLst>
                  <a:ext uri="{FF2B5EF4-FFF2-40B4-BE49-F238E27FC236}">
                    <a16:creationId xmlns:a16="http://schemas.microsoft.com/office/drawing/2014/main" xmlns="" id="{B27B084E-7B88-1E43-A428-314E881E7B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6114768"/>
                <a:ext cx="1770866" cy="581055"/>
              </a:xfrm>
              <a:prstGeom prst="rect">
                <a:avLst/>
              </a:prstGeom>
            </p:spPr>
          </p:pic>
        </p:grpSp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xmlns="" id="{438CC87A-FA83-0B45-B2E7-C6A24D2D4A3B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0643" y="5659406"/>
            <a:ext cx="2345186" cy="916288"/>
          </a:xfrm>
          <a:prstGeom prst="rect">
            <a:avLst/>
          </a:prstGeom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2195872" y="403438"/>
            <a:ext cx="8693505" cy="449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lnSpc>
                <a:spcPct val="100000"/>
              </a:lnSpc>
            </a:pPr>
            <a:r>
              <a:rPr lang="pt-PT" sz="4200" dirty="0">
                <a:solidFill>
                  <a:srgbClr val="ABD037"/>
                </a:solidFill>
                <a:latin typeface="Calibri" panose="020F0502020204030204" pitchFamily="34" charset="0"/>
                <a:ea typeface="+mn-ea"/>
                <a:cs typeface="+mn-cs"/>
              </a:rPr>
              <a:t>ALIANÇA NEO</a:t>
            </a:r>
            <a:endParaRPr lang="pt-BR" sz="4200" b="0" dirty="0">
              <a:solidFill>
                <a:srgbClr val="ABD037"/>
              </a:solidFill>
            </a:endParaRPr>
          </a:p>
        </p:txBody>
      </p:sp>
      <p:cxnSp>
        <p:nvCxnSpPr>
          <p:cNvPr id="31" name="Conector Reto 10">
            <a:extLst>
              <a:ext uri="{FF2B5EF4-FFF2-40B4-BE49-F238E27FC236}">
                <a16:creationId xmlns:a16="http://schemas.microsoft.com/office/drawing/2014/main" xmlns="" id="{ED1F1BF1-4A08-49F8-9028-923098292B46}"/>
              </a:ext>
            </a:extLst>
          </p:cNvPr>
          <p:cNvCxnSpPr>
            <a:cxnSpLocks/>
          </p:cNvCxnSpPr>
          <p:nvPr/>
        </p:nvCxnSpPr>
        <p:spPr>
          <a:xfrm>
            <a:off x="2304703" y="157475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10">
            <a:extLst>
              <a:ext uri="{FF2B5EF4-FFF2-40B4-BE49-F238E27FC236}">
                <a16:creationId xmlns:a16="http://schemas.microsoft.com/office/drawing/2014/main" xmlns="" id="{86A40986-D75D-4DEF-8E24-907D4AFE1668}"/>
              </a:ext>
            </a:extLst>
          </p:cNvPr>
          <p:cNvCxnSpPr>
            <a:cxnSpLocks/>
          </p:cNvCxnSpPr>
          <p:nvPr/>
        </p:nvCxnSpPr>
        <p:spPr>
          <a:xfrm>
            <a:off x="2304702" y="1130885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099152"/>
      </p:ext>
    </p:extLst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FD181B1-8583-4618-962B-5B92784BB0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4700" cy="68580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7492F31A-1504-4F4D-AB1D-19952B513C16}"/>
              </a:ext>
            </a:extLst>
          </p:cNvPr>
          <p:cNvSpPr txBox="1">
            <a:spLocks/>
          </p:cNvSpPr>
          <p:nvPr/>
        </p:nvSpPr>
        <p:spPr>
          <a:xfrm>
            <a:off x="6432884" y="5285206"/>
            <a:ext cx="5468736" cy="13731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www.edulivre.org.br</a:t>
            </a:r>
            <a:b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@</a:t>
            </a:r>
            <a:r>
              <a:rPr lang="pt-BR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somosedulivre</a:t>
            </a:r>
            <a:endParaRPr lang="pt-BR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066CCCF-B611-4998-B09D-058B4CB5A3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51" y="3831226"/>
            <a:ext cx="3143196" cy="271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19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D25E5D8-848B-A042-9E5A-C151F2271F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-3"/>
            <a:ext cx="12192000" cy="6855958"/>
          </a:xfrm>
          <a:prstGeom prst="rect">
            <a:avLst/>
          </a:prstGeom>
        </p:spPr>
      </p:pic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A0D717A0-2529-6D4E-B579-13DB142908E3}"/>
              </a:ext>
            </a:extLst>
          </p:cNvPr>
          <p:cNvSpPr txBox="1">
            <a:spLocks/>
          </p:cNvSpPr>
          <p:nvPr/>
        </p:nvSpPr>
        <p:spPr>
          <a:xfrm>
            <a:off x="5999785" y="4780340"/>
            <a:ext cx="5609222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600"/>
              </a:spcAft>
            </a:pPr>
            <a:r>
              <a:rPr lang="en-US" b="1" kern="12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CICLOS DE APRENDIZADO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83FA766D-3260-4E0A-9E7F-A2C93DFF19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246518"/>
            <a:ext cx="4100079" cy="6194580"/>
          </a:xfrm>
          <a:custGeom>
            <a:avLst/>
            <a:gdLst>
              <a:gd name="connsiteX0" fmla="*/ 1002789 w 4100079"/>
              <a:gd name="connsiteY0" fmla="*/ 0 h 6194580"/>
              <a:gd name="connsiteX1" fmla="*/ 4100079 w 4100079"/>
              <a:gd name="connsiteY1" fmla="*/ 3097290 h 6194580"/>
              <a:gd name="connsiteX2" fmla="*/ 1002789 w 4100079"/>
              <a:gd name="connsiteY2" fmla="*/ 6194580 h 6194580"/>
              <a:gd name="connsiteX3" fmla="*/ 81750 w 4100079"/>
              <a:gd name="connsiteY3" fmla="*/ 6055332 h 6194580"/>
              <a:gd name="connsiteX4" fmla="*/ 0 w 4100079"/>
              <a:gd name="connsiteY4" fmla="*/ 6025411 h 6194580"/>
              <a:gd name="connsiteX5" fmla="*/ 0 w 4100079"/>
              <a:gd name="connsiteY5" fmla="*/ 169169 h 6194580"/>
              <a:gd name="connsiteX6" fmla="*/ 81750 w 4100079"/>
              <a:gd name="connsiteY6" fmla="*/ 139248 h 6194580"/>
              <a:gd name="connsiteX7" fmla="*/ 1002789 w 4100079"/>
              <a:gd name="connsiteY7" fmla="*/ 0 h 619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0079" h="6194580">
                <a:moveTo>
                  <a:pt x="1002789" y="0"/>
                </a:moveTo>
                <a:cubicBezTo>
                  <a:pt x="2713375" y="0"/>
                  <a:pt x="4100079" y="1386704"/>
                  <a:pt x="4100079" y="3097290"/>
                </a:cubicBezTo>
                <a:cubicBezTo>
                  <a:pt x="4100079" y="4807876"/>
                  <a:pt x="2713375" y="6194580"/>
                  <a:pt x="1002789" y="6194580"/>
                </a:cubicBezTo>
                <a:cubicBezTo>
                  <a:pt x="682054" y="6194580"/>
                  <a:pt x="372706" y="6145829"/>
                  <a:pt x="81750" y="6055332"/>
                </a:cubicBezTo>
                <a:lnTo>
                  <a:pt x="0" y="6025411"/>
                </a:lnTo>
                <a:lnTo>
                  <a:pt x="0" y="169169"/>
                </a:lnTo>
                <a:lnTo>
                  <a:pt x="81750" y="139248"/>
                </a:lnTo>
                <a:cubicBezTo>
                  <a:pt x="372706" y="48751"/>
                  <a:pt x="682054" y="0"/>
                  <a:pt x="100278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1436BF55-CAFA-274D-BC28-D54B33597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413156"/>
            <a:ext cx="3933440" cy="5861304"/>
          </a:xfrm>
          <a:custGeom>
            <a:avLst/>
            <a:gdLst>
              <a:gd name="connsiteX0" fmla="*/ 1002788 w 3933440"/>
              <a:gd name="connsiteY0" fmla="*/ 0 h 5861304"/>
              <a:gd name="connsiteX1" fmla="*/ 3933440 w 3933440"/>
              <a:gd name="connsiteY1" fmla="*/ 2930652 h 5861304"/>
              <a:gd name="connsiteX2" fmla="*/ 1002788 w 3933440"/>
              <a:gd name="connsiteY2" fmla="*/ 5861304 h 5861304"/>
              <a:gd name="connsiteX3" fmla="*/ 131302 w 3933440"/>
              <a:gd name="connsiteY3" fmla="*/ 5729548 h 5861304"/>
              <a:gd name="connsiteX4" fmla="*/ 0 w 3933440"/>
              <a:gd name="connsiteY4" fmla="*/ 5681491 h 5861304"/>
              <a:gd name="connsiteX5" fmla="*/ 0 w 3933440"/>
              <a:gd name="connsiteY5" fmla="*/ 179814 h 5861304"/>
              <a:gd name="connsiteX6" fmla="*/ 131302 w 3933440"/>
              <a:gd name="connsiteY6" fmla="*/ 131756 h 5861304"/>
              <a:gd name="connsiteX7" fmla="*/ 1002788 w 3933440"/>
              <a:gd name="connsiteY7" fmla="*/ 0 h 586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33440" h="5861304">
                <a:moveTo>
                  <a:pt x="1002788" y="0"/>
                </a:moveTo>
                <a:cubicBezTo>
                  <a:pt x="2621342" y="0"/>
                  <a:pt x="3933440" y="1312098"/>
                  <a:pt x="3933440" y="2930652"/>
                </a:cubicBezTo>
                <a:cubicBezTo>
                  <a:pt x="3933440" y="4549206"/>
                  <a:pt x="2621342" y="5861304"/>
                  <a:pt x="1002788" y="5861304"/>
                </a:cubicBezTo>
                <a:cubicBezTo>
                  <a:pt x="699309" y="5861304"/>
                  <a:pt x="406604" y="5815176"/>
                  <a:pt x="131302" y="5729548"/>
                </a:cubicBezTo>
                <a:lnTo>
                  <a:pt x="0" y="5681491"/>
                </a:lnTo>
                <a:lnTo>
                  <a:pt x="0" y="179814"/>
                </a:lnTo>
                <a:lnTo>
                  <a:pt x="131302" y="131756"/>
                </a:lnTo>
                <a:cubicBezTo>
                  <a:pt x="406604" y="46129"/>
                  <a:pt x="699309" y="0"/>
                  <a:pt x="1002788" y="0"/>
                </a:cubicBezTo>
                <a:close/>
              </a:path>
            </a:pathLst>
          </a:custGeom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xmlns="" id="{1D5848C7-DDF4-4EF2-A5C7-F5140BF5AF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4353543" y="0"/>
            <a:ext cx="3566160" cy="3159748"/>
          </a:xfrm>
          <a:custGeom>
            <a:avLst/>
            <a:gdLst>
              <a:gd name="connsiteX0" fmla="*/ 649888 w 3566160"/>
              <a:gd name="connsiteY0" fmla="*/ 0 h 3159748"/>
              <a:gd name="connsiteX1" fmla="*/ 2916273 w 3566160"/>
              <a:gd name="connsiteY1" fmla="*/ 0 h 3159748"/>
              <a:gd name="connsiteX2" fmla="*/ 2917285 w 3566160"/>
              <a:gd name="connsiteY2" fmla="*/ 757 h 3159748"/>
              <a:gd name="connsiteX3" fmla="*/ 3566160 w 3566160"/>
              <a:gd name="connsiteY3" fmla="*/ 1376668 h 3159748"/>
              <a:gd name="connsiteX4" fmla="*/ 1783080 w 3566160"/>
              <a:gd name="connsiteY4" fmla="*/ 3159748 h 3159748"/>
              <a:gd name="connsiteX5" fmla="*/ 0 w 3566160"/>
              <a:gd name="connsiteY5" fmla="*/ 1376668 h 3159748"/>
              <a:gd name="connsiteX6" fmla="*/ 648876 w 3566160"/>
              <a:gd name="connsiteY6" fmla="*/ 757 h 3159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66160" h="3159748">
                <a:moveTo>
                  <a:pt x="649888" y="0"/>
                </a:moveTo>
                <a:lnTo>
                  <a:pt x="2916273" y="0"/>
                </a:lnTo>
                <a:lnTo>
                  <a:pt x="2917285" y="757"/>
                </a:lnTo>
                <a:cubicBezTo>
                  <a:pt x="3313569" y="327800"/>
                  <a:pt x="3566160" y="822736"/>
                  <a:pt x="3566160" y="1376668"/>
                </a:cubicBezTo>
                <a:cubicBezTo>
                  <a:pt x="3566160" y="2361436"/>
                  <a:pt x="2767848" y="3159748"/>
                  <a:pt x="1783080" y="3159748"/>
                </a:cubicBezTo>
                <a:cubicBezTo>
                  <a:pt x="798312" y="3159748"/>
                  <a:pt x="0" y="2361436"/>
                  <a:pt x="0" y="1376668"/>
                </a:cubicBezTo>
                <a:cubicBezTo>
                  <a:pt x="0" y="822736"/>
                  <a:pt x="252591" y="327800"/>
                  <a:pt x="648876" y="7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E0890EBB-FE69-2B45-868F-7011C99415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135" y="10"/>
            <a:ext cx="3236976" cy="2995146"/>
          </a:xfrm>
          <a:custGeom>
            <a:avLst/>
            <a:gdLst>
              <a:gd name="connsiteX0" fmla="*/ 770517 w 3236976"/>
              <a:gd name="connsiteY0" fmla="*/ 0 h 2995156"/>
              <a:gd name="connsiteX1" fmla="*/ 2466460 w 3236976"/>
              <a:gd name="connsiteY1" fmla="*/ 0 h 2995156"/>
              <a:gd name="connsiteX2" fmla="*/ 2523400 w 3236976"/>
              <a:gd name="connsiteY2" fmla="*/ 34592 h 2995156"/>
              <a:gd name="connsiteX3" fmla="*/ 3236976 w 3236976"/>
              <a:gd name="connsiteY3" fmla="*/ 1376668 h 2995156"/>
              <a:gd name="connsiteX4" fmla="*/ 1618488 w 3236976"/>
              <a:gd name="connsiteY4" fmla="*/ 2995156 h 2995156"/>
              <a:gd name="connsiteX5" fmla="*/ 0 w 3236976"/>
              <a:gd name="connsiteY5" fmla="*/ 1376668 h 2995156"/>
              <a:gd name="connsiteX6" fmla="*/ 713576 w 3236976"/>
              <a:gd name="connsiteY6" fmla="*/ 34592 h 299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6976" h="2995156">
                <a:moveTo>
                  <a:pt x="770517" y="0"/>
                </a:moveTo>
                <a:lnTo>
                  <a:pt x="2466460" y="0"/>
                </a:lnTo>
                <a:lnTo>
                  <a:pt x="2523400" y="34592"/>
                </a:lnTo>
                <a:cubicBezTo>
                  <a:pt x="2953921" y="325446"/>
                  <a:pt x="3236976" y="818002"/>
                  <a:pt x="3236976" y="1376668"/>
                </a:cubicBezTo>
                <a:cubicBezTo>
                  <a:pt x="3236976" y="2270534"/>
                  <a:pt x="2512354" y="2995156"/>
                  <a:pt x="1618488" y="2995156"/>
                </a:cubicBezTo>
                <a:cubicBezTo>
                  <a:pt x="724622" y="2995156"/>
                  <a:pt x="0" y="2270534"/>
                  <a:pt x="0" y="1376668"/>
                </a:cubicBezTo>
                <a:cubicBezTo>
                  <a:pt x="0" y="818002"/>
                  <a:pt x="283056" y="325446"/>
                  <a:pt x="713576" y="34592"/>
                </a:cubicBezTo>
                <a:close/>
              </a:path>
            </a:pathLst>
          </a:custGeom>
        </p:spPr>
      </p:pic>
      <p:sp>
        <p:nvSpPr>
          <p:cNvPr id="79" name="Freeform: Shape 78">
            <a:extLst>
              <a:ext uri="{FF2B5EF4-FFF2-40B4-BE49-F238E27FC236}">
                <a16:creationId xmlns:a16="http://schemas.microsoft.com/office/drawing/2014/main" xmlns="" id="{5E10DA6E-C3FF-4539-BF84-4775BB7EC4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8804396" y="2042"/>
            <a:ext cx="3387604" cy="4183848"/>
          </a:xfrm>
          <a:custGeom>
            <a:avLst/>
            <a:gdLst>
              <a:gd name="connsiteX0" fmla="*/ 420128 w 3387604"/>
              <a:gd name="connsiteY0" fmla="*/ 0 h 4183848"/>
              <a:gd name="connsiteX1" fmla="*/ 3387604 w 3387604"/>
              <a:gd name="connsiteY1" fmla="*/ 0 h 4183848"/>
              <a:gd name="connsiteX2" fmla="*/ 3387604 w 3387604"/>
              <a:gd name="connsiteY2" fmla="*/ 4101530 h 4183848"/>
              <a:gd name="connsiteX3" fmla="*/ 3283372 w 3387604"/>
              <a:gd name="connsiteY3" fmla="*/ 4128330 h 4183848"/>
              <a:gd name="connsiteX4" fmla="*/ 2732648 w 3387604"/>
              <a:gd name="connsiteY4" fmla="*/ 4183848 h 4183848"/>
              <a:gd name="connsiteX5" fmla="*/ 0 w 3387604"/>
              <a:gd name="connsiteY5" fmla="*/ 1451200 h 4183848"/>
              <a:gd name="connsiteX6" fmla="*/ 329816 w 3387604"/>
              <a:gd name="connsiteY6" fmla="*/ 148658 h 4183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87604" h="4183848">
                <a:moveTo>
                  <a:pt x="420128" y="0"/>
                </a:moveTo>
                <a:lnTo>
                  <a:pt x="3387604" y="0"/>
                </a:lnTo>
                <a:lnTo>
                  <a:pt x="3387604" y="4101530"/>
                </a:lnTo>
                <a:lnTo>
                  <a:pt x="3283372" y="4128330"/>
                </a:lnTo>
                <a:cubicBezTo>
                  <a:pt x="3105483" y="4164732"/>
                  <a:pt x="2921298" y="4183848"/>
                  <a:pt x="2732648" y="4183848"/>
                </a:cubicBezTo>
                <a:cubicBezTo>
                  <a:pt x="1223448" y="4183848"/>
                  <a:pt x="0" y="2960400"/>
                  <a:pt x="0" y="1451200"/>
                </a:cubicBezTo>
                <a:cubicBezTo>
                  <a:pt x="0" y="979575"/>
                  <a:pt x="119477" y="535856"/>
                  <a:pt x="329816" y="14865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925D15F4-F388-3149-8B85-EAA74BFEA4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7592" y="2042"/>
            <a:ext cx="3224421" cy="4020664"/>
          </a:xfrm>
          <a:custGeom>
            <a:avLst/>
            <a:gdLst>
              <a:gd name="connsiteX0" fmla="*/ 449733 w 3224421"/>
              <a:gd name="connsiteY0" fmla="*/ 0 h 4020664"/>
              <a:gd name="connsiteX1" fmla="*/ 3224421 w 3224421"/>
              <a:gd name="connsiteY1" fmla="*/ 0 h 4020664"/>
              <a:gd name="connsiteX2" fmla="*/ 3224421 w 3224421"/>
              <a:gd name="connsiteY2" fmla="*/ 3933205 h 4020664"/>
              <a:gd name="connsiteX3" fmla="*/ 3087301 w 3224421"/>
              <a:gd name="connsiteY3" fmla="*/ 3968462 h 4020664"/>
              <a:gd name="connsiteX4" fmla="*/ 2569464 w 3224421"/>
              <a:gd name="connsiteY4" fmla="*/ 4020664 h 4020664"/>
              <a:gd name="connsiteX5" fmla="*/ 0 w 3224421"/>
              <a:gd name="connsiteY5" fmla="*/ 1451200 h 4020664"/>
              <a:gd name="connsiteX6" fmla="*/ 438824 w 3224421"/>
              <a:gd name="connsiteY6" fmla="*/ 14588 h 402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4421" h="4020664">
                <a:moveTo>
                  <a:pt x="449733" y="0"/>
                </a:moveTo>
                <a:lnTo>
                  <a:pt x="3224421" y="0"/>
                </a:lnTo>
                <a:lnTo>
                  <a:pt x="3224421" y="3933205"/>
                </a:lnTo>
                <a:lnTo>
                  <a:pt x="3087301" y="3968462"/>
                </a:lnTo>
                <a:cubicBezTo>
                  <a:pt x="2920035" y="4002689"/>
                  <a:pt x="2746849" y="4020664"/>
                  <a:pt x="2569464" y="4020664"/>
                </a:cubicBezTo>
                <a:cubicBezTo>
                  <a:pt x="1150388" y="4020664"/>
                  <a:pt x="0" y="2870276"/>
                  <a:pt x="0" y="1451200"/>
                </a:cubicBezTo>
                <a:cubicBezTo>
                  <a:pt x="0" y="919047"/>
                  <a:pt x="161773" y="424677"/>
                  <a:pt x="438824" y="1458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98271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2591798" y="462109"/>
            <a:ext cx="7135855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EDUCAÇÃO LIVRE é…</a:t>
            </a:r>
            <a:endParaRPr lang="pt-BR" sz="4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F877DFD-4357-834B-AD63-BA44E452D47F}"/>
              </a:ext>
            </a:extLst>
          </p:cNvPr>
          <p:cNvSpPr txBox="1"/>
          <p:nvPr/>
        </p:nvSpPr>
        <p:spPr>
          <a:xfrm>
            <a:off x="152400" y="3750956"/>
            <a:ext cx="1188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</a:rPr>
              <a:t>... uma </a:t>
            </a:r>
            <a:r>
              <a:rPr lang="pt-BR" sz="3200" b="1" dirty="0">
                <a:solidFill>
                  <a:schemeClr val="bg1"/>
                </a:solidFill>
              </a:rPr>
              <a:t>comunidade de aprendizagem </a:t>
            </a:r>
            <a:r>
              <a:rPr lang="pt-BR" sz="3200" dirty="0">
                <a:solidFill>
                  <a:schemeClr val="bg1"/>
                </a:solidFill>
              </a:rPr>
              <a:t>que visa despertar nos milhares de jovens brasileiros, o interesse pelo seu </a:t>
            </a:r>
            <a:r>
              <a:rPr lang="pt-BR" sz="3200" b="1" dirty="0">
                <a:solidFill>
                  <a:schemeClr val="bg1"/>
                </a:solidFill>
              </a:rPr>
              <a:t>desenvolvimento pessoal e profissional</a:t>
            </a:r>
            <a:r>
              <a:rPr lang="pt-BR" sz="3200" dirty="0">
                <a:solidFill>
                  <a:schemeClr val="bg1"/>
                </a:solidFill>
              </a:rPr>
              <a:t> através de uma</a:t>
            </a:r>
            <a:r>
              <a:rPr lang="pt-BR" sz="3200" b="1" dirty="0">
                <a:solidFill>
                  <a:schemeClr val="bg1"/>
                </a:solidFill>
              </a:rPr>
              <a:t> aprendizagem leve, prática e criativa. 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568" y="1395047"/>
            <a:ext cx="6824865" cy="15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4870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>
            <a:extLst>
              <a:ext uri="{FF2B5EF4-FFF2-40B4-BE49-F238E27FC236}">
                <a16:creationId xmlns:a16="http://schemas.microsoft.com/office/drawing/2014/main" xmlns="" id="{E0299E6E-36BA-4A3D-9691-6215A7D47CCE}"/>
              </a:ext>
            </a:extLst>
          </p:cNvPr>
          <p:cNvSpPr txBox="1">
            <a:spLocks/>
          </p:cNvSpPr>
          <p:nvPr/>
        </p:nvSpPr>
        <p:spPr>
          <a:xfrm>
            <a:off x="2591798" y="462109"/>
            <a:ext cx="7135855" cy="8340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2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nosso OBJETIVO É...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F877DFD-4357-834B-AD63-BA44E452D47F}"/>
              </a:ext>
            </a:extLst>
          </p:cNvPr>
          <p:cNvSpPr txBox="1"/>
          <p:nvPr/>
        </p:nvSpPr>
        <p:spPr>
          <a:xfrm>
            <a:off x="152400" y="3313634"/>
            <a:ext cx="1188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3200" b="1" dirty="0">
              <a:solidFill>
                <a:schemeClr val="bg1"/>
              </a:solidFill>
            </a:endParaRPr>
          </a:p>
          <a:p>
            <a:pPr algn="ctr"/>
            <a:r>
              <a:rPr lang="pt-BR" sz="3200" dirty="0">
                <a:solidFill>
                  <a:schemeClr val="bg1"/>
                </a:solidFill>
              </a:rPr>
              <a:t>... </a:t>
            </a:r>
            <a:r>
              <a:rPr lang="pt-BR" sz="3200" b="1" dirty="0">
                <a:solidFill>
                  <a:schemeClr val="bg1"/>
                </a:solidFill>
              </a:rPr>
              <a:t>fomentar aprendizagem, a produção e o compartilhamento de conteúdo sobre competências básicas de português, matemática e socioemocionais </a:t>
            </a:r>
            <a:r>
              <a:rPr lang="pt-BR" sz="3200" dirty="0">
                <a:solidFill>
                  <a:schemeClr val="bg1"/>
                </a:solidFill>
              </a:rPr>
              <a:t>entre os jovens, de modo que eles possam</a:t>
            </a: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vislumbrar um futuro melhor</a:t>
            </a:r>
            <a:r>
              <a:rPr lang="pt-BR" sz="3200" dirty="0">
                <a:solidFill>
                  <a:schemeClr val="bg1"/>
                </a:solidFill>
              </a:rPr>
              <a:t>.</a:t>
            </a:r>
          </a:p>
          <a:p>
            <a:pPr algn="ctr"/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568" y="1395047"/>
            <a:ext cx="6824865" cy="15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0418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C6B4185-5DD4-4218-B811-51A2FD3644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344830" y="1344827"/>
            <a:ext cx="6956857" cy="426720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AC433A1-F308-4915-B4A5-11C1FE800589}"/>
              </a:ext>
            </a:extLst>
          </p:cNvPr>
          <p:cNvSpPr txBox="1"/>
          <p:nvPr/>
        </p:nvSpPr>
        <p:spPr>
          <a:xfrm>
            <a:off x="5733926" y="410580"/>
            <a:ext cx="637786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Aft>
                <a:spcPts val="2400"/>
              </a:spcAft>
            </a:pPr>
            <a:r>
              <a:rPr lang="pt-BR" sz="3600" dirty="0">
                <a:solidFill>
                  <a:schemeClr val="bg1"/>
                </a:solidFill>
                <a:latin typeface="+mj-lt"/>
              </a:rPr>
              <a:t>Tecnologia social</a:t>
            </a:r>
            <a:br>
              <a:rPr lang="pt-BR" sz="3600" dirty="0">
                <a:solidFill>
                  <a:schemeClr val="bg1"/>
                </a:solidFill>
                <a:latin typeface="+mj-lt"/>
              </a:rPr>
            </a:br>
            <a:r>
              <a:rPr lang="pt-BR" sz="3600" dirty="0">
                <a:solidFill>
                  <a:schemeClr val="bg1"/>
                </a:solidFill>
                <a:latin typeface="+mj-lt"/>
              </a:rPr>
              <a:t>na </a:t>
            </a:r>
            <a:r>
              <a:rPr lang="pt-BR" sz="3600" b="1" dirty="0">
                <a:solidFill>
                  <a:schemeClr val="bg1"/>
                </a:solidFill>
                <a:latin typeface="+mj-lt"/>
              </a:rPr>
              <a:t>linguagem do jovem</a:t>
            </a:r>
            <a:br>
              <a:rPr lang="pt-BR" sz="3600" b="1" dirty="0">
                <a:solidFill>
                  <a:schemeClr val="bg1"/>
                </a:solidFill>
                <a:latin typeface="+mj-lt"/>
              </a:rPr>
            </a:br>
            <a:r>
              <a:rPr lang="pt-BR" sz="3600" b="1" dirty="0">
                <a:solidFill>
                  <a:schemeClr val="bg1"/>
                </a:solidFill>
                <a:latin typeface="+mj-lt"/>
              </a:rPr>
              <a:t/>
            </a:r>
            <a:br>
              <a:rPr lang="pt-BR" sz="3600" b="1" dirty="0">
                <a:solidFill>
                  <a:schemeClr val="bg1"/>
                </a:solidFill>
                <a:latin typeface="+mj-lt"/>
              </a:rPr>
            </a:br>
            <a:r>
              <a:rPr lang="pt-BR" sz="3600" dirty="0">
                <a:solidFill>
                  <a:schemeClr val="bg1"/>
                </a:solidFill>
                <a:latin typeface="+mj-lt"/>
              </a:rPr>
              <a:t>Gratuita, digital e de </a:t>
            </a:r>
            <a:r>
              <a:rPr lang="pt-BR" sz="3600" b="1" dirty="0">
                <a:solidFill>
                  <a:schemeClr val="bg1"/>
                </a:solidFill>
                <a:latin typeface="+mj-lt"/>
              </a:rPr>
              <a:t>fácil acesso</a:t>
            </a:r>
            <a:br>
              <a:rPr lang="pt-BR" sz="3600" b="1" dirty="0">
                <a:solidFill>
                  <a:schemeClr val="bg1"/>
                </a:solidFill>
                <a:latin typeface="+mj-lt"/>
              </a:rPr>
            </a:br>
            <a:r>
              <a:rPr lang="pt-BR" sz="3600" b="1" dirty="0">
                <a:solidFill>
                  <a:schemeClr val="bg1"/>
                </a:solidFill>
                <a:latin typeface="+mj-lt"/>
              </a:rPr>
              <a:t/>
            </a:r>
            <a:br>
              <a:rPr lang="pt-BR" sz="3600" b="1" dirty="0">
                <a:solidFill>
                  <a:schemeClr val="bg1"/>
                </a:solidFill>
                <a:latin typeface="+mj-lt"/>
              </a:rPr>
            </a:br>
            <a:r>
              <a:rPr lang="pt-BR" sz="3600" dirty="0">
                <a:solidFill>
                  <a:schemeClr val="bg1"/>
                </a:solidFill>
                <a:latin typeface="+mj-lt"/>
              </a:rPr>
              <a:t>Trilhas de conhecimentos </a:t>
            </a:r>
            <a:br>
              <a:rPr lang="pt-BR" sz="3600" dirty="0">
                <a:solidFill>
                  <a:schemeClr val="bg1"/>
                </a:solidFill>
                <a:latin typeface="+mj-lt"/>
              </a:rPr>
            </a:br>
            <a:r>
              <a:rPr lang="pt-BR" sz="3600" b="1" dirty="0">
                <a:solidFill>
                  <a:schemeClr val="bg1"/>
                </a:solidFill>
                <a:latin typeface="+mj-lt"/>
              </a:rPr>
              <a:t>com sentido</a:t>
            </a:r>
            <a:r>
              <a:rPr lang="pt-BR" sz="3600" dirty="0">
                <a:solidFill>
                  <a:schemeClr val="bg1"/>
                </a:solidFill>
                <a:latin typeface="+mj-lt"/>
              </a:rPr>
              <a:t>, para a vida real</a:t>
            </a:r>
            <a:br>
              <a:rPr lang="pt-BR" sz="3600" dirty="0">
                <a:solidFill>
                  <a:schemeClr val="bg1"/>
                </a:solidFill>
                <a:latin typeface="+mj-lt"/>
              </a:rPr>
            </a:br>
            <a:r>
              <a:rPr lang="pt-BR" sz="3200" dirty="0">
                <a:solidFill>
                  <a:schemeClr val="bg1"/>
                </a:solidFill>
                <a:latin typeface="+mj-lt"/>
              </a:rPr>
              <a:t/>
            </a:r>
            <a:br>
              <a:rPr lang="pt-BR" sz="3200" dirty="0">
                <a:solidFill>
                  <a:schemeClr val="bg1"/>
                </a:solidFill>
                <a:latin typeface="+mj-lt"/>
              </a:rPr>
            </a:br>
            <a:r>
              <a:rPr lang="pt-BR" sz="3600" b="1" dirty="0">
                <a:solidFill>
                  <a:schemeClr val="bg1"/>
                </a:solidFill>
              </a:rPr>
              <a:t>Caminho para aumentar o acesso à Educação Formal (resgate do significado da educação e do aprender)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3C2DB79-61D2-4031-AB1A-A2042A5E37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511" y="530166"/>
            <a:ext cx="1704373" cy="7112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6D01984-5A7B-4F31-BB0E-C52704EED1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510" y="1797114"/>
            <a:ext cx="1704373" cy="711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5DCC6123-5E03-44F0-A0EA-FDDD657C73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509" y="3093865"/>
            <a:ext cx="1704373" cy="711288"/>
          </a:xfrm>
          <a:prstGeom prst="rect">
            <a:avLst/>
          </a:prstGeom>
        </p:spPr>
      </p:pic>
      <p:pic>
        <p:nvPicPr>
          <p:cNvPr id="16" name="Picture 14">
            <a:extLst>
              <a:ext uri="{FF2B5EF4-FFF2-40B4-BE49-F238E27FC236}">
                <a16:creationId xmlns:a16="http://schemas.microsoft.com/office/drawing/2014/main" xmlns="" id="{7228AB29-B95D-964D-99EF-C3CF688957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510" y="4617859"/>
            <a:ext cx="1704373" cy="71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1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030162" y="4893125"/>
            <a:ext cx="1454657" cy="145465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Oval 23"/>
          <p:cNvSpPr/>
          <p:nvPr/>
        </p:nvSpPr>
        <p:spPr>
          <a:xfrm>
            <a:off x="3855114" y="3781299"/>
            <a:ext cx="1454657" cy="145465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Oval 18"/>
          <p:cNvSpPr/>
          <p:nvPr/>
        </p:nvSpPr>
        <p:spPr>
          <a:xfrm>
            <a:off x="8270656" y="3558469"/>
            <a:ext cx="1454657" cy="145465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Oval 2"/>
          <p:cNvSpPr/>
          <p:nvPr/>
        </p:nvSpPr>
        <p:spPr>
          <a:xfrm>
            <a:off x="5696470" y="2291972"/>
            <a:ext cx="2114549" cy="211454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D831750-3D9B-4F61-92CC-D677BD3979DD}"/>
              </a:ext>
            </a:extLst>
          </p:cNvPr>
          <p:cNvGrpSpPr/>
          <p:nvPr/>
        </p:nvGrpSpPr>
        <p:grpSpPr>
          <a:xfrm>
            <a:off x="0" y="11"/>
            <a:ext cx="1936492" cy="6857990"/>
            <a:chOff x="0" y="11"/>
            <a:chExt cx="1936492" cy="6857990"/>
          </a:xfrm>
        </p:grpSpPr>
        <p:pic>
          <p:nvPicPr>
            <p:cNvPr id="6" name="Imagem 3">
              <a:extLst>
                <a:ext uri="{FF2B5EF4-FFF2-40B4-BE49-F238E27FC236}">
                  <a16:creationId xmlns:a16="http://schemas.microsoft.com/office/drawing/2014/main" xmlns="" id="{D7745DAE-E36A-40BF-BA4C-92B2372AD3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1"/>
              <a:ext cx="1936492" cy="685799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07C8EF0D-A3F8-47FC-903C-4C84F9A7C9A4}"/>
                </a:ext>
              </a:extLst>
            </p:cNvPr>
            <p:cNvGrpSpPr/>
            <p:nvPr/>
          </p:nvGrpSpPr>
          <p:grpSpPr>
            <a:xfrm>
              <a:off x="300526" y="300196"/>
              <a:ext cx="1532548" cy="1241507"/>
              <a:chOff x="140997" y="5261256"/>
              <a:chExt cx="1770866" cy="1434567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xmlns="" id="{CCB19558-7C76-40E5-B81F-3EA4EF7A1E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5261256"/>
                <a:ext cx="1594403" cy="853512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135D7BE3-B7BE-4842-BB24-C69BA8B0B7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40997" y="6114768"/>
                <a:ext cx="1770866" cy="581055"/>
              </a:xfrm>
              <a:prstGeom prst="rect">
                <a:avLst/>
              </a:prstGeom>
            </p:spPr>
          </p:pic>
        </p:grp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2036841" y="443195"/>
            <a:ext cx="8693505" cy="449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lnSpc>
                <a:spcPct val="100000"/>
              </a:lnSpc>
            </a:pPr>
            <a:r>
              <a:rPr lang="pt-PT" sz="4200" dirty="0">
                <a:solidFill>
                  <a:srgbClr val="ABD037"/>
                </a:solidFill>
                <a:latin typeface="Calibri" panose="020F0502020204030204" pitchFamily="34" charset="0"/>
                <a:ea typeface="+mn-ea"/>
                <a:cs typeface="+mn-cs"/>
              </a:rPr>
              <a:t>ECOSSISTEMA GAMIFICADO</a:t>
            </a:r>
            <a:endParaRPr lang="pt-BR" sz="4200" b="0" dirty="0">
              <a:solidFill>
                <a:srgbClr val="ABD037"/>
              </a:solidFill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ED1F1BF1-4A08-49F8-9028-923098292B46}"/>
              </a:ext>
            </a:extLst>
          </p:cNvPr>
          <p:cNvCxnSpPr>
            <a:cxnSpLocks/>
          </p:cNvCxnSpPr>
          <p:nvPr/>
        </p:nvCxnSpPr>
        <p:spPr>
          <a:xfrm>
            <a:off x="2145672" y="197232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0">
            <a:extLst>
              <a:ext uri="{FF2B5EF4-FFF2-40B4-BE49-F238E27FC236}">
                <a16:creationId xmlns:a16="http://schemas.microsoft.com/office/drawing/2014/main" xmlns="" id="{86A40986-D75D-4DEF-8E24-907D4AFE1668}"/>
              </a:ext>
            </a:extLst>
          </p:cNvPr>
          <p:cNvCxnSpPr>
            <a:cxnSpLocks/>
          </p:cNvCxnSpPr>
          <p:nvPr/>
        </p:nvCxnSpPr>
        <p:spPr>
          <a:xfrm>
            <a:off x="2145671" y="1170642"/>
            <a:ext cx="1231765" cy="0"/>
          </a:xfrm>
          <a:prstGeom prst="line">
            <a:avLst/>
          </a:prstGeom>
          <a:ln w="57150">
            <a:solidFill>
              <a:srgbClr val="ABD0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6230468" y="5392495"/>
            <a:ext cx="1098180" cy="45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">
              <a:lnSpc>
                <a:spcPct val="100000"/>
              </a:lnSpc>
            </a:pPr>
            <a:r>
              <a:rPr lang="pt-PT" sz="18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JOVENS</a:t>
            </a:r>
            <a:endParaRPr lang="pt-BR" sz="1800" b="0" dirty="0">
              <a:solidFill>
                <a:schemeClr val="bg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8274231" y="1788870"/>
            <a:ext cx="1454657" cy="145465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8326918" y="2335999"/>
            <a:ext cx="1420092" cy="45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">
              <a:lnSpc>
                <a:spcPct val="100000"/>
              </a:lnSpc>
            </a:pPr>
            <a:r>
              <a:rPr lang="pt-PT" sz="18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EMPRESAS </a:t>
            </a:r>
            <a:endParaRPr lang="pt-BR" sz="1800" b="0" dirty="0">
              <a:solidFill>
                <a:schemeClr val="bg1"/>
              </a:solidFill>
            </a:endParaRPr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8270222" y="4041224"/>
            <a:ext cx="1619504" cy="45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">
              <a:lnSpc>
                <a:spcPct val="100000"/>
              </a:lnSpc>
            </a:pPr>
            <a:r>
              <a:rPr lang="pt-PT" sz="18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VOLUNTÁRIOS</a:t>
            </a:r>
            <a:endParaRPr lang="pt-BR" sz="1800" b="0" dirty="0">
              <a:solidFill>
                <a:schemeClr val="bg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4009974" y="1835791"/>
            <a:ext cx="1454657" cy="145465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Título 1">
            <a:extLst>
              <a:ext uri="{FF2B5EF4-FFF2-40B4-BE49-F238E27FC236}">
                <a16:creationId xmlns:a16="http://schemas.microsoft.com/office/drawing/2014/main" xmlns="" id="{866B9F10-2F14-4841-AF9B-502A911CCB82}"/>
              </a:ext>
            </a:extLst>
          </p:cNvPr>
          <p:cNvSpPr txBox="1">
            <a:spLocks/>
          </p:cNvSpPr>
          <p:nvPr/>
        </p:nvSpPr>
        <p:spPr>
          <a:xfrm>
            <a:off x="4176489" y="2306644"/>
            <a:ext cx="1098180" cy="45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">
              <a:lnSpc>
                <a:spcPct val="100000"/>
              </a:lnSpc>
            </a:pPr>
            <a:r>
              <a:rPr lang="pt-PT" sz="1800" dirty="0" err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ONG’s</a:t>
            </a:r>
            <a:endParaRPr lang="pt-BR" sz="1800" b="0" dirty="0">
              <a:solidFill>
                <a:schemeClr val="bg1"/>
              </a:solidFill>
            </a:endParaRPr>
          </a:p>
        </p:txBody>
      </p:sp>
      <p:cxnSp>
        <p:nvCxnSpPr>
          <p:cNvPr id="28" name="Conector Reto 10">
            <a:extLst>
              <a:ext uri="{FF2B5EF4-FFF2-40B4-BE49-F238E27FC236}">
                <a16:creationId xmlns:a16="http://schemas.microsoft.com/office/drawing/2014/main" xmlns="" id="{45101080-022A-4163-BC50-43E08A580A4E}"/>
              </a:ext>
            </a:extLst>
          </p:cNvPr>
          <p:cNvCxnSpPr>
            <a:cxnSpLocks/>
          </p:cNvCxnSpPr>
          <p:nvPr/>
        </p:nvCxnSpPr>
        <p:spPr>
          <a:xfrm>
            <a:off x="4965490" y="2692221"/>
            <a:ext cx="872920" cy="429869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10">
            <a:extLst>
              <a:ext uri="{FF2B5EF4-FFF2-40B4-BE49-F238E27FC236}">
                <a16:creationId xmlns:a16="http://schemas.microsoft.com/office/drawing/2014/main" xmlns="" id="{45101080-022A-4163-BC50-43E08A580A4E}"/>
              </a:ext>
            </a:extLst>
          </p:cNvPr>
          <p:cNvCxnSpPr>
            <a:cxnSpLocks/>
          </p:cNvCxnSpPr>
          <p:nvPr/>
        </p:nvCxnSpPr>
        <p:spPr>
          <a:xfrm flipV="1">
            <a:off x="5076816" y="3838855"/>
            <a:ext cx="785763" cy="321383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10">
            <a:extLst>
              <a:ext uri="{FF2B5EF4-FFF2-40B4-BE49-F238E27FC236}">
                <a16:creationId xmlns:a16="http://schemas.microsoft.com/office/drawing/2014/main" xmlns="" id="{45101080-022A-4163-BC50-43E08A580A4E}"/>
              </a:ext>
            </a:extLst>
          </p:cNvPr>
          <p:cNvCxnSpPr>
            <a:cxnSpLocks/>
          </p:cNvCxnSpPr>
          <p:nvPr/>
        </p:nvCxnSpPr>
        <p:spPr>
          <a:xfrm flipV="1">
            <a:off x="6752064" y="4160238"/>
            <a:ext cx="1680" cy="853306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10">
            <a:extLst>
              <a:ext uri="{FF2B5EF4-FFF2-40B4-BE49-F238E27FC236}">
                <a16:creationId xmlns:a16="http://schemas.microsoft.com/office/drawing/2014/main" xmlns="" id="{45101080-022A-4163-BC50-43E08A580A4E}"/>
              </a:ext>
            </a:extLst>
          </p:cNvPr>
          <p:cNvCxnSpPr>
            <a:cxnSpLocks/>
          </p:cNvCxnSpPr>
          <p:nvPr/>
        </p:nvCxnSpPr>
        <p:spPr>
          <a:xfrm flipV="1">
            <a:off x="7754356" y="2772372"/>
            <a:ext cx="785763" cy="321383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10">
            <a:extLst>
              <a:ext uri="{FF2B5EF4-FFF2-40B4-BE49-F238E27FC236}">
                <a16:creationId xmlns:a16="http://schemas.microsoft.com/office/drawing/2014/main" xmlns="" id="{45101080-022A-4163-BC50-43E08A580A4E}"/>
              </a:ext>
            </a:extLst>
          </p:cNvPr>
          <p:cNvCxnSpPr>
            <a:cxnSpLocks/>
          </p:cNvCxnSpPr>
          <p:nvPr/>
        </p:nvCxnSpPr>
        <p:spPr>
          <a:xfrm>
            <a:off x="7611487" y="3850662"/>
            <a:ext cx="895213" cy="171723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9835581" y="247396"/>
            <a:ext cx="256292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Disponibilizam oportunidades/</a:t>
            </a:r>
          </a:p>
          <a:p>
            <a:r>
              <a:rPr lang="pt-BR" sz="2000" b="1" dirty="0"/>
              <a:t>Identificam perfis</a:t>
            </a:r>
          </a:p>
          <a:p>
            <a:r>
              <a:rPr lang="pt-BR" dirty="0"/>
              <a:t>Relatam Gap´s</a:t>
            </a:r>
          </a:p>
          <a:p>
            <a:r>
              <a:rPr lang="pt-BR" dirty="0"/>
              <a:t>Vagas de Emprego</a:t>
            </a:r>
          </a:p>
          <a:p>
            <a:r>
              <a:rPr lang="pt-BR" dirty="0"/>
              <a:t>Bolsas de Estudos</a:t>
            </a:r>
          </a:p>
          <a:p>
            <a:r>
              <a:rPr lang="pt-BR" dirty="0"/>
              <a:t>Mentoria Empresa</a:t>
            </a:r>
          </a:p>
          <a:p>
            <a:r>
              <a:rPr lang="pt-BR" dirty="0"/>
              <a:t>Acessam Serviços</a:t>
            </a:r>
          </a:p>
          <a:p>
            <a:r>
              <a:rPr lang="pt-BR" dirty="0"/>
              <a:t>Responsabilidade Social</a:t>
            </a: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Visibilidade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2127645" y="5090973"/>
            <a:ext cx="3862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Investem/Benefícios</a:t>
            </a:r>
          </a:p>
          <a:p>
            <a:r>
              <a:rPr lang="pt-BR" dirty="0"/>
              <a:t>Impacto Social</a:t>
            </a:r>
          </a:p>
          <a:p>
            <a:r>
              <a:rPr lang="pt-BR" dirty="0"/>
              <a:t>Acesso ao público</a:t>
            </a: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Visibilidade, Reputação e Negócio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7584132" y="5340935"/>
            <a:ext cx="47149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Aprendem/Acessam Oportunidades</a:t>
            </a:r>
          </a:p>
          <a:p>
            <a:r>
              <a:rPr lang="pt-BR" dirty="0"/>
              <a:t>Conteúdos</a:t>
            </a:r>
          </a:p>
          <a:p>
            <a:r>
              <a:rPr lang="pt-BR" dirty="0"/>
              <a:t>Trilhas</a:t>
            </a:r>
          </a:p>
          <a:p>
            <a:r>
              <a:rPr lang="pt-BR" dirty="0"/>
              <a:t>Oportunidades</a:t>
            </a: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Reputação, visibilidade e acesso à oportunidades</a:t>
            </a:r>
          </a:p>
          <a:p>
            <a:endParaRPr lang="pt-BR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9835581" y="3271093"/>
            <a:ext cx="22774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Colaboram/Ensinam</a:t>
            </a:r>
          </a:p>
          <a:p>
            <a:r>
              <a:rPr lang="pt-BR" dirty="0"/>
              <a:t>Produção de Conteúdos</a:t>
            </a:r>
          </a:p>
          <a:p>
            <a:r>
              <a:rPr lang="pt-BR" dirty="0"/>
              <a:t>Curadoria</a:t>
            </a:r>
          </a:p>
          <a:p>
            <a:r>
              <a:rPr lang="pt-BR" dirty="0"/>
              <a:t>Mentoria</a:t>
            </a:r>
          </a:p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Reconhecimento da Causa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1885990" y="1580566"/>
            <a:ext cx="210151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/>
              <a:t>Mobilizam</a:t>
            </a:r>
          </a:p>
          <a:p>
            <a:pPr algn="r"/>
            <a:r>
              <a:rPr lang="pt-BR" dirty="0"/>
              <a:t>Engajamento</a:t>
            </a:r>
          </a:p>
          <a:p>
            <a:pPr algn="r"/>
            <a:r>
              <a:rPr lang="pt-BR" dirty="0"/>
              <a:t>Acesso à Tecnologia</a:t>
            </a:r>
            <a:endParaRPr lang="pt-BR" dirty="0">
              <a:solidFill>
                <a:srgbClr val="92D050"/>
              </a:solidFill>
            </a:endParaRPr>
          </a:p>
          <a:p>
            <a:pPr algn="r"/>
            <a:r>
              <a:rPr lang="pt-BR" b="1" dirty="0">
                <a:solidFill>
                  <a:srgbClr val="5B8F11"/>
                </a:solidFill>
              </a:rPr>
              <a:t>Visibilidade e Reputação</a:t>
            </a:r>
          </a:p>
          <a:p>
            <a:pPr algn="r"/>
            <a:endParaRPr lang="pt-BR" dirty="0"/>
          </a:p>
        </p:txBody>
      </p:sp>
      <p:sp>
        <p:nvSpPr>
          <p:cNvPr id="33" name="Título 1">
            <a:extLst>
              <a:ext uri="{FF2B5EF4-FFF2-40B4-BE49-F238E27FC236}">
                <a16:creationId xmlns:a16="http://schemas.microsoft.com/office/drawing/2014/main" xmlns="" id="{B3823FE4-4B48-4B93-9552-B61CD053C265}"/>
              </a:ext>
            </a:extLst>
          </p:cNvPr>
          <p:cNvSpPr txBox="1">
            <a:spLocks/>
          </p:cNvSpPr>
          <p:nvPr/>
        </p:nvSpPr>
        <p:spPr>
          <a:xfrm>
            <a:off x="3832171" y="4089643"/>
            <a:ext cx="1565623" cy="975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">
              <a:lnSpc>
                <a:spcPct val="100000"/>
              </a:lnSpc>
            </a:pPr>
            <a:r>
              <a:rPr lang="pt-PT" sz="14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PATROCINADORES</a:t>
            </a:r>
            <a:endParaRPr lang="pt-PT" sz="1600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pPr algn="ctr" fontAlgn="b">
              <a:lnSpc>
                <a:spcPct val="100000"/>
              </a:lnSpc>
            </a:pPr>
            <a:r>
              <a:rPr lang="pt-PT" sz="16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Gold Share</a:t>
            </a:r>
          </a:p>
          <a:p>
            <a:pPr algn="ctr" fontAlgn="b">
              <a:lnSpc>
                <a:spcPct val="100000"/>
              </a:lnSpc>
            </a:pPr>
            <a:r>
              <a:rPr lang="pt-PT" sz="1600" b="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rPr>
              <a:t>SESI e SENAI</a:t>
            </a:r>
            <a:endParaRPr lang="pt-BR" sz="1600" b="0" dirty="0">
              <a:solidFill>
                <a:schemeClr val="bg1"/>
              </a:solidFill>
            </a:endParaRPr>
          </a:p>
        </p:txBody>
      </p:sp>
      <p:pic>
        <p:nvPicPr>
          <p:cNvPr id="31" name="Picture 14">
            <a:extLst>
              <a:ext uri="{FF2B5EF4-FFF2-40B4-BE49-F238E27FC236}">
                <a16:creationId xmlns:a16="http://schemas.microsoft.com/office/drawing/2014/main" xmlns="" id="{CD157714-B620-483E-9CA2-09762532B2A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9736" y="2898994"/>
            <a:ext cx="1608016" cy="90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4467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19" grpId="0" animBg="1"/>
      <p:bldP spid="13" grpId="0"/>
      <p:bldP spid="20" grpId="0" animBg="1"/>
      <p:bldP spid="25" grpId="0"/>
      <p:bldP spid="26" grpId="0" animBg="1"/>
      <p:bldP spid="27" grpId="0"/>
      <p:bldP spid="16" grpId="0"/>
      <p:bldP spid="36" grpId="0"/>
      <p:bldP spid="37" grpId="0"/>
      <p:bldP spid="38" grpId="0"/>
      <p:bldP spid="39" grpId="0"/>
      <p:bldP spid="33" grpId="0"/>
    </p:bldLst>
  </p:timing>
</p:sld>
</file>

<file path=ppt/theme/theme1.xml><?xml version="1.0" encoding="utf-8"?>
<a:theme xmlns:a="http://schemas.openxmlformats.org/drawingml/2006/main" name="Tema do Office">
  <a:themeElements>
    <a:clrScheme name="EduLivre 02">
      <a:dk1>
        <a:sysClr val="windowText" lastClr="000000"/>
      </a:dk1>
      <a:lt1>
        <a:sysClr val="window" lastClr="FFFFFF"/>
      </a:lt1>
      <a:dk2>
        <a:srgbClr val="5E5E5E"/>
      </a:dk2>
      <a:lt2>
        <a:srgbClr val="FFD416"/>
      </a:lt2>
      <a:accent1>
        <a:srgbClr val="ABD037"/>
      </a:accent1>
      <a:accent2>
        <a:srgbClr val="5B8F11"/>
      </a:accent2>
      <a:accent3>
        <a:srgbClr val="A5A5A5"/>
      </a:accent3>
      <a:accent4>
        <a:srgbClr val="D8D8D8"/>
      </a:accent4>
      <a:accent5>
        <a:srgbClr val="5B8F11"/>
      </a:accent5>
      <a:accent6>
        <a:srgbClr val="ABD037"/>
      </a:accent6>
      <a:hlink>
        <a:srgbClr val="DE8D2A"/>
      </a:hlink>
      <a:folHlink>
        <a:srgbClr val="FFD416"/>
      </a:folHlink>
    </a:clrScheme>
    <a:fontScheme name="Personalizada 2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10341</TotalTime>
  <Words>1390</Words>
  <Application>Microsoft Macintosh PowerPoint</Application>
  <PresentationFormat>Widescreen</PresentationFormat>
  <Paragraphs>378</Paragraphs>
  <Slides>40</Slides>
  <Notes>26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Calibri</vt:lpstr>
      <vt:lpstr>Calibri Light</vt:lpstr>
      <vt:lpstr>Cooper Hewitt</vt:lpstr>
      <vt:lpstr>Helvetica Light</vt:lpstr>
      <vt:lpstr>Open Sans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Laura Gris</dc:creator>
  <cp:lastModifiedBy>Microsoft Office User</cp:lastModifiedBy>
  <cp:revision>248</cp:revision>
  <dcterms:created xsi:type="dcterms:W3CDTF">2017-07-09T14:07:03Z</dcterms:created>
  <dcterms:modified xsi:type="dcterms:W3CDTF">2018-10-05T18:52:30Z</dcterms:modified>
</cp:coreProperties>
</file>