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82" r:id="rId1"/>
  </p:sldMasterIdLst>
  <p:sldIdLst>
    <p:sldId id="308" r:id="rId2"/>
    <p:sldId id="309" r:id="rId3"/>
    <p:sldId id="298" r:id="rId4"/>
    <p:sldId id="305" r:id="rId5"/>
    <p:sldId id="302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06" r:id="rId14"/>
    <p:sldId id="318" r:id="rId15"/>
    <p:sldId id="319" r:id="rId16"/>
    <p:sldId id="320" r:id="rId17"/>
    <p:sldId id="295" r:id="rId18"/>
  </p:sldIdLst>
  <p:sldSz cx="9906000" cy="6858000" type="A4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36">
          <p15:clr>
            <a:srgbClr val="A4A3A4"/>
          </p15:clr>
        </p15:guide>
        <p15:guide id="4" pos="5759">
          <p15:clr>
            <a:srgbClr val="A4A3A4"/>
          </p15:clr>
        </p15:guide>
        <p15:guide id="5" orient="horz" pos="2295">
          <p15:clr>
            <a:srgbClr val="A4A3A4"/>
          </p15:clr>
        </p15:guide>
        <p15:guide id="6" orient="horz" pos="88">
          <p15:clr>
            <a:srgbClr val="A4A3A4"/>
          </p15:clr>
        </p15:guide>
        <p15:guide id="7" orient="horz" pos="3583">
          <p15:clr>
            <a:srgbClr val="A4A3A4"/>
          </p15:clr>
        </p15:guide>
        <p15:guide id="8" pos="100">
          <p15:clr>
            <a:srgbClr val="A4A3A4"/>
          </p15:clr>
        </p15:guide>
        <p15:guide id="9" pos="560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7E58"/>
    <a:srgbClr val="0D1F2C"/>
    <a:srgbClr val="0F4A93"/>
    <a:srgbClr val="000000"/>
    <a:srgbClr val="0C1721"/>
    <a:srgbClr val="50A2CA"/>
    <a:srgbClr val="66CC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62" autoAdjust="0"/>
    <p:restoredTop sz="94660"/>
  </p:normalViewPr>
  <p:slideViewPr>
    <p:cSldViewPr snapToObjects="1">
      <p:cViewPr varScale="1">
        <p:scale>
          <a:sx n="82" d="100"/>
          <a:sy n="82" d="100"/>
        </p:scale>
        <p:origin x="571" y="48"/>
      </p:cViewPr>
      <p:guideLst>
        <p:guide orient="horz" pos="2160"/>
        <p:guide pos="2880"/>
        <p:guide orient="horz" pos="1036"/>
        <p:guide pos="5759"/>
        <p:guide orient="horz" pos="2295"/>
        <p:guide orient="horz" pos="88"/>
        <p:guide orient="horz" pos="3583"/>
        <p:guide pos="100"/>
        <p:guide pos="56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gradFill rotWithShape="1">
          <a:gsLst>
            <a:gs pos="0">
              <a:schemeClr val="bg1">
                <a:tint val="40000"/>
                <a:satMod val="350000"/>
              </a:schemeClr>
            </a:gs>
            <a:gs pos="42000">
              <a:schemeClr val="bg1">
                <a:lumMod val="95000"/>
                <a:alpha val="71000"/>
              </a:schemeClr>
            </a:gs>
            <a:gs pos="100000">
              <a:schemeClr val="tx2">
                <a:alpha val="74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3152800" y="1054477"/>
            <a:ext cx="6753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  <a:latin typeface="Arial"/>
                <a:cs typeface="Arial"/>
              </a:rPr>
              <a:t>Decision Support Model</a:t>
            </a:r>
          </a:p>
          <a:p>
            <a:r>
              <a:rPr lang="en-US" sz="2000" b="0" i="0" baseline="0" dirty="0">
                <a:solidFill>
                  <a:schemeClr val="tx1"/>
                </a:solidFill>
                <a:latin typeface="Arial"/>
                <a:cs typeface="Arial"/>
              </a:rPr>
              <a:t>Planning for the Uncertain Future</a:t>
            </a:r>
          </a:p>
        </p:txBody>
      </p:sp>
      <p:pic>
        <p:nvPicPr>
          <p:cNvPr id="7" name="Picture 6" descr="2792FES_Strat2030_Stack-2_COLOUR-TRANS_300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12" y="692696"/>
            <a:ext cx="3459112" cy="2767289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15296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26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917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601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6123" y="228600"/>
            <a:ext cx="4588404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268" y="2571750"/>
            <a:ext cx="4351352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AU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2852" y="3733801"/>
            <a:ext cx="4349913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302000" y="6235608"/>
            <a:ext cx="1460765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2854" y="6235608"/>
            <a:ext cx="2806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60299" y="174813"/>
            <a:ext cx="447751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7369308" y="228600"/>
            <a:ext cx="222885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009754" y="4534726"/>
            <a:ext cx="222885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5009754" y="228600"/>
            <a:ext cx="222885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7369308" y="4534726"/>
            <a:ext cx="222885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AU"/>
              <a:t>Drag picture to placeholder or click icon to add</a:t>
            </a:r>
            <a:endParaRPr/>
          </a:p>
        </p:txBody>
      </p:sp>
      <p:sp>
        <p:nvSpPr>
          <p:cNvPr id="15" name="Rectangle 14"/>
          <p:cNvSpPr/>
          <p:nvPr userDrawn="1"/>
        </p:nvSpPr>
        <p:spPr>
          <a:xfrm>
            <a:off x="5009754" y="2377440"/>
            <a:ext cx="4588404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028E321B-CAAD-3B48-AC1A-9F65520BB54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8"/>
          <p:cNvSpPr/>
          <p:nvPr userDrawn="1"/>
        </p:nvSpPr>
        <p:spPr>
          <a:xfrm>
            <a:off x="-12095" y="-12094"/>
            <a:ext cx="2963333" cy="6882190"/>
          </a:xfrm>
          <a:custGeom>
            <a:avLst/>
            <a:gdLst>
              <a:gd name="connsiteX0" fmla="*/ 1439333 w 2951238"/>
              <a:gd name="connsiteY0" fmla="*/ 12095 h 6870095"/>
              <a:gd name="connsiteX1" fmla="*/ 1439333 w 2951238"/>
              <a:gd name="connsiteY1" fmla="*/ 157238 h 6870095"/>
              <a:gd name="connsiteX2" fmla="*/ 1995714 w 2951238"/>
              <a:gd name="connsiteY2" fmla="*/ 1366762 h 6870095"/>
              <a:gd name="connsiteX3" fmla="*/ 1778000 w 2951238"/>
              <a:gd name="connsiteY3" fmla="*/ 1705428 h 6870095"/>
              <a:gd name="connsiteX4" fmla="*/ 2951238 w 2951238"/>
              <a:gd name="connsiteY4" fmla="*/ 6870095 h 6870095"/>
              <a:gd name="connsiteX5" fmla="*/ 12095 w 2951238"/>
              <a:gd name="connsiteY5" fmla="*/ 6870095 h 6870095"/>
              <a:gd name="connsiteX6" fmla="*/ 0 w 2951238"/>
              <a:gd name="connsiteY6" fmla="*/ 0 h 6870095"/>
              <a:gd name="connsiteX7" fmla="*/ 1439333 w 2951238"/>
              <a:gd name="connsiteY7" fmla="*/ 12095 h 687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1238" h="6870095">
                <a:moveTo>
                  <a:pt x="1439333" y="12095"/>
                </a:moveTo>
                <a:lnTo>
                  <a:pt x="1439333" y="157238"/>
                </a:lnTo>
                <a:lnTo>
                  <a:pt x="1995714" y="1366762"/>
                </a:lnTo>
                <a:lnTo>
                  <a:pt x="1778000" y="1705428"/>
                </a:lnTo>
                <a:lnTo>
                  <a:pt x="2951238" y="6870095"/>
                </a:lnTo>
                <a:lnTo>
                  <a:pt x="12095" y="6870095"/>
                </a:lnTo>
                <a:cubicBezTo>
                  <a:pt x="8063" y="4580063"/>
                  <a:pt x="4032" y="2290032"/>
                  <a:pt x="0" y="0"/>
                </a:cubicBezTo>
                <a:lnTo>
                  <a:pt x="1439333" y="12095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0" name="Picture 9" descr="2792FES_Strat2030_Stack-1_COLOUR-SOLID_300RGB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28" y="26828"/>
            <a:ext cx="2242742" cy="179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048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/>
          <p:cNvSpPr/>
          <p:nvPr userDrawn="1"/>
        </p:nvSpPr>
        <p:spPr>
          <a:xfrm>
            <a:off x="-12095" y="-12094"/>
            <a:ext cx="2963333" cy="6882190"/>
          </a:xfrm>
          <a:custGeom>
            <a:avLst/>
            <a:gdLst>
              <a:gd name="connsiteX0" fmla="*/ 1439333 w 2951238"/>
              <a:gd name="connsiteY0" fmla="*/ 12095 h 6870095"/>
              <a:gd name="connsiteX1" fmla="*/ 1439333 w 2951238"/>
              <a:gd name="connsiteY1" fmla="*/ 157238 h 6870095"/>
              <a:gd name="connsiteX2" fmla="*/ 1995714 w 2951238"/>
              <a:gd name="connsiteY2" fmla="*/ 1366762 h 6870095"/>
              <a:gd name="connsiteX3" fmla="*/ 1778000 w 2951238"/>
              <a:gd name="connsiteY3" fmla="*/ 1705428 h 6870095"/>
              <a:gd name="connsiteX4" fmla="*/ 2951238 w 2951238"/>
              <a:gd name="connsiteY4" fmla="*/ 6870095 h 6870095"/>
              <a:gd name="connsiteX5" fmla="*/ 12095 w 2951238"/>
              <a:gd name="connsiteY5" fmla="*/ 6870095 h 6870095"/>
              <a:gd name="connsiteX6" fmla="*/ 0 w 2951238"/>
              <a:gd name="connsiteY6" fmla="*/ 0 h 6870095"/>
              <a:gd name="connsiteX7" fmla="*/ 1439333 w 2951238"/>
              <a:gd name="connsiteY7" fmla="*/ 12095 h 687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51238" h="6870095">
                <a:moveTo>
                  <a:pt x="1439333" y="12095"/>
                </a:moveTo>
                <a:lnTo>
                  <a:pt x="1439333" y="157238"/>
                </a:lnTo>
                <a:lnTo>
                  <a:pt x="1995714" y="1366762"/>
                </a:lnTo>
                <a:lnTo>
                  <a:pt x="1778000" y="1705428"/>
                </a:lnTo>
                <a:lnTo>
                  <a:pt x="2951238" y="6870095"/>
                </a:lnTo>
                <a:lnTo>
                  <a:pt x="12095" y="6870095"/>
                </a:lnTo>
                <a:cubicBezTo>
                  <a:pt x="8063" y="4580063"/>
                  <a:pt x="4032" y="2290032"/>
                  <a:pt x="0" y="0"/>
                </a:cubicBezTo>
                <a:lnTo>
                  <a:pt x="1439333" y="12095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9D7F33-7DB0-4446-876D-8C9FEAA7B1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73" y="29498"/>
            <a:ext cx="2231900" cy="178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5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>
            <a:off x="0" y="0"/>
            <a:ext cx="2000970" cy="6865489"/>
          </a:xfrm>
          <a:custGeom>
            <a:avLst/>
            <a:gdLst>
              <a:gd name="connsiteX0" fmla="*/ 1437823 w 2000970"/>
              <a:gd name="connsiteY0" fmla="*/ 143780 h 6865489"/>
              <a:gd name="connsiteX1" fmla="*/ 1437823 w 2000970"/>
              <a:gd name="connsiteY1" fmla="*/ 0 h 6865489"/>
              <a:gd name="connsiteX2" fmla="*/ 0 w 2000970"/>
              <a:gd name="connsiteY2" fmla="*/ 0 h 6865489"/>
              <a:gd name="connsiteX3" fmla="*/ 0 w 2000970"/>
              <a:gd name="connsiteY3" fmla="*/ 6865489 h 6865489"/>
              <a:gd name="connsiteX4" fmla="*/ 934585 w 2000970"/>
              <a:gd name="connsiteY4" fmla="*/ 6865489 h 6865489"/>
              <a:gd name="connsiteX5" fmla="*/ 1773315 w 2000970"/>
              <a:gd name="connsiteY5" fmla="*/ 1701395 h 6865489"/>
              <a:gd name="connsiteX6" fmla="*/ 2000970 w 2000970"/>
              <a:gd name="connsiteY6" fmla="*/ 1365909 h 6865489"/>
              <a:gd name="connsiteX7" fmla="*/ 1437823 w 2000970"/>
              <a:gd name="connsiteY7" fmla="*/ 143780 h 6865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00970" h="6865489">
                <a:moveTo>
                  <a:pt x="1437823" y="143780"/>
                </a:moveTo>
                <a:lnTo>
                  <a:pt x="1437823" y="0"/>
                </a:lnTo>
                <a:lnTo>
                  <a:pt x="0" y="0"/>
                </a:lnTo>
                <a:lnTo>
                  <a:pt x="0" y="6865489"/>
                </a:lnTo>
                <a:lnTo>
                  <a:pt x="934585" y="6865489"/>
                </a:lnTo>
                <a:lnTo>
                  <a:pt x="1773315" y="1701395"/>
                </a:lnTo>
                <a:lnTo>
                  <a:pt x="2000970" y="1365909"/>
                </a:lnTo>
                <a:lnTo>
                  <a:pt x="1437823" y="143780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C8A151-428C-4C14-8194-7ABC3467559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473" y="29498"/>
            <a:ext cx="2231900" cy="178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7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044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24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503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162F1D00-BD13-4404-86B0-79703945A0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376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/>
          <a:lstStyle/>
          <a:p>
            <a:fld id="{D728701E-CAF4-4159-9B3E-41C86DFFA30D}" type="datetimeFigureOut">
              <a:rPr lang="en-US" smtClean="0"/>
              <a:t>8/7/2018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93789" y="6339561"/>
            <a:ext cx="2311400" cy="365125"/>
          </a:xfrm>
          <a:prstGeom prst="rect">
            <a:avLst/>
          </a:prstGeom>
        </p:spPr>
        <p:txBody>
          <a:bodyPr/>
          <a:lstStyle/>
          <a:p>
            <a:fld id="{028E321B-CAAD-3B48-AC1A-9F65520BB5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877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92930" y="554072"/>
            <a:ext cx="711777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128" y="1889037"/>
            <a:ext cx="8346441" cy="42371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dirty="0"/>
              <a:t>Click to edit Master text styles</a:t>
            </a:r>
          </a:p>
          <a:p>
            <a:pPr lvl="1"/>
            <a:r>
              <a:rPr lang="en-AU" dirty="0"/>
              <a:t>Second level</a:t>
            </a:r>
          </a:p>
          <a:p>
            <a:pPr lvl="2"/>
            <a:r>
              <a:rPr lang="en-AU" dirty="0"/>
              <a:t>Third level</a:t>
            </a:r>
          </a:p>
          <a:p>
            <a:pPr lvl="3"/>
            <a:r>
              <a:rPr lang="en-AU" dirty="0"/>
              <a:t>Fourth level</a:t>
            </a:r>
          </a:p>
          <a:p>
            <a:pPr lvl="4"/>
            <a:r>
              <a:rPr lang="en-AU" dirty="0"/>
              <a:t>Fifth level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3797300" y="632214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C1721"/>
                </a:solidFill>
                <a:latin typeface="Arial"/>
                <a:cs typeface="Arial"/>
              </a:defRPr>
            </a:lvl1pPr>
          </a:lstStyle>
          <a:p>
            <a:fld id="{E300FEA0-FB93-674E-B65C-4A64E105792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2792FES_Strat2030_1-line-crest_MONO_COL-CREST_300RGB.PNG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5" r="36429"/>
          <a:stretch/>
        </p:blipFill>
        <p:spPr>
          <a:xfrm>
            <a:off x="9111740" y="5832475"/>
            <a:ext cx="665796" cy="111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5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3" r:id="rId2"/>
    <p:sldLayoutId id="2147483689" r:id="rId3"/>
    <p:sldLayoutId id="2147483694" r:id="rId4"/>
    <p:sldLayoutId id="2147483684" r:id="rId5"/>
    <p:sldLayoutId id="2147483685" r:id="rId6"/>
    <p:sldLayoutId id="2147483686" r:id="rId7"/>
    <p:sldLayoutId id="2147483687" r:id="rId8"/>
    <p:sldLayoutId id="2147483690" r:id="rId9"/>
    <p:sldLayoutId id="2147483691" r:id="rId10"/>
    <p:sldLayoutId id="2147483692" r:id="rId11"/>
    <p:sldLayoutId id="2147483693" r:id="rId12"/>
    <p:sldLayoutId id="2147483677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3600" b="1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nicole.lott@qfes.qld.gov.a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2687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roup 162">
            <a:extLst>
              <a:ext uri="{FF2B5EF4-FFF2-40B4-BE49-F238E27FC236}">
                <a16:creationId xmlns:a16="http://schemas.microsoft.com/office/drawing/2014/main" id="{F5B6D272-2E5F-4B5D-ADD2-B6DD33DD57EA}"/>
              </a:ext>
            </a:extLst>
          </p:cNvPr>
          <p:cNvGrpSpPr/>
          <p:nvPr/>
        </p:nvGrpSpPr>
        <p:grpSpPr>
          <a:xfrm>
            <a:off x="2113686" y="1365666"/>
            <a:ext cx="7272859" cy="4555341"/>
            <a:chOff x="447142" y="972315"/>
            <a:chExt cx="8845047" cy="5540078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552F50D6-69A3-482F-B214-7A4B6BFF2EC4}"/>
                </a:ext>
              </a:extLst>
            </p:cNvPr>
            <p:cNvSpPr/>
            <p:nvPr/>
          </p:nvSpPr>
          <p:spPr>
            <a:xfrm>
              <a:off x="6959321" y="1238403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70D24B8A-3CC7-456D-8AE9-8F32FFFCFAD2}"/>
                </a:ext>
              </a:extLst>
            </p:cNvPr>
            <p:cNvSpPr/>
            <p:nvPr/>
          </p:nvSpPr>
          <p:spPr>
            <a:xfrm>
              <a:off x="926077" y="235265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4854FC45-2411-4CD0-91C1-9899D9C6E2AE}"/>
                </a:ext>
              </a:extLst>
            </p:cNvPr>
            <p:cNvSpPr/>
            <p:nvPr/>
          </p:nvSpPr>
          <p:spPr>
            <a:xfrm>
              <a:off x="7328822" y="488676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66CACB-9DF5-4776-9CFD-BB4BCE35B183}"/>
                </a:ext>
              </a:extLst>
            </p:cNvPr>
            <p:cNvSpPr/>
            <p:nvPr/>
          </p:nvSpPr>
          <p:spPr>
            <a:xfrm>
              <a:off x="3685251" y="3598264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16331B3-C0C4-42AF-96E0-F07836A8E6B3}"/>
                </a:ext>
              </a:extLst>
            </p:cNvPr>
            <p:cNvSpPr/>
            <p:nvPr/>
          </p:nvSpPr>
          <p:spPr>
            <a:xfrm>
              <a:off x="2217628" y="1644472"/>
              <a:ext cx="438921" cy="438921"/>
            </a:xfrm>
            <a:prstGeom prst="ellipse">
              <a:avLst/>
            </a:prstGeom>
            <a:solidFill>
              <a:srgbClr val="B5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F5E1BA9-23E1-49EF-9D82-9BF8059E807E}"/>
                </a:ext>
              </a:extLst>
            </p:cNvPr>
            <p:cNvSpPr/>
            <p:nvPr/>
          </p:nvSpPr>
          <p:spPr>
            <a:xfrm>
              <a:off x="7586768" y="230174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74DDCAA-2773-4A63-8A16-82550AED1030}"/>
                </a:ext>
              </a:extLst>
            </p:cNvPr>
            <p:cNvSpPr/>
            <p:nvPr/>
          </p:nvSpPr>
          <p:spPr>
            <a:xfrm>
              <a:off x="7265499" y="4062549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5B68E77-5224-4396-9C72-29839E21ECC6}"/>
                </a:ext>
              </a:extLst>
            </p:cNvPr>
            <p:cNvSpPr/>
            <p:nvPr/>
          </p:nvSpPr>
          <p:spPr>
            <a:xfrm>
              <a:off x="6157993" y="344131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81EF685-CEB1-4B1F-AF61-FBBC3EFA0113}"/>
                </a:ext>
              </a:extLst>
            </p:cNvPr>
            <p:cNvSpPr/>
            <p:nvPr/>
          </p:nvSpPr>
          <p:spPr>
            <a:xfrm rot="20852485">
              <a:off x="4470837" y="587830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8E44504-6DD9-4B07-80E5-EAF1A05C48C9}"/>
                </a:ext>
              </a:extLst>
            </p:cNvPr>
            <p:cNvSpPr/>
            <p:nvPr/>
          </p:nvSpPr>
          <p:spPr>
            <a:xfrm>
              <a:off x="7261329" y="4368647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DD76C36-CBF9-4C2F-9C42-FAAB71768108}"/>
                </a:ext>
              </a:extLst>
            </p:cNvPr>
            <p:cNvSpPr/>
            <p:nvPr/>
          </p:nvSpPr>
          <p:spPr>
            <a:xfrm>
              <a:off x="4212212" y="305686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94054A5-65C9-476F-AB13-24CBD782CF2F}"/>
                </a:ext>
              </a:extLst>
            </p:cNvPr>
            <p:cNvSpPr/>
            <p:nvPr/>
          </p:nvSpPr>
          <p:spPr>
            <a:xfrm>
              <a:off x="2451008" y="247594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FC78794-B2DF-4816-81ED-D13B060B1D9A}"/>
                </a:ext>
              </a:extLst>
            </p:cNvPr>
            <p:cNvSpPr/>
            <p:nvPr/>
          </p:nvSpPr>
          <p:spPr>
            <a:xfrm>
              <a:off x="7678126" y="3739539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E4C46CB-BB40-4C2A-B7D7-CFDE6861BBAC}"/>
                </a:ext>
              </a:extLst>
            </p:cNvPr>
            <p:cNvSpPr/>
            <p:nvPr/>
          </p:nvSpPr>
          <p:spPr>
            <a:xfrm>
              <a:off x="8194887" y="2252792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2548E96-541B-4713-B316-C12066B9F409}"/>
                </a:ext>
              </a:extLst>
            </p:cNvPr>
            <p:cNvSpPr/>
            <p:nvPr/>
          </p:nvSpPr>
          <p:spPr>
            <a:xfrm>
              <a:off x="2815897" y="238799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5B93576-CAB8-4FC8-AF55-08461A58483D}"/>
                </a:ext>
              </a:extLst>
            </p:cNvPr>
            <p:cNvSpPr/>
            <p:nvPr/>
          </p:nvSpPr>
          <p:spPr>
            <a:xfrm>
              <a:off x="447142" y="972315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05856EB-E25D-43DC-BC89-42FE06BC50E0}"/>
                </a:ext>
              </a:extLst>
            </p:cNvPr>
            <p:cNvSpPr/>
            <p:nvPr/>
          </p:nvSpPr>
          <p:spPr>
            <a:xfrm>
              <a:off x="5496349" y="291892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82146E89-A590-4D1B-BFF4-FFB366ED26DE}"/>
                </a:ext>
              </a:extLst>
            </p:cNvPr>
            <p:cNvSpPr/>
            <p:nvPr/>
          </p:nvSpPr>
          <p:spPr>
            <a:xfrm>
              <a:off x="5793868" y="3183064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5F5EF5F3-DB2D-4426-B171-9A705C1684A7}"/>
                </a:ext>
              </a:extLst>
            </p:cNvPr>
            <p:cNvSpPr/>
            <p:nvPr/>
          </p:nvSpPr>
          <p:spPr>
            <a:xfrm rot="16200000">
              <a:off x="4078431" y="4664488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AF62BF0F-EE62-4901-911F-192403E68E87}"/>
                </a:ext>
              </a:extLst>
            </p:cNvPr>
            <p:cNvSpPr/>
            <p:nvPr/>
          </p:nvSpPr>
          <p:spPr>
            <a:xfrm>
              <a:off x="1238815" y="4585494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6C2D245-D901-4815-85DE-3C7B726516ED}"/>
                </a:ext>
              </a:extLst>
            </p:cNvPr>
            <p:cNvSpPr/>
            <p:nvPr/>
          </p:nvSpPr>
          <p:spPr>
            <a:xfrm>
              <a:off x="4101549" y="2069168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4F0B6E3-D566-468E-957C-DF861C8FE33D}"/>
                </a:ext>
              </a:extLst>
            </p:cNvPr>
            <p:cNvSpPr/>
            <p:nvPr/>
          </p:nvSpPr>
          <p:spPr>
            <a:xfrm>
              <a:off x="6361274" y="4343986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B5FFB2CB-1493-428D-834B-94E3085FE75D}"/>
                </a:ext>
              </a:extLst>
            </p:cNvPr>
            <p:cNvSpPr/>
            <p:nvPr/>
          </p:nvSpPr>
          <p:spPr>
            <a:xfrm rot="12617597">
              <a:off x="2231432" y="2652850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D5B2389-4056-4DF4-AD8B-60F52691B05C}"/>
                </a:ext>
              </a:extLst>
            </p:cNvPr>
            <p:cNvSpPr/>
            <p:nvPr/>
          </p:nvSpPr>
          <p:spPr>
            <a:xfrm rot="16200000">
              <a:off x="4204477" y="3792995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2AA0774-1CC1-4C37-A818-8A5B225572E8}"/>
                </a:ext>
              </a:extLst>
            </p:cNvPr>
            <p:cNvSpPr/>
            <p:nvPr/>
          </p:nvSpPr>
          <p:spPr>
            <a:xfrm>
              <a:off x="5189151" y="3300618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077E1E39-E9BE-47E8-B461-57AE187EB5E4}"/>
                </a:ext>
              </a:extLst>
            </p:cNvPr>
            <p:cNvSpPr/>
            <p:nvPr/>
          </p:nvSpPr>
          <p:spPr>
            <a:xfrm>
              <a:off x="2015860" y="3798023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8B9E5756-F0E0-4512-8507-78BFEAE9BBFF}"/>
                </a:ext>
              </a:extLst>
            </p:cNvPr>
            <p:cNvSpPr/>
            <p:nvPr/>
          </p:nvSpPr>
          <p:spPr>
            <a:xfrm rot="18017597">
              <a:off x="5451696" y="1403240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0A691DF-9225-4D90-A596-C9C20348FFB3}"/>
                </a:ext>
              </a:extLst>
            </p:cNvPr>
            <p:cNvSpPr/>
            <p:nvPr/>
          </p:nvSpPr>
          <p:spPr>
            <a:xfrm rot="18017597">
              <a:off x="6706018" y="3598264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3C519B28-E8F5-4D32-A351-94E35EE7B6DA}"/>
                </a:ext>
              </a:extLst>
            </p:cNvPr>
            <p:cNvSpPr/>
            <p:nvPr/>
          </p:nvSpPr>
          <p:spPr>
            <a:xfrm rot="18017597">
              <a:off x="2424498" y="2072189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0752B64-51AD-4D46-BA49-655230585C83}"/>
                </a:ext>
              </a:extLst>
            </p:cNvPr>
            <p:cNvSpPr/>
            <p:nvPr/>
          </p:nvSpPr>
          <p:spPr>
            <a:xfrm>
              <a:off x="5677213" y="238134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0010384-5082-4EAF-BCDC-118A61CF1697}"/>
                </a:ext>
              </a:extLst>
            </p:cNvPr>
            <p:cNvSpPr/>
            <p:nvPr/>
          </p:nvSpPr>
          <p:spPr>
            <a:xfrm>
              <a:off x="3370855" y="5209030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AA5EC49-B2B0-43A4-AE99-AE8E1509F1CA}"/>
                </a:ext>
              </a:extLst>
            </p:cNvPr>
            <p:cNvSpPr/>
            <p:nvPr/>
          </p:nvSpPr>
          <p:spPr>
            <a:xfrm>
              <a:off x="4643840" y="3295181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6983C2DD-2FA1-4B6A-AB72-64DF2554D09C}"/>
                </a:ext>
              </a:extLst>
            </p:cNvPr>
            <p:cNvSpPr/>
            <p:nvPr/>
          </p:nvSpPr>
          <p:spPr>
            <a:xfrm>
              <a:off x="2441912" y="4101475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6D7A196E-0112-40E1-A4ED-D226985AB104}"/>
                </a:ext>
              </a:extLst>
            </p:cNvPr>
            <p:cNvSpPr/>
            <p:nvPr/>
          </p:nvSpPr>
          <p:spPr>
            <a:xfrm>
              <a:off x="7650089" y="3099263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2CD9A83-3F9C-400E-A478-44852E2596A6}"/>
                </a:ext>
              </a:extLst>
            </p:cNvPr>
            <p:cNvSpPr/>
            <p:nvPr/>
          </p:nvSpPr>
          <p:spPr>
            <a:xfrm>
              <a:off x="1041012" y="5472720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BCAB6C9A-F4B0-4816-A41C-2170CF950B05}"/>
                </a:ext>
              </a:extLst>
            </p:cNvPr>
            <p:cNvSpPr/>
            <p:nvPr/>
          </p:nvSpPr>
          <p:spPr>
            <a:xfrm>
              <a:off x="6828521" y="2308638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12948102-2F1C-43B7-9E7C-5A76EE954978}"/>
                </a:ext>
              </a:extLst>
            </p:cNvPr>
            <p:cNvSpPr/>
            <p:nvPr/>
          </p:nvSpPr>
          <p:spPr>
            <a:xfrm>
              <a:off x="2518560" y="3630948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592EABE-EFE7-4DC5-8657-0565610A7D43}"/>
                </a:ext>
              </a:extLst>
            </p:cNvPr>
            <p:cNvSpPr/>
            <p:nvPr/>
          </p:nvSpPr>
          <p:spPr>
            <a:xfrm>
              <a:off x="835422" y="4165558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04910C3-81B4-4F96-A756-95ECD48C8D55}"/>
                </a:ext>
              </a:extLst>
            </p:cNvPr>
            <p:cNvSpPr/>
            <p:nvPr/>
          </p:nvSpPr>
          <p:spPr>
            <a:xfrm>
              <a:off x="4639880" y="2897191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9AA8A6D-95F5-4835-AEAE-36BFDE98787C}"/>
                </a:ext>
              </a:extLst>
            </p:cNvPr>
            <p:cNvSpPr/>
            <p:nvPr/>
          </p:nvSpPr>
          <p:spPr>
            <a:xfrm>
              <a:off x="4200954" y="1581952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EC8FC26-C82F-4ED0-B3BA-501A39F21478}"/>
                </a:ext>
              </a:extLst>
            </p:cNvPr>
            <p:cNvSpPr/>
            <p:nvPr/>
          </p:nvSpPr>
          <p:spPr>
            <a:xfrm>
              <a:off x="8557194" y="1249168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B648AF76-5A6D-4FF2-BDCE-A943DB29A9F0}"/>
                </a:ext>
              </a:extLst>
            </p:cNvPr>
            <p:cNvSpPr/>
            <p:nvPr/>
          </p:nvSpPr>
          <p:spPr>
            <a:xfrm>
              <a:off x="1502050" y="3234294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4CB6544-4133-40DD-B801-FF6A27708749}"/>
                </a:ext>
              </a:extLst>
            </p:cNvPr>
            <p:cNvSpPr/>
            <p:nvPr/>
          </p:nvSpPr>
          <p:spPr>
            <a:xfrm>
              <a:off x="4586046" y="232218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29F9C86-9845-4FD4-A7E7-481F2902996B}"/>
                </a:ext>
              </a:extLst>
            </p:cNvPr>
            <p:cNvSpPr/>
            <p:nvPr/>
          </p:nvSpPr>
          <p:spPr>
            <a:xfrm>
              <a:off x="6956275" y="5314901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8645ED00-3FC1-4374-8363-0F751B215059}"/>
                </a:ext>
              </a:extLst>
            </p:cNvPr>
            <p:cNvSpPr/>
            <p:nvPr/>
          </p:nvSpPr>
          <p:spPr>
            <a:xfrm>
              <a:off x="1857849" y="222704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D4374DC-32C6-44F5-8312-E4EA7F4BAB0A}"/>
                </a:ext>
              </a:extLst>
            </p:cNvPr>
            <p:cNvSpPr/>
            <p:nvPr/>
          </p:nvSpPr>
          <p:spPr>
            <a:xfrm>
              <a:off x="3750713" y="168096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F1D17ED-8449-4F78-8891-8DD5BDF3FCA3}"/>
                </a:ext>
              </a:extLst>
            </p:cNvPr>
            <p:cNvSpPr/>
            <p:nvPr/>
          </p:nvSpPr>
          <p:spPr>
            <a:xfrm>
              <a:off x="3080023" y="3448992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9F00F92-7692-49FD-80A7-74E57A506422}"/>
                </a:ext>
              </a:extLst>
            </p:cNvPr>
            <p:cNvSpPr/>
            <p:nvPr/>
          </p:nvSpPr>
          <p:spPr>
            <a:xfrm>
              <a:off x="4178049" y="2528099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B7AAE31B-1025-47FA-9B49-E232BBC2BD55}"/>
                </a:ext>
              </a:extLst>
            </p:cNvPr>
            <p:cNvSpPr/>
            <p:nvPr/>
          </p:nvSpPr>
          <p:spPr>
            <a:xfrm>
              <a:off x="5962098" y="383409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767506D-E322-4AEB-9251-15A9F0B96439}"/>
                </a:ext>
              </a:extLst>
            </p:cNvPr>
            <p:cNvSpPr/>
            <p:nvPr/>
          </p:nvSpPr>
          <p:spPr>
            <a:xfrm>
              <a:off x="7550618" y="569218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632DB06-B866-44E0-9064-D703F9824D05}"/>
                </a:ext>
              </a:extLst>
            </p:cNvPr>
            <p:cNvSpPr/>
            <p:nvPr/>
          </p:nvSpPr>
          <p:spPr>
            <a:xfrm>
              <a:off x="7319809" y="2772081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444CC617-6DE5-45D9-9A95-C4ADD60070B7}"/>
                </a:ext>
              </a:extLst>
            </p:cNvPr>
            <p:cNvSpPr/>
            <p:nvPr/>
          </p:nvSpPr>
          <p:spPr>
            <a:xfrm>
              <a:off x="8633808" y="3006502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8C07F650-57D6-4DAE-BCC2-515AC84114EA}"/>
                </a:ext>
              </a:extLst>
            </p:cNvPr>
            <p:cNvSpPr/>
            <p:nvPr/>
          </p:nvSpPr>
          <p:spPr>
            <a:xfrm>
              <a:off x="4725271" y="3604539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A382197C-F101-496B-9FF3-22DB020842A1}"/>
                </a:ext>
              </a:extLst>
            </p:cNvPr>
            <p:cNvSpPr/>
            <p:nvPr/>
          </p:nvSpPr>
          <p:spPr>
            <a:xfrm>
              <a:off x="2270254" y="517774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7A20767B-3701-45A5-994B-A92CF373CB9B}"/>
                </a:ext>
              </a:extLst>
            </p:cNvPr>
            <p:cNvSpPr/>
            <p:nvPr/>
          </p:nvSpPr>
          <p:spPr>
            <a:xfrm>
              <a:off x="2065713" y="3130577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A877AA5-51BC-435A-8438-C954B93B97B9}"/>
                </a:ext>
              </a:extLst>
            </p:cNvPr>
            <p:cNvSpPr/>
            <p:nvPr/>
          </p:nvSpPr>
          <p:spPr>
            <a:xfrm>
              <a:off x="3539025" y="2951809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7A4C16A-F37D-4E9A-AE1E-DFE36F885706}"/>
                </a:ext>
              </a:extLst>
            </p:cNvPr>
            <p:cNvSpPr/>
            <p:nvPr/>
          </p:nvSpPr>
          <p:spPr>
            <a:xfrm>
              <a:off x="1307454" y="1058665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045929CA-0E17-4321-93F3-A6E5868E9C35}"/>
                </a:ext>
              </a:extLst>
            </p:cNvPr>
            <p:cNvSpPr/>
            <p:nvPr/>
          </p:nvSpPr>
          <p:spPr>
            <a:xfrm>
              <a:off x="6229480" y="5320571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7172F973-1D29-4821-A8B5-6D7ADAD1FE87}"/>
                </a:ext>
              </a:extLst>
            </p:cNvPr>
            <p:cNvSpPr/>
            <p:nvPr/>
          </p:nvSpPr>
          <p:spPr>
            <a:xfrm>
              <a:off x="5703184" y="5224981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C14EF604-1D2E-4A2B-B655-89A00BA423B1}"/>
                </a:ext>
              </a:extLst>
            </p:cNvPr>
            <p:cNvSpPr/>
            <p:nvPr/>
          </p:nvSpPr>
          <p:spPr>
            <a:xfrm>
              <a:off x="5686623" y="5584028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EAFD30C4-64FA-447D-BF11-AEBAFEAA94AA}"/>
                </a:ext>
              </a:extLst>
            </p:cNvPr>
            <p:cNvSpPr/>
            <p:nvPr/>
          </p:nvSpPr>
          <p:spPr>
            <a:xfrm>
              <a:off x="6654499" y="4938623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6D978A1-523A-43F5-A7DC-A7FCA1B0CB62}"/>
                </a:ext>
              </a:extLst>
            </p:cNvPr>
            <p:cNvSpPr/>
            <p:nvPr/>
          </p:nvSpPr>
          <p:spPr>
            <a:xfrm>
              <a:off x="1957116" y="5334167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6A17E6A7-9D7E-42E4-8218-7027FF7DCBD5}"/>
                </a:ext>
              </a:extLst>
            </p:cNvPr>
            <p:cNvSpPr/>
            <p:nvPr/>
          </p:nvSpPr>
          <p:spPr>
            <a:xfrm rot="16200000">
              <a:off x="3853538" y="4179195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38CB016D-A1BC-4675-9491-28935A646C8A}"/>
                </a:ext>
              </a:extLst>
            </p:cNvPr>
            <p:cNvSpPr/>
            <p:nvPr/>
          </p:nvSpPr>
          <p:spPr>
            <a:xfrm>
              <a:off x="1906090" y="1247800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3487EFB1-FAD8-4CBA-9A2B-E2FAC4ED9173}"/>
                </a:ext>
              </a:extLst>
            </p:cNvPr>
            <p:cNvSpPr/>
            <p:nvPr/>
          </p:nvSpPr>
          <p:spPr>
            <a:xfrm>
              <a:off x="7148257" y="3866620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74AE2A24-04B5-489A-8314-DBD70DEE5D9E}"/>
                </a:ext>
              </a:extLst>
            </p:cNvPr>
            <p:cNvSpPr/>
            <p:nvPr/>
          </p:nvSpPr>
          <p:spPr>
            <a:xfrm>
              <a:off x="1479933" y="4048656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E45D73D2-40FC-4298-AB21-97668ACF5FF0}"/>
                </a:ext>
              </a:extLst>
            </p:cNvPr>
            <p:cNvSpPr/>
            <p:nvPr/>
          </p:nvSpPr>
          <p:spPr>
            <a:xfrm rot="18017597">
              <a:off x="4463622" y="1373265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BBE850C2-D5DD-4AF4-A7A3-C8A592B7FDF5}"/>
                </a:ext>
              </a:extLst>
            </p:cNvPr>
            <p:cNvSpPr/>
            <p:nvPr/>
          </p:nvSpPr>
          <p:spPr>
            <a:xfrm rot="18017597">
              <a:off x="3844584" y="149197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4FDFCAC8-4980-4FE5-8773-C25EB4FFFF6D}"/>
                </a:ext>
              </a:extLst>
            </p:cNvPr>
            <p:cNvSpPr/>
            <p:nvPr/>
          </p:nvSpPr>
          <p:spPr>
            <a:xfrm>
              <a:off x="7247839" y="1623701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A59793D7-25EE-4D10-84AB-0F17184DF4D3}"/>
                </a:ext>
              </a:extLst>
            </p:cNvPr>
            <p:cNvSpPr/>
            <p:nvPr/>
          </p:nvSpPr>
          <p:spPr>
            <a:xfrm>
              <a:off x="6741089" y="4514213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0FF347E8-4B9A-466D-8B33-78549F1B868A}"/>
                </a:ext>
              </a:extLst>
            </p:cNvPr>
            <p:cNvSpPr/>
            <p:nvPr/>
          </p:nvSpPr>
          <p:spPr>
            <a:xfrm rot="18017597">
              <a:off x="3175173" y="168988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B93B8734-0E61-4612-B60B-1CB6C6BE76ED}"/>
                </a:ext>
              </a:extLst>
            </p:cNvPr>
            <p:cNvSpPr/>
            <p:nvPr/>
          </p:nvSpPr>
          <p:spPr>
            <a:xfrm>
              <a:off x="3763848" y="4636604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24118E96-7D3F-4187-96CD-DD317B772DF4}"/>
                </a:ext>
              </a:extLst>
            </p:cNvPr>
            <p:cNvSpPr/>
            <p:nvPr/>
          </p:nvSpPr>
          <p:spPr>
            <a:xfrm>
              <a:off x="490080" y="607347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CED071CF-C113-45EF-A0C6-E0FCE32D19AD}"/>
                </a:ext>
              </a:extLst>
            </p:cNvPr>
            <p:cNvSpPr/>
            <p:nvPr/>
          </p:nvSpPr>
          <p:spPr>
            <a:xfrm rot="16200000">
              <a:off x="4019737" y="3177904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FE4EA68-A1B6-40A7-AC19-DE1A5FA284B9}"/>
                </a:ext>
              </a:extLst>
            </p:cNvPr>
            <p:cNvSpPr/>
            <p:nvPr/>
          </p:nvSpPr>
          <p:spPr>
            <a:xfrm rot="16200000">
              <a:off x="3755066" y="2125380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F75B1C6-8289-4F2E-9905-6A5C59F06CE7}"/>
                </a:ext>
              </a:extLst>
            </p:cNvPr>
            <p:cNvSpPr/>
            <p:nvPr/>
          </p:nvSpPr>
          <p:spPr>
            <a:xfrm>
              <a:off x="6022830" y="1537901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86BD9F9-F767-42D2-AFEE-1A5C4EA63CDE}"/>
                </a:ext>
              </a:extLst>
            </p:cNvPr>
            <p:cNvSpPr/>
            <p:nvPr/>
          </p:nvSpPr>
          <p:spPr>
            <a:xfrm>
              <a:off x="5758475" y="1086634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A165B34A-0091-47AB-B592-6B0815B68761}"/>
                </a:ext>
              </a:extLst>
            </p:cNvPr>
            <p:cNvSpPr/>
            <p:nvPr/>
          </p:nvSpPr>
          <p:spPr>
            <a:xfrm>
              <a:off x="1604100" y="1647682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1BC02627-885C-4900-9821-1199E0C68577}"/>
                </a:ext>
              </a:extLst>
            </p:cNvPr>
            <p:cNvSpPr/>
            <p:nvPr/>
          </p:nvSpPr>
          <p:spPr>
            <a:xfrm rot="16200000">
              <a:off x="4551116" y="2868821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04E2BA8-1954-43A8-9DAE-93D385285BE4}"/>
                </a:ext>
              </a:extLst>
            </p:cNvPr>
            <p:cNvSpPr/>
            <p:nvPr/>
          </p:nvSpPr>
          <p:spPr>
            <a:xfrm rot="16200000">
              <a:off x="4761117" y="3577646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22021062-3168-4DA9-9521-9D1778B33DD0}"/>
                </a:ext>
              </a:extLst>
            </p:cNvPr>
            <p:cNvSpPr/>
            <p:nvPr/>
          </p:nvSpPr>
          <p:spPr>
            <a:xfrm>
              <a:off x="6382483" y="1105404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C474AE01-EF25-4DEB-811C-254AF1E7D37F}"/>
                </a:ext>
              </a:extLst>
            </p:cNvPr>
            <p:cNvSpPr/>
            <p:nvPr/>
          </p:nvSpPr>
          <p:spPr>
            <a:xfrm>
              <a:off x="7746439" y="1306094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0BC07AD-E217-425F-B324-12C09D924638}"/>
                </a:ext>
              </a:extLst>
            </p:cNvPr>
            <p:cNvSpPr/>
            <p:nvPr/>
          </p:nvSpPr>
          <p:spPr>
            <a:xfrm>
              <a:off x="6863392" y="5855786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49D7A43-0C2E-4656-B4E3-9AF28327564F}"/>
                </a:ext>
              </a:extLst>
            </p:cNvPr>
            <p:cNvSpPr/>
            <p:nvPr/>
          </p:nvSpPr>
          <p:spPr>
            <a:xfrm>
              <a:off x="1172343" y="3557556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F0D26836-F133-40CF-A928-4CFEE4188EAD}"/>
                </a:ext>
              </a:extLst>
            </p:cNvPr>
            <p:cNvSpPr/>
            <p:nvPr/>
          </p:nvSpPr>
          <p:spPr>
            <a:xfrm>
              <a:off x="3637663" y="4125677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75123C13-D997-4E49-99F3-F4FEB38DC125}"/>
                </a:ext>
              </a:extLst>
            </p:cNvPr>
            <p:cNvSpPr/>
            <p:nvPr/>
          </p:nvSpPr>
          <p:spPr>
            <a:xfrm>
              <a:off x="4459955" y="1874981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B1A94243-7BFE-4D70-83F9-66952665B767}"/>
                </a:ext>
              </a:extLst>
            </p:cNvPr>
            <p:cNvSpPr/>
            <p:nvPr/>
          </p:nvSpPr>
          <p:spPr>
            <a:xfrm>
              <a:off x="2998062" y="1905636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9AFDCCD7-866D-4A76-8CAD-A364BCAED1BC}"/>
                </a:ext>
              </a:extLst>
            </p:cNvPr>
            <p:cNvSpPr/>
            <p:nvPr/>
          </p:nvSpPr>
          <p:spPr>
            <a:xfrm>
              <a:off x="4852755" y="264085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C3CF6A4C-B36D-4F84-8216-9788960D43C1}"/>
                </a:ext>
              </a:extLst>
            </p:cNvPr>
            <p:cNvSpPr/>
            <p:nvPr/>
          </p:nvSpPr>
          <p:spPr>
            <a:xfrm>
              <a:off x="4931505" y="1444100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BAB60BD7-436E-4A73-BCFE-DC9AD0CC06F3}"/>
                </a:ext>
              </a:extLst>
            </p:cNvPr>
            <p:cNvSpPr/>
            <p:nvPr/>
          </p:nvSpPr>
          <p:spPr>
            <a:xfrm>
              <a:off x="7047981" y="3120679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9FD9BB19-0396-4731-9646-0C7134EF7480}"/>
                </a:ext>
              </a:extLst>
            </p:cNvPr>
            <p:cNvSpPr/>
            <p:nvPr/>
          </p:nvSpPr>
          <p:spPr>
            <a:xfrm>
              <a:off x="3316895" y="1025169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BB222C2-B4CA-4EB1-9DF5-3E1DA78DF721}"/>
                </a:ext>
              </a:extLst>
            </p:cNvPr>
            <p:cNvSpPr/>
            <p:nvPr/>
          </p:nvSpPr>
          <p:spPr>
            <a:xfrm>
              <a:off x="4227668" y="3898389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17F68A5-0E90-4EB6-85E2-29533C354339}"/>
                </a:ext>
              </a:extLst>
            </p:cNvPr>
            <p:cNvSpPr/>
            <p:nvPr/>
          </p:nvSpPr>
          <p:spPr>
            <a:xfrm>
              <a:off x="1365682" y="277808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24FB253C-17A4-4031-95DA-BB151BDC9F3A}"/>
                </a:ext>
              </a:extLst>
            </p:cNvPr>
            <p:cNvSpPr/>
            <p:nvPr/>
          </p:nvSpPr>
          <p:spPr>
            <a:xfrm>
              <a:off x="7965900" y="471916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8109C81F-664E-4B17-9BBD-0314AAD65C97}"/>
                </a:ext>
              </a:extLst>
            </p:cNvPr>
            <p:cNvSpPr/>
            <p:nvPr/>
          </p:nvSpPr>
          <p:spPr>
            <a:xfrm>
              <a:off x="5614197" y="3594115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99EC1B69-C941-43E3-88D2-BC5B8AE8EBD9}"/>
                </a:ext>
              </a:extLst>
            </p:cNvPr>
            <p:cNvSpPr/>
            <p:nvPr/>
          </p:nvSpPr>
          <p:spPr>
            <a:xfrm>
              <a:off x="4990037" y="1049214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DE192DCC-B72E-4AF9-B336-2D16B846D721}"/>
                </a:ext>
              </a:extLst>
            </p:cNvPr>
            <p:cNvSpPr/>
            <p:nvPr/>
          </p:nvSpPr>
          <p:spPr>
            <a:xfrm>
              <a:off x="2797449" y="4673628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66FB253C-F42C-4189-818B-4C00B9C10784}"/>
                </a:ext>
              </a:extLst>
            </p:cNvPr>
            <p:cNvSpPr/>
            <p:nvPr/>
          </p:nvSpPr>
          <p:spPr>
            <a:xfrm>
              <a:off x="6717518" y="2973364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5ED90835-F7EF-4A9E-B10F-E4EC25261203}"/>
                </a:ext>
              </a:extLst>
            </p:cNvPr>
            <p:cNvSpPr/>
            <p:nvPr/>
          </p:nvSpPr>
          <p:spPr>
            <a:xfrm>
              <a:off x="5098468" y="3805344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A8A907B5-97D2-4077-8ECB-1249CCE6C854}"/>
                </a:ext>
              </a:extLst>
            </p:cNvPr>
            <p:cNvSpPr/>
            <p:nvPr/>
          </p:nvSpPr>
          <p:spPr>
            <a:xfrm>
              <a:off x="6275995" y="2455963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A985BB95-33EB-41AE-BB83-B668E8F51AAB}"/>
                </a:ext>
              </a:extLst>
            </p:cNvPr>
            <p:cNvSpPr/>
            <p:nvPr/>
          </p:nvSpPr>
          <p:spPr>
            <a:xfrm>
              <a:off x="7265500" y="3405547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10204DB-685E-482A-BEAA-A92907587B75}"/>
                </a:ext>
              </a:extLst>
            </p:cNvPr>
            <p:cNvSpPr/>
            <p:nvPr/>
          </p:nvSpPr>
          <p:spPr>
            <a:xfrm>
              <a:off x="5739320" y="3888560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FC2D6A77-970C-42DA-892F-BAE96B69A120}"/>
                </a:ext>
              </a:extLst>
            </p:cNvPr>
            <p:cNvSpPr/>
            <p:nvPr/>
          </p:nvSpPr>
          <p:spPr>
            <a:xfrm>
              <a:off x="2904376" y="5169059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B1642D8-1D21-449A-90FE-B05FE6D2C469}"/>
                </a:ext>
              </a:extLst>
            </p:cNvPr>
            <p:cNvSpPr/>
            <p:nvPr/>
          </p:nvSpPr>
          <p:spPr>
            <a:xfrm>
              <a:off x="6681982" y="4305541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A861C237-2EE4-4CAC-8618-97E4BAE9E64F}"/>
                </a:ext>
              </a:extLst>
            </p:cNvPr>
            <p:cNvSpPr/>
            <p:nvPr/>
          </p:nvSpPr>
          <p:spPr>
            <a:xfrm rot="16200000">
              <a:off x="4744350" y="4280242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C5D46D-C8BF-47C1-BCEE-B07D0244FC6D}"/>
                </a:ext>
              </a:extLst>
            </p:cNvPr>
            <p:cNvSpPr/>
            <p:nvPr/>
          </p:nvSpPr>
          <p:spPr>
            <a:xfrm rot="18017597">
              <a:off x="4857263" y="1767457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7258D1EF-89F3-4203-A8BF-DC87E5DA0928}"/>
                </a:ext>
              </a:extLst>
            </p:cNvPr>
            <p:cNvSpPr/>
            <p:nvPr/>
          </p:nvSpPr>
          <p:spPr>
            <a:xfrm rot="18017597">
              <a:off x="3129682" y="210037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01A1C6E4-B090-4A4E-B794-27DEF16FFBE4}"/>
                </a:ext>
              </a:extLst>
            </p:cNvPr>
            <p:cNvSpPr/>
            <p:nvPr/>
          </p:nvSpPr>
          <p:spPr>
            <a:xfrm>
              <a:off x="5163873" y="5142626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B4943194-57D6-4C2C-AB03-FC90CBA71F04}"/>
                </a:ext>
              </a:extLst>
            </p:cNvPr>
            <p:cNvSpPr/>
            <p:nvPr/>
          </p:nvSpPr>
          <p:spPr>
            <a:xfrm>
              <a:off x="4788344" y="497485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9E5AF531-84CE-4A61-97B5-A0D253C2D003}"/>
                </a:ext>
              </a:extLst>
            </p:cNvPr>
            <p:cNvSpPr/>
            <p:nvPr/>
          </p:nvSpPr>
          <p:spPr>
            <a:xfrm>
              <a:off x="3896083" y="5338441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7884B3E2-FC61-4165-BEE4-60CB991127AE}"/>
                </a:ext>
              </a:extLst>
            </p:cNvPr>
            <p:cNvSpPr/>
            <p:nvPr/>
          </p:nvSpPr>
          <p:spPr>
            <a:xfrm rot="18017597">
              <a:off x="4357995" y="1988432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7A23BB57-DCF6-4A06-9F19-4106E9F7D590}"/>
                </a:ext>
              </a:extLst>
            </p:cNvPr>
            <p:cNvSpPr/>
            <p:nvPr/>
          </p:nvSpPr>
          <p:spPr>
            <a:xfrm>
              <a:off x="4958792" y="5089552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FE91E24B-352F-4331-A5D9-E65946968AA1}"/>
                </a:ext>
              </a:extLst>
            </p:cNvPr>
            <p:cNvSpPr/>
            <p:nvPr/>
          </p:nvSpPr>
          <p:spPr>
            <a:xfrm rot="18017597">
              <a:off x="5920778" y="1634312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F0DABBA8-575E-480E-A51A-70697FBDBAD4}"/>
                </a:ext>
              </a:extLst>
            </p:cNvPr>
            <p:cNvSpPr/>
            <p:nvPr/>
          </p:nvSpPr>
          <p:spPr>
            <a:xfrm>
              <a:off x="7214963" y="1179065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535FEF23-62E2-45FC-96D8-32B4C0BFE6EE}"/>
                </a:ext>
              </a:extLst>
            </p:cNvPr>
            <p:cNvSpPr/>
            <p:nvPr/>
          </p:nvSpPr>
          <p:spPr>
            <a:xfrm>
              <a:off x="5913130" y="2748957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A55FB9FF-0208-4596-808A-85D0353A42E7}"/>
                </a:ext>
              </a:extLst>
            </p:cNvPr>
            <p:cNvSpPr/>
            <p:nvPr/>
          </p:nvSpPr>
          <p:spPr>
            <a:xfrm>
              <a:off x="6957213" y="1814059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0B2D6128-A5EF-4C88-BD91-EAE7824A210C}"/>
                </a:ext>
              </a:extLst>
            </p:cNvPr>
            <p:cNvSpPr/>
            <p:nvPr/>
          </p:nvSpPr>
          <p:spPr>
            <a:xfrm>
              <a:off x="5052180" y="2304847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4EC8CC40-7D69-40D9-B5BE-61D84ACFD189}"/>
                </a:ext>
              </a:extLst>
            </p:cNvPr>
            <p:cNvSpPr/>
            <p:nvPr/>
          </p:nvSpPr>
          <p:spPr>
            <a:xfrm>
              <a:off x="2569530" y="3040407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CB248FAF-022F-4129-BC32-E437EBE366B4}"/>
                </a:ext>
              </a:extLst>
            </p:cNvPr>
            <p:cNvSpPr/>
            <p:nvPr/>
          </p:nvSpPr>
          <p:spPr>
            <a:xfrm>
              <a:off x="6239678" y="3013177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5CBD921E-2CD1-4914-95CF-7C4A7520A552}"/>
                </a:ext>
              </a:extLst>
            </p:cNvPr>
            <p:cNvSpPr/>
            <p:nvPr/>
          </p:nvSpPr>
          <p:spPr>
            <a:xfrm>
              <a:off x="6514301" y="1624134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37522924-68FA-4694-8AFF-D5C3BE840FAC}"/>
                </a:ext>
              </a:extLst>
            </p:cNvPr>
            <p:cNvSpPr/>
            <p:nvPr/>
          </p:nvSpPr>
          <p:spPr>
            <a:xfrm>
              <a:off x="6576093" y="3802168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6EAB9AA1-BE62-4F74-AB29-F52B746D8D46}"/>
                </a:ext>
              </a:extLst>
            </p:cNvPr>
            <p:cNvSpPr/>
            <p:nvPr/>
          </p:nvSpPr>
          <p:spPr>
            <a:xfrm rot="18017597">
              <a:off x="5440689" y="2035340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2B188372-F64B-4873-A1BF-A29054BE7284}"/>
                </a:ext>
              </a:extLst>
            </p:cNvPr>
            <p:cNvSpPr/>
            <p:nvPr/>
          </p:nvSpPr>
          <p:spPr>
            <a:xfrm>
              <a:off x="2979065" y="3954149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23A36998-9C9A-4ED1-A37A-D1CC2A5857EC}"/>
                </a:ext>
              </a:extLst>
            </p:cNvPr>
            <p:cNvSpPr/>
            <p:nvPr/>
          </p:nvSpPr>
          <p:spPr>
            <a:xfrm>
              <a:off x="5038169" y="4158369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987382A7-BFA3-48B0-89B0-CCD86DA118D6}"/>
                </a:ext>
              </a:extLst>
            </p:cNvPr>
            <p:cNvSpPr/>
            <p:nvPr/>
          </p:nvSpPr>
          <p:spPr>
            <a:xfrm>
              <a:off x="2360410" y="4703705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A21C4777-8114-44E0-86D9-371785E622D0}"/>
                </a:ext>
              </a:extLst>
            </p:cNvPr>
            <p:cNvSpPr/>
            <p:nvPr/>
          </p:nvSpPr>
          <p:spPr>
            <a:xfrm>
              <a:off x="8404821" y="2614424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44D8898F-B252-47ED-8A3A-F67E07BAADDB}"/>
                </a:ext>
              </a:extLst>
            </p:cNvPr>
            <p:cNvSpPr/>
            <p:nvPr/>
          </p:nvSpPr>
          <p:spPr>
            <a:xfrm>
              <a:off x="1515479" y="3721028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32E55A64-F339-4121-8EDA-AAFEE442580A}"/>
                </a:ext>
              </a:extLst>
            </p:cNvPr>
            <p:cNvSpPr/>
            <p:nvPr/>
          </p:nvSpPr>
          <p:spPr>
            <a:xfrm>
              <a:off x="8853268" y="5769063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13CF5A7B-81AA-440B-A39A-33D8CA8242B6}"/>
                </a:ext>
              </a:extLst>
            </p:cNvPr>
            <p:cNvSpPr/>
            <p:nvPr/>
          </p:nvSpPr>
          <p:spPr>
            <a:xfrm rot="16200000">
              <a:off x="4975566" y="4703706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86D5861B-FD17-481D-A5A8-1FCBCE8E4D7C}"/>
                </a:ext>
              </a:extLst>
            </p:cNvPr>
            <p:cNvSpPr/>
            <p:nvPr/>
          </p:nvSpPr>
          <p:spPr>
            <a:xfrm rot="16200000">
              <a:off x="4660517" y="4928677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5090C47B-43A7-47B6-9252-859F41E82DC8}"/>
                </a:ext>
              </a:extLst>
            </p:cNvPr>
            <p:cNvSpPr/>
            <p:nvPr/>
          </p:nvSpPr>
          <p:spPr>
            <a:xfrm>
              <a:off x="3746232" y="2563265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71621463-4C0D-41DE-A2A2-DC8AA8C9612D}"/>
                </a:ext>
              </a:extLst>
            </p:cNvPr>
            <p:cNvSpPr/>
            <p:nvPr/>
          </p:nvSpPr>
          <p:spPr>
            <a:xfrm>
              <a:off x="5216965" y="1725695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FBE0D7D6-05EA-4739-818D-D1DFAEF7C5A1}"/>
                </a:ext>
              </a:extLst>
            </p:cNvPr>
            <p:cNvSpPr/>
            <p:nvPr/>
          </p:nvSpPr>
          <p:spPr>
            <a:xfrm>
              <a:off x="4149392" y="341148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D99CDC9E-3045-46B5-9D15-69EC6DBB697A}"/>
                </a:ext>
              </a:extLst>
            </p:cNvPr>
            <p:cNvSpPr/>
            <p:nvPr/>
          </p:nvSpPr>
          <p:spPr>
            <a:xfrm>
              <a:off x="6795553" y="256628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82B2A60-95B0-426C-9232-9513B1502202}"/>
                </a:ext>
              </a:extLst>
            </p:cNvPr>
            <p:cNvSpPr/>
            <p:nvPr/>
          </p:nvSpPr>
          <p:spPr>
            <a:xfrm rot="16200000">
              <a:off x="3457863" y="380649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AA8EF270-DDA5-4B95-8288-B46BA7485059}"/>
                </a:ext>
              </a:extLst>
            </p:cNvPr>
            <p:cNvSpPr/>
            <p:nvPr/>
          </p:nvSpPr>
          <p:spPr>
            <a:xfrm rot="16200000">
              <a:off x="6495519" y="539720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8A11D300-3F5E-4633-BF2C-1977FD4644C7}"/>
                </a:ext>
              </a:extLst>
            </p:cNvPr>
            <p:cNvSpPr/>
            <p:nvPr/>
          </p:nvSpPr>
          <p:spPr>
            <a:xfrm rot="16200000">
              <a:off x="3530018" y="339682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29866F04-EA8A-412A-A01D-AD319DC61A46}"/>
                </a:ext>
              </a:extLst>
            </p:cNvPr>
            <p:cNvSpPr/>
            <p:nvPr/>
          </p:nvSpPr>
          <p:spPr>
            <a:xfrm rot="12617597">
              <a:off x="7509746" y="1925662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7EE2CA7C-0A23-47A8-8663-07A5186D3288}"/>
                </a:ext>
              </a:extLst>
            </p:cNvPr>
            <p:cNvSpPr/>
            <p:nvPr/>
          </p:nvSpPr>
          <p:spPr>
            <a:xfrm>
              <a:off x="5946515" y="4626822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4F74394C-AE13-4873-B532-13597EFA9BE0}"/>
                </a:ext>
              </a:extLst>
            </p:cNvPr>
            <p:cNvSpPr/>
            <p:nvPr/>
          </p:nvSpPr>
          <p:spPr>
            <a:xfrm rot="12617597">
              <a:off x="2411480" y="1082603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D49B6662-9D82-4781-BE24-49AB3DCABE84}"/>
                </a:ext>
              </a:extLst>
            </p:cNvPr>
            <p:cNvSpPr/>
            <p:nvPr/>
          </p:nvSpPr>
          <p:spPr>
            <a:xfrm>
              <a:off x="4126979" y="5520388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3B59DF74-5135-4AC0-8BB6-BB2636CDFFF8}"/>
                </a:ext>
              </a:extLst>
            </p:cNvPr>
            <p:cNvSpPr/>
            <p:nvPr/>
          </p:nvSpPr>
          <p:spPr>
            <a:xfrm>
              <a:off x="4981663" y="5177745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E485FB2A-1D58-4840-97C4-2E5E185412BC}"/>
                </a:ext>
              </a:extLst>
            </p:cNvPr>
            <p:cNvSpPr/>
            <p:nvPr/>
          </p:nvSpPr>
          <p:spPr>
            <a:xfrm>
              <a:off x="5014920" y="5720038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0E3198F6-E161-40B8-B002-B17EB9DDA1AB}"/>
                </a:ext>
              </a:extLst>
            </p:cNvPr>
            <p:cNvSpPr/>
            <p:nvPr/>
          </p:nvSpPr>
          <p:spPr>
            <a:xfrm>
              <a:off x="4416670" y="4417144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BADD79E7-3145-47A2-AAB6-1AD5340BD8F8}"/>
                </a:ext>
              </a:extLst>
            </p:cNvPr>
            <p:cNvSpPr/>
            <p:nvPr/>
          </p:nvSpPr>
          <p:spPr>
            <a:xfrm rot="18017597">
              <a:off x="6437847" y="1460730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175B8F10-6C30-4AFC-AABC-0F287EB14D5F}"/>
                </a:ext>
              </a:extLst>
            </p:cNvPr>
            <p:cNvSpPr/>
            <p:nvPr/>
          </p:nvSpPr>
          <p:spPr>
            <a:xfrm>
              <a:off x="4123119" y="4982137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DC67D7F1-D5BB-40EC-92EF-E8C302A7D16D}"/>
                </a:ext>
              </a:extLst>
            </p:cNvPr>
            <p:cNvSpPr/>
            <p:nvPr/>
          </p:nvSpPr>
          <p:spPr>
            <a:xfrm rot="18017597">
              <a:off x="6134842" y="2206378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6111D809-598E-4BDD-9D0D-0499B8BEEABC}"/>
                </a:ext>
              </a:extLst>
            </p:cNvPr>
            <p:cNvSpPr/>
            <p:nvPr/>
          </p:nvSpPr>
          <p:spPr>
            <a:xfrm>
              <a:off x="5433435" y="4635452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F456406D-0A4C-4A7B-A540-0BBA3A9C7901}"/>
                </a:ext>
              </a:extLst>
            </p:cNvPr>
            <p:cNvSpPr/>
            <p:nvPr/>
          </p:nvSpPr>
          <p:spPr>
            <a:xfrm>
              <a:off x="3635107" y="5915136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13B969FA-C6BD-4AA0-BB73-3F1A1D1DFD2A}"/>
                </a:ext>
              </a:extLst>
            </p:cNvPr>
            <p:cNvSpPr/>
            <p:nvPr/>
          </p:nvSpPr>
          <p:spPr>
            <a:xfrm>
              <a:off x="4122967" y="972536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8898CD85-5E7C-4379-B836-9471D7C0A63B}"/>
                </a:ext>
              </a:extLst>
            </p:cNvPr>
            <p:cNvSpPr/>
            <p:nvPr/>
          </p:nvSpPr>
          <p:spPr>
            <a:xfrm>
              <a:off x="3240575" y="2704735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866C8B04-FCE7-4F8A-BB55-4CB5437D9F85}"/>
                </a:ext>
              </a:extLst>
            </p:cNvPr>
            <p:cNvSpPr/>
            <p:nvPr/>
          </p:nvSpPr>
          <p:spPr>
            <a:xfrm>
              <a:off x="2973860" y="2857080"/>
              <a:ext cx="438921" cy="4389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4" name="Straight Arrow Connector 153">
              <a:extLst>
                <a:ext uri="{FF2B5EF4-FFF2-40B4-BE49-F238E27FC236}">
                  <a16:creationId xmlns:a16="http://schemas.microsoft.com/office/drawing/2014/main" id="{C157975B-CF21-467A-9B22-944D414B9852}"/>
                </a:ext>
              </a:extLst>
            </p:cNvPr>
            <p:cNvCxnSpPr/>
            <p:nvPr/>
          </p:nvCxnSpPr>
          <p:spPr>
            <a:xfrm flipH="1" flipV="1">
              <a:off x="1172343" y="1680190"/>
              <a:ext cx="912844" cy="128683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Arrow Connector 154">
              <a:extLst>
                <a:ext uri="{FF2B5EF4-FFF2-40B4-BE49-F238E27FC236}">
                  <a16:creationId xmlns:a16="http://schemas.microsoft.com/office/drawing/2014/main" id="{DB68D905-F6D8-4543-A488-24E986F59054}"/>
                </a:ext>
              </a:extLst>
            </p:cNvPr>
            <p:cNvCxnSpPr/>
            <p:nvPr/>
          </p:nvCxnSpPr>
          <p:spPr>
            <a:xfrm flipH="1" flipV="1">
              <a:off x="8272340" y="3153203"/>
              <a:ext cx="28473" cy="85511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8FA9028-D60E-4836-AF66-8EF1C3F576C6}"/>
                </a:ext>
              </a:extLst>
            </p:cNvPr>
            <p:cNvSpPr/>
            <p:nvPr/>
          </p:nvSpPr>
          <p:spPr>
            <a:xfrm>
              <a:off x="8118273" y="4060140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7" name="Straight Arrow Connector 156">
              <a:extLst>
                <a:ext uri="{FF2B5EF4-FFF2-40B4-BE49-F238E27FC236}">
                  <a16:creationId xmlns:a16="http://schemas.microsoft.com/office/drawing/2014/main" id="{03F97925-72A5-4E33-8802-85602F39B0D9}"/>
                </a:ext>
              </a:extLst>
            </p:cNvPr>
            <p:cNvCxnSpPr/>
            <p:nvPr/>
          </p:nvCxnSpPr>
          <p:spPr>
            <a:xfrm flipV="1">
              <a:off x="1510521" y="4744462"/>
              <a:ext cx="713155" cy="69998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6B72AD37-B2BB-43FF-816B-60E60839DBFC}"/>
                </a:ext>
              </a:extLst>
            </p:cNvPr>
            <p:cNvCxnSpPr/>
            <p:nvPr/>
          </p:nvCxnSpPr>
          <p:spPr>
            <a:xfrm flipH="1">
              <a:off x="2869038" y="5704461"/>
              <a:ext cx="933368" cy="234289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Arrow Connector 158">
              <a:extLst>
                <a:ext uri="{FF2B5EF4-FFF2-40B4-BE49-F238E27FC236}">
                  <a16:creationId xmlns:a16="http://schemas.microsoft.com/office/drawing/2014/main" id="{FB9CC164-F389-42AF-BE73-A08AF7486804}"/>
                </a:ext>
              </a:extLst>
            </p:cNvPr>
            <p:cNvCxnSpPr/>
            <p:nvPr/>
          </p:nvCxnSpPr>
          <p:spPr>
            <a:xfrm flipH="1" flipV="1">
              <a:off x="5684164" y="4320804"/>
              <a:ext cx="293771" cy="35282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>
              <a:extLst>
                <a:ext uri="{FF2B5EF4-FFF2-40B4-BE49-F238E27FC236}">
                  <a16:creationId xmlns:a16="http://schemas.microsoft.com/office/drawing/2014/main" id="{038408C6-93E0-442B-9508-92333C5CF503}"/>
                </a:ext>
              </a:extLst>
            </p:cNvPr>
            <p:cNvCxnSpPr/>
            <p:nvPr/>
          </p:nvCxnSpPr>
          <p:spPr>
            <a:xfrm>
              <a:off x="7955769" y="5224981"/>
              <a:ext cx="820885" cy="61114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>
              <a:extLst>
                <a:ext uri="{FF2B5EF4-FFF2-40B4-BE49-F238E27FC236}">
                  <a16:creationId xmlns:a16="http://schemas.microsoft.com/office/drawing/2014/main" id="{BB963A14-C5B4-4A1B-A8A1-8C3E1910DC44}"/>
                </a:ext>
              </a:extLst>
            </p:cNvPr>
            <p:cNvCxnSpPr/>
            <p:nvPr/>
          </p:nvCxnSpPr>
          <p:spPr>
            <a:xfrm flipV="1">
              <a:off x="8068584" y="1686721"/>
              <a:ext cx="505024" cy="4157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2" name="TextBox 161">
            <a:extLst>
              <a:ext uri="{FF2B5EF4-FFF2-40B4-BE49-F238E27FC236}">
                <a16:creationId xmlns:a16="http://schemas.microsoft.com/office/drawing/2014/main" id="{4CBA62FA-9E35-499C-9210-2CAAF2918087}"/>
              </a:ext>
            </a:extLst>
          </p:cNvPr>
          <p:cNvSpPr txBox="1"/>
          <p:nvPr/>
        </p:nvSpPr>
        <p:spPr>
          <a:xfrm>
            <a:off x="2070364" y="439765"/>
            <a:ext cx="8020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AI simplifies a complex picture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114FE79F-7FA0-4D9B-B7DB-7451549E755A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2013548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TextBox 242">
            <a:extLst>
              <a:ext uri="{FF2B5EF4-FFF2-40B4-BE49-F238E27FC236}">
                <a16:creationId xmlns:a16="http://schemas.microsoft.com/office/drawing/2014/main" id="{CC147A2A-75A1-4598-B257-4247BFFCF1C6}"/>
              </a:ext>
            </a:extLst>
          </p:cNvPr>
          <p:cNvSpPr txBox="1"/>
          <p:nvPr/>
        </p:nvSpPr>
        <p:spPr>
          <a:xfrm>
            <a:off x="1993214" y="377259"/>
            <a:ext cx="73372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And renders it for us humans</a:t>
            </a:r>
          </a:p>
        </p:txBody>
      </p: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79D3693C-4C1B-42B1-9BD9-85E684A3D985}"/>
              </a:ext>
            </a:extLst>
          </p:cNvPr>
          <p:cNvGrpSpPr/>
          <p:nvPr/>
        </p:nvGrpSpPr>
        <p:grpSpPr>
          <a:xfrm>
            <a:off x="1934097" y="1149449"/>
            <a:ext cx="7509557" cy="4897225"/>
            <a:chOff x="106881" y="531027"/>
            <a:chExt cx="9351444" cy="609837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83B143E8-AB50-4705-AF7A-CF723B894D24}"/>
                </a:ext>
              </a:extLst>
            </p:cNvPr>
            <p:cNvGrpSpPr/>
            <p:nvPr/>
          </p:nvGrpSpPr>
          <p:grpSpPr>
            <a:xfrm>
              <a:off x="357188" y="531027"/>
              <a:ext cx="9101137" cy="6098379"/>
              <a:chOff x="1200151" y="973933"/>
              <a:chExt cx="7118223" cy="5078001"/>
            </a:xfrm>
          </p:grpSpPr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6AFD0487-8E4E-48BB-B841-90167E825695}"/>
                  </a:ext>
                </a:extLst>
              </p:cNvPr>
              <p:cNvGrpSpPr/>
              <p:nvPr/>
            </p:nvGrpSpPr>
            <p:grpSpPr>
              <a:xfrm>
                <a:off x="1200151" y="973933"/>
                <a:ext cx="6494334" cy="1340642"/>
                <a:chOff x="1200151" y="973933"/>
                <a:chExt cx="6494334" cy="13406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76" name="Hexagon 75">
                  <a:extLst>
                    <a:ext uri="{FF2B5EF4-FFF2-40B4-BE49-F238E27FC236}">
                      <a16:creationId xmlns:a16="http://schemas.microsoft.com/office/drawing/2014/main" id="{61B0F1DB-B7AC-4690-8C2B-38C70475E978}"/>
                    </a:ext>
                  </a:extLst>
                </p:cNvPr>
                <p:cNvSpPr/>
                <p:nvPr/>
              </p:nvSpPr>
              <p:spPr>
                <a:xfrm>
                  <a:off x="1200151" y="107156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Hexagon 76">
                  <a:extLst>
                    <a:ext uri="{FF2B5EF4-FFF2-40B4-BE49-F238E27FC236}">
                      <a16:creationId xmlns:a16="http://schemas.microsoft.com/office/drawing/2014/main" id="{A0D836FF-8811-4A8B-BCA9-23B5CFA8D6ED}"/>
                    </a:ext>
                  </a:extLst>
                </p:cNvPr>
                <p:cNvSpPr/>
                <p:nvPr/>
              </p:nvSpPr>
              <p:spPr>
                <a:xfrm>
                  <a:off x="1781176" y="1371600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Hexagon 77">
                  <a:extLst>
                    <a:ext uri="{FF2B5EF4-FFF2-40B4-BE49-F238E27FC236}">
                      <a16:creationId xmlns:a16="http://schemas.microsoft.com/office/drawing/2014/main" id="{DFAC283B-5B84-463A-8C01-6D05DE07338A}"/>
                    </a:ext>
                  </a:extLst>
                </p:cNvPr>
                <p:cNvSpPr/>
                <p:nvPr/>
              </p:nvSpPr>
              <p:spPr>
                <a:xfrm>
                  <a:off x="1214439" y="170021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Hexagon 78">
                  <a:extLst>
                    <a:ext uri="{FF2B5EF4-FFF2-40B4-BE49-F238E27FC236}">
                      <a16:creationId xmlns:a16="http://schemas.microsoft.com/office/drawing/2014/main" id="{7122A273-99AF-4C82-AFCF-CC84A2738A45}"/>
                    </a:ext>
                  </a:extLst>
                </p:cNvPr>
                <p:cNvSpPr/>
                <p:nvPr/>
              </p:nvSpPr>
              <p:spPr>
                <a:xfrm>
                  <a:off x="2376489" y="106084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Hexagon 79">
                  <a:extLst>
                    <a:ext uri="{FF2B5EF4-FFF2-40B4-BE49-F238E27FC236}">
                      <a16:creationId xmlns:a16="http://schemas.microsoft.com/office/drawing/2014/main" id="{0F96EA5A-007F-4643-9056-6488183AFF99}"/>
                    </a:ext>
                  </a:extLst>
                </p:cNvPr>
                <p:cNvSpPr/>
                <p:nvPr/>
              </p:nvSpPr>
              <p:spPr>
                <a:xfrm>
                  <a:off x="2957514" y="1360884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Hexagon 80">
                  <a:extLst>
                    <a:ext uri="{FF2B5EF4-FFF2-40B4-BE49-F238E27FC236}">
                      <a16:creationId xmlns:a16="http://schemas.microsoft.com/office/drawing/2014/main" id="{0FDA45C9-29D4-4B08-8324-CFCDA5E2CCA9}"/>
                    </a:ext>
                  </a:extLst>
                </p:cNvPr>
                <p:cNvSpPr/>
                <p:nvPr/>
              </p:nvSpPr>
              <p:spPr>
                <a:xfrm>
                  <a:off x="2390777" y="168949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Hexagon 81">
                  <a:extLst>
                    <a:ext uri="{FF2B5EF4-FFF2-40B4-BE49-F238E27FC236}">
                      <a16:creationId xmlns:a16="http://schemas.microsoft.com/office/drawing/2014/main" id="{AE501B17-FD72-4E30-A1B7-7228CC7DC8F2}"/>
                    </a:ext>
                  </a:extLst>
                </p:cNvPr>
                <p:cNvSpPr/>
                <p:nvPr/>
              </p:nvSpPr>
              <p:spPr>
                <a:xfrm>
                  <a:off x="3524251" y="102394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Hexagon 82">
                  <a:extLst>
                    <a:ext uri="{FF2B5EF4-FFF2-40B4-BE49-F238E27FC236}">
                      <a16:creationId xmlns:a16="http://schemas.microsoft.com/office/drawing/2014/main" id="{F87CAC6F-9CBC-4FA2-906E-85177359BF43}"/>
                    </a:ext>
                  </a:extLst>
                </p:cNvPr>
                <p:cNvSpPr/>
                <p:nvPr/>
              </p:nvSpPr>
              <p:spPr>
                <a:xfrm>
                  <a:off x="4105276" y="1323978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Hexagon 83">
                  <a:extLst>
                    <a:ext uri="{FF2B5EF4-FFF2-40B4-BE49-F238E27FC236}">
                      <a16:creationId xmlns:a16="http://schemas.microsoft.com/office/drawing/2014/main" id="{4A558665-5DAA-4B52-AD8C-47AD563D61B2}"/>
                    </a:ext>
                  </a:extLst>
                </p:cNvPr>
                <p:cNvSpPr/>
                <p:nvPr/>
              </p:nvSpPr>
              <p:spPr>
                <a:xfrm>
                  <a:off x="3538539" y="165259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Hexagon 84">
                  <a:extLst>
                    <a:ext uri="{FF2B5EF4-FFF2-40B4-BE49-F238E27FC236}">
                      <a16:creationId xmlns:a16="http://schemas.microsoft.com/office/drawing/2014/main" id="{D2F4F0A7-78F7-4FDE-8796-E1A0B8209BD1}"/>
                    </a:ext>
                  </a:extLst>
                </p:cNvPr>
                <p:cNvSpPr/>
                <p:nvPr/>
              </p:nvSpPr>
              <p:spPr>
                <a:xfrm>
                  <a:off x="4672013" y="101322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Hexagon 85">
                  <a:extLst>
                    <a:ext uri="{FF2B5EF4-FFF2-40B4-BE49-F238E27FC236}">
                      <a16:creationId xmlns:a16="http://schemas.microsoft.com/office/drawing/2014/main" id="{7CC68149-03EB-4255-B468-B1BF7EDCFF28}"/>
                    </a:ext>
                  </a:extLst>
                </p:cNvPr>
                <p:cNvSpPr/>
                <p:nvPr/>
              </p:nvSpPr>
              <p:spPr>
                <a:xfrm>
                  <a:off x="4686301" y="164187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Hexagon 86">
                  <a:extLst>
                    <a:ext uri="{FF2B5EF4-FFF2-40B4-BE49-F238E27FC236}">
                      <a16:creationId xmlns:a16="http://schemas.microsoft.com/office/drawing/2014/main" id="{F8B7E522-8329-4BE4-B6D7-E2D7C46EFBA4}"/>
                    </a:ext>
                  </a:extLst>
                </p:cNvPr>
                <p:cNvSpPr/>
                <p:nvPr/>
              </p:nvSpPr>
              <p:spPr>
                <a:xfrm>
                  <a:off x="5253038" y="1321592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Hexagon 87">
                  <a:extLst>
                    <a:ext uri="{FF2B5EF4-FFF2-40B4-BE49-F238E27FC236}">
                      <a16:creationId xmlns:a16="http://schemas.microsoft.com/office/drawing/2014/main" id="{4F2D1025-7D6B-4551-88C5-4419850B31CF}"/>
                    </a:ext>
                  </a:extLst>
                </p:cNvPr>
                <p:cNvSpPr/>
                <p:nvPr/>
              </p:nvSpPr>
              <p:spPr>
                <a:xfrm>
                  <a:off x="5819775" y="98464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Hexagon 88">
                  <a:extLst>
                    <a:ext uri="{FF2B5EF4-FFF2-40B4-BE49-F238E27FC236}">
                      <a16:creationId xmlns:a16="http://schemas.microsoft.com/office/drawing/2014/main" id="{563D242E-0E00-4228-AFED-B2A0271F916D}"/>
                    </a:ext>
                  </a:extLst>
                </p:cNvPr>
                <p:cNvSpPr/>
                <p:nvPr/>
              </p:nvSpPr>
              <p:spPr>
                <a:xfrm>
                  <a:off x="6400800" y="1284686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Hexagon 89">
                  <a:extLst>
                    <a:ext uri="{FF2B5EF4-FFF2-40B4-BE49-F238E27FC236}">
                      <a16:creationId xmlns:a16="http://schemas.microsoft.com/office/drawing/2014/main" id="{601AB63A-D3A8-4A5F-B48F-B93C890504D3}"/>
                    </a:ext>
                  </a:extLst>
                </p:cNvPr>
                <p:cNvSpPr/>
                <p:nvPr/>
              </p:nvSpPr>
              <p:spPr>
                <a:xfrm>
                  <a:off x="5834063" y="161329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Hexagon 90">
                  <a:extLst>
                    <a:ext uri="{FF2B5EF4-FFF2-40B4-BE49-F238E27FC236}">
                      <a16:creationId xmlns:a16="http://schemas.microsoft.com/office/drawing/2014/main" id="{F1219FDA-3416-46CD-8E38-28BC766703FD}"/>
                    </a:ext>
                  </a:extLst>
                </p:cNvPr>
                <p:cNvSpPr/>
                <p:nvPr/>
              </p:nvSpPr>
              <p:spPr>
                <a:xfrm>
                  <a:off x="6967537" y="97393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Hexagon 91">
                  <a:extLst>
                    <a:ext uri="{FF2B5EF4-FFF2-40B4-BE49-F238E27FC236}">
                      <a16:creationId xmlns:a16="http://schemas.microsoft.com/office/drawing/2014/main" id="{E7F1D933-D175-4A25-B3C7-603E9BC5B02C}"/>
                    </a:ext>
                  </a:extLst>
                </p:cNvPr>
                <p:cNvSpPr/>
                <p:nvPr/>
              </p:nvSpPr>
              <p:spPr>
                <a:xfrm>
                  <a:off x="6981825" y="160258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0A9B65D9-E257-48B4-9513-7EF467195FA7}"/>
                  </a:ext>
                </a:extLst>
              </p:cNvPr>
              <p:cNvGrpSpPr/>
              <p:nvPr/>
            </p:nvGrpSpPr>
            <p:grpSpPr>
              <a:xfrm>
                <a:off x="1795464" y="1896662"/>
                <a:ext cx="6494334" cy="1340642"/>
                <a:chOff x="1200151" y="973933"/>
                <a:chExt cx="6494334" cy="13406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59" name="Hexagon 58">
                  <a:extLst>
                    <a:ext uri="{FF2B5EF4-FFF2-40B4-BE49-F238E27FC236}">
                      <a16:creationId xmlns:a16="http://schemas.microsoft.com/office/drawing/2014/main" id="{B4428636-12F6-47E9-9B00-C61D99D73C77}"/>
                    </a:ext>
                  </a:extLst>
                </p:cNvPr>
                <p:cNvSpPr/>
                <p:nvPr/>
              </p:nvSpPr>
              <p:spPr>
                <a:xfrm>
                  <a:off x="1200151" y="107156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Hexagon 59">
                  <a:extLst>
                    <a:ext uri="{FF2B5EF4-FFF2-40B4-BE49-F238E27FC236}">
                      <a16:creationId xmlns:a16="http://schemas.microsoft.com/office/drawing/2014/main" id="{E5A5B6CA-E3D3-4C3F-A445-A07801E9A1B9}"/>
                    </a:ext>
                  </a:extLst>
                </p:cNvPr>
                <p:cNvSpPr/>
                <p:nvPr/>
              </p:nvSpPr>
              <p:spPr>
                <a:xfrm>
                  <a:off x="1781176" y="1371600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Hexagon 60">
                  <a:extLst>
                    <a:ext uri="{FF2B5EF4-FFF2-40B4-BE49-F238E27FC236}">
                      <a16:creationId xmlns:a16="http://schemas.microsoft.com/office/drawing/2014/main" id="{1EF9EB9F-08F9-4A37-BF01-3B4E0010FA7B}"/>
                    </a:ext>
                  </a:extLst>
                </p:cNvPr>
                <p:cNvSpPr/>
                <p:nvPr/>
              </p:nvSpPr>
              <p:spPr>
                <a:xfrm>
                  <a:off x="1214439" y="170021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Hexagon 61">
                  <a:extLst>
                    <a:ext uri="{FF2B5EF4-FFF2-40B4-BE49-F238E27FC236}">
                      <a16:creationId xmlns:a16="http://schemas.microsoft.com/office/drawing/2014/main" id="{46CCAD70-091C-4EAE-A304-A8C28188FC2E}"/>
                    </a:ext>
                  </a:extLst>
                </p:cNvPr>
                <p:cNvSpPr/>
                <p:nvPr/>
              </p:nvSpPr>
              <p:spPr>
                <a:xfrm>
                  <a:off x="2376489" y="106084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Hexagon 62">
                  <a:extLst>
                    <a:ext uri="{FF2B5EF4-FFF2-40B4-BE49-F238E27FC236}">
                      <a16:creationId xmlns:a16="http://schemas.microsoft.com/office/drawing/2014/main" id="{4D3CB745-934B-4D4B-8A93-EAD732F8E982}"/>
                    </a:ext>
                  </a:extLst>
                </p:cNvPr>
                <p:cNvSpPr/>
                <p:nvPr/>
              </p:nvSpPr>
              <p:spPr>
                <a:xfrm>
                  <a:off x="2957514" y="1360884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Hexagon 63">
                  <a:extLst>
                    <a:ext uri="{FF2B5EF4-FFF2-40B4-BE49-F238E27FC236}">
                      <a16:creationId xmlns:a16="http://schemas.microsoft.com/office/drawing/2014/main" id="{1095ECB0-6520-4098-8B9C-AF99CBF7DE00}"/>
                    </a:ext>
                  </a:extLst>
                </p:cNvPr>
                <p:cNvSpPr/>
                <p:nvPr/>
              </p:nvSpPr>
              <p:spPr>
                <a:xfrm>
                  <a:off x="2390777" y="168949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Hexagon 64">
                  <a:extLst>
                    <a:ext uri="{FF2B5EF4-FFF2-40B4-BE49-F238E27FC236}">
                      <a16:creationId xmlns:a16="http://schemas.microsoft.com/office/drawing/2014/main" id="{A08E0249-0D99-4895-A50C-B92D9DF81592}"/>
                    </a:ext>
                  </a:extLst>
                </p:cNvPr>
                <p:cNvSpPr/>
                <p:nvPr/>
              </p:nvSpPr>
              <p:spPr>
                <a:xfrm>
                  <a:off x="3524251" y="102394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Hexagon 65">
                  <a:extLst>
                    <a:ext uri="{FF2B5EF4-FFF2-40B4-BE49-F238E27FC236}">
                      <a16:creationId xmlns:a16="http://schemas.microsoft.com/office/drawing/2014/main" id="{15FBE0D5-A5A2-49AB-AF01-FA69D20837BB}"/>
                    </a:ext>
                  </a:extLst>
                </p:cNvPr>
                <p:cNvSpPr/>
                <p:nvPr/>
              </p:nvSpPr>
              <p:spPr>
                <a:xfrm>
                  <a:off x="4105276" y="1323978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Hexagon 66">
                  <a:extLst>
                    <a:ext uri="{FF2B5EF4-FFF2-40B4-BE49-F238E27FC236}">
                      <a16:creationId xmlns:a16="http://schemas.microsoft.com/office/drawing/2014/main" id="{20F753D7-F231-447B-A418-47E1076BDB1F}"/>
                    </a:ext>
                  </a:extLst>
                </p:cNvPr>
                <p:cNvSpPr/>
                <p:nvPr/>
              </p:nvSpPr>
              <p:spPr>
                <a:xfrm>
                  <a:off x="3538539" y="165259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Hexagon 67">
                  <a:extLst>
                    <a:ext uri="{FF2B5EF4-FFF2-40B4-BE49-F238E27FC236}">
                      <a16:creationId xmlns:a16="http://schemas.microsoft.com/office/drawing/2014/main" id="{850F0A2B-4FAB-4BB2-83BB-D45D1E61C103}"/>
                    </a:ext>
                  </a:extLst>
                </p:cNvPr>
                <p:cNvSpPr/>
                <p:nvPr/>
              </p:nvSpPr>
              <p:spPr>
                <a:xfrm>
                  <a:off x="4672013" y="101322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Hexagon 68">
                  <a:extLst>
                    <a:ext uri="{FF2B5EF4-FFF2-40B4-BE49-F238E27FC236}">
                      <a16:creationId xmlns:a16="http://schemas.microsoft.com/office/drawing/2014/main" id="{05D6FFC5-7E99-45C8-945F-CBC0436452CE}"/>
                    </a:ext>
                  </a:extLst>
                </p:cNvPr>
                <p:cNvSpPr/>
                <p:nvPr/>
              </p:nvSpPr>
              <p:spPr>
                <a:xfrm>
                  <a:off x="4686301" y="164187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Hexagon 69">
                  <a:extLst>
                    <a:ext uri="{FF2B5EF4-FFF2-40B4-BE49-F238E27FC236}">
                      <a16:creationId xmlns:a16="http://schemas.microsoft.com/office/drawing/2014/main" id="{53DBC80C-528B-457E-9371-582384169404}"/>
                    </a:ext>
                  </a:extLst>
                </p:cNvPr>
                <p:cNvSpPr/>
                <p:nvPr/>
              </p:nvSpPr>
              <p:spPr>
                <a:xfrm>
                  <a:off x="5253038" y="1321592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Hexagon 70">
                  <a:extLst>
                    <a:ext uri="{FF2B5EF4-FFF2-40B4-BE49-F238E27FC236}">
                      <a16:creationId xmlns:a16="http://schemas.microsoft.com/office/drawing/2014/main" id="{FE74F175-35EF-4FF0-923B-8B4225EB9215}"/>
                    </a:ext>
                  </a:extLst>
                </p:cNvPr>
                <p:cNvSpPr/>
                <p:nvPr/>
              </p:nvSpPr>
              <p:spPr>
                <a:xfrm>
                  <a:off x="5819775" y="98464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Hexagon 71">
                  <a:extLst>
                    <a:ext uri="{FF2B5EF4-FFF2-40B4-BE49-F238E27FC236}">
                      <a16:creationId xmlns:a16="http://schemas.microsoft.com/office/drawing/2014/main" id="{9D830511-E34A-4D5C-BD84-973CE16B4774}"/>
                    </a:ext>
                  </a:extLst>
                </p:cNvPr>
                <p:cNvSpPr/>
                <p:nvPr/>
              </p:nvSpPr>
              <p:spPr>
                <a:xfrm>
                  <a:off x="6400800" y="1284686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Hexagon 72">
                  <a:extLst>
                    <a:ext uri="{FF2B5EF4-FFF2-40B4-BE49-F238E27FC236}">
                      <a16:creationId xmlns:a16="http://schemas.microsoft.com/office/drawing/2014/main" id="{B7A8C8EF-3653-49B5-9838-D88C805B806A}"/>
                    </a:ext>
                  </a:extLst>
                </p:cNvPr>
                <p:cNvSpPr/>
                <p:nvPr/>
              </p:nvSpPr>
              <p:spPr>
                <a:xfrm>
                  <a:off x="5834063" y="161329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Hexagon 73">
                  <a:extLst>
                    <a:ext uri="{FF2B5EF4-FFF2-40B4-BE49-F238E27FC236}">
                      <a16:creationId xmlns:a16="http://schemas.microsoft.com/office/drawing/2014/main" id="{8584D1A7-98F0-41E1-BF50-18858B4109AE}"/>
                    </a:ext>
                  </a:extLst>
                </p:cNvPr>
                <p:cNvSpPr/>
                <p:nvPr/>
              </p:nvSpPr>
              <p:spPr>
                <a:xfrm>
                  <a:off x="6967537" y="97393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Hexagon 74">
                  <a:extLst>
                    <a:ext uri="{FF2B5EF4-FFF2-40B4-BE49-F238E27FC236}">
                      <a16:creationId xmlns:a16="http://schemas.microsoft.com/office/drawing/2014/main" id="{DF8C637B-CF38-46C4-BBCE-F6569215EB8D}"/>
                    </a:ext>
                  </a:extLst>
                </p:cNvPr>
                <p:cNvSpPr/>
                <p:nvPr/>
              </p:nvSpPr>
              <p:spPr>
                <a:xfrm>
                  <a:off x="6981825" y="160258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5183AE51-6AF8-4DD0-B203-D8429C976AD6}"/>
                  </a:ext>
                </a:extLst>
              </p:cNvPr>
              <p:cNvGrpSpPr/>
              <p:nvPr/>
            </p:nvGrpSpPr>
            <p:grpSpPr>
              <a:xfrm>
                <a:off x="1228727" y="2837251"/>
                <a:ext cx="6494334" cy="1340642"/>
                <a:chOff x="1200151" y="973933"/>
                <a:chExt cx="6494334" cy="13406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42" name="Hexagon 41">
                  <a:extLst>
                    <a:ext uri="{FF2B5EF4-FFF2-40B4-BE49-F238E27FC236}">
                      <a16:creationId xmlns:a16="http://schemas.microsoft.com/office/drawing/2014/main" id="{15CD3CD3-6F63-4D1B-98AF-F331E8C13812}"/>
                    </a:ext>
                  </a:extLst>
                </p:cNvPr>
                <p:cNvSpPr/>
                <p:nvPr/>
              </p:nvSpPr>
              <p:spPr>
                <a:xfrm>
                  <a:off x="1200151" y="107156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Hexagon 42">
                  <a:extLst>
                    <a:ext uri="{FF2B5EF4-FFF2-40B4-BE49-F238E27FC236}">
                      <a16:creationId xmlns:a16="http://schemas.microsoft.com/office/drawing/2014/main" id="{862C4C66-972E-4144-A4C7-CEF6D5D82AF8}"/>
                    </a:ext>
                  </a:extLst>
                </p:cNvPr>
                <p:cNvSpPr/>
                <p:nvPr/>
              </p:nvSpPr>
              <p:spPr>
                <a:xfrm>
                  <a:off x="1781176" y="1371600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Hexagon 43">
                  <a:extLst>
                    <a:ext uri="{FF2B5EF4-FFF2-40B4-BE49-F238E27FC236}">
                      <a16:creationId xmlns:a16="http://schemas.microsoft.com/office/drawing/2014/main" id="{FF4EDAD9-D29A-4C02-AFFE-1AAFE01FA673}"/>
                    </a:ext>
                  </a:extLst>
                </p:cNvPr>
                <p:cNvSpPr/>
                <p:nvPr/>
              </p:nvSpPr>
              <p:spPr>
                <a:xfrm>
                  <a:off x="1214439" y="170021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Hexagon 44">
                  <a:extLst>
                    <a:ext uri="{FF2B5EF4-FFF2-40B4-BE49-F238E27FC236}">
                      <a16:creationId xmlns:a16="http://schemas.microsoft.com/office/drawing/2014/main" id="{A8879CE4-4C45-42A2-B23E-024CE1C7EE00}"/>
                    </a:ext>
                  </a:extLst>
                </p:cNvPr>
                <p:cNvSpPr/>
                <p:nvPr/>
              </p:nvSpPr>
              <p:spPr>
                <a:xfrm>
                  <a:off x="2376489" y="106084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Hexagon 45">
                  <a:extLst>
                    <a:ext uri="{FF2B5EF4-FFF2-40B4-BE49-F238E27FC236}">
                      <a16:creationId xmlns:a16="http://schemas.microsoft.com/office/drawing/2014/main" id="{8673004D-3ACC-4B3B-BE43-2BE9F5498C71}"/>
                    </a:ext>
                  </a:extLst>
                </p:cNvPr>
                <p:cNvSpPr/>
                <p:nvPr/>
              </p:nvSpPr>
              <p:spPr>
                <a:xfrm>
                  <a:off x="2957514" y="1360884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Hexagon 46">
                  <a:extLst>
                    <a:ext uri="{FF2B5EF4-FFF2-40B4-BE49-F238E27FC236}">
                      <a16:creationId xmlns:a16="http://schemas.microsoft.com/office/drawing/2014/main" id="{181A93C0-F59D-405C-A4D0-2AFD18A0DDD1}"/>
                    </a:ext>
                  </a:extLst>
                </p:cNvPr>
                <p:cNvSpPr/>
                <p:nvPr/>
              </p:nvSpPr>
              <p:spPr>
                <a:xfrm>
                  <a:off x="2390777" y="168949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Hexagon 47">
                  <a:extLst>
                    <a:ext uri="{FF2B5EF4-FFF2-40B4-BE49-F238E27FC236}">
                      <a16:creationId xmlns:a16="http://schemas.microsoft.com/office/drawing/2014/main" id="{8FB1E9D6-19D9-4FC2-9C48-0D3F94DDA110}"/>
                    </a:ext>
                  </a:extLst>
                </p:cNvPr>
                <p:cNvSpPr/>
                <p:nvPr/>
              </p:nvSpPr>
              <p:spPr>
                <a:xfrm>
                  <a:off x="3524251" y="102394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Hexagon 48">
                  <a:extLst>
                    <a:ext uri="{FF2B5EF4-FFF2-40B4-BE49-F238E27FC236}">
                      <a16:creationId xmlns:a16="http://schemas.microsoft.com/office/drawing/2014/main" id="{4EC2905F-9396-4674-A4EA-51C533F69D2B}"/>
                    </a:ext>
                  </a:extLst>
                </p:cNvPr>
                <p:cNvSpPr/>
                <p:nvPr/>
              </p:nvSpPr>
              <p:spPr>
                <a:xfrm>
                  <a:off x="4105276" y="1323978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Hexagon 49">
                  <a:extLst>
                    <a:ext uri="{FF2B5EF4-FFF2-40B4-BE49-F238E27FC236}">
                      <a16:creationId xmlns:a16="http://schemas.microsoft.com/office/drawing/2014/main" id="{FB8F1976-706E-441A-8D8D-045641C7E5EF}"/>
                    </a:ext>
                  </a:extLst>
                </p:cNvPr>
                <p:cNvSpPr/>
                <p:nvPr/>
              </p:nvSpPr>
              <p:spPr>
                <a:xfrm>
                  <a:off x="3538539" y="165259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Hexagon 50">
                  <a:extLst>
                    <a:ext uri="{FF2B5EF4-FFF2-40B4-BE49-F238E27FC236}">
                      <a16:creationId xmlns:a16="http://schemas.microsoft.com/office/drawing/2014/main" id="{83AC573F-913D-44E2-B068-21E888D92F99}"/>
                    </a:ext>
                  </a:extLst>
                </p:cNvPr>
                <p:cNvSpPr/>
                <p:nvPr/>
              </p:nvSpPr>
              <p:spPr>
                <a:xfrm>
                  <a:off x="4672013" y="101322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Hexagon 51">
                  <a:extLst>
                    <a:ext uri="{FF2B5EF4-FFF2-40B4-BE49-F238E27FC236}">
                      <a16:creationId xmlns:a16="http://schemas.microsoft.com/office/drawing/2014/main" id="{1B2A36D3-4753-4AD7-B813-0EE7EEA7D5AB}"/>
                    </a:ext>
                  </a:extLst>
                </p:cNvPr>
                <p:cNvSpPr/>
                <p:nvPr/>
              </p:nvSpPr>
              <p:spPr>
                <a:xfrm>
                  <a:off x="4686301" y="164187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Hexagon 52">
                  <a:extLst>
                    <a:ext uri="{FF2B5EF4-FFF2-40B4-BE49-F238E27FC236}">
                      <a16:creationId xmlns:a16="http://schemas.microsoft.com/office/drawing/2014/main" id="{0C49D032-275E-4CC1-B543-F345D92C12F6}"/>
                    </a:ext>
                  </a:extLst>
                </p:cNvPr>
                <p:cNvSpPr/>
                <p:nvPr/>
              </p:nvSpPr>
              <p:spPr>
                <a:xfrm>
                  <a:off x="5253038" y="1321592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Hexagon 53">
                  <a:extLst>
                    <a:ext uri="{FF2B5EF4-FFF2-40B4-BE49-F238E27FC236}">
                      <a16:creationId xmlns:a16="http://schemas.microsoft.com/office/drawing/2014/main" id="{4FB1A897-586A-45B9-86F4-76B352CB16BB}"/>
                    </a:ext>
                  </a:extLst>
                </p:cNvPr>
                <p:cNvSpPr/>
                <p:nvPr/>
              </p:nvSpPr>
              <p:spPr>
                <a:xfrm>
                  <a:off x="5819775" y="98464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Hexagon 54">
                  <a:extLst>
                    <a:ext uri="{FF2B5EF4-FFF2-40B4-BE49-F238E27FC236}">
                      <a16:creationId xmlns:a16="http://schemas.microsoft.com/office/drawing/2014/main" id="{77EEEC1E-5740-431B-8481-E4A043034575}"/>
                    </a:ext>
                  </a:extLst>
                </p:cNvPr>
                <p:cNvSpPr/>
                <p:nvPr/>
              </p:nvSpPr>
              <p:spPr>
                <a:xfrm>
                  <a:off x="6400800" y="1284686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Hexagon 55">
                  <a:extLst>
                    <a:ext uri="{FF2B5EF4-FFF2-40B4-BE49-F238E27FC236}">
                      <a16:creationId xmlns:a16="http://schemas.microsoft.com/office/drawing/2014/main" id="{A4069CE3-C69A-4C59-A00D-C5C6BB563A0A}"/>
                    </a:ext>
                  </a:extLst>
                </p:cNvPr>
                <p:cNvSpPr/>
                <p:nvPr/>
              </p:nvSpPr>
              <p:spPr>
                <a:xfrm>
                  <a:off x="5834063" y="161329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Hexagon 56">
                  <a:extLst>
                    <a:ext uri="{FF2B5EF4-FFF2-40B4-BE49-F238E27FC236}">
                      <a16:creationId xmlns:a16="http://schemas.microsoft.com/office/drawing/2014/main" id="{3EA2343F-20FE-47A1-A376-A3300367FBFA}"/>
                    </a:ext>
                  </a:extLst>
                </p:cNvPr>
                <p:cNvSpPr/>
                <p:nvPr/>
              </p:nvSpPr>
              <p:spPr>
                <a:xfrm>
                  <a:off x="6967537" y="97393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Hexagon 57">
                  <a:extLst>
                    <a:ext uri="{FF2B5EF4-FFF2-40B4-BE49-F238E27FC236}">
                      <a16:creationId xmlns:a16="http://schemas.microsoft.com/office/drawing/2014/main" id="{D5D81D35-798C-41F1-AF36-72BAFCB7271F}"/>
                    </a:ext>
                  </a:extLst>
                </p:cNvPr>
                <p:cNvSpPr/>
                <p:nvPr/>
              </p:nvSpPr>
              <p:spPr>
                <a:xfrm>
                  <a:off x="6981825" y="160258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8A56A3ED-CA19-49DE-B22B-9DC820E2C503}"/>
                  </a:ext>
                </a:extLst>
              </p:cNvPr>
              <p:cNvGrpSpPr/>
              <p:nvPr/>
            </p:nvGrpSpPr>
            <p:grpSpPr>
              <a:xfrm>
                <a:off x="1824040" y="3759980"/>
                <a:ext cx="6494334" cy="1340642"/>
                <a:chOff x="1200151" y="973933"/>
                <a:chExt cx="6494334" cy="13406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25" name="Hexagon 24">
                  <a:extLst>
                    <a:ext uri="{FF2B5EF4-FFF2-40B4-BE49-F238E27FC236}">
                      <a16:creationId xmlns:a16="http://schemas.microsoft.com/office/drawing/2014/main" id="{D8AB3E5D-18E7-453B-B8E9-2B69B9B9B216}"/>
                    </a:ext>
                  </a:extLst>
                </p:cNvPr>
                <p:cNvSpPr/>
                <p:nvPr/>
              </p:nvSpPr>
              <p:spPr>
                <a:xfrm>
                  <a:off x="1200151" y="107156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Hexagon 25">
                  <a:extLst>
                    <a:ext uri="{FF2B5EF4-FFF2-40B4-BE49-F238E27FC236}">
                      <a16:creationId xmlns:a16="http://schemas.microsoft.com/office/drawing/2014/main" id="{62280722-94FF-4B2B-B177-216AD65320F8}"/>
                    </a:ext>
                  </a:extLst>
                </p:cNvPr>
                <p:cNvSpPr/>
                <p:nvPr/>
              </p:nvSpPr>
              <p:spPr>
                <a:xfrm>
                  <a:off x="1781176" y="1371600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Hexagon 26">
                  <a:extLst>
                    <a:ext uri="{FF2B5EF4-FFF2-40B4-BE49-F238E27FC236}">
                      <a16:creationId xmlns:a16="http://schemas.microsoft.com/office/drawing/2014/main" id="{8E7D0EE1-AE18-4D51-A4D3-91167F6D788B}"/>
                    </a:ext>
                  </a:extLst>
                </p:cNvPr>
                <p:cNvSpPr/>
                <p:nvPr/>
              </p:nvSpPr>
              <p:spPr>
                <a:xfrm>
                  <a:off x="1214439" y="170021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Hexagon 27">
                  <a:extLst>
                    <a:ext uri="{FF2B5EF4-FFF2-40B4-BE49-F238E27FC236}">
                      <a16:creationId xmlns:a16="http://schemas.microsoft.com/office/drawing/2014/main" id="{F91C63F7-AC4D-4E7B-A903-9D582ABF05E8}"/>
                    </a:ext>
                  </a:extLst>
                </p:cNvPr>
                <p:cNvSpPr/>
                <p:nvPr/>
              </p:nvSpPr>
              <p:spPr>
                <a:xfrm>
                  <a:off x="2376489" y="106084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Hexagon 28">
                  <a:extLst>
                    <a:ext uri="{FF2B5EF4-FFF2-40B4-BE49-F238E27FC236}">
                      <a16:creationId xmlns:a16="http://schemas.microsoft.com/office/drawing/2014/main" id="{01AB9ECB-2516-4A13-83E1-623E29E89519}"/>
                    </a:ext>
                  </a:extLst>
                </p:cNvPr>
                <p:cNvSpPr/>
                <p:nvPr/>
              </p:nvSpPr>
              <p:spPr>
                <a:xfrm>
                  <a:off x="2957514" y="1360884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Hexagon 29">
                  <a:extLst>
                    <a:ext uri="{FF2B5EF4-FFF2-40B4-BE49-F238E27FC236}">
                      <a16:creationId xmlns:a16="http://schemas.microsoft.com/office/drawing/2014/main" id="{73B78613-AA21-4190-9BAA-A9134CF2C29B}"/>
                    </a:ext>
                  </a:extLst>
                </p:cNvPr>
                <p:cNvSpPr/>
                <p:nvPr/>
              </p:nvSpPr>
              <p:spPr>
                <a:xfrm>
                  <a:off x="2390777" y="168949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Hexagon 30">
                  <a:extLst>
                    <a:ext uri="{FF2B5EF4-FFF2-40B4-BE49-F238E27FC236}">
                      <a16:creationId xmlns:a16="http://schemas.microsoft.com/office/drawing/2014/main" id="{45066165-82CA-4856-9D40-35609DC08182}"/>
                    </a:ext>
                  </a:extLst>
                </p:cNvPr>
                <p:cNvSpPr/>
                <p:nvPr/>
              </p:nvSpPr>
              <p:spPr>
                <a:xfrm>
                  <a:off x="3524251" y="102394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Hexagon 31">
                  <a:extLst>
                    <a:ext uri="{FF2B5EF4-FFF2-40B4-BE49-F238E27FC236}">
                      <a16:creationId xmlns:a16="http://schemas.microsoft.com/office/drawing/2014/main" id="{990A2C19-3602-4266-B012-3C7EEDB2C8E3}"/>
                    </a:ext>
                  </a:extLst>
                </p:cNvPr>
                <p:cNvSpPr/>
                <p:nvPr/>
              </p:nvSpPr>
              <p:spPr>
                <a:xfrm>
                  <a:off x="4105276" y="1323978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Hexagon 32">
                  <a:extLst>
                    <a:ext uri="{FF2B5EF4-FFF2-40B4-BE49-F238E27FC236}">
                      <a16:creationId xmlns:a16="http://schemas.microsoft.com/office/drawing/2014/main" id="{C3E9E9ED-118B-4A03-8ACC-510E89279552}"/>
                    </a:ext>
                  </a:extLst>
                </p:cNvPr>
                <p:cNvSpPr/>
                <p:nvPr/>
              </p:nvSpPr>
              <p:spPr>
                <a:xfrm>
                  <a:off x="3538539" y="165259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Hexagon 33">
                  <a:extLst>
                    <a:ext uri="{FF2B5EF4-FFF2-40B4-BE49-F238E27FC236}">
                      <a16:creationId xmlns:a16="http://schemas.microsoft.com/office/drawing/2014/main" id="{E62DCBFD-66A8-4E92-BC7D-BCB13F357B39}"/>
                    </a:ext>
                  </a:extLst>
                </p:cNvPr>
                <p:cNvSpPr/>
                <p:nvPr/>
              </p:nvSpPr>
              <p:spPr>
                <a:xfrm>
                  <a:off x="4672013" y="101322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Hexagon 34">
                  <a:extLst>
                    <a:ext uri="{FF2B5EF4-FFF2-40B4-BE49-F238E27FC236}">
                      <a16:creationId xmlns:a16="http://schemas.microsoft.com/office/drawing/2014/main" id="{E1F0C0B5-B1D8-47FE-9707-04DC219FD637}"/>
                    </a:ext>
                  </a:extLst>
                </p:cNvPr>
                <p:cNvSpPr/>
                <p:nvPr/>
              </p:nvSpPr>
              <p:spPr>
                <a:xfrm>
                  <a:off x="4686301" y="164187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Hexagon 35">
                  <a:extLst>
                    <a:ext uri="{FF2B5EF4-FFF2-40B4-BE49-F238E27FC236}">
                      <a16:creationId xmlns:a16="http://schemas.microsoft.com/office/drawing/2014/main" id="{BDC09140-4F82-4812-AAEA-9EB207A23E22}"/>
                    </a:ext>
                  </a:extLst>
                </p:cNvPr>
                <p:cNvSpPr/>
                <p:nvPr/>
              </p:nvSpPr>
              <p:spPr>
                <a:xfrm>
                  <a:off x="5253038" y="1321592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Hexagon 36">
                  <a:extLst>
                    <a:ext uri="{FF2B5EF4-FFF2-40B4-BE49-F238E27FC236}">
                      <a16:creationId xmlns:a16="http://schemas.microsoft.com/office/drawing/2014/main" id="{F14D9F74-947D-4632-AA43-413490B06FFA}"/>
                    </a:ext>
                  </a:extLst>
                </p:cNvPr>
                <p:cNvSpPr/>
                <p:nvPr/>
              </p:nvSpPr>
              <p:spPr>
                <a:xfrm>
                  <a:off x="5819775" y="98464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Hexagon 37">
                  <a:extLst>
                    <a:ext uri="{FF2B5EF4-FFF2-40B4-BE49-F238E27FC236}">
                      <a16:creationId xmlns:a16="http://schemas.microsoft.com/office/drawing/2014/main" id="{BA029BD3-1ACE-45C2-A57D-23274A9C4C47}"/>
                    </a:ext>
                  </a:extLst>
                </p:cNvPr>
                <p:cNvSpPr/>
                <p:nvPr/>
              </p:nvSpPr>
              <p:spPr>
                <a:xfrm>
                  <a:off x="6400800" y="1284686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Hexagon 38">
                  <a:extLst>
                    <a:ext uri="{FF2B5EF4-FFF2-40B4-BE49-F238E27FC236}">
                      <a16:creationId xmlns:a16="http://schemas.microsoft.com/office/drawing/2014/main" id="{A6581223-9E07-44F0-ABDF-6C642F51F3D8}"/>
                    </a:ext>
                  </a:extLst>
                </p:cNvPr>
                <p:cNvSpPr/>
                <p:nvPr/>
              </p:nvSpPr>
              <p:spPr>
                <a:xfrm>
                  <a:off x="5834063" y="161329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Hexagon 39">
                  <a:extLst>
                    <a:ext uri="{FF2B5EF4-FFF2-40B4-BE49-F238E27FC236}">
                      <a16:creationId xmlns:a16="http://schemas.microsoft.com/office/drawing/2014/main" id="{099799DA-0365-47C5-97CF-22BEDB01F9F4}"/>
                    </a:ext>
                  </a:extLst>
                </p:cNvPr>
                <p:cNvSpPr/>
                <p:nvPr/>
              </p:nvSpPr>
              <p:spPr>
                <a:xfrm>
                  <a:off x="6967537" y="97393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Hexagon 40">
                  <a:extLst>
                    <a:ext uri="{FF2B5EF4-FFF2-40B4-BE49-F238E27FC236}">
                      <a16:creationId xmlns:a16="http://schemas.microsoft.com/office/drawing/2014/main" id="{8FFE106C-101A-409D-8F76-8DEF22344A5D}"/>
                    </a:ext>
                  </a:extLst>
                </p:cNvPr>
                <p:cNvSpPr/>
                <p:nvPr/>
              </p:nvSpPr>
              <p:spPr>
                <a:xfrm>
                  <a:off x="6981825" y="160258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FC9AF0F-6122-4469-8F53-8C2B69E88D8C}"/>
                  </a:ext>
                </a:extLst>
              </p:cNvPr>
              <p:cNvGrpSpPr/>
              <p:nvPr/>
            </p:nvGrpSpPr>
            <p:grpSpPr>
              <a:xfrm>
                <a:off x="1257303" y="4711292"/>
                <a:ext cx="6494334" cy="1340642"/>
                <a:chOff x="1200151" y="973933"/>
                <a:chExt cx="6494334" cy="1340642"/>
              </a:xfrm>
              <a:solidFill>
                <a:schemeClr val="bg1">
                  <a:lumMod val="95000"/>
                </a:schemeClr>
              </a:solidFill>
            </p:grpSpPr>
            <p:sp>
              <p:nvSpPr>
                <p:cNvPr id="8" name="Hexagon 7">
                  <a:extLst>
                    <a:ext uri="{FF2B5EF4-FFF2-40B4-BE49-F238E27FC236}">
                      <a16:creationId xmlns:a16="http://schemas.microsoft.com/office/drawing/2014/main" id="{14B14CE1-0958-414B-9021-575859BF6C55}"/>
                    </a:ext>
                  </a:extLst>
                </p:cNvPr>
                <p:cNvSpPr/>
                <p:nvPr/>
              </p:nvSpPr>
              <p:spPr>
                <a:xfrm>
                  <a:off x="1200151" y="107156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Hexagon 8">
                  <a:extLst>
                    <a:ext uri="{FF2B5EF4-FFF2-40B4-BE49-F238E27FC236}">
                      <a16:creationId xmlns:a16="http://schemas.microsoft.com/office/drawing/2014/main" id="{6FFAFEE5-5B97-4A0F-B2E4-AE66E301C94F}"/>
                    </a:ext>
                  </a:extLst>
                </p:cNvPr>
                <p:cNvSpPr/>
                <p:nvPr/>
              </p:nvSpPr>
              <p:spPr>
                <a:xfrm>
                  <a:off x="1781176" y="1371600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Hexagon 9">
                  <a:extLst>
                    <a:ext uri="{FF2B5EF4-FFF2-40B4-BE49-F238E27FC236}">
                      <a16:creationId xmlns:a16="http://schemas.microsoft.com/office/drawing/2014/main" id="{5338DFC6-03FB-4054-AAF0-93E0531045B9}"/>
                    </a:ext>
                  </a:extLst>
                </p:cNvPr>
                <p:cNvSpPr/>
                <p:nvPr/>
              </p:nvSpPr>
              <p:spPr>
                <a:xfrm>
                  <a:off x="1214439" y="170021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Hexagon 10">
                  <a:extLst>
                    <a:ext uri="{FF2B5EF4-FFF2-40B4-BE49-F238E27FC236}">
                      <a16:creationId xmlns:a16="http://schemas.microsoft.com/office/drawing/2014/main" id="{3861EA1A-2B45-47E2-954B-36E50500F29E}"/>
                    </a:ext>
                  </a:extLst>
                </p:cNvPr>
                <p:cNvSpPr/>
                <p:nvPr/>
              </p:nvSpPr>
              <p:spPr>
                <a:xfrm>
                  <a:off x="2376489" y="106084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Hexagon 11">
                  <a:extLst>
                    <a:ext uri="{FF2B5EF4-FFF2-40B4-BE49-F238E27FC236}">
                      <a16:creationId xmlns:a16="http://schemas.microsoft.com/office/drawing/2014/main" id="{6A6B7C4E-6035-4610-BB41-3AAB5FB53421}"/>
                    </a:ext>
                  </a:extLst>
                </p:cNvPr>
                <p:cNvSpPr/>
                <p:nvPr/>
              </p:nvSpPr>
              <p:spPr>
                <a:xfrm>
                  <a:off x="2957514" y="1360884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Hexagon 12">
                  <a:extLst>
                    <a:ext uri="{FF2B5EF4-FFF2-40B4-BE49-F238E27FC236}">
                      <a16:creationId xmlns:a16="http://schemas.microsoft.com/office/drawing/2014/main" id="{D73A42AC-9DC8-41B0-A9F4-9451B43571CC}"/>
                    </a:ext>
                  </a:extLst>
                </p:cNvPr>
                <p:cNvSpPr/>
                <p:nvPr/>
              </p:nvSpPr>
              <p:spPr>
                <a:xfrm>
                  <a:off x="2390777" y="1689497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" name="Hexagon 13">
                  <a:extLst>
                    <a:ext uri="{FF2B5EF4-FFF2-40B4-BE49-F238E27FC236}">
                      <a16:creationId xmlns:a16="http://schemas.microsoft.com/office/drawing/2014/main" id="{D327EF3A-381F-4EEA-B95F-AB53E3811575}"/>
                    </a:ext>
                  </a:extLst>
                </p:cNvPr>
                <p:cNvSpPr/>
                <p:nvPr/>
              </p:nvSpPr>
              <p:spPr>
                <a:xfrm>
                  <a:off x="3524251" y="102394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Hexagon 14">
                  <a:extLst>
                    <a:ext uri="{FF2B5EF4-FFF2-40B4-BE49-F238E27FC236}">
                      <a16:creationId xmlns:a16="http://schemas.microsoft.com/office/drawing/2014/main" id="{5E55CD14-4246-498D-9022-CB65B4E221CE}"/>
                    </a:ext>
                  </a:extLst>
                </p:cNvPr>
                <p:cNvSpPr/>
                <p:nvPr/>
              </p:nvSpPr>
              <p:spPr>
                <a:xfrm>
                  <a:off x="4105276" y="1323978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" name="Hexagon 15">
                  <a:extLst>
                    <a:ext uri="{FF2B5EF4-FFF2-40B4-BE49-F238E27FC236}">
                      <a16:creationId xmlns:a16="http://schemas.microsoft.com/office/drawing/2014/main" id="{B6E5F4AB-CACC-44DB-A0D6-9029C069094A}"/>
                    </a:ext>
                  </a:extLst>
                </p:cNvPr>
                <p:cNvSpPr/>
                <p:nvPr/>
              </p:nvSpPr>
              <p:spPr>
                <a:xfrm>
                  <a:off x="3538539" y="1652591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Hexagon 16">
                  <a:extLst>
                    <a:ext uri="{FF2B5EF4-FFF2-40B4-BE49-F238E27FC236}">
                      <a16:creationId xmlns:a16="http://schemas.microsoft.com/office/drawing/2014/main" id="{3D8926E9-BA11-46B9-9FD3-10E4658FDF7D}"/>
                    </a:ext>
                  </a:extLst>
                </p:cNvPr>
                <p:cNvSpPr/>
                <p:nvPr/>
              </p:nvSpPr>
              <p:spPr>
                <a:xfrm>
                  <a:off x="4672013" y="101322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" name="Hexagon 17">
                  <a:extLst>
                    <a:ext uri="{FF2B5EF4-FFF2-40B4-BE49-F238E27FC236}">
                      <a16:creationId xmlns:a16="http://schemas.microsoft.com/office/drawing/2014/main" id="{459CFAE0-BC4D-4DC5-B468-4DB97E25A04E}"/>
                    </a:ext>
                  </a:extLst>
                </p:cNvPr>
                <p:cNvSpPr/>
                <p:nvPr/>
              </p:nvSpPr>
              <p:spPr>
                <a:xfrm>
                  <a:off x="4686301" y="1641875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Hexagon 18">
                  <a:extLst>
                    <a:ext uri="{FF2B5EF4-FFF2-40B4-BE49-F238E27FC236}">
                      <a16:creationId xmlns:a16="http://schemas.microsoft.com/office/drawing/2014/main" id="{74C94EC1-784B-4DB3-911F-3067AF61B3BD}"/>
                    </a:ext>
                  </a:extLst>
                </p:cNvPr>
                <p:cNvSpPr/>
                <p:nvPr/>
              </p:nvSpPr>
              <p:spPr>
                <a:xfrm>
                  <a:off x="5253038" y="1321592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Hexagon 19">
                  <a:extLst>
                    <a:ext uri="{FF2B5EF4-FFF2-40B4-BE49-F238E27FC236}">
                      <a16:creationId xmlns:a16="http://schemas.microsoft.com/office/drawing/2014/main" id="{A8046C04-B3ED-44BE-8142-59C656AB3568}"/>
                    </a:ext>
                  </a:extLst>
                </p:cNvPr>
                <p:cNvSpPr/>
                <p:nvPr/>
              </p:nvSpPr>
              <p:spPr>
                <a:xfrm>
                  <a:off x="5819775" y="98464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Hexagon 20">
                  <a:extLst>
                    <a:ext uri="{FF2B5EF4-FFF2-40B4-BE49-F238E27FC236}">
                      <a16:creationId xmlns:a16="http://schemas.microsoft.com/office/drawing/2014/main" id="{280822F6-412C-462B-8B86-D7B018EA5C18}"/>
                    </a:ext>
                  </a:extLst>
                </p:cNvPr>
                <p:cNvSpPr/>
                <p:nvPr/>
              </p:nvSpPr>
              <p:spPr>
                <a:xfrm>
                  <a:off x="6400800" y="1284686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Hexagon 21">
                  <a:extLst>
                    <a:ext uri="{FF2B5EF4-FFF2-40B4-BE49-F238E27FC236}">
                      <a16:creationId xmlns:a16="http://schemas.microsoft.com/office/drawing/2014/main" id="{7D947933-0CD1-4B7F-97B1-8A1DD3E2FD22}"/>
                    </a:ext>
                  </a:extLst>
                </p:cNvPr>
                <p:cNvSpPr/>
                <p:nvPr/>
              </p:nvSpPr>
              <p:spPr>
                <a:xfrm>
                  <a:off x="5834063" y="1613299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Hexagon 22">
                  <a:extLst>
                    <a:ext uri="{FF2B5EF4-FFF2-40B4-BE49-F238E27FC236}">
                      <a16:creationId xmlns:a16="http://schemas.microsoft.com/office/drawing/2014/main" id="{11CFF573-F408-4623-8C4F-79C52CE2F6DF}"/>
                    </a:ext>
                  </a:extLst>
                </p:cNvPr>
                <p:cNvSpPr/>
                <p:nvPr/>
              </p:nvSpPr>
              <p:spPr>
                <a:xfrm>
                  <a:off x="6967537" y="97393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Hexagon 23">
                  <a:extLst>
                    <a:ext uri="{FF2B5EF4-FFF2-40B4-BE49-F238E27FC236}">
                      <a16:creationId xmlns:a16="http://schemas.microsoft.com/office/drawing/2014/main" id="{54253030-8B6B-49F8-897F-D06A756EB839}"/>
                    </a:ext>
                  </a:extLst>
                </p:cNvPr>
                <p:cNvSpPr/>
                <p:nvPr/>
              </p:nvSpPr>
              <p:spPr>
                <a:xfrm>
                  <a:off x="6981825" y="1602583"/>
                  <a:ext cx="712660" cy="614362"/>
                </a:xfrm>
                <a:prstGeom prst="hexagon">
                  <a:avLst/>
                </a:prstGeom>
                <a:grpFill/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3D6C5857-F8FC-44A1-9906-010701A6B108}"/>
                </a:ext>
              </a:extLst>
            </p:cNvPr>
            <p:cNvSpPr/>
            <p:nvPr/>
          </p:nvSpPr>
          <p:spPr>
            <a:xfrm>
              <a:off x="2600869" y="3653446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ADA9896B-1E69-4380-AA40-B39FA913745E}"/>
                </a:ext>
              </a:extLst>
            </p:cNvPr>
            <p:cNvSpPr/>
            <p:nvPr/>
          </p:nvSpPr>
          <p:spPr>
            <a:xfrm>
              <a:off x="2827129" y="88342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5D152E8A-9DF7-4DA4-8D36-CD8F2A31E061}"/>
                </a:ext>
              </a:extLst>
            </p:cNvPr>
            <p:cNvSpPr/>
            <p:nvPr/>
          </p:nvSpPr>
          <p:spPr>
            <a:xfrm>
              <a:off x="389014" y="1152007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65CD8280-7205-41EF-BF34-DC83C736B2B5}"/>
                </a:ext>
              </a:extLst>
            </p:cNvPr>
            <p:cNvSpPr/>
            <p:nvPr/>
          </p:nvSpPr>
          <p:spPr>
            <a:xfrm>
              <a:off x="3685251" y="3655416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7611BC52-D85B-46C5-ACC0-ACDA1CC8FF49}"/>
                </a:ext>
              </a:extLst>
            </p:cNvPr>
            <p:cNvSpPr/>
            <p:nvPr/>
          </p:nvSpPr>
          <p:spPr>
            <a:xfrm>
              <a:off x="2217628" y="1701624"/>
              <a:ext cx="438921" cy="438921"/>
            </a:xfrm>
            <a:prstGeom prst="ellipse">
              <a:avLst/>
            </a:prstGeom>
            <a:solidFill>
              <a:srgbClr val="B5C7E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11E953CA-1EA2-458F-9568-B3751AB51268}"/>
                </a:ext>
              </a:extLst>
            </p:cNvPr>
            <p:cNvSpPr/>
            <p:nvPr/>
          </p:nvSpPr>
          <p:spPr>
            <a:xfrm>
              <a:off x="1780089" y="1258294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BC992FD-4EAF-4A80-AEE2-EF9C8BD5F067}"/>
                </a:ext>
              </a:extLst>
            </p:cNvPr>
            <p:cNvSpPr/>
            <p:nvPr/>
          </p:nvSpPr>
          <p:spPr>
            <a:xfrm>
              <a:off x="178488" y="2736464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DE280940-C562-42D6-9FBF-0386A47C4C7D}"/>
                </a:ext>
              </a:extLst>
            </p:cNvPr>
            <p:cNvSpPr/>
            <p:nvPr/>
          </p:nvSpPr>
          <p:spPr>
            <a:xfrm>
              <a:off x="1225925" y="1434917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F25797F4-89A2-4E6C-BF60-263D5C0C4900}"/>
                </a:ext>
              </a:extLst>
            </p:cNvPr>
            <p:cNvSpPr/>
            <p:nvPr/>
          </p:nvSpPr>
          <p:spPr>
            <a:xfrm>
              <a:off x="322157" y="2142502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88441B39-4A4F-469B-BF25-835A2894F524}"/>
                </a:ext>
              </a:extLst>
            </p:cNvPr>
            <p:cNvSpPr/>
            <p:nvPr/>
          </p:nvSpPr>
          <p:spPr>
            <a:xfrm>
              <a:off x="3108618" y="302190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9E9FBF23-33B7-4613-835D-A01BF6D4C68A}"/>
                </a:ext>
              </a:extLst>
            </p:cNvPr>
            <p:cNvSpPr/>
            <p:nvPr/>
          </p:nvSpPr>
          <p:spPr>
            <a:xfrm>
              <a:off x="4212212" y="311401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1C6646F0-189F-4FB9-A080-C0E866C3B935}"/>
                </a:ext>
              </a:extLst>
            </p:cNvPr>
            <p:cNvSpPr/>
            <p:nvPr/>
          </p:nvSpPr>
          <p:spPr>
            <a:xfrm>
              <a:off x="2451008" y="253310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5BAD2582-C257-43F4-9FF3-2676D844961F}"/>
                </a:ext>
              </a:extLst>
            </p:cNvPr>
            <p:cNvSpPr/>
            <p:nvPr/>
          </p:nvSpPr>
          <p:spPr>
            <a:xfrm>
              <a:off x="3547539" y="2035684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E43518BB-2138-4409-BA9E-70F593AFC95B}"/>
                </a:ext>
              </a:extLst>
            </p:cNvPr>
            <p:cNvSpPr/>
            <p:nvPr/>
          </p:nvSpPr>
          <p:spPr>
            <a:xfrm>
              <a:off x="2388208" y="120934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038C2437-54DF-424A-ABFB-8925DFFD8434}"/>
                </a:ext>
              </a:extLst>
            </p:cNvPr>
            <p:cNvSpPr/>
            <p:nvPr/>
          </p:nvSpPr>
          <p:spPr>
            <a:xfrm>
              <a:off x="2815897" y="2445150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97212843-6207-4225-97E4-296328D08000}"/>
                </a:ext>
              </a:extLst>
            </p:cNvPr>
            <p:cNvSpPr/>
            <p:nvPr/>
          </p:nvSpPr>
          <p:spPr>
            <a:xfrm>
              <a:off x="537879" y="819989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1A331642-CBEE-4494-93B2-3C94666FEBBE}"/>
                </a:ext>
              </a:extLst>
            </p:cNvPr>
            <p:cNvSpPr/>
            <p:nvPr/>
          </p:nvSpPr>
          <p:spPr>
            <a:xfrm>
              <a:off x="4247934" y="1221741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21F894CD-8C4C-4EF2-9668-3AA9B696FB07}"/>
                </a:ext>
              </a:extLst>
            </p:cNvPr>
            <p:cNvSpPr/>
            <p:nvPr/>
          </p:nvSpPr>
          <p:spPr>
            <a:xfrm>
              <a:off x="7447468" y="4661519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EF5859D3-F237-48A3-94E0-E627DCFC7541}"/>
                </a:ext>
              </a:extLst>
            </p:cNvPr>
            <p:cNvSpPr/>
            <p:nvPr/>
          </p:nvSpPr>
          <p:spPr>
            <a:xfrm>
              <a:off x="5870443" y="4251932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C89A2BA-3097-487A-AA33-FD6C3AD72888}"/>
                </a:ext>
              </a:extLst>
            </p:cNvPr>
            <p:cNvSpPr/>
            <p:nvPr/>
          </p:nvSpPr>
          <p:spPr>
            <a:xfrm>
              <a:off x="7392920" y="5920932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AA143C41-C94C-4763-BEF5-A356CE49C57F}"/>
                </a:ext>
              </a:extLst>
            </p:cNvPr>
            <p:cNvSpPr/>
            <p:nvPr/>
          </p:nvSpPr>
          <p:spPr>
            <a:xfrm>
              <a:off x="7831841" y="5426599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F1232D83-FB25-4BB3-AF1A-B52AB69BF254}"/>
                </a:ext>
              </a:extLst>
            </p:cNvPr>
            <p:cNvSpPr/>
            <p:nvPr/>
          </p:nvSpPr>
          <p:spPr>
            <a:xfrm>
              <a:off x="8014874" y="5822441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413DEEE9-3069-4811-9C7B-353CA94E0861}"/>
                </a:ext>
              </a:extLst>
            </p:cNvPr>
            <p:cNvSpPr/>
            <p:nvPr/>
          </p:nvSpPr>
          <p:spPr>
            <a:xfrm>
              <a:off x="5481116" y="4463045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4A906FF4-67C0-4E75-9AC5-101006348794}"/>
                </a:ext>
              </a:extLst>
            </p:cNvPr>
            <p:cNvSpPr/>
            <p:nvPr/>
          </p:nvSpPr>
          <p:spPr>
            <a:xfrm>
              <a:off x="5996489" y="3380439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0ED5A7A9-AE05-46C9-A7D7-7FF629083E68}"/>
                </a:ext>
              </a:extLst>
            </p:cNvPr>
            <p:cNvSpPr/>
            <p:nvPr/>
          </p:nvSpPr>
          <p:spPr>
            <a:xfrm>
              <a:off x="6842751" y="4779073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FF3F9867-18D1-4A56-B2E5-01CC30E14A81}"/>
                </a:ext>
              </a:extLst>
            </p:cNvPr>
            <p:cNvSpPr/>
            <p:nvPr/>
          </p:nvSpPr>
          <p:spPr>
            <a:xfrm>
              <a:off x="2015860" y="3855175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6EADB435-D0F6-4FAC-B972-63869B29D303}"/>
                </a:ext>
              </a:extLst>
            </p:cNvPr>
            <p:cNvSpPr/>
            <p:nvPr/>
          </p:nvSpPr>
          <p:spPr>
            <a:xfrm>
              <a:off x="2918230" y="4463044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F65525C3-2036-4D5E-B3D1-5A809114F4FA}"/>
                </a:ext>
              </a:extLst>
            </p:cNvPr>
            <p:cNvSpPr/>
            <p:nvPr/>
          </p:nvSpPr>
          <p:spPr>
            <a:xfrm>
              <a:off x="1156946" y="5043090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31DD3B58-37B8-44CD-A5B8-651470832297}"/>
                </a:ext>
              </a:extLst>
            </p:cNvPr>
            <p:cNvSpPr/>
            <p:nvPr/>
          </p:nvSpPr>
          <p:spPr>
            <a:xfrm>
              <a:off x="106881" y="5273652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B40E6168-2CA6-46D2-A201-11FD66214454}"/>
                </a:ext>
              </a:extLst>
            </p:cNvPr>
            <p:cNvSpPr/>
            <p:nvPr/>
          </p:nvSpPr>
          <p:spPr>
            <a:xfrm>
              <a:off x="563701" y="5713519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54F17D8-9052-402B-8A4E-97D9C3479929}"/>
                </a:ext>
              </a:extLst>
            </p:cNvPr>
            <p:cNvSpPr/>
            <p:nvPr/>
          </p:nvSpPr>
          <p:spPr>
            <a:xfrm>
              <a:off x="2021825" y="6105242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B32C1A71-2840-4EB7-B770-436FDE086366}"/>
                </a:ext>
              </a:extLst>
            </p:cNvPr>
            <p:cNvSpPr/>
            <p:nvPr/>
          </p:nvSpPr>
          <p:spPr>
            <a:xfrm>
              <a:off x="2901811" y="5762599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49B61267-20BF-4C6C-A7BC-62A0BF2F6053}"/>
                </a:ext>
              </a:extLst>
            </p:cNvPr>
            <p:cNvSpPr/>
            <p:nvPr/>
          </p:nvSpPr>
          <p:spPr>
            <a:xfrm>
              <a:off x="2441912" y="4158627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E4BD82E0-9984-4128-876A-95548E53C54A}"/>
                </a:ext>
              </a:extLst>
            </p:cNvPr>
            <p:cNvSpPr/>
            <p:nvPr/>
          </p:nvSpPr>
          <p:spPr>
            <a:xfrm>
              <a:off x="7365338" y="3198993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Oval 126">
              <a:extLst>
                <a:ext uri="{FF2B5EF4-FFF2-40B4-BE49-F238E27FC236}">
                  <a16:creationId xmlns:a16="http://schemas.microsoft.com/office/drawing/2014/main" id="{8F413F90-6CAA-4C6E-BF69-F94054DA96CF}"/>
                </a:ext>
              </a:extLst>
            </p:cNvPr>
            <p:cNvSpPr/>
            <p:nvPr/>
          </p:nvSpPr>
          <p:spPr>
            <a:xfrm>
              <a:off x="8877475" y="858190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A28851F5-C1BF-4CCF-8490-B46718097A03}"/>
                </a:ext>
              </a:extLst>
            </p:cNvPr>
            <p:cNvSpPr/>
            <p:nvPr/>
          </p:nvSpPr>
          <p:spPr>
            <a:xfrm>
              <a:off x="6828521" y="2365790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3459F748-E1D3-46E1-9B90-B42E31CB0D31}"/>
                </a:ext>
              </a:extLst>
            </p:cNvPr>
            <p:cNvSpPr/>
            <p:nvPr/>
          </p:nvSpPr>
          <p:spPr>
            <a:xfrm>
              <a:off x="6720209" y="1244523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049D4DC8-E119-434C-8C9E-90C04D951EC6}"/>
                </a:ext>
              </a:extLst>
            </p:cNvPr>
            <p:cNvSpPr/>
            <p:nvPr/>
          </p:nvSpPr>
          <p:spPr>
            <a:xfrm>
              <a:off x="7765549" y="881067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F349A3A2-6A8A-4848-9495-A0F2E70F8B5F}"/>
                </a:ext>
              </a:extLst>
            </p:cNvPr>
            <p:cNvSpPr/>
            <p:nvPr/>
          </p:nvSpPr>
          <p:spPr>
            <a:xfrm>
              <a:off x="7518919" y="2027886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63682ADA-DFB2-4057-A684-BBF93AB78EA7}"/>
                </a:ext>
              </a:extLst>
            </p:cNvPr>
            <p:cNvSpPr/>
            <p:nvPr/>
          </p:nvSpPr>
          <p:spPr>
            <a:xfrm>
              <a:off x="7709847" y="1515414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44FA6CDF-95F8-437F-AB6E-C65EBCBF06DA}"/>
                </a:ext>
              </a:extLst>
            </p:cNvPr>
            <p:cNvSpPr/>
            <p:nvPr/>
          </p:nvSpPr>
          <p:spPr>
            <a:xfrm>
              <a:off x="8774503" y="2386711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2F5765E7-0FCB-471C-8BDB-8D36CE6D5B74}"/>
                </a:ext>
              </a:extLst>
            </p:cNvPr>
            <p:cNvSpPr/>
            <p:nvPr/>
          </p:nvSpPr>
          <p:spPr>
            <a:xfrm>
              <a:off x="1502050" y="3291446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8784384F-F15F-4F6C-9693-F8E92C7A7690}"/>
                </a:ext>
              </a:extLst>
            </p:cNvPr>
            <p:cNvSpPr/>
            <p:nvPr/>
          </p:nvSpPr>
          <p:spPr>
            <a:xfrm>
              <a:off x="1857071" y="257870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D6420930-728F-454B-B9B3-82049DEBDB36}"/>
                </a:ext>
              </a:extLst>
            </p:cNvPr>
            <p:cNvSpPr/>
            <p:nvPr/>
          </p:nvSpPr>
          <p:spPr>
            <a:xfrm>
              <a:off x="852183" y="3345471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05586338-5F43-4005-A5CF-500250AD8F99}"/>
                </a:ext>
              </a:extLst>
            </p:cNvPr>
            <p:cNvSpPr/>
            <p:nvPr/>
          </p:nvSpPr>
          <p:spPr>
            <a:xfrm>
              <a:off x="1918445" y="2051664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C9336448-DBDC-4D56-BD65-77B08BA869CF}"/>
                </a:ext>
              </a:extLst>
            </p:cNvPr>
            <p:cNvSpPr/>
            <p:nvPr/>
          </p:nvSpPr>
          <p:spPr>
            <a:xfrm>
              <a:off x="3750713" y="1738120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B1983466-202E-4146-8D2C-6076C9F78654}"/>
                </a:ext>
              </a:extLst>
            </p:cNvPr>
            <p:cNvSpPr/>
            <p:nvPr/>
          </p:nvSpPr>
          <p:spPr>
            <a:xfrm>
              <a:off x="3080023" y="3506144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23CE515E-ADFB-4FC3-A351-95D2A1D37B61}"/>
                </a:ext>
              </a:extLst>
            </p:cNvPr>
            <p:cNvSpPr/>
            <p:nvPr/>
          </p:nvSpPr>
          <p:spPr>
            <a:xfrm>
              <a:off x="4178049" y="2585251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C56F1381-8FBB-4E36-9295-EEA1C4F99059}"/>
                </a:ext>
              </a:extLst>
            </p:cNvPr>
            <p:cNvSpPr/>
            <p:nvPr/>
          </p:nvSpPr>
          <p:spPr>
            <a:xfrm>
              <a:off x="3403755" y="248297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30B299F-54C4-42D7-BAA9-5325E15A7403}"/>
                </a:ext>
              </a:extLst>
            </p:cNvPr>
            <p:cNvSpPr/>
            <p:nvPr/>
          </p:nvSpPr>
          <p:spPr>
            <a:xfrm>
              <a:off x="783742" y="225787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1F645194-A9FC-4885-8D1F-07541F9DF40E}"/>
                </a:ext>
              </a:extLst>
            </p:cNvPr>
            <p:cNvSpPr/>
            <p:nvPr/>
          </p:nvSpPr>
          <p:spPr>
            <a:xfrm>
              <a:off x="1180791" y="273110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28307798-80CB-4374-BE52-98A232BF21A2}"/>
                </a:ext>
              </a:extLst>
            </p:cNvPr>
            <p:cNvSpPr/>
            <p:nvPr/>
          </p:nvSpPr>
          <p:spPr>
            <a:xfrm>
              <a:off x="732296" y="2914930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A4739B3-AE8E-4C14-8EE0-C5133FAC2BBE}"/>
                </a:ext>
              </a:extLst>
            </p:cNvPr>
            <p:cNvSpPr/>
            <p:nvPr/>
          </p:nvSpPr>
          <p:spPr>
            <a:xfrm>
              <a:off x="1352352" y="2116745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A852062A-7EBF-44C1-A711-54E3CF70B4BC}"/>
                </a:ext>
              </a:extLst>
            </p:cNvPr>
            <p:cNvSpPr/>
            <p:nvPr/>
          </p:nvSpPr>
          <p:spPr>
            <a:xfrm>
              <a:off x="3155598" y="1232690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7" name="Oval 146">
              <a:extLst>
                <a:ext uri="{FF2B5EF4-FFF2-40B4-BE49-F238E27FC236}">
                  <a16:creationId xmlns:a16="http://schemas.microsoft.com/office/drawing/2014/main" id="{CE443F2B-8FB3-4498-B7A6-55101EB2AE7E}"/>
                </a:ext>
              </a:extLst>
            </p:cNvPr>
            <p:cNvSpPr/>
            <p:nvPr/>
          </p:nvSpPr>
          <p:spPr>
            <a:xfrm>
              <a:off x="2080377" y="308896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7A828BF6-1F82-4627-B241-5C1631A2FDD9}"/>
                </a:ext>
              </a:extLst>
            </p:cNvPr>
            <p:cNvSpPr/>
            <p:nvPr/>
          </p:nvSpPr>
          <p:spPr>
            <a:xfrm>
              <a:off x="3539025" y="3008961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9" name="Oval 148">
              <a:extLst>
                <a:ext uri="{FF2B5EF4-FFF2-40B4-BE49-F238E27FC236}">
                  <a16:creationId xmlns:a16="http://schemas.microsoft.com/office/drawing/2014/main" id="{80C3EE12-6594-40D4-82BB-3E199B104437}"/>
                </a:ext>
              </a:extLst>
            </p:cNvPr>
            <p:cNvSpPr/>
            <p:nvPr/>
          </p:nvSpPr>
          <p:spPr>
            <a:xfrm>
              <a:off x="1637610" y="1549293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0" name="Oval 149">
              <a:extLst>
                <a:ext uri="{FF2B5EF4-FFF2-40B4-BE49-F238E27FC236}">
                  <a16:creationId xmlns:a16="http://schemas.microsoft.com/office/drawing/2014/main" id="{8387DBD9-FC4A-4EAC-8517-2255B7826319}"/>
                </a:ext>
              </a:extLst>
            </p:cNvPr>
            <p:cNvSpPr/>
            <p:nvPr/>
          </p:nvSpPr>
          <p:spPr>
            <a:xfrm>
              <a:off x="6229480" y="5377723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1" name="Oval 150">
              <a:extLst>
                <a:ext uri="{FF2B5EF4-FFF2-40B4-BE49-F238E27FC236}">
                  <a16:creationId xmlns:a16="http://schemas.microsoft.com/office/drawing/2014/main" id="{8BF80C8A-E23B-4ECB-98AB-E0F1A3615895}"/>
                </a:ext>
              </a:extLst>
            </p:cNvPr>
            <p:cNvSpPr/>
            <p:nvPr/>
          </p:nvSpPr>
          <p:spPr>
            <a:xfrm>
              <a:off x="6825216" y="5927413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6E0C7216-5380-4056-ACB8-BF797B98395B}"/>
                </a:ext>
              </a:extLst>
            </p:cNvPr>
            <p:cNvSpPr/>
            <p:nvPr/>
          </p:nvSpPr>
          <p:spPr>
            <a:xfrm>
              <a:off x="5686623" y="5641180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E08D41D3-22F5-4F2F-958D-36F95E6E955C}"/>
                </a:ext>
              </a:extLst>
            </p:cNvPr>
            <p:cNvSpPr/>
            <p:nvPr/>
          </p:nvSpPr>
          <p:spPr>
            <a:xfrm>
              <a:off x="5840359" y="4966994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7DA4FB20-630E-4CC3-A6BA-594E3AB87CB6}"/>
                </a:ext>
              </a:extLst>
            </p:cNvPr>
            <p:cNvSpPr/>
            <p:nvPr/>
          </p:nvSpPr>
          <p:spPr>
            <a:xfrm>
              <a:off x="7582721" y="4443713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F84D722B-F1D6-43A8-91F9-FEE7317F6A95}"/>
                </a:ext>
              </a:extLst>
            </p:cNvPr>
            <p:cNvSpPr/>
            <p:nvPr/>
          </p:nvSpPr>
          <p:spPr>
            <a:xfrm>
              <a:off x="5645550" y="3766639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Oval 155">
              <a:extLst>
                <a:ext uri="{FF2B5EF4-FFF2-40B4-BE49-F238E27FC236}">
                  <a16:creationId xmlns:a16="http://schemas.microsoft.com/office/drawing/2014/main" id="{A514CA3B-4BA5-4E40-94AA-D8E12E03ED97}"/>
                </a:ext>
              </a:extLst>
            </p:cNvPr>
            <p:cNvSpPr/>
            <p:nvPr/>
          </p:nvSpPr>
          <p:spPr>
            <a:xfrm>
              <a:off x="8288660" y="5056094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Oval 156">
              <a:extLst>
                <a:ext uri="{FF2B5EF4-FFF2-40B4-BE49-F238E27FC236}">
                  <a16:creationId xmlns:a16="http://schemas.microsoft.com/office/drawing/2014/main" id="{2E51D2C9-BE35-49A7-903A-1E238C6BDD92}"/>
                </a:ext>
              </a:extLst>
            </p:cNvPr>
            <p:cNvSpPr/>
            <p:nvPr/>
          </p:nvSpPr>
          <p:spPr>
            <a:xfrm>
              <a:off x="8801857" y="5345075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Oval 157">
              <a:extLst>
                <a:ext uri="{FF2B5EF4-FFF2-40B4-BE49-F238E27FC236}">
                  <a16:creationId xmlns:a16="http://schemas.microsoft.com/office/drawing/2014/main" id="{CC81D093-9A67-4205-AF19-A063E87563BE}"/>
                </a:ext>
              </a:extLst>
            </p:cNvPr>
            <p:cNvSpPr/>
            <p:nvPr/>
          </p:nvSpPr>
          <p:spPr>
            <a:xfrm>
              <a:off x="1479933" y="4105808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Oval 158">
              <a:extLst>
                <a:ext uri="{FF2B5EF4-FFF2-40B4-BE49-F238E27FC236}">
                  <a16:creationId xmlns:a16="http://schemas.microsoft.com/office/drawing/2014/main" id="{AC329A2C-E3C6-4E2A-A828-E4BAA234F7B8}"/>
                </a:ext>
              </a:extLst>
            </p:cNvPr>
            <p:cNvSpPr/>
            <p:nvPr/>
          </p:nvSpPr>
          <p:spPr>
            <a:xfrm>
              <a:off x="1930156" y="4433069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Oval 159">
              <a:extLst>
                <a:ext uri="{FF2B5EF4-FFF2-40B4-BE49-F238E27FC236}">
                  <a16:creationId xmlns:a16="http://schemas.microsoft.com/office/drawing/2014/main" id="{5ED99F8B-778C-40D1-8763-C23DFCE44A96}"/>
                </a:ext>
              </a:extLst>
            </p:cNvPr>
            <p:cNvSpPr/>
            <p:nvPr/>
          </p:nvSpPr>
          <p:spPr>
            <a:xfrm>
              <a:off x="1311118" y="4551776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2B03ECEF-7CDA-4F12-ACF9-7D3C87B9450C}"/>
                </a:ext>
              </a:extLst>
            </p:cNvPr>
            <p:cNvSpPr/>
            <p:nvPr/>
          </p:nvSpPr>
          <p:spPr>
            <a:xfrm>
              <a:off x="972574" y="4119701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D1D318C4-FCB1-44E5-B0F2-755B8A5C8348}"/>
                </a:ext>
              </a:extLst>
            </p:cNvPr>
            <p:cNvSpPr/>
            <p:nvPr/>
          </p:nvSpPr>
          <p:spPr>
            <a:xfrm>
              <a:off x="1006363" y="5564536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CC146837-E429-473A-8500-AE24D8F8C2C0}"/>
                </a:ext>
              </a:extLst>
            </p:cNvPr>
            <p:cNvSpPr/>
            <p:nvPr/>
          </p:nvSpPr>
          <p:spPr>
            <a:xfrm>
              <a:off x="641707" y="4749686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137272C0-745B-4817-8E6F-B1543C91AC79}"/>
                </a:ext>
              </a:extLst>
            </p:cNvPr>
            <p:cNvSpPr/>
            <p:nvPr/>
          </p:nvSpPr>
          <p:spPr>
            <a:xfrm>
              <a:off x="2415993" y="6139646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A8BB53FA-8C12-4DC0-934F-3673685A0C8A}"/>
                </a:ext>
              </a:extLst>
            </p:cNvPr>
            <p:cNvSpPr/>
            <p:nvPr/>
          </p:nvSpPr>
          <p:spPr>
            <a:xfrm>
              <a:off x="901594" y="6180990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81758EF4-65D6-4189-B2E8-B9C8FB860511}"/>
                </a:ext>
              </a:extLst>
            </p:cNvPr>
            <p:cNvSpPr/>
            <p:nvPr/>
          </p:nvSpPr>
          <p:spPr>
            <a:xfrm>
              <a:off x="5811749" y="2765348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6342361E-7812-4569-8563-9DD73E51DE79}"/>
                </a:ext>
              </a:extLst>
            </p:cNvPr>
            <p:cNvSpPr/>
            <p:nvPr/>
          </p:nvSpPr>
          <p:spPr>
            <a:xfrm>
              <a:off x="5847526" y="2196111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2A9536EC-FA75-4C21-8F0B-B177F62FDB77}"/>
                </a:ext>
              </a:extLst>
            </p:cNvPr>
            <p:cNvSpPr/>
            <p:nvPr/>
          </p:nvSpPr>
          <p:spPr>
            <a:xfrm>
              <a:off x="6022830" y="1595053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D659D9D8-BE00-48D3-B286-74FCA86C4E99}"/>
                </a:ext>
              </a:extLst>
            </p:cNvPr>
            <p:cNvSpPr/>
            <p:nvPr/>
          </p:nvSpPr>
          <p:spPr>
            <a:xfrm>
              <a:off x="5758475" y="1143786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2D65A312-29E7-4281-843A-91D058E85AA5}"/>
                </a:ext>
              </a:extLst>
            </p:cNvPr>
            <p:cNvSpPr/>
            <p:nvPr/>
          </p:nvSpPr>
          <p:spPr>
            <a:xfrm>
              <a:off x="8314474" y="1618671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A161A92C-AF1B-48CB-87FD-8C0F848CA1EE}"/>
                </a:ext>
              </a:extLst>
            </p:cNvPr>
            <p:cNvSpPr/>
            <p:nvPr/>
          </p:nvSpPr>
          <p:spPr>
            <a:xfrm>
              <a:off x="6343128" y="2456265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A76E6420-17D1-4AAB-9CCB-F091BE851D8C}"/>
                </a:ext>
              </a:extLst>
            </p:cNvPr>
            <p:cNvSpPr/>
            <p:nvPr/>
          </p:nvSpPr>
          <p:spPr>
            <a:xfrm>
              <a:off x="6553129" y="3165090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961E4972-4712-43ED-8A46-C5F7B6564062}"/>
                </a:ext>
              </a:extLst>
            </p:cNvPr>
            <p:cNvSpPr/>
            <p:nvPr/>
          </p:nvSpPr>
          <p:spPr>
            <a:xfrm>
              <a:off x="6424471" y="746828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A86A0E6B-C28D-4672-BF78-D315A0688257}"/>
                </a:ext>
              </a:extLst>
            </p:cNvPr>
            <p:cNvSpPr/>
            <p:nvPr/>
          </p:nvSpPr>
          <p:spPr>
            <a:xfrm>
              <a:off x="3670486" y="1276894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64D7882-17C1-4549-ACC9-9D4984715575}"/>
                </a:ext>
              </a:extLst>
            </p:cNvPr>
            <p:cNvSpPr/>
            <p:nvPr/>
          </p:nvSpPr>
          <p:spPr>
            <a:xfrm>
              <a:off x="1449134" y="249266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98A91435-BD95-43FC-ADDF-570A9FB9E6E3}"/>
                </a:ext>
              </a:extLst>
            </p:cNvPr>
            <p:cNvSpPr/>
            <p:nvPr/>
          </p:nvSpPr>
          <p:spPr>
            <a:xfrm>
              <a:off x="1172343" y="3614708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6BD4EFEB-DB18-4631-AD34-2E250C8984B0}"/>
                </a:ext>
              </a:extLst>
            </p:cNvPr>
            <p:cNvSpPr/>
            <p:nvPr/>
          </p:nvSpPr>
          <p:spPr>
            <a:xfrm>
              <a:off x="3637663" y="4182829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339A7688-BFBF-4663-8E48-6D3BECCAAE14}"/>
                </a:ext>
              </a:extLst>
            </p:cNvPr>
            <p:cNvSpPr/>
            <p:nvPr/>
          </p:nvSpPr>
          <p:spPr>
            <a:xfrm>
              <a:off x="4459955" y="1932133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9CE9CBCD-92EB-42CD-8865-F62BAADE421E}"/>
                </a:ext>
              </a:extLst>
            </p:cNvPr>
            <p:cNvSpPr/>
            <p:nvPr/>
          </p:nvSpPr>
          <p:spPr>
            <a:xfrm>
              <a:off x="2998062" y="1962788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FE8C8A29-4578-44BD-93C8-474F1F6E2C7C}"/>
                </a:ext>
              </a:extLst>
            </p:cNvPr>
            <p:cNvSpPr/>
            <p:nvPr/>
          </p:nvSpPr>
          <p:spPr>
            <a:xfrm>
              <a:off x="3766074" y="2396311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2685A3CF-55C4-4788-B929-868C9987706C}"/>
                </a:ext>
              </a:extLst>
            </p:cNvPr>
            <p:cNvSpPr/>
            <p:nvPr/>
          </p:nvSpPr>
          <p:spPr>
            <a:xfrm>
              <a:off x="4931505" y="1501252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C4394B4A-5AAE-42C0-9402-FC1BF277D51B}"/>
                </a:ext>
              </a:extLst>
            </p:cNvPr>
            <p:cNvSpPr/>
            <p:nvPr/>
          </p:nvSpPr>
          <p:spPr>
            <a:xfrm>
              <a:off x="2111440" y="733561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8C5CC36A-B180-4C11-811D-EB73A7B43194}"/>
                </a:ext>
              </a:extLst>
            </p:cNvPr>
            <p:cNvSpPr/>
            <p:nvPr/>
          </p:nvSpPr>
          <p:spPr>
            <a:xfrm>
              <a:off x="3561256" y="797296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534C6770-40B4-44C9-8766-3C514F08543E}"/>
                </a:ext>
              </a:extLst>
            </p:cNvPr>
            <p:cNvSpPr/>
            <p:nvPr/>
          </p:nvSpPr>
          <p:spPr>
            <a:xfrm>
              <a:off x="4227668" y="3955541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1077861E-91A1-453E-B337-44F7F74D6609}"/>
                </a:ext>
              </a:extLst>
            </p:cNvPr>
            <p:cNvSpPr/>
            <p:nvPr/>
          </p:nvSpPr>
          <p:spPr>
            <a:xfrm>
              <a:off x="1612083" y="684705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6C823742-9EB3-4DFE-A31A-231381A8CA5D}"/>
                </a:ext>
              </a:extLst>
            </p:cNvPr>
            <p:cNvSpPr/>
            <p:nvPr/>
          </p:nvSpPr>
          <p:spPr>
            <a:xfrm>
              <a:off x="1026092" y="984402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E2684D0E-5FA2-4281-9E9F-0CBC6B643305}"/>
                </a:ext>
              </a:extLst>
            </p:cNvPr>
            <p:cNvSpPr/>
            <p:nvPr/>
          </p:nvSpPr>
          <p:spPr>
            <a:xfrm>
              <a:off x="682129" y="1587722"/>
              <a:ext cx="438921" cy="438921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9C089E1F-9B2C-4690-80E6-8FF4308A3117}"/>
                </a:ext>
              </a:extLst>
            </p:cNvPr>
            <p:cNvSpPr/>
            <p:nvPr/>
          </p:nvSpPr>
          <p:spPr>
            <a:xfrm>
              <a:off x="4990815" y="806264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18517D81-7079-4B7A-8ABF-DD229A2FFC4A}"/>
                </a:ext>
              </a:extLst>
            </p:cNvPr>
            <p:cNvSpPr/>
            <p:nvPr/>
          </p:nvSpPr>
          <p:spPr>
            <a:xfrm>
              <a:off x="513536" y="3929445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F849E230-6EA8-4361-96A8-7BC9B837F68C}"/>
                </a:ext>
              </a:extLst>
            </p:cNvPr>
            <p:cNvSpPr/>
            <p:nvPr/>
          </p:nvSpPr>
          <p:spPr>
            <a:xfrm>
              <a:off x="8371118" y="4451819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B8974108-B452-4343-92E7-FD005A6F8A8F}"/>
                </a:ext>
              </a:extLst>
            </p:cNvPr>
            <p:cNvSpPr/>
            <p:nvPr/>
          </p:nvSpPr>
          <p:spPr>
            <a:xfrm>
              <a:off x="6752068" y="5283799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E66E8DA0-F55B-4508-8E0E-90F102864959}"/>
                </a:ext>
              </a:extLst>
            </p:cNvPr>
            <p:cNvSpPr/>
            <p:nvPr/>
          </p:nvSpPr>
          <p:spPr>
            <a:xfrm>
              <a:off x="7929595" y="3934418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52C29FA7-1413-489B-99F8-874B1207EA02}"/>
                </a:ext>
              </a:extLst>
            </p:cNvPr>
            <p:cNvSpPr/>
            <p:nvPr/>
          </p:nvSpPr>
          <p:spPr>
            <a:xfrm>
              <a:off x="8919100" y="4884002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8E025796-1503-4F95-A9FC-83BF20FBF301}"/>
                </a:ext>
              </a:extLst>
            </p:cNvPr>
            <p:cNvSpPr/>
            <p:nvPr/>
          </p:nvSpPr>
          <p:spPr>
            <a:xfrm>
              <a:off x="7392920" y="5367015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1CDD30A9-A062-4B89-AA91-4B42BF36C65C}"/>
                </a:ext>
              </a:extLst>
            </p:cNvPr>
            <p:cNvSpPr/>
            <p:nvPr/>
          </p:nvSpPr>
          <p:spPr>
            <a:xfrm>
              <a:off x="6276200" y="5927412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7A978A00-9371-4D5B-BE1D-F0C6AA573A09}"/>
                </a:ext>
              </a:extLst>
            </p:cNvPr>
            <p:cNvSpPr/>
            <p:nvPr/>
          </p:nvSpPr>
          <p:spPr>
            <a:xfrm>
              <a:off x="8335582" y="5783996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5FF7E844-E07B-431C-8282-689CAC3C7445}"/>
                </a:ext>
              </a:extLst>
            </p:cNvPr>
            <p:cNvSpPr/>
            <p:nvPr/>
          </p:nvSpPr>
          <p:spPr>
            <a:xfrm>
              <a:off x="6536362" y="3867686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363A1E2B-5461-4D53-A04F-965915BAEFF9}"/>
                </a:ext>
              </a:extLst>
            </p:cNvPr>
            <p:cNvSpPr/>
            <p:nvPr/>
          </p:nvSpPr>
          <p:spPr>
            <a:xfrm>
              <a:off x="2323797" y="4827261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3C2D98FB-CC98-41AC-9287-0C6C465844EF}"/>
                </a:ext>
              </a:extLst>
            </p:cNvPr>
            <p:cNvSpPr/>
            <p:nvPr/>
          </p:nvSpPr>
          <p:spPr>
            <a:xfrm>
              <a:off x="168439" y="4760239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3B433C82-E92A-4F75-A0AB-07A468D0C208}"/>
                </a:ext>
              </a:extLst>
            </p:cNvPr>
            <p:cNvSpPr/>
            <p:nvPr/>
          </p:nvSpPr>
          <p:spPr>
            <a:xfrm>
              <a:off x="1361090" y="5927917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0BA75DC0-E103-4319-B6F1-EA4B80F598FF}"/>
                </a:ext>
              </a:extLst>
            </p:cNvPr>
            <p:cNvSpPr/>
            <p:nvPr/>
          </p:nvSpPr>
          <p:spPr>
            <a:xfrm>
              <a:off x="1588726" y="5428469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FAC70F67-A87A-4F95-8AD9-C153E84AB68D}"/>
                </a:ext>
              </a:extLst>
            </p:cNvPr>
            <p:cNvSpPr/>
            <p:nvPr/>
          </p:nvSpPr>
          <p:spPr>
            <a:xfrm>
              <a:off x="289193" y="6073007"/>
              <a:ext cx="438921" cy="438921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F69252EE-D22B-4124-94F9-AC7D45903A06}"/>
                </a:ext>
              </a:extLst>
            </p:cNvPr>
            <p:cNvSpPr/>
            <p:nvPr/>
          </p:nvSpPr>
          <p:spPr>
            <a:xfrm>
              <a:off x="1824529" y="5048236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5DEA2A55-41F6-4645-B1E1-7448B0878BE5}"/>
                </a:ext>
              </a:extLst>
            </p:cNvPr>
            <p:cNvSpPr/>
            <p:nvPr/>
          </p:nvSpPr>
          <p:spPr>
            <a:xfrm>
              <a:off x="2017965" y="5566991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506DD2E1-D3E7-4A91-A1E2-218910395955}"/>
                </a:ext>
              </a:extLst>
            </p:cNvPr>
            <p:cNvSpPr/>
            <p:nvPr/>
          </p:nvSpPr>
          <p:spPr>
            <a:xfrm>
              <a:off x="3387312" y="4694116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0782D826-A48E-4A29-951F-CE869A5EDBFD}"/>
                </a:ext>
              </a:extLst>
            </p:cNvPr>
            <p:cNvSpPr/>
            <p:nvPr/>
          </p:nvSpPr>
          <p:spPr>
            <a:xfrm>
              <a:off x="7214963" y="1236217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6C11B5BE-2D48-4375-B518-B3C53C07A66D}"/>
                </a:ext>
              </a:extLst>
            </p:cNvPr>
            <p:cNvSpPr/>
            <p:nvPr/>
          </p:nvSpPr>
          <p:spPr>
            <a:xfrm>
              <a:off x="6957213" y="1871211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7C74350B-C83C-4119-B73C-AFE6E6D556AC}"/>
                </a:ext>
              </a:extLst>
            </p:cNvPr>
            <p:cNvSpPr/>
            <p:nvPr/>
          </p:nvSpPr>
          <p:spPr>
            <a:xfrm>
              <a:off x="8327277" y="2177041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03373672-029C-48EF-B256-3C5C2BCD9F8A}"/>
                </a:ext>
              </a:extLst>
            </p:cNvPr>
            <p:cNvSpPr/>
            <p:nvPr/>
          </p:nvSpPr>
          <p:spPr>
            <a:xfrm>
              <a:off x="8327277" y="898953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D140CE5D-4745-44DB-B943-9B04DF3AEF91}"/>
                </a:ext>
              </a:extLst>
            </p:cNvPr>
            <p:cNvSpPr/>
            <p:nvPr/>
          </p:nvSpPr>
          <p:spPr>
            <a:xfrm>
              <a:off x="8919101" y="1732181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34AFE4D7-7565-409D-B0C7-C8430CB997E0}"/>
                </a:ext>
              </a:extLst>
            </p:cNvPr>
            <p:cNvSpPr/>
            <p:nvPr/>
          </p:nvSpPr>
          <p:spPr>
            <a:xfrm>
              <a:off x="6514301" y="1681286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7BD1FC6A-FDF3-4D2D-B9CB-B406FE00A9A0}"/>
                </a:ext>
              </a:extLst>
            </p:cNvPr>
            <p:cNvSpPr/>
            <p:nvPr/>
          </p:nvSpPr>
          <p:spPr>
            <a:xfrm>
              <a:off x="8007650" y="2296490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56468E78-94C4-4E8A-89F1-7DA10FD5418D}"/>
                </a:ext>
              </a:extLst>
            </p:cNvPr>
            <p:cNvSpPr/>
            <p:nvPr/>
          </p:nvSpPr>
          <p:spPr>
            <a:xfrm>
              <a:off x="2907223" y="5095144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AC71A20F-D2A1-49F4-AA8C-33D1DFDE02EB}"/>
                </a:ext>
              </a:extLst>
            </p:cNvPr>
            <p:cNvSpPr/>
            <p:nvPr/>
          </p:nvSpPr>
          <p:spPr>
            <a:xfrm>
              <a:off x="2979065" y="4011301"/>
              <a:ext cx="438921" cy="438921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0590E10F-F2FC-4B65-8279-976BD3E0A6E2}"/>
                </a:ext>
              </a:extLst>
            </p:cNvPr>
            <p:cNvSpPr/>
            <p:nvPr/>
          </p:nvSpPr>
          <p:spPr>
            <a:xfrm>
              <a:off x="7382550" y="2590555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E55E4BAB-4FE8-4BE8-880A-23B7386CA807}"/>
                </a:ext>
              </a:extLst>
            </p:cNvPr>
            <p:cNvSpPr/>
            <p:nvPr/>
          </p:nvSpPr>
          <p:spPr>
            <a:xfrm>
              <a:off x="8801858" y="4119701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7" name="Oval 216">
              <a:extLst>
                <a:ext uri="{FF2B5EF4-FFF2-40B4-BE49-F238E27FC236}">
                  <a16:creationId xmlns:a16="http://schemas.microsoft.com/office/drawing/2014/main" id="{8D6D6C83-9150-44B9-89B7-8DCB9B909E99}"/>
                </a:ext>
              </a:extLst>
            </p:cNvPr>
            <p:cNvSpPr/>
            <p:nvPr/>
          </p:nvSpPr>
          <p:spPr>
            <a:xfrm>
              <a:off x="6891450" y="2960069"/>
              <a:ext cx="438921" cy="438921"/>
            </a:xfrm>
            <a:prstGeom prst="ellipse">
              <a:avLst/>
            </a:prstGeom>
            <a:solidFill>
              <a:srgbClr val="FFDA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Oval 217">
              <a:extLst>
                <a:ext uri="{FF2B5EF4-FFF2-40B4-BE49-F238E27FC236}">
                  <a16:creationId xmlns:a16="http://schemas.microsoft.com/office/drawing/2014/main" id="{79E1D88D-37CB-494A-83B6-20B175480239}"/>
                </a:ext>
              </a:extLst>
            </p:cNvPr>
            <p:cNvSpPr/>
            <p:nvPr/>
          </p:nvSpPr>
          <p:spPr>
            <a:xfrm>
              <a:off x="8420928" y="3648226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Oval 218">
              <a:extLst>
                <a:ext uri="{FF2B5EF4-FFF2-40B4-BE49-F238E27FC236}">
                  <a16:creationId xmlns:a16="http://schemas.microsoft.com/office/drawing/2014/main" id="{C9C9A41A-2C27-4C1E-89C9-190B93E2912D}"/>
                </a:ext>
              </a:extLst>
            </p:cNvPr>
            <p:cNvSpPr/>
            <p:nvPr/>
          </p:nvSpPr>
          <p:spPr>
            <a:xfrm>
              <a:off x="6767578" y="4291150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D92D94AB-8309-4403-B29E-7D2DA87C7278}"/>
                </a:ext>
              </a:extLst>
            </p:cNvPr>
            <p:cNvSpPr/>
            <p:nvPr/>
          </p:nvSpPr>
          <p:spPr>
            <a:xfrm>
              <a:off x="6452529" y="4516121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1" name="Oval 220">
              <a:extLst>
                <a:ext uri="{FF2B5EF4-FFF2-40B4-BE49-F238E27FC236}">
                  <a16:creationId xmlns:a16="http://schemas.microsoft.com/office/drawing/2014/main" id="{0784037B-3653-471C-8FD4-4651E941AB0C}"/>
                </a:ext>
              </a:extLst>
            </p:cNvPr>
            <p:cNvSpPr/>
            <p:nvPr/>
          </p:nvSpPr>
          <p:spPr>
            <a:xfrm>
              <a:off x="7814164" y="4832149"/>
              <a:ext cx="438921" cy="438921"/>
            </a:xfrm>
            <a:prstGeom prst="ellipse">
              <a:avLst/>
            </a:prstGeom>
            <a:solidFill>
              <a:srgbClr val="FF7F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67CE54ED-37A7-450D-98CF-03008E022258}"/>
                </a:ext>
              </a:extLst>
            </p:cNvPr>
            <p:cNvSpPr/>
            <p:nvPr/>
          </p:nvSpPr>
          <p:spPr>
            <a:xfrm>
              <a:off x="7216807" y="3920820"/>
              <a:ext cx="438921" cy="438921"/>
            </a:xfrm>
            <a:prstGeom prst="ellipse">
              <a:avLst/>
            </a:prstGeom>
            <a:solidFill>
              <a:srgbClr val="CBB3D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94C0CD3E-80FC-4BA2-BA78-2D1CB9E19864}"/>
                </a:ext>
              </a:extLst>
            </p:cNvPr>
            <p:cNvSpPr/>
            <p:nvPr/>
          </p:nvSpPr>
          <p:spPr>
            <a:xfrm>
              <a:off x="4149392" y="3468640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Oval 223">
              <a:extLst>
                <a:ext uri="{FF2B5EF4-FFF2-40B4-BE49-F238E27FC236}">
                  <a16:creationId xmlns:a16="http://schemas.microsoft.com/office/drawing/2014/main" id="{9B330131-FBBC-4336-8F63-D63079E781E3}"/>
                </a:ext>
              </a:extLst>
            </p:cNvPr>
            <p:cNvSpPr/>
            <p:nvPr/>
          </p:nvSpPr>
          <p:spPr>
            <a:xfrm>
              <a:off x="4723968" y="3466497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Oval 224">
              <a:extLst>
                <a:ext uri="{FF2B5EF4-FFF2-40B4-BE49-F238E27FC236}">
                  <a16:creationId xmlns:a16="http://schemas.microsoft.com/office/drawing/2014/main" id="{CDAEA97C-EF65-47B4-BF33-3D1F860FB3F6}"/>
                </a:ext>
              </a:extLst>
            </p:cNvPr>
            <p:cNvSpPr/>
            <p:nvPr/>
          </p:nvSpPr>
          <p:spPr>
            <a:xfrm>
              <a:off x="5249875" y="3393937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84829511-2CC7-47D9-B25B-35AEF9168D4F}"/>
                </a:ext>
              </a:extLst>
            </p:cNvPr>
            <p:cNvSpPr/>
            <p:nvPr/>
          </p:nvSpPr>
          <p:spPr>
            <a:xfrm>
              <a:off x="5063669" y="2254037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7" name="Oval 226">
              <a:extLst>
                <a:ext uri="{FF2B5EF4-FFF2-40B4-BE49-F238E27FC236}">
                  <a16:creationId xmlns:a16="http://schemas.microsoft.com/office/drawing/2014/main" id="{01505417-E948-4E7A-A4F9-56F087B25FC3}"/>
                </a:ext>
              </a:extLst>
            </p:cNvPr>
            <p:cNvSpPr/>
            <p:nvPr/>
          </p:nvSpPr>
          <p:spPr>
            <a:xfrm>
              <a:off x="4906133" y="2984135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8" name="Oval 227">
              <a:extLst>
                <a:ext uri="{FF2B5EF4-FFF2-40B4-BE49-F238E27FC236}">
                  <a16:creationId xmlns:a16="http://schemas.microsoft.com/office/drawing/2014/main" id="{4DF95BA6-B348-4949-92D0-65F496A2F1BB}"/>
                </a:ext>
              </a:extLst>
            </p:cNvPr>
            <p:cNvSpPr/>
            <p:nvPr/>
          </p:nvSpPr>
          <p:spPr>
            <a:xfrm>
              <a:off x="4953477" y="3929445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4B9CFD94-DC97-44DF-9484-005566EADCBE}"/>
                </a:ext>
              </a:extLst>
            </p:cNvPr>
            <p:cNvSpPr/>
            <p:nvPr/>
          </p:nvSpPr>
          <p:spPr>
            <a:xfrm>
              <a:off x="4576741" y="2589377"/>
              <a:ext cx="438921" cy="438921"/>
            </a:xfrm>
            <a:prstGeom prst="ellipse">
              <a:avLst/>
            </a:prstGeom>
            <a:solidFill>
              <a:srgbClr val="693C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D7E825BF-F4E2-4C7B-8961-CE0D2EE0E66A}"/>
                </a:ext>
              </a:extLst>
            </p:cNvPr>
            <p:cNvSpPr/>
            <p:nvPr/>
          </p:nvSpPr>
          <p:spPr>
            <a:xfrm>
              <a:off x="5005327" y="4451819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163E27EE-8B95-477F-930F-61CFDD3429AC}"/>
                </a:ext>
              </a:extLst>
            </p:cNvPr>
            <p:cNvSpPr/>
            <p:nvPr/>
          </p:nvSpPr>
          <p:spPr>
            <a:xfrm>
              <a:off x="4126979" y="5577540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67E4B7B1-FC24-412E-B899-E2964DBF47EF}"/>
                </a:ext>
              </a:extLst>
            </p:cNvPr>
            <p:cNvSpPr/>
            <p:nvPr/>
          </p:nvSpPr>
          <p:spPr>
            <a:xfrm>
              <a:off x="4981663" y="5234897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31858CB7-4005-4F49-8F7A-80CF05D84BC7}"/>
                </a:ext>
              </a:extLst>
            </p:cNvPr>
            <p:cNvSpPr/>
            <p:nvPr/>
          </p:nvSpPr>
          <p:spPr>
            <a:xfrm>
              <a:off x="5014920" y="5777190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3064FB30-13FB-442C-A943-E69CCDC9BB28}"/>
                </a:ext>
              </a:extLst>
            </p:cNvPr>
            <p:cNvSpPr/>
            <p:nvPr/>
          </p:nvSpPr>
          <p:spPr>
            <a:xfrm>
              <a:off x="4416670" y="4474296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4D4B9557-60CC-4400-A801-C79269E14DFD}"/>
                </a:ext>
              </a:extLst>
            </p:cNvPr>
            <p:cNvSpPr/>
            <p:nvPr/>
          </p:nvSpPr>
          <p:spPr>
            <a:xfrm>
              <a:off x="3904381" y="4520534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07D16426-B083-4D56-B66F-7B3AD08E7382}"/>
                </a:ext>
              </a:extLst>
            </p:cNvPr>
            <p:cNvSpPr/>
            <p:nvPr/>
          </p:nvSpPr>
          <p:spPr>
            <a:xfrm>
              <a:off x="4123119" y="5039289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7" name="Oval 236">
              <a:extLst>
                <a:ext uri="{FF2B5EF4-FFF2-40B4-BE49-F238E27FC236}">
                  <a16:creationId xmlns:a16="http://schemas.microsoft.com/office/drawing/2014/main" id="{4D9C32C6-5F3D-4008-89D6-D40124989D7D}"/>
                </a:ext>
              </a:extLst>
            </p:cNvPr>
            <p:cNvSpPr/>
            <p:nvPr/>
          </p:nvSpPr>
          <p:spPr>
            <a:xfrm>
              <a:off x="3601376" y="5266182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0032A88E-B0E0-4B84-8E50-366805FB77F6}"/>
                </a:ext>
              </a:extLst>
            </p:cNvPr>
            <p:cNvSpPr/>
            <p:nvPr/>
          </p:nvSpPr>
          <p:spPr>
            <a:xfrm>
              <a:off x="4690319" y="4827261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9" name="Oval 238">
              <a:extLst>
                <a:ext uri="{FF2B5EF4-FFF2-40B4-BE49-F238E27FC236}">
                  <a16:creationId xmlns:a16="http://schemas.microsoft.com/office/drawing/2014/main" id="{F510CC3A-4832-443E-AFE0-D55F09382F99}"/>
                </a:ext>
              </a:extLst>
            </p:cNvPr>
            <p:cNvSpPr/>
            <p:nvPr/>
          </p:nvSpPr>
          <p:spPr>
            <a:xfrm>
              <a:off x="3635107" y="5972288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0" name="Oval 239">
              <a:extLst>
                <a:ext uri="{FF2B5EF4-FFF2-40B4-BE49-F238E27FC236}">
                  <a16:creationId xmlns:a16="http://schemas.microsoft.com/office/drawing/2014/main" id="{47830E10-9151-40CE-AA1D-9F168865F8BB}"/>
                </a:ext>
              </a:extLst>
            </p:cNvPr>
            <p:cNvSpPr/>
            <p:nvPr/>
          </p:nvSpPr>
          <p:spPr>
            <a:xfrm>
              <a:off x="4523022" y="5944708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1" name="Oval 240">
              <a:extLst>
                <a:ext uri="{FF2B5EF4-FFF2-40B4-BE49-F238E27FC236}">
                  <a16:creationId xmlns:a16="http://schemas.microsoft.com/office/drawing/2014/main" id="{72D571B7-F769-478D-B80D-51B4C84BA51C}"/>
                </a:ext>
              </a:extLst>
            </p:cNvPr>
            <p:cNvSpPr/>
            <p:nvPr/>
          </p:nvSpPr>
          <p:spPr>
            <a:xfrm>
              <a:off x="5197183" y="6146872"/>
              <a:ext cx="438921" cy="438921"/>
            </a:xfrm>
            <a:prstGeom prst="ellipse">
              <a:avLst/>
            </a:prstGeom>
            <a:solidFill>
              <a:srgbClr val="FFFD9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2" name="Oval 241">
              <a:extLst>
                <a:ext uri="{FF2B5EF4-FFF2-40B4-BE49-F238E27FC236}">
                  <a16:creationId xmlns:a16="http://schemas.microsoft.com/office/drawing/2014/main" id="{B3F27E2C-D95F-4589-870C-EF924FA7F906}"/>
                </a:ext>
              </a:extLst>
            </p:cNvPr>
            <p:cNvSpPr/>
            <p:nvPr/>
          </p:nvSpPr>
          <p:spPr>
            <a:xfrm>
              <a:off x="5583156" y="1871211"/>
              <a:ext cx="438921" cy="4389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4" name="Oval 243">
              <a:extLst>
                <a:ext uri="{FF2B5EF4-FFF2-40B4-BE49-F238E27FC236}">
                  <a16:creationId xmlns:a16="http://schemas.microsoft.com/office/drawing/2014/main" id="{9AEA262E-67D1-46A5-BEFB-09AFC6D978E7}"/>
                </a:ext>
              </a:extLst>
            </p:cNvPr>
            <p:cNvSpPr/>
            <p:nvPr/>
          </p:nvSpPr>
          <p:spPr>
            <a:xfrm>
              <a:off x="8435762" y="2764824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5" name="Oval 244">
              <a:extLst>
                <a:ext uri="{FF2B5EF4-FFF2-40B4-BE49-F238E27FC236}">
                  <a16:creationId xmlns:a16="http://schemas.microsoft.com/office/drawing/2014/main" id="{E92ABDEF-9AE6-43E9-964D-9AE08298E8B3}"/>
                </a:ext>
              </a:extLst>
            </p:cNvPr>
            <p:cNvSpPr/>
            <p:nvPr/>
          </p:nvSpPr>
          <p:spPr>
            <a:xfrm>
              <a:off x="7958837" y="2774149"/>
              <a:ext cx="438921" cy="438921"/>
            </a:xfrm>
            <a:prstGeom prst="ellipse">
              <a:avLst/>
            </a:prstGeom>
            <a:solidFill>
              <a:srgbClr val="1D77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7" name="TextBox 246">
            <a:extLst>
              <a:ext uri="{FF2B5EF4-FFF2-40B4-BE49-F238E27FC236}">
                <a16:creationId xmlns:a16="http://schemas.microsoft.com/office/drawing/2014/main" id="{A38794AE-ECE7-47B6-99A8-A26631961507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2780338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9F94F9-43EA-4EDD-9012-BC28B8621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6561" y="1196752"/>
            <a:ext cx="7677052" cy="46675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4E2AC9C-1F63-43C4-B249-4030B46DA073}"/>
              </a:ext>
            </a:extLst>
          </p:cNvPr>
          <p:cNvSpPr txBox="1"/>
          <p:nvPr/>
        </p:nvSpPr>
        <p:spPr>
          <a:xfrm>
            <a:off x="1993214" y="377259"/>
            <a:ext cx="3262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For Example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87AA92-9C2F-476C-AA81-81A9FD695D05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3883073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0A2DDA-AEC4-4FA6-9A52-23908FA1F7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995" y="158923"/>
            <a:ext cx="6685005" cy="3465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A54EBD-B16B-475A-908A-3DAE4A607D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80"/>
          <a:stretch/>
        </p:blipFill>
        <p:spPr>
          <a:xfrm>
            <a:off x="3220995" y="2226621"/>
            <a:ext cx="6685005" cy="21353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5D28AE-40B5-4C87-BFFD-3B71D04150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853" y="3824208"/>
            <a:ext cx="5202686" cy="293109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D0DEA574-26B6-4EFE-A508-FC55EC71E10D}"/>
              </a:ext>
            </a:extLst>
          </p:cNvPr>
          <p:cNvGrpSpPr/>
          <p:nvPr/>
        </p:nvGrpSpPr>
        <p:grpSpPr>
          <a:xfrm>
            <a:off x="1642887" y="1527840"/>
            <a:ext cx="1397562" cy="1397562"/>
            <a:chOff x="469985" y="2226621"/>
            <a:chExt cx="1859411" cy="1859411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F1E72FB-D23F-4CB6-AA44-EA562F4923D5}"/>
                </a:ext>
              </a:extLst>
            </p:cNvPr>
            <p:cNvSpPr/>
            <p:nvPr/>
          </p:nvSpPr>
          <p:spPr>
            <a:xfrm>
              <a:off x="469985" y="2226621"/>
              <a:ext cx="1859411" cy="1859411"/>
            </a:xfrm>
            <a:prstGeom prst="ellipse">
              <a:avLst/>
            </a:prstGeom>
            <a:gradFill flip="none" rotWithShape="1">
              <a:gsLst>
                <a:gs pos="36000">
                  <a:schemeClr val="bg1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rapezoid 7">
              <a:extLst>
                <a:ext uri="{FF2B5EF4-FFF2-40B4-BE49-F238E27FC236}">
                  <a16:creationId xmlns:a16="http://schemas.microsoft.com/office/drawing/2014/main" id="{147EBA63-9636-4B45-8847-D4C4CDD54B52}"/>
                </a:ext>
              </a:extLst>
            </p:cNvPr>
            <p:cNvSpPr/>
            <p:nvPr/>
          </p:nvSpPr>
          <p:spPr>
            <a:xfrm>
              <a:off x="825219" y="3099230"/>
              <a:ext cx="942975" cy="400050"/>
            </a:xfrm>
            <a:prstGeom prst="trapezoid">
              <a:avLst>
                <a:gd name="adj" fmla="val 7500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rapezoid 9">
              <a:extLst>
                <a:ext uri="{FF2B5EF4-FFF2-40B4-BE49-F238E27FC236}">
                  <a16:creationId xmlns:a16="http://schemas.microsoft.com/office/drawing/2014/main" id="{A7CD9BEB-4848-449E-B257-AB240E3FCBF6}"/>
                </a:ext>
              </a:extLst>
            </p:cNvPr>
            <p:cNvSpPr/>
            <p:nvPr/>
          </p:nvSpPr>
          <p:spPr>
            <a:xfrm>
              <a:off x="1296706" y="2899205"/>
              <a:ext cx="942975" cy="400050"/>
            </a:xfrm>
            <a:prstGeom prst="trapezoid">
              <a:avLst>
                <a:gd name="adj" fmla="val 75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rapezoid 10">
              <a:extLst>
                <a:ext uri="{FF2B5EF4-FFF2-40B4-BE49-F238E27FC236}">
                  <a16:creationId xmlns:a16="http://schemas.microsoft.com/office/drawing/2014/main" id="{823CC58C-65F5-4ECD-B401-1A4B21A9B08D}"/>
                </a:ext>
              </a:extLst>
            </p:cNvPr>
            <p:cNvSpPr/>
            <p:nvPr/>
          </p:nvSpPr>
          <p:spPr>
            <a:xfrm>
              <a:off x="825220" y="2699180"/>
              <a:ext cx="942975" cy="400050"/>
            </a:xfrm>
            <a:prstGeom prst="trapezoid">
              <a:avLst>
                <a:gd name="adj" fmla="val 75000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03A50A64-F466-4FFE-8C14-F671F9EAB671}"/>
                </a:ext>
              </a:extLst>
            </p:cNvPr>
            <p:cNvCxnSpPr/>
            <p:nvPr/>
          </p:nvCxnSpPr>
          <p:spPr>
            <a:xfrm>
              <a:off x="1682466" y="2770620"/>
              <a:ext cx="33260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128547F5-D249-4946-9484-CB58A54B54A6}"/>
              </a:ext>
            </a:extLst>
          </p:cNvPr>
          <p:cNvSpPr txBox="1"/>
          <p:nvPr/>
        </p:nvSpPr>
        <p:spPr>
          <a:xfrm>
            <a:off x="6563497" y="4676218"/>
            <a:ext cx="246082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Cross-sectional slices by each variable / attribute</a:t>
            </a:r>
          </a:p>
          <a:p>
            <a:r>
              <a:rPr lang="en-US" dirty="0"/>
              <a:t>preserving the cluster boundaries and underlying</a:t>
            </a:r>
          </a:p>
          <a:p>
            <a:r>
              <a:rPr lang="en-US" dirty="0"/>
              <a:t>grid positions</a:t>
            </a:r>
          </a:p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657600-EB3C-4873-AEC8-0A31AAC2CC73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2330187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64F5363-2926-4A4C-A654-C73F031EFA3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7344" y="332656"/>
            <a:ext cx="6289589" cy="29391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D59D9B9-8BE2-4F0D-A7A9-1B83DA196B7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9699" y="3409488"/>
            <a:ext cx="6281733" cy="293575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C8FB17-C025-40F8-979B-C7DB742187FD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678035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CE9B87-B365-4408-B220-E380BA781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1408" y="443370"/>
            <a:ext cx="2478136" cy="54336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6FE89A-10D6-4AA9-AABE-5B8022E55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1416" y="361785"/>
            <a:ext cx="5344030" cy="34690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CE600F-07D3-49CC-BD3A-DD4F67259C65}"/>
              </a:ext>
            </a:extLst>
          </p:cNvPr>
          <p:cNvSpPr txBox="1"/>
          <p:nvPr/>
        </p:nvSpPr>
        <p:spPr>
          <a:xfrm>
            <a:off x="2648744" y="146245"/>
            <a:ext cx="4922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2 – Service Demand Scenario Generation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9FCE4E-989C-4BE1-861F-7EB15104A96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0" r="14266" b="16071"/>
          <a:stretch/>
        </p:blipFill>
        <p:spPr>
          <a:xfrm>
            <a:off x="2541890" y="3063440"/>
            <a:ext cx="3115038" cy="37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553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A98CC82-0279-40D0-BF15-6633A813A901}"/>
              </a:ext>
            </a:extLst>
          </p:cNvPr>
          <p:cNvSpPr txBox="1"/>
          <p:nvPr/>
        </p:nvSpPr>
        <p:spPr>
          <a:xfrm>
            <a:off x="2648744" y="146245"/>
            <a:ext cx="4785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3 – Plan Assessments Against Scenarios</a:t>
            </a:r>
          </a:p>
        </p:txBody>
      </p:sp>
      <p:pic>
        <p:nvPicPr>
          <p:cNvPr id="3" name="Mock-up_Vid_Prj3">
            <a:hlinkClick r:id="" action="ppaction://media"/>
            <a:extLst>
              <a:ext uri="{FF2B5EF4-FFF2-40B4-BE49-F238E27FC236}">
                <a16:creationId xmlns:a16="http://schemas.microsoft.com/office/drawing/2014/main" id="{7EF15750-F7D7-42A8-9184-9C425734D2D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72680" y="764704"/>
            <a:ext cx="6991691" cy="532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7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0472" y="5391745"/>
            <a:ext cx="9705528" cy="146814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00472" y="5397296"/>
            <a:ext cx="14673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/>
                <a:cs typeface="Arial"/>
              </a:rPr>
              <a:t>Document details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0472" y="5698303"/>
            <a:ext cx="42015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7913" indent="-1077913">
              <a:spcAft>
                <a:spcPts val="600"/>
              </a:spcAft>
            </a:pPr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Classification	Unclassified</a:t>
            </a:r>
            <a:endParaRPr lang="en-US" sz="10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1077913" indent="-1077913">
              <a:spcAft>
                <a:spcPts val="600"/>
              </a:spcAft>
            </a:pPr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Version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v0.1</a:t>
            </a:r>
          </a:p>
          <a:p>
            <a:pPr marL="1077913" indent="-1077913">
              <a:spcAft>
                <a:spcPts val="600"/>
              </a:spcAft>
            </a:pPr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Creative 	</a:t>
            </a:r>
          </a:p>
          <a:p>
            <a:pPr marL="1077913" indent="-1077913">
              <a:spcAft>
                <a:spcPts val="600"/>
              </a:spcAft>
            </a:pPr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Commons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State of Queensland </a:t>
            </a:r>
            <a:b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</a:b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(Queensland Fire and Emergency Services) 2018</a:t>
            </a:r>
          </a:p>
          <a:p>
            <a:pPr>
              <a:spcAft>
                <a:spcPts val="300"/>
              </a:spcAft>
            </a:pP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CFB70A-4BFD-4BA3-86AC-E636DD0B0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854" y="6189268"/>
            <a:ext cx="388518" cy="191877"/>
          </a:xfrm>
          <a:prstGeom prst="rect">
            <a:avLst/>
          </a:prstGeom>
        </p:spPr>
      </p:pic>
      <p:pic>
        <p:nvPicPr>
          <p:cNvPr id="11" name="Picture 10" descr="2792FES_Strat2030_1-line-crest_MONO_COL-CREST_300RGB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5" r="36429"/>
          <a:stretch/>
        </p:blipFill>
        <p:spPr>
          <a:xfrm>
            <a:off x="9111740" y="5832475"/>
            <a:ext cx="665796" cy="111464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76936" y="5685212"/>
            <a:ext cx="4734804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7913" indent="-1077913"/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Author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QFES, Futures</a:t>
            </a:r>
          </a:p>
          <a:p>
            <a:pPr marL="1077913" indent="-1077913">
              <a:spcAft>
                <a:spcPts val="600"/>
              </a:spcAft>
            </a:pP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	Queensland Fire and Emergency Services</a:t>
            </a:r>
          </a:p>
          <a:p>
            <a:pPr marL="1077913" indent="-1077913"/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Contact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Nicole Lott</a:t>
            </a:r>
          </a:p>
          <a:p>
            <a:pPr marL="1077913" indent="-1077913"/>
            <a:r>
              <a:rPr lang="en-US" sz="1000" b="1" dirty="0">
                <a:solidFill>
                  <a:srgbClr val="000000"/>
                </a:solidFill>
                <a:latin typeface="Arial"/>
                <a:cs typeface="Arial"/>
              </a:rPr>
              <a:t>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Director QFES Futures</a:t>
            </a:r>
          </a:p>
          <a:p>
            <a:pPr marL="1077913" indent="-1077913"/>
            <a:r>
              <a:rPr lang="en-US" sz="1000" b="1" dirty="0">
                <a:latin typeface="Arial"/>
                <a:cs typeface="Arial"/>
              </a:rPr>
              <a:t>	</a:t>
            </a:r>
            <a:r>
              <a:rPr lang="en-US" sz="1000" dirty="0">
                <a:latin typeface="Arial"/>
                <a:cs typeface="Arial"/>
                <a:hlinkClick r:id="rId4"/>
              </a:rPr>
              <a:t>nicole.lott@qfes.qld.gov.au</a:t>
            </a:r>
            <a:r>
              <a:rPr lang="en-US" sz="1000" dirty="0">
                <a:latin typeface="Arial"/>
                <a:cs typeface="Arial"/>
              </a:rPr>
              <a:t> </a:t>
            </a:r>
          </a:p>
          <a:p>
            <a:pPr marL="1077913" indent="-1077913"/>
            <a:r>
              <a:rPr lang="en-US" sz="1000" b="1" dirty="0">
                <a:latin typeface="Arial"/>
                <a:cs typeface="Arial"/>
              </a:rPr>
              <a:t>	</a:t>
            </a:r>
            <a:r>
              <a:rPr lang="en-US" sz="1000" dirty="0">
                <a:solidFill>
                  <a:srgbClr val="000000"/>
                </a:solidFill>
                <a:latin typeface="Arial"/>
                <a:cs typeface="Arial"/>
              </a:rPr>
              <a:t>0409 873 203</a:t>
            </a:r>
            <a:r>
              <a:rPr lang="en-US" sz="1000" dirty="0">
                <a:latin typeface="Arial"/>
                <a:cs typeface="Arial"/>
              </a:rPr>
              <a:t>	</a:t>
            </a:r>
            <a:r>
              <a:rPr lang="en-US" sz="1000" b="1" dirty="0">
                <a:latin typeface="Arial"/>
                <a:cs typeface="Arial"/>
              </a:rPr>
              <a:t>	</a:t>
            </a:r>
          </a:p>
          <a:p>
            <a:pPr>
              <a:spcAft>
                <a:spcPts val="300"/>
              </a:spcAft>
            </a:pPr>
            <a:endParaRPr lang="en-US" sz="1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4337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6484" y="1833193"/>
            <a:ext cx="8328964" cy="4836167"/>
          </a:xfrm>
          <a:prstGeom prst="rect">
            <a:avLst/>
          </a:prstGeom>
          <a:solidFill>
            <a:srgbClr val="D9D9D9">
              <a:alpha val="70000"/>
            </a:srgbClr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 txBox="1">
            <a:spLocks/>
          </p:cNvSpPr>
          <p:nvPr/>
        </p:nvSpPr>
        <p:spPr>
          <a:xfrm>
            <a:off x="2049840" y="98425"/>
            <a:ext cx="5999504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AU" sz="4000" dirty="0">
                <a:solidFill>
                  <a:srgbClr val="0C1721"/>
                </a:solidFill>
              </a:rPr>
              <a:t>Decision Support Model</a:t>
            </a:r>
          </a:p>
          <a:p>
            <a:pPr algn="l"/>
            <a:endParaRPr lang="en-US" sz="2000" b="0" dirty="0">
              <a:solidFill>
                <a:srgbClr val="0C172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8544" y="1775132"/>
            <a:ext cx="885698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>
              <a:spcBef>
                <a:spcPts val="1200"/>
              </a:spcBef>
              <a:spcAft>
                <a:spcPts val="600"/>
              </a:spcAft>
            </a:pPr>
            <a:r>
              <a:rPr lang="en-US" sz="2000" b="1" dirty="0">
                <a:latin typeface="Arial"/>
                <a:cs typeface="Arial"/>
              </a:rPr>
              <a:t>	</a:t>
            </a:r>
          </a:p>
          <a:p>
            <a:pPr>
              <a:spcAft>
                <a:spcPts val="1800"/>
              </a:spcAft>
            </a:pPr>
            <a:r>
              <a:rPr lang="en-US" sz="2000" b="1" dirty="0">
                <a:latin typeface="Arial"/>
                <a:cs typeface="Arial"/>
              </a:rPr>
              <a:t>Overview of project</a:t>
            </a:r>
          </a:p>
          <a:p>
            <a:pPr marL="446088">
              <a:spcAft>
                <a:spcPts val="600"/>
              </a:spcAft>
              <a:tabLst>
                <a:tab pos="446088" algn="l"/>
              </a:tabLst>
            </a:pPr>
            <a:r>
              <a:rPr lang="en-US" sz="2000" dirty="0">
                <a:latin typeface="Arial"/>
                <a:cs typeface="Arial"/>
              </a:rPr>
              <a:t>A	Purpose</a:t>
            </a:r>
          </a:p>
          <a:p>
            <a:pPr marL="446088">
              <a:spcAft>
                <a:spcPts val="600"/>
              </a:spcAft>
              <a:tabLst>
                <a:tab pos="446088" algn="l"/>
              </a:tabLst>
            </a:pPr>
            <a:r>
              <a:rPr lang="en-US" sz="2000" dirty="0">
                <a:latin typeface="Arial"/>
                <a:cs typeface="Arial"/>
              </a:rPr>
              <a:t>B	Approach</a:t>
            </a:r>
          </a:p>
          <a:p>
            <a:pPr marL="446088">
              <a:spcAft>
                <a:spcPts val="600"/>
              </a:spcAft>
              <a:tabLst>
                <a:tab pos="446088" algn="l"/>
              </a:tabLst>
            </a:pPr>
            <a:r>
              <a:rPr lang="en-US" sz="2000" dirty="0">
                <a:latin typeface="Arial"/>
                <a:cs typeface="Arial"/>
              </a:rPr>
              <a:t>C	Limitations</a:t>
            </a:r>
          </a:p>
          <a:p>
            <a:pPr marL="446088">
              <a:spcAft>
                <a:spcPts val="600"/>
              </a:spcAft>
              <a:tabLst>
                <a:tab pos="446088" algn="l"/>
              </a:tabLst>
            </a:pPr>
            <a:r>
              <a:rPr lang="en-US" sz="2000" dirty="0">
                <a:latin typeface="Arial"/>
                <a:cs typeface="Arial"/>
              </a:rPr>
              <a:t>D 	Progress Update</a:t>
            </a:r>
          </a:p>
          <a:p>
            <a:pPr>
              <a:spcAft>
                <a:spcPts val="1800"/>
              </a:spcAft>
            </a:pPr>
            <a:endParaRPr lang="en-US" sz="2000" b="1" dirty="0">
              <a:latin typeface="Arial"/>
              <a:cs typeface="Arial"/>
            </a:endParaRPr>
          </a:p>
          <a:p>
            <a:pPr>
              <a:spcAft>
                <a:spcPts val="1800"/>
              </a:spcAft>
            </a:pPr>
            <a:endParaRPr lang="en-US" sz="2000" b="1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8326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F43132-8FEE-4A12-8F5E-20962EA035EE}"/>
              </a:ext>
            </a:extLst>
          </p:cNvPr>
          <p:cNvSpPr txBox="1"/>
          <p:nvPr/>
        </p:nvSpPr>
        <p:spPr>
          <a:xfrm>
            <a:off x="6418136" y="2123707"/>
            <a:ext cx="2544341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AU" sz="1200" dirty="0"/>
              <a:t>3</a:t>
            </a:r>
          </a:p>
          <a:p>
            <a:pPr algn="r"/>
            <a:endParaRPr lang="en-AU" sz="1200" dirty="0"/>
          </a:p>
          <a:p>
            <a:pPr algn="r"/>
            <a:endParaRPr lang="en-AU" sz="1200" dirty="0"/>
          </a:p>
          <a:p>
            <a:pPr algn="r"/>
            <a:endParaRPr lang="en-AU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049111-7A27-4071-96CC-AE3D81683814}"/>
              </a:ext>
            </a:extLst>
          </p:cNvPr>
          <p:cNvSpPr txBox="1"/>
          <p:nvPr/>
        </p:nvSpPr>
        <p:spPr>
          <a:xfrm>
            <a:off x="6265737" y="2346211"/>
            <a:ext cx="2558808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AU" sz="1200" dirty="0"/>
              <a:t>2</a:t>
            </a:r>
          </a:p>
          <a:p>
            <a:pPr algn="r"/>
            <a:endParaRPr lang="en-AU" sz="1200" dirty="0"/>
          </a:p>
          <a:p>
            <a:pPr algn="r"/>
            <a:endParaRPr lang="en-AU" sz="1200" dirty="0"/>
          </a:p>
          <a:p>
            <a:pPr algn="r"/>
            <a:endParaRPr lang="en-AU" sz="12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8FEA2C0-062C-4D6E-853B-ECC795A60A2F}"/>
              </a:ext>
            </a:extLst>
          </p:cNvPr>
          <p:cNvSpPr/>
          <p:nvPr/>
        </p:nvSpPr>
        <p:spPr>
          <a:xfrm>
            <a:off x="3697376" y="2025257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1000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Service Demands)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ECD2D1C-3358-4860-A919-27EF4F15103D}"/>
              </a:ext>
            </a:extLst>
          </p:cNvPr>
          <p:cNvSpPr/>
          <p:nvPr/>
        </p:nvSpPr>
        <p:spPr>
          <a:xfrm>
            <a:off x="3697376" y="2461944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999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Service Demands)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3F95D96-E712-4D98-8A3C-B112A348156D}"/>
              </a:ext>
            </a:extLst>
          </p:cNvPr>
          <p:cNvSpPr/>
          <p:nvPr/>
        </p:nvSpPr>
        <p:spPr>
          <a:xfrm>
            <a:off x="3697376" y="2898631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…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Service Demands)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45A6CCF-7D79-4D72-AD04-062400A7AEBD}"/>
              </a:ext>
            </a:extLst>
          </p:cNvPr>
          <p:cNvSpPr/>
          <p:nvPr/>
        </p:nvSpPr>
        <p:spPr>
          <a:xfrm>
            <a:off x="3697376" y="3273769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3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Service Demands)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584A60F-7DC7-472F-9B17-57FEBD385211}"/>
              </a:ext>
            </a:extLst>
          </p:cNvPr>
          <p:cNvSpPr/>
          <p:nvPr/>
        </p:nvSpPr>
        <p:spPr>
          <a:xfrm>
            <a:off x="1039301" y="1895989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Hazards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(Cyclone, Fire, Road Accident, Rescue etc)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D8AE9E9-7349-4AE3-965F-2E7FB42512BA}"/>
              </a:ext>
            </a:extLst>
          </p:cNvPr>
          <p:cNvSpPr/>
          <p:nvPr/>
        </p:nvSpPr>
        <p:spPr>
          <a:xfrm>
            <a:off x="1039301" y="4642120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>
                <a:solidFill>
                  <a:schemeClr val="tx1"/>
                </a:solidFill>
              </a:rPr>
              <a:t>Exposures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People, Structures, Assets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3B0FFB-7B5C-4BDA-83E3-A20AFE4BFFA1}"/>
              </a:ext>
            </a:extLst>
          </p:cNvPr>
          <p:cNvSpPr txBox="1"/>
          <p:nvPr/>
        </p:nvSpPr>
        <p:spPr>
          <a:xfrm>
            <a:off x="793117" y="3735020"/>
            <a:ext cx="2503699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sz="1200" dirty="0"/>
              <a:t>3652 (days) x 540 (SA2s) x </a:t>
            </a:r>
            <a:r>
              <a:rPr lang="en-AU" sz="1200" dirty="0" err="1"/>
              <a:t>Pr</a:t>
            </a:r>
            <a:r>
              <a:rPr lang="en-AU" sz="1200" dirty="0"/>
              <a:t>(Hazard)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FA86447-ED7E-450A-92EC-27B8E9ABE9BB}"/>
              </a:ext>
            </a:extLst>
          </p:cNvPr>
          <p:cNvCxnSpPr>
            <a:cxnSpLocks/>
          </p:cNvCxnSpPr>
          <p:nvPr/>
        </p:nvCxnSpPr>
        <p:spPr>
          <a:xfrm>
            <a:off x="3244362" y="430823"/>
            <a:ext cx="0" cy="609762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53553A91-B3AE-41B3-A855-028AD09E5A2E}"/>
              </a:ext>
            </a:extLst>
          </p:cNvPr>
          <p:cNvSpPr/>
          <p:nvPr/>
        </p:nvSpPr>
        <p:spPr>
          <a:xfrm>
            <a:off x="3697376" y="3648907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2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Service Demands)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0806FCB-A5F0-4B46-B4F3-E5359521C5C0}"/>
              </a:ext>
            </a:extLst>
          </p:cNvPr>
          <p:cNvCxnSpPr>
            <a:cxnSpLocks/>
          </p:cNvCxnSpPr>
          <p:nvPr/>
        </p:nvCxnSpPr>
        <p:spPr>
          <a:xfrm>
            <a:off x="6034453" y="398585"/>
            <a:ext cx="0" cy="609762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AB736BA6-7ED5-475A-B2F1-649176BFE04B}"/>
              </a:ext>
            </a:extLst>
          </p:cNvPr>
          <p:cNvSpPr/>
          <p:nvPr/>
        </p:nvSpPr>
        <p:spPr>
          <a:xfrm>
            <a:off x="3697376" y="4021129"/>
            <a:ext cx="1951893" cy="18112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400" dirty="0">
                <a:solidFill>
                  <a:schemeClr val="tx1"/>
                </a:solidFill>
              </a:rPr>
              <a:t>1</a:t>
            </a:r>
          </a:p>
          <a:p>
            <a:pPr algn="ctr"/>
            <a:endParaRPr lang="en-AU" sz="800" dirty="0">
              <a:solidFill>
                <a:schemeClr val="tx1"/>
              </a:solidFill>
            </a:endParaRPr>
          </a:p>
          <a:p>
            <a:pPr algn="ctr"/>
            <a:r>
              <a:rPr lang="en-AU" dirty="0">
                <a:solidFill>
                  <a:schemeClr val="tx1"/>
                </a:solidFill>
              </a:rPr>
              <a:t>Service Demand Scenario</a:t>
            </a:r>
          </a:p>
          <a:p>
            <a:pPr algn="ctr"/>
            <a:r>
              <a:rPr lang="en-AU" sz="1200" dirty="0">
                <a:solidFill>
                  <a:schemeClr val="tx1"/>
                </a:solidFill>
              </a:rPr>
              <a:t>(10 years of QFES Service Demands)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8751229-5591-481F-94BB-7738357CBDBF}"/>
              </a:ext>
            </a:extLst>
          </p:cNvPr>
          <p:cNvSpPr txBox="1"/>
          <p:nvPr/>
        </p:nvSpPr>
        <p:spPr>
          <a:xfrm>
            <a:off x="3984538" y="5879013"/>
            <a:ext cx="1699761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dirty="0"/>
              <a:t>1000 Generated</a:t>
            </a:r>
          </a:p>
          <a:p>
            <a:pPr algn="ctr"/>
            <a:r>
              <a:rPr lang="en-AU" dirty="0"/>
              <a:t>Scenarios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DCE6DFD-57CE-43C4-9FDA-342613EAC8F1}"/>
              </a:ext>
            </a:extLst>
          </p:cNvPr>
          <p:cNvCxnSpPr>
            <a:stCxn id="12" idx="6"/>
            <a:endCxn id="10" idx="2"/>
          </p:cNvCxnSpPr>
          <p:nvPr/>
        </p:nvCxnSpPr>
        <p:spPr>
          <a:xfrm>
            <a:off x="2991194" y="2801597"/>
            <a:ext cx="706182" cy="1002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B013323-9B6B-4895-9722-6EC5656CB4E2}"/>
              </a:ext>
            </a:extLst>
          </p:cNvPr>
          <p:cNvCxnSpPr>
            <a:stCxn id="13" idx="6"/>
            <a:endCxn id="10" idx="2"/>
          </p:cNvCxnSpPr>
          <p:nvPr/>
        </p:nvCxnSpPr>
        <p:spPr>
          <a:xfrm flipV="1">
            <a:off x="2991194" y="3804239"/>
            <a:ext cx="706182" cy="17434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FDB8EC4-B4E7-4F4C-9939-F93F07C01184}"/>
              </a:ext>
            </a:extLst>
          </p:cNvPr>
          <p:cNvSpPr txBox="1"/>
          <p:nvPr/>
        </p:nvSpPr>
        <p:spPr>
          <a:xfrm>
            <a:off x="6221342" y="598107"/>
            <a:ext cx="274113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dirty="0"/>
              <a:t>Current State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Assets (N, Capability, Location)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People (N, Capability, Location)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Equipment (N, location)</a:t>
            </a:r>
          </a:p>
        </p:txBody>
      </p:sp>
      <p:sp>
        <p:nvSpPr>
          <p:cNvPr id="23" name="Cross 22">
            <a:extLst>
              <a:ext uri="{FF2B5EF4-FFF2-40B4-BE49-F238E27FC236}">
                <a16:creationId xmlns:a16="http://schemas.microsoft.com/office/drawing/2014/main" id="{675BA8D6-A479-4016-908E-3FC0E2AE8716}"/>
              </a:ext>
            </a:extLst>
          </p:cNvPr>
          <p:cNvSpPr/>
          <p:nvPr/>
        </p:nvSpPr>
        <p:spPr>
          <a:xfrm>
            <a:off x="7205472" y="1573823"/>
            <a:ext cx="585216" cy="549884"/>
          </a:xfrm>
          <a:prstGeom prst="plus">
            <a:avLst>
              <a:gd name="adj" fmla="val 4072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951698F-A33B-4323-8DAE-2367E560E671}"/>
              </a:ext>
            </a:extLst>
          </p:cNvPr>
          <p:cNvSpPr txBox="1"/>
          <p:nvPr/>
        </p:nvSpPr>
        <p:spPr>
          <a:xfrm>
            <a:off x="6102470" y="2559637"/>
            <a:ext cx="2588795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AU" dirty="0"/>
              <a:t>Capital &amp; Op Plan	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∆ Assets (N, Capability, Location)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∆ People (N, Capability, Location)</a:t>
            </a:r>
          </a:p>
          <a:p>
            <a:pPr marL="285750" indent="-285750">
              <a:buFontTx/>
              <a:buChar char="-"/>
            </a:pPr>
            <a:r>
              <a:rPr lang="en-AU" sz="1200" dirty="0"/>
              <a:t>∆ Equipment (N, location)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69CCB27-31FF-494A-A84A-A868EFBDEAAA}"/>
              </a:ext>
            </a:extLst>
          </p:cNvPr>
          <p:cNvSpPr/>
          <p:nvPr/>
        </p:nvSpPr>
        <p:spPr>
          <a:xfrm>
            <a:off x="6884618" y="3686877"/>
            <a:ext cx="1235490" cy="11476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 dirty="0">
                <a:solidFill>
                  <a:schemeClr val="tx1"/>
                </a:solidFill>
              </a:rPr>
              <a:t>1…3000</a:t>
            </a:r>
          </a:p>
          <a:p>
            <a:pPr algn="ctr"/>
            <a:endParaRPr lang="en-AU" sz="400" dirty="0">
              <a:solidFill>
                <a:schemeClr val="tx1"/>
              </a:solidFill>
            </a:endParaRPr>
          </a:p>
          <a:p>
            <a:pPr algn="ctr"/>
            <a:r>
              <a:rPr lang="en-AU" sz="1000" dirty="0">
                <a:solidFill>
                  <a:schemeClr val="tx1"/>
                </a:solidFill>
              </a:rPr>
              <a:t>Service Demand Simulations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95AE48-511F-4EAA-84FB-E101DCB32C21}"/>
              </a:ext>
            </a:extLst>
          </p:cNvPr>
          <p:cNvSpPr txBox="1"/>
          <p:nvPr/>
        </p:nvSpPr>
        <p:spPr>
          <a:xfrm>
            <a:off x="1924963" y="228775"/>
            <a:ext cx="11558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8E0AC4-9B7A-4603-9720-E00FF07AEEBB}"/>
              </a:ext>
            </a:extLst>
          </p:cNvPr>
          <p:cNvSpPr txBox="1"/>
          <p:nvPr/>
        </p:nvSpPr>
        <p:spPr>
          <a:xfrm>
            <a:off x="4877291" y="216583"/>
            <a:ext cx="11558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FADE75-6531-445F-BB6C-6015A6E266FE}"/>
              </a:ext>
            </a:extLst>
          </p:cNvPr>
          <p:cNvSpPr txBox="1"/>
          <p:nvPr/>
        </p:nvSpPr>
        <p:spPr>
          <a:xfrm>
            <a:off x="8117651" y="195247"/>
            <a:ext cx="115582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C6F7010-BEF7-40D4-8D5B-FF8AA1804AC2}"/>
              </a:ext>
            </a:extLst>
          </p:cNvPr>
          <p:cNvSpPr txBox="1"/>
          <p:nvPr/>
        </p:nvSpPr>
        <p:spPr>
          <a:xfrm>
            <a:off x="6347690" y="5742628"/>
            <a:ext cx="248843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AU" dirty="0"/>
              <a:t>KPIs by SA2 by Plan</a:t>
            </a:r>
          </a:p>
          <a:p>
            <a:r>
              <a:rPr lang="en-AU" dirty="0"/>
              <a:t>KPIs for Network by Plan</a:t>
            </a:r>
          </a:p>
        </p:txBody>
      </p:sp>
      <p:sp>
        <p:nvSpPr>
          <p:cNvPr id="30" name="Arrow: Down 29">
            <a:extLst>
              <a:ext uri="{FF2B5EF4-FFF2-40B4-BE49-F238E27FC236}">
                <a16:creationId xmlns:a16="http://schemas.microsoft.com/office/drawing/2014/main" id="{33376653-28C0-4F08-8FBD-16F9816D79A9}"/>
              </a:ext>
            </a:extLst>
          </p:cNvPr>
          <p:cNvSpPr/>
          <p:nvPr/>
        </p:nvSpPr>
        <p:spPr>
          <a:xfrm>
            <a:off x="7351351" y="4662933"/>
            <a:ext cx="301752" cy="3755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1" name="Arrow: Down 30">
            <a:extLst>
              <a:ext uri="{FF2B5EF4-FFF2-40B4-BE49-F238E27FC236}">
                <a16:creationId xmlns:a16="http://schemas.microsoft.com/office/drawing/2014/main" id="{04B865DE-F6EF-4C72-B7D7-FF94CCE83278}"/>
              </a:ext>
            </a:extLst>
          </p:cNvPr>
          <p:cNvSpPr/>
          <p:nvPr/>
        </p:nvSpPr>
        <p:spPr>
          <a:xfrm>
            <a:off x="7347204" y="3444057"/>
            <a:ext cx="301752" cy="3755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2" name="Arrow: Down 31">
            <a:extLst>
              <a:ext uri="{FF2B5EF4-FFF2-40B4-BE49-F238E27FC236}">
                <a16:creationId xmlns:a16="http://schemas.microsoft.com/office/drawing/2014/main" id="{92D05826-D8AE-4F19-9377-CB67BF7A83D1}"/>
              </a:ext>
            </a:extLst>
          </p:cNvPr>
          <p:cNvSpPr/>
          <p:nvPr/>
        </p:nvSpPr>
        <p:spPr>
          <a:xfrm>
            <a:off x="7354284" y="5422006"/>
            <a:ext cx="301752" cy="375520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221B6E-F8AB-4A63-A487-F41DDB7BC561}"/>
              </a:ext>
            </a:extLst>
          </p:cNvPr>
          <p:cNvSpPr txBox="1"/>
          <p:nvPr/>
        </p:nvSpPr>
        <p:spPr>
          <a:xfrm>
            <a:off x="6496392" y="5048938"/>
            <a:ext cx="209749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AU" dirty="0"/>
              <a:t>Adequacy Standards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70775F8-E675-482F-B0C0-1AF8D2FC43FE}"/>
              </a:ext>
            </a:extLst>
          </p:cNvPr>
          <p:cNvCxnSpPr>
            <a:cxnSpLocks/>
            <a:stCxn id="18" idx="6"/>
            <a:endCxn id="25" idx="2"/>
          </p:cNvCxnSpPr>
          <p:nvPr/>
        </p:nvCxnSpPr>
        <p:spPr>
          <a:xfrm flipV="1">
            <a:off x="5649269" y="4260710"/>
            <a:ext cx="1235349" cy="6660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912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963B57F4-A848-406B-98B9-0B6B98773183}"/>
              </a:ext>
            </a:extLst>
          </p:cNvPr>
          <p:cNvSpPr txBox="1">
            <a:spLocks/>
          </p:cNvSpPr>
          <p:nvPr/>
        </p:nvSpPr>
        <p:spPr>
          <a:xfrm>
            <a:off x="2049840" y="-27384"/>
            <a:ext cx="758368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l"/>
            <a:r>
              <a:rPr lang="en-AU" sz="4000" dirty="0">
                <a:solidFill>
                  <a:srgbClr val="0C1721"/>
                </a:solidFill>
              </a:rPr>
              <a:t>Limitations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53D5C9-5D4A-45ED-B2C5-AA7D84BCA1FC}"/>
              </a:ext>
            </a:extLst>
          </p:cNvPr>
          <p:cNvSpPr txBox="1"/>
          <p:nvPr/>
        </p:nvSpPr>
        <p:spPr>
          <a:xfrm>
            <a:off x="2049840" y="1124744"/>
            <a:ext cx="707962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AU" dirty="0">
                <a:latin typeface="Arial"/>
                <a:cs typeface="Arial"/>
              </a:rPr>
              <a:t>Not a Capital Asset Plan that takes account of age and condition of assets</a:t>
            </a:r>
          </a:p>
          <a:p>
            <a:pPr marL="342900" indent="-342900">
              <a:buFont typeface="+mj-ea"/>
              <a:buAutoNum type="circleNumDbPlain"/>
            </a:pPr>
            <a:endParaRPr lang="en-AU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AU" dirty="0">
                <a:latin typeface="Arial"/>
                <a:cs typeface="Arial"/>
              </a:rPr>
              <a:t>Does not calculate the delivery cost of individual services</a:t>
            </a:r>
          </a:p>
          <a:p>
            <a:pPr marL="342900" indent="-342900">
              <a:buFont typeface="+mj-ea"/>
              <a:buAutoNum type="circleNumDbPlain"/>
            </a:pPr>
            <a:endParaRPr lang="en-AU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AU" dirty="0">
                <a:latin typeface="Arial"/>
                <a:cs typeface="Arial"/>
              </a:rPr>
              <a:t>Does not override ongoing operational distribution &amp; </a:t>
            </a:r>
            <a:r>
              <a:rPr lang="en-AU" dirty="0" err="1">
                <a:latin typeface="Arial"/>
                <a:cs typeface="Arial"/>
              </a:rPr>
              <a:t>predeployment</a:t>
            </a:r>
            <a:r>
              <a:rPr lang="en-AU" dirty="0">
                <a:latin typeface="Arial"/>
                <a:cs typeface="Arial"/>
              </a:rPr>
              <a:t> of resources which are based on current fuel loads, current conditions, recent actual events – see CRRM</a:t>
            </a:r>
            <a:endParaRPr lang="en-US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endParaRPr lang="en-US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dirty="0">
                <a:latin typeface="Arial"/>
                <a:cs typeface="Arial"/>
              </a:rPr>
              <a:t>Is only as good as the data and estimates used to generate the frequency and severity of QFES service demands – lots of scope to improve the accuracy and reliability of these</a:t>
            </a:r>
          </a:p>
          <a:p>
            <a:pPr marL="342900" indent="-342900">
              <a:buFont typeface="+mj-ea"/>
              <a:buAutoNum type="circleNumDbPlain"/>
            </a:pPr>
            <a:endParaRPr lang="en-US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dirty="0">
                <a:latin typeface="Arial"/>
                <a:cs typeface="Arial"/>
              </a:rPr>
              <a:t>Does not generate the optimized Corporate and Operational plans: it assess proposed ones against generated service demands for resource availability and speed-of-response</a:t>
            </a:r>
          </a:p>
          <a:p>
            <a:pPr marL="342900" indent="-342900">
              <a:buFont typeface="+mj-ea"/>
              <a:buAutoNum type="circleNumDbPlain"/>
            </a:pPr>
            <a:endParaRPr lang="en-US" dirty="0">
              <a:latin typeface="Arial"/>
              <a:cs typeface="Arial"/>
            </a:endParaRPr>
          </a:p>
          <a:p>
            <a:pPr marL="342900" indent="-342900">
              <a:buFont typeface="+mj-ea"/>
              <a:buAutoNum type="circleNumDbPlain"/>
            </a:pPr>
            <a:r>
              <a:rPr lang="en-US" dirty="0">
                <a:latin typeface="Arial"/>
                <a:cs typeface="Arial"/>
              </a:rPr>
              <a:t>Does not automatically find best balance between investment in response vs investment in PPR, but can assess proposed balances</a:t>
            </a:r>
          </a:p>
          <a:p>
            <a:pPr marL="342900" indent="-342900">
              <a:buFont typeface="+mj-ea"/>
              <a:buAutoNum type="circleNumDbPlain"/>
            </a:pPr>
            <a:endParaRPr lang="en-AU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713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5B9688F0-3FBB-4194-9E26-E3ADDFE1AE99}"/>
              </a:ext>
            </a:extLst>
          </p:cNvPr>
          <p:cNvSpPr/>
          <p:nvPr/>
        </p:nvSpPr>
        <p:spPr>
          <a:xfrm>
            <a:off x="3784898" y="262661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9B7C8D8-C758-4D92-859E-5F5A49AA0F55}"/>
              </a:ext>
            </a:extLst>
          </p:cNvPr>
          <p:cNvSpPr/>
          <p:nvPr/>
        </p:nvSpPr>
        <p:spPr>
          <a:xfrm>
            <a:off x="4789786" y="306553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D76572AC-E3C2-4145-9EDF-7354CDFBCBDD}"/>
              </a:ext>
            </a:extLst>
          </p:cNvPr>
          <p:cNvSpPr/>
          <p:nvPr/>
        </p:nvSpPr>
        <p:spPr>
          <a:xfrm>
            <a:off x="3784898" y="383229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D48ED46-62EA-4574-A10F-3768D4CFE9C7}"/>
              </a:ext>
            </a:extLst>
          </p:cNvPr>
          <p:cNvSpPr/>
          <p:nvPr/>
        </p:nvSpPr>
        <p:spPr>
          <a:xfrm>
            <a:off x="4223819" y="164038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89B0800-75BE-40DC-84CE-AC62F769657E}"/>
              </a:ext>
            </a:extLst>
          </p:cNvPr>
          <p:cNvSpPr/>
          <p:nvPr/>
        </p:nvSpPr>
        <p:spPr>
          <a:xfrm>
            <a:off x="5852846" y="144283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000A29-D7AA-4D1F-AC2C-B9DE02B1048C}"/>
              </a:ext>
            </a:extLst>
          </p:cNvPr>
          <p:cNvSpPr/>
          <p:nvPr/>
        </p:nvSpPr>
        <p:spPr>
          <a:xfrm>
            <a:off x="5776394" y="364388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3DF251B-0BA4-4FB0-95FE-72569110499F}"/>
              </a:ext>
            </a:extLst>
          </p:cNvPr>
          <p:cNvSpPr/>
          <p:nvPr/>
        </p:nvSpPr>
        <p:spPr>
          <a:xfrm>
            <a:off x="6291767" y="256127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244B778-FF6C-4229-9498-19D737F00D0C}"/>
              </a:ext>
            </a:extLst>
          </p:cNvPr>
          <p:cNvSpPr/>
          <p:nvPr/>
        </p:nvSpPr>
        <p:spPr>
          <a:xfrm>
            <a:off x="5480217" y="218769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40121D-0A90-4BBC-951B-DDE1FB4C44AF}"/>
              </a:ext>
            </a:extLst>
          </p:cNvPr>
          <p:cNvSpPr txBox="1"/>
          <p:nvPr/>
        </p:nvSpPr>
        <p:spPr>
          <a:xfrm>
            <a:off x="2358850" y="519682"/>
            <a:ext cx="31213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Simple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A49CB0-9C64-4A28-8451-39857D7196F5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1024497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33A36CB-E8DC-406D-A76F-ED17C1DE2E96}"/>
              </a:ext>
            </a:extLst>
          </p:cNvPr>
          <p:cNvSpPr txBox="1"/>
          <p:nvPr/>
        </p:nvSpPr>
        <p:spPr>
          <a:xfrm>
            <a:off x="2176031" y="568420"/>
            <a:ext cx="44490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Central Tendency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595471-8EB2-4DEC-A301-C6FAE698F4BC}"/>
              </a:ext>
            </a:extLst>
          </p:cNvPr>
          <p:cNvGrpSpPr/>
          <p:nvPr/>
        </p:nvGrpSpPr>
        <p:grpSpPr>
          <a:xfrm>
            <a:off x="3784898" y="1442836"/>
            <a:ext cx="2945790" cy="2828381"/>
            <a:chOff x="3784898" y="1442836"/>
            <a:chExt cx="2945790" cy="2828381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0C23AB9-7085-431A-9297-C4B26EE66BDD}"/>
                </a:ext>
              </a:extLst>
            </p:cNvPr>
            <p:cNvSpPr/>
            <p:nvPr/>
          </p:nvSpPr>
          <p:spPr>
            <a:xfrm>
              <a:off x="3784898" y="2626612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223C375F-D8E0-4EF1-AB3C-320053F9061B}"/>
                </a:ext>
              </a:extLst>
            </p:cNvPr>
            <p:cNvSpPr/>
            <p:nvPr/>
          </p:nvSpPr>
          <p:spPr>
            <a:xfrm>
              <a:off x="5480217" y="2187691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22FC0F2-A107-49F3-B9B6-B86AA9D5604F}"/>
                </a:ext>
              </a:extLst>
            </p:cNvPr>
            <p:cNvSpPr/>
            <p:nvPr/>
          </p:nvSpPr>
          <p:spPr>
            <a:xfrm>
              <a:off x="4789786" y="3065533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814F0AE-9A8D-4A0F-B454-FA8816007529}"/>
                </a:ext>
              </a:extLst>
            </p:cNvPr>
            <p:cNvSpPr/>
            <p:nvPr/>
          </p:nvSpPr>
          <p:spPr>
            <a:xfrm>
              <a:off x="3784898" y="3832296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D4DC3EAB-AA1D-4CBE-B748-CF9BF8F4EA1F}"/>
                </a:ext>
              </a:extLst>
            </p:cNvPr>
            <p:cNvSpPr/>
            <p:nvPr/>
          </p:nvSpPr>
          <p:spPr>
            <a:xfrm>
              <a:off x="4223819" y="1640388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EC4F9B3D-6A89-4CBA-8AAF-9AEDC27AC897}"/>
                </a:ext>
              </a:extLst>
            </p:cNvPr>
            <p:cNvSpPr/>
            <p:nvPr/>
          </p:nvSpPr>
          <p:spPr>
            <a:xfrm>
              <a:off x="5852846" y="1442836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4764724-8CF4-4752-9379-9ED9B0FCAF69}"/>
                </a:ext>
              </a:extLst>
            </p:cNvPr>
            <p:cNvSpPr/>
            <p:nvPr/>
          </p:nvSpPr>
          <p:spPr>
            <a:xfrm>
              <a:off x="5776394" y="3643883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4F11891-3B0E-4851-A8E0-B1F6641924A5}"/>
                </a:ext>
              </a:extLst>
            </p:cNvPr>
            <p:cNvSpPr/>
            <p:nvPr/>
          </p:nvSpPr>
          <p:spPr>
            <a:xfrm>
              <a:off x="6291767" y="2561277"/>
              <a:ext cx="438921" cy="438921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F9FA7B0-F07D-40BA-A412-E127DF0FA1E6}"/>
                </a:ext>
              </a:extLst>
            </p:cNvPr>
            <p:cNvSpPr/>
            <p:nvPr/>
          </p:nvSpPr>
          <p:spPr>
            <a:xfrm>
              <a:off x="5070776" y="2669471"/>
              <a:ext cx="438921" cy="43892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F801DFE5-A51D-4E59-8705-0F99C63F3F10}"/>
                </a:ext>
              </a:extLst>
            </p:cNvPr>
            <p:cNvCxnSpPr/>
            <p:nvPr/>
          </p:nvCxnSpPr>
          <p:spPr>
            <a:xfrm>
              <a:off x="4662740" y="2187691"/>
              <a:ext cx="408036" cy="4389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22F4250E-86B9-4DF5-B379-53C1C6AF79C1}"/>
                </a:ext>
              </a:extLst>
            </p:cNvPr>
            <p:cNvCxnSpPr>
              <a:endCxn id="23" idx="2"/>
            </p:cNvCxnSpPr>
            <p:nvPr/>
          </p:nvCxnSpPr>
          <p:spPr>
            <a:xfrm flipV="1">
              <a:off x="4400550" y="2888932"/>
              <a:ext cx="670226" cy="11126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D12A723E-CA8B-459B-AE2C-91CE288D8C08}"/>
                </a:ext>
              </a:extLst>
            </p:cNvPr>
            <p:cNvCxnSpPr/>
            <p:nvPr/>
          </p:nvCxnSpPr>
          <p:spPr>
            <a:xfrm flipH="1" flipV="1">
              <a:off x="5509697" y="3065533"/>
              <a:ext cx="409441" cy="4389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720D2531-E633-4CB3-AD8D-904474E79256}"/>
                </a:ext>
              </a:extLst>
            </p:cNvPr>
            <p:cNvCxnSpPr>
              <a:endCxn id="23" idx="6"/>
            </p:cNvCxnSpPr>
            <p:nvPr/>
          </p:nvCxnSpPr>
          <p:spPr>
            <a:xfrm flipH="1">
              <a:off x="5509697" y="2771775"/>
              <a:ext cx="705618" cy="11715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7B0C834B-39FF-4819-BE2A-280C3A040A79}"/>
                </a:ext>
              </a:extLst>
            </p:cNvPr>
            <p:cNvCxnSpPr>
              <a:stCxn id="16" idx="3"/>
              <a:endCxn id="23" idx="7"/>
            </p:cNvCxnSpPr>
            <p:nvPr/>
          </p:nvCxnSpPr>
          <p:spPr>
            <a:xfrm flipH="1">
              <a:off x="5445419" y="2562334"/>
              <a:ext cx="99076" cy="17141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2AB08C00-02F9-4492-8AD9-595236F95FC0}"/>
                </a:ext>
              </a:extLst>
            </p:cNvPr>
            <p:cNvCxnSpPr/>
            <p:nvPr/>
          </p:nvCxnSpPr>
          <p:spPr>
            <a:xfrm flipV="1">
              <a:off x="4281350" y="3113156"/>
              <a:ext cx="810861" cy="7501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B3122C7-5D65-4351-BAED-572AC4BEC775}"/>
              </a:ext>
            </a:extLst>
          </p:cNvPr>
          <p:cNvSpPr txBox="1"/>
          <p:nvPr/>
        </p:nvSpPr>
        <p:spPr>
          <a:xfrm>
            <a:off x="3705699" y="5115150"/>
            <a:ext cx="3169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(average </a:t>
            </a:r>
            <a:r>
              <a:rPr lang="en-US" dirty="0"/>
              <a:t>across the data points)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EF2A7B3-E28B-4E6F-9598-EF598435AB78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2871341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AAF74F-E306-45AD-9030-FAE0FA7BF737}"/>
              </a:ext>
            </a:extLst>
          </p:cNvPr>
          <p:cNvSpPr txBox="1"/>
          <p:nvPr/>
        </p:nvSpPr>
        <p:spPr>
          <a:xfrm>
            <a:off x="2288704" y="967925"/>
            <a:ext cx="41168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Basic Reporting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4CC9B7-7350-496C-94F8-5AFBB8D0443C}"/>
              </a:ext>
            </a:extLst>
          </p:cNvPr>
          <p:cNvGrpSpPr/>
          <p:nvPr/>
        </p:nvGrpSpPr>
        <p:grpSpPr>
          <a:xfrm>
            <a:off x="5070776" y="2288766"/>
            <a:ext cx="3047338" cy="1200329"/>
            <a:chOff x="5070776" y="2288766"/>
            <a:chExt cx="3047338" cy="1200329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3E26373-A4B8-4C18-B880-B063F36A2D73}"/>
                </a:ext>
              </a:extLst>
            </p:cNvPr>
            <p:cNvSpPr/>
            <p:nvPr/>
          </p:nvSpPr>
          <p:spPr>
            <a:xfrm>
              <a:off x="5070776" y="2669471"/>
              <a:ext cx="438921" cy="43892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0A52B7-BA19-4081-82F7-DDA297A3561E}"/>
                </a:ext>
              </a:extLst>
            </p:cNvPr>
            <p:cNvSpPr txBox="1"/>
            <p:nvPr/>
          </p:nvSpPr>
          <p:spPr>
            <a:xfrm>
              <a:off x="6082300" y="2288766"/>
              <a:ext cx="2035814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2"/>
                  </a:solidFill>
                </a:rPr>
                <a:t>Incidents: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dirty="0">
                  <a:solidFill>
                    <a:schemeClr val="accent2"/>
                  </a:solidFill>
                </a:rPr>
                <a:t>SUM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dirty="0">
                  <a:solidFill>
                    <a:schemeClr val="accent2"/>
                  </a:solidFill>
                </a:rPr>
                <a:t>COUNT</a:t>
              </a:r>
            </a:p>
            <a:p>
              <a:pPr marL="285750" indent="-285750">
                <a:buFont typeface="Arial" charset="0"/>
                <a:buChar char="•"/>
              </a:pPr>
              <a:r>
                <a:rPr lang="en-US" dirty="0">
                  <a:solidFill>
                    <a:schemeClr val="accent2"/>
                  </a:solidFill>
                </a:rPr>
                <a:t>AVERAGE SPEND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6A8ECD8-5D39-4E85-9E3C-314F500A7ED0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632014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BD628DB-5FE6-4C53-A34E-43AB26C7E8D8}"/>
              </a:ext>
            </a:extLst>
          </p:cNvPr>
          <p:cNvSpPr/>
          <p:nvPr/>
        </p:nvSpPr>
        <p:spPr>
          <a:xfrm>
            <a:off x="2600869" y="365344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3F198C5E-F4E1-4CF4-BA98-AF70A707022D}"/>
              </a:ext>
            </a:extLst>
          </p:cNvPr>
          <p:cNvSpPr/>
          <p:nvPr/>
        </p:nvSpPr>
        <p:spPr>
          <a:xfrm>
            <a:off x="5942442" y="338411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CAB3085-72A6-4DFF-8D7A-963E329FE220}"/>
              </a:ext>
            </a:extLst>
          </p:cNvPr>
          <p:cNvSpPr/>
          <p:nvPr/>
        </p:nvSpPr>
        <p:spPr>
          <a:xfrm>
            <a:off x="6542699" y="430031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723C6C8-4251-4C5C-B8F1-B4C0DB0EEB73}"/>
              </a:ext>
            </a:extLst>
          </p:cNvPr>
          <p:cNvSpPr/>
          <p:nvPr/>
        </p:nvSpPr>
        <p:spPr>
          <a:xfrm>
            <a:off x="3685251" y="365541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B5A83E8-BD5A-4753-8646-D49C6A3C7797}"/>
              </a:ext>
            </a:extLst>
          </p:cNvPr>
          <p:cNvSpPr/>
          <p:nvPr/>
        </p:nvSpPr>
        <p:spPr>
          <a:xfrm>
            <a:off x="2217628" y="170162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24C629-8378-4CE4-AA7B-D7A2A562960A}"/>
              </a:ext>
            </a:extLst>
          </p:cNvPr>
          <p:cNvSpPr/>
          <p:nvPr/>
        </p:nvSpPr>
        <p:spPr>
          <a:xfrm>
            <a:off x="6028461" y="237295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216BE61-9169-45E0-BF88-81C9C4D78163}"/>
              </a:ext>
            </a:extLst>
          </p:cNvPr>
          <p:cNvSpPr/>
          <p:nvPr/>
        </p:nvSpPr>
        <p:spPr>
          <a:xfrm>
            <a:off x="7265499" y="411970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C632B7E-1101-4287-817C-167D1395CDD8}"/>
              </a:ext>
            </a:extLst>
          </p:cNvPr>
          <p:cNvSpPr/>
          <p:nvPr/>
        </p:nvSpPr>
        <p:spPr>
          <a:xfrm>
            <a:off x="6157993" y="349846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D7FA6A-9375-4ABA-9A3F-BF5B5FDDF9A4}"/>
              </a:ext>
            </a:extLst>
          </p:cNvPr>
          <p:cNvSpPr/>
          <p:nvPr/>
        </p:nvSpPr>
        <p:spPr>
          <a:xfrm>
            <a:off x="5254225" y="420604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E17AA74-E30E-439B-B438-83D8DDA99D66}"/>
              </a:ext>
            </a:extLst>
          </p:cNvPr>
          <p:cNvSpPr/>
          <p:nvPr/>
        </p:nvSpPr>
        <p:spPr>
          <a:xfrm>
            <a:off x="3108618" y="302190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9CDD091-CEAF-40F0-8215-FEC3AF3572F8}"/>
              </a:ext>
            </a:extLst>
          </p:cNvPr>
          <p:cNvSpPr/>
          <p:nvPr/>
        </p:nvSpPr>
        <p:spPr>
          <a:xfrm>
            <a:off x="4212212" y="311401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80759CF-5151-4F16-887D-D00C758D2E6E}"/>
              </a:ext>
            </a:extLst>
          </p:cNvPr>
          <p:cNvSpPr/>
          <p:nvPr/>
        </p:nvSpPr>
        <p:spPr>
          <a:xfrm>
            <a:off x="2451008" y="253310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33F7895-A1AC-42A3-9CD3-57E84587B96C}"/>
              </a:ext>
            </a:extLst>
          </p:cNvPr>
          <p:cNvSpPr/>
          <p:nvPr/>
        </p:nvSpPr>
        <p:spPr>
          <a:xfrm>
            <a:off x="3547539" y="203568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A92493E-1A42-4F14-9C81-4B3B18CA5CCF}"/>
              </a:ext>
            </a:extLst>
          </p:cNvPr>
          <p:cNvSpPr/>
          <p:nvPr/>
        </p:nvSpPr>
        <p:spPr>
          <a:xfrm>
            <a:off x="5451449" y="229574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13479CA-70AF-4B8A-8428-4493025C27ED}"/>
              </a:ext>
            </a:extLst>
          </p:cNvPr>
          <p:cNvSpPr/>
          <p:nvPr/>
        </p:nvSpPr>
        <p:spPr>
          <a:xfrm>
            <a:off x="2815897" y="244515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33AFD1D-2455-4250-B8BE-71311FB0EAFD}"/>
              </a:ext>
            </a:extLst>
          </p:cNvPr>
          <p:cNvSpPr/>
          <p:nvPr/>
        </p:nvSpPr>
        <p:spPr>
          <a:xfrm>
            <a:off x="2231547" y="335385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FC9E998-8659-4E02-BD94-959764C61FDF}"/>
              </a:ext>
            </a:extLst>
          </p:cNvPr>
          <p:cNvSpPr/>
          <p:nvPr/>
        </p:nvSpPr>
        <p:spPr>
          <a:xfrm>
            <a:off x="6590661" y="272136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879DCD3-98EE-4E91-8F03-825FCACFA12A}"/>
              </a:ext>
            </a:extLst>
          </p:cNvPr>
          <p:cNvSpPr/>
          <p:nvPr/>
        </p:nvSpPr>
        <p:spPr>
          <a:xfrm>
            <a:off x="5793868" y="324021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1FFF32A-2D35-4FDE-8233-E1F4DD48B84C}"/>
              </a:ext>
            </a:extLst>
          </p:cNvPr>
          <p:cNvSpPr/>
          <p:nvPr/>
        </p:nvSpPr>
        <p:spPr>
          <a:xfrm rot="16200000">
            <a:off x="4078431" y="472164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5FE6929-B912-4A0E-A636-E85184DE343D}"/>
              </a:ext>
            </a:extLst>
          </p:cNvPr>
          <p:cNvSpPr/>
          <p:nvPr/>
        </p:nvSpPr>
        <p:spPr>
          <a:xfrm>
            <a:off x="5739320" y="449962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3C0C27A-34E7-47C7-835B-C9A252798EC5}"/>
              </a:ext>
            </a:extLst>
          </p:cNvPr>
          <p:cNvSpPr/>
          <p:nvPr/>
        </p:nvSpPr>
        <p:spPr>
          <a:xfrm>
            <a:off x="6178241" y="400529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CF80320-C204-4971-829A-26C04DC3941F}"/>
              </a:ext>
            </a:extLst>
          </p:cNvPr>
          <p:cNvSpPr/>
          <p:nvPr/>
        </p:nvSpPr>
        <p:spPr>
          <a:xfrm>
            <a:off x="6361274" y="44011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9612945-5EFA-4C7B-99EE-0B439B8F972C}"/>
              </a:ext>
            </a:extLst>
          </p:cNvPr>
          <p:cNvSpPr/>
          <p:nvPr/>
        </p:nvSpPr>
        <p:spPr>
          <a:xfrm rot="12617597">
            <a:off x="6222570" y="193010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94D1587-9329-42A2-845F-BFB00311B23F}"/>
              </a:ext>
            </a:extLst>
          </p:cNvPr>
          <p:cNvSpPr/>
          <p:nvPr/>
        </p:nvSpPr>
        <p:spPr>
          <a:xfrm rot="16200000">
            <a:off x="4204477" y="385014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21F0D3E-4DE6-475E-BAB0-3C6E3A6F5876}"/>
              </a:ext>
            </a:extLst>
          </p:cNvPr>
          <p:cNvSpPr/>
          <p:nvPr/>
        </p:nvSpPr>
        <p:spPr>
          <a:xfrm>
            <a:off x="5189151" y="335777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014D760-10BC-47EA-A676-5FBEB311FD98}"/>
              </a:ext>
            </a:extLst>
          </p:cNvPr>
          <p:cNvSpPr/>
          <p:nvPr/>
        </p:nvSpPr>
        <p:spPr>
          <a:xfrm>
            <a:off x="3973592" y="385407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53B9FCB-31DB-417E-8A8D-F7279AB51B12}"/>
              </a:ext>
            </a:extLst>
          </p:cNvPr>
          <p:cNvSpPr/>
          <p:nvPr/>
        </p:nvSpPr>
        <p:spPr>
          <a:xfrm rot="18017597">
            <a:off x="5451696" y="146039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78DBEFE-174B-45F5-9FB9-1CB27A8E9ABE}"/>
              </a:ext>
            </a:extLst>
          </p:cNvPr>
          <p:cNvSpPr/>
          <p:nvPr/>
        </p:nvSpPr>
        <p:spPr>
          <a:xfrm rot="18017597">
            <a:off x="3690412" y="20404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7B413EA-E503-48A0-B1E5-9C23D301BB00}"/>
              </a:ext>
            </a:extLst>
          </p:cNvPr>
          <p:cNvSpPr/>
          <p:nvPr/>
        </p:nvSpPr>
        <p:spPr>
          <a:xfrm rot="18017597">
            <a:off x="2640347" y="227100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242C19F5-E919-487B-94AB-BC36A37C7DEF}"/>
              </a:ext>
            </a:extLst>
          </p:cNvPr>
          <p:cNvSpPr/>
          <p:nvPr/>
        </p:nvSpPr>
        <p:spPr>
          <a:xfrm>
            <a:off x="5383334" y="232791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E0F5B77-0000-49B4-A9AA-4F92E12B4D4D}"/>
              </a:ext>
            </a:extLst>
          </p:cNvPr>
          <p:cNvSpPr/>
          <p:nvPr/>
        </p:nvSpPr>
        <p:spPr>
          <a:xfrm>
            <a:off x="3328078" y="325075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EFAE5D8-99C8-4E3D-A878-0AF96D374003}"/>
              </a:ext>
            </a:extLst>
          </p:cNvPr>
          <p:cNvSpPr/>
          <p:nvPr/>
        </p:nvSpPr>
        <p:spPr>
          <a:xfrm>
            <a:off x="4643840" y="335233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259308-C6B3-405E-A78E-ABC86830A3F9}"/>
              </a:ext>
            </a:extLst>
          </p:cNvPr>
          <p:cNvSpPr/>
          <p:nvPr/>
        </p:nvSpPr>
        <p:spPr>
          <a:xfrm>
            <a:off x="4085533" y="378720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1F9EC8B-72F1-49BC-B181-CFD92790F4D2}"/>
              </a:ext>
            </a:extLst>
          </p:cNvPr>
          <p:cNvSpPr/>
          <p:nvPr/>
        </p:nvSpPr>
        <p:spPr>
          <a:xfrm>
            <a:off x="7365338" y="319899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58B0A5E-9FB5-4D9F-8328-4D73B316C701}"/>
              </a:ext>
            </a:extLst>
          </p:cNvPr>
          <p:cNvSpPr/>
          <p:nvPr/>
        </p:nvSpPr>
        <p:spPr>
          <a:xfrm>
            <a:off x="3097921" y="365541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C329A25-0200-495E-9549-39324A44FAB2}"/>
              </a:ext>
            </a:extLst>
          </p:cNvPr>
          <p:cNvSpPr/>
          <p:nvPr/>
        </p:nvSpPr>
        <p:spPr>
          <a:xfrm>
            <a:off x="6828521" y="236579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783B163-3D1C-4075-8FC6-55A0DD519C7D}"/>
              </a:ext>
            </a:extLst>
          </p:cNvPr>
          <p:cNvSpPr/>
          <p:nvPr/>
        </p:nvSpPr>
        <p:spPr>
          <a:xfrm>
            <a:off x="3505129" y="497636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6D3B152B-0261-4D69-87C0-060D880DE4DF}"/>
              </a:ext>
            </a:extLst>
          </p:cNvPr>
          <p:cNvSpPr/>
          <p:nvPr/>
        </p:nvSpPr>
        <p:spPr>
          <a:xfrm>
            <a:off x="2650483" y="272306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51C583D-AD43-42C1-8C9E-5AD7C58AD898}"/>
              </a:ext>
            </a:extLst>
          </p:cNvPr>
          <p:cNvSpPr/>
          <p:nvPr/>
        </p:nvSpPr>
        <p:spPr>
          <a:xfrm>
            <a:off x="4639880" y="295434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A919EEA-166F-4190-B822-35439CF31563}"/>
              </a:ext>
            </a:extLst>
          </p:cNvPr>
          <p:cNvSpPr/>
          <p:nvPr/>
        </p:nvSpPr>
        <p:spPr>
          <a:xfrm>
            <a:off x="4830808" y="244187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040C413-70FF-4D5F-8DEB-40AB9340F193}"/>
              </a:ext>
            </a:extLst>
          </p:cNvPr>
          <p:cNvSpPr/>
          <p:nvPr/>
        </p:nvSpPr>
        <p:spPr>
          <a:xfrm>
            <a:off x="5895464" y="331316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7FD7AEF-DE4D-4BDE-91AB-DD71F56DACE0}"/>
              </a:ext>
            </a:extLst>
          </p:cNvPr>
          <p:cNvSpPr/>
          <p:nvPr/>
        </p:nvSpPr>
        <p:spPr>
          <a:xfrm>
            <a:off x="4174649" y="330583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49428B3E-3B7C-4D4F-BFE9-16FA495EA221}"/>
              </a:ext>
            </a:extLst>
          </p:cNvPr>
          <p:cNvSpPr/>
          <p:nvPr/>
        </p:nvSpPr>
        <p:spPr>
          <a:xfrm>
            <a:off x="4883886" y="289969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6E47F0A-6B88-48DC-9B8B-C307F0312449}"/>
              </a:ext>
            </a:extLst>
          </p:cNvPr>
          <p:cNvSpPr/>
          <p:nvPr/>
        </p:nvSpPr>
        <p:spPr>
          <a:xfrm>
            <a:off x="5798314" y="474624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41B1DC9-D43C-4C8A-8D33-6B9C48000276}"/>
              </a:ext>
            </a:extLst>
          </p:cNvPr>
          <p:cNvSpPr/>
          <p:nvPr/>
        </p:nvSpPr>
        <p:spPr>
          <a:xfrm>
            <a:off x="5090465" y="339435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B45CD55-F291-43FE-A7C9-D46B32450E6A}"/>
              </a:ext>
            </a:extLst>
          </p:cNvPr>
          <p:cNvSpPr/>
          <p:nvPr/>
        </p:nvSpPr>
        <p:spPr>
          <a:xfrm>
            <a:off x="3750713" y="173812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85C481A-83F0-4564-90ED-E0C6906DB33A}"/>
              </a:ext>
            </a:extLst>
          </p:cNvPr>
          <p:cNvSpPr/>
          <p:nvPr/>
        </p:nvSpPr>
        <p:spPr>
          <a:xfrm>
            <a:off x="3080023" y="350614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11034FB-7A50-4EC9-86CB-01C2A949C233}"/>
              </a:ext>
            </a:extLst>
          </p:cNvPr>
          <p:cNvSpPr/>
          <p:nvPr/>
        </p:nvSpPr>
        <p:spPr>
          <a:xfrm>
            <a:off x="4178049" y="258525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BC913937-9A18-4422-BEB9-9A89418369FF}"/>
              </a:ext>
            </a:extLst>
          </p:cNvPr>
          <p:cNvSpPr/>
          <p:nvPr/>
        </p:nvSpPr>
        <p:spPr>
          <a:xfrm>
            <a:off x="3403755" y="248297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D3548952-7929-43DC-8ABC-EC67B1399FCC}"/>
              </a:ext>
            </a:extLst>
          </p:cNvPr>
          <p:cNvSpPr/>
          <p:nvPr/>
        </p:nvSpPr>
        <p:spPr>
          <a:xfrm>
            <a:off x="5715810" y="432141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5FC7F46E-B101-4074-95CE-6BA3BC101A5A}"/>
              </a:ext>
            </a:extLst>
          </p:cNvPr>
          <p:cNvSpPr/>
          <p:nvPr/>
        </p:nvSpPr>
        <p:spPr>
          <a:xfrm>
            <a:off x="7319809" y="282923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B793BD-8307-4A52-B86B-1D4D32211EC3}"/>
              </a:ext>
            </a:extLst>
          </p:cNvPr>
          <p:cNvSpPr/>
          <p:nvPr/>
        </p:nvSpPr>
        <p:spPr>
          <a:xfrm>
            <a:off x="6250321" y="315257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39EE05DB-D3E4-4F63-A173-0F78DDAF617E}"/>
              </a:ext>
            </a:extLst>
          </p:cNvPr>
          <p:cNvSpPr/>
          <p:nvPr/>
        </p:nvSpPr>
        <p:spPr>
          <a:xfrm>
            <a:off x="4725271" y="366169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FD65B6FD-F770-4F38-8296-7EE7B122CA99}"/>
              </a:ext>
            </a:extLst>
          </p:cNvPr>
          <p:cNvSpPr/>
          <p:nvPr/>
        </p:nvSpPr>
        <p:spPr>
          <a:xfrm>
            <a:off x="6844375" y="341684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B99FDA69-164D-41F9-B81F-11AB178A5ED5}"/>
              </a:ext>
            </a:extLst>
          </p:cNvPr>
          <p:cNvSpPr/>
          <p:nvPr/>
        </p:nvSpPr>
        <p:spPr>
          <a:xfrm>
            <a:off x="4495060" y="216053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ACD7AA76-2CD1-4D40-91CF-7C8C4A2DB43D}"/>
              </a:ext>
            </a:extLst>
          </p:cNvPr>
          <p:cNvSpPr/>
          <p:nvPr/>
        </p:nvSpPr>
        <p:spPr>
          <a:xfrm>
            <a:off x="3539025" y="300896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791D6032-05A8-4E2D-9B87-D521E70CA380}"/>
              </a:ext>
            </a:extLst>
          </p:cNvPr>
          <p:cNvSpPr/>
          <p:nvPr/>
        </p:nvSpPr>
        <p:spPr>
          <a:xfrm>
            <a:off x="4810082" y="379277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CF7C76B-90ED-405A-8204-B846676F2A79}"/>
              </a:ext>
            </a:extLst>
          </p:cNvPr>
          <p:cNvSpPr/>
          <p:nvPr/>
        </p:nvSpPr>
        <p:spPr>
          <a:xfrm>
            <a:off x="6201564" y="410581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2EF3B20C-4A05-427E-941F-CF501A155044}"/>
              </a:ext>
            </a:extLst>
          </p:cNvPr>
          <p:cNvSpPr/>
          <p:nvPr/>
        </p:nvSpPr>
        <p:spPr>
          <a:xfrm>
            <a:off x="5171616" y="450611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A4E7569-D1A5-4F3A-89C3-BCE437ADD9C3}"/>
              </a:ext>
            </a:extLst>
          </p:cNvPr>
          <p:cNvSpPr/>
          <p:nvPr/>
        </p:nvSpPr>
        <p:spPr>
          <a:xfrm>
            <a:off x="5657776" y="454050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00A4F1F-BB78-4373-9230-A8B5B03CBBCA}"/>
              </a:ext>
            </a:extLst>
          </p:cNvPr>
          <p:cNvSpPr/>
          <p:nvPr/>
        </p:nvSpPr>
        <p:spPr>
          <a:xfrm>
            <a:off x="5840359" y="496699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7B185101-6B88-4D69-B627-674267E855B0}"/>
              </a:ext>
            </a:extLst>
          </p:cNvPr>
          <p:cNvSpPr/>
          <p:nvPr/>
        </p:nvSpPr>
        <p:spPr>
          <a:xfrm>
            <a:off x="5929121" y="302241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9292E7E-1B1A-4C9E-B939-272B694C6A69}"/>
              </a:ext>
            </a:extLst>
          </p:cNvPr>
          <p:cNvSpPr/>
          <p:nvPr/>
        </p:nvSpPr>
        <p:spPr>
          <a:xfrm rot="16200000">
            <a:off x="3853538" y="423634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0E13303-91E4-4DBF-8E88-90D7166A06B7}"/>
              </a:ext>
            </a:extLst>
          </p:cNvPr>
          <p:cNvSpPr/>
          <p:nvPr/>
        </p:nvSpPr>
        <p:spPr>
          <a:xfrm>
            <a:off x="3520424" y="363479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019BBC53-131D-44E4-87B9-9112EAD4BD7D}"/>
              </a:ext>
            </a:extLst>
          </p:cNvPr>
          <p:cNvSpPr/>
          <p:nvPr/>
        </p:nvSpPr>
        <p:spPr>
          <a:xfrm>
            <a:off x="7148257" y="392377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6D910CCC-4620-451E-865A-35BFC4384C13}"/>
              </a:ext>
            </a:extLst>
          </p:cNvPr>
          <p:cNvSpPr/>
          <p:nvPr/>
        </p:nvSpPr>
        <p:spPr>
          <a:xfrm>
            <a:off x="4179259" y="35480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0FF11ADA-FEB0-40EE-B006-9E8CE2989B0C}"/>
              </a:ext>
            </a:extLst>
          </p:cNvPr>
          <p:cNvSpPr/>
          <p:nvPr/>
        </p:nvSpPr>
        <p:spPr>
          <a:xfrm rot="18017597">
            <a:off x="4463622" y="143041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1162EBC1-1974-4725-B07D-D084858B24C2}"/>
              </a:ext>
            </a:extLst>
          </p:cNvPr>
          <p:cNvSpPr/>
          <p:nvPr/>
        </p:nvSpPr>
        <p:spPr>
          <a:xfrm rot="18017597">
            <a:off x="3844584" y="154912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CD8C0CAC-1B90-4A36-8205-51C66FD7CE15}"/>
              </a:ext>
            </a:extLst>
          </p:cNvPr>
          <p:cNvSpPr/>
          <p:nvPr/>
        </p:nvSpPr>
        <p:spPr>
          <a:xfrm>
            <a:off x="3060986" y="463836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CA56F02-CB80-4F26-A919-3FF6AC57B860}"/>
              </a:ext>
            </a:extLst>
          </p:cNvPr>
          <p:cNvSpPr/>
          <p:nvPr/>
        </p:nvSpPr>
        <p:spPr>
          <a:xfrm>
            <a:off x="4837221" y="29215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C1F3A22-57E2-470B-A46B-8AD61F93EFC5}"/>
              </a:ext>
            </a:extLst>
          </p:cNvPr>
          <p:cNvSpPr/>
          <p:nvPr/>
        </p:nvSpPr>
        <p:spPr>
          <a:xfrm rot="18017597">
            <a:off x="3175173" y="174703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6CF0E24-2EC3-4606-A699-F9ECD1C3CF4C}"/>
              </a:ext>
            </a:extLst>
          </p:cNvPr>
          <p:cNvSpPr/>
          <p:nvPr/>
        </p:nvSpPr>
        <p:spPr>
          <a:xfrm>
            <a:off x="3763848" y="469375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4F3874F-3A5F-464E-A1EC-D738C4FDEE3B}"/>
              </a:ext>
            </a:extLst>
          </p:cNvPr>
          <p:cNvSpPr/>
          <p:nvPr/>
        </p:nvSpPr>
        <p:spPr>
          <a:xfrm>
            <a:off x="3843973" y="281395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E0C7D37-A80B-4634-87FB-76267097373E}"/>
              </a:ext>
            </a:extLst>
          </p:cNvPr>
          <p:cNvSpPr/>
          <p:nvPr/>
        </p:nvSpPr>
        <p:spPr>
          <a:xfrm rot="16200000">
            <a:off x="4019737" y="323505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175E0FA0-ADEE-4844-B7D9-49C78DAD64CD}"/>
              </a:ext>
            </a:extLst>
          </p:cNvPr>
          <p:cNvSpPr/>
          <p:nvPr/>
        </p:nvSpPr>
        <p:spPr>
          <a:xfrm rot="16200000">
            <a:off x="4055514" y="266581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110E521-1AD8-4CB1-8746-642D3775BD3A}"/>
              </a:ext>
            </a:extLst>
          </p:cNvPr>
          <p:cNvSpPr/>
          <p:nvPr/>
        </p:nvSpPr>
        <p:spPr>
          <a:xfrm>
            <a:off x="6022830" y="159505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D72A162-1417-4E44-AD22-389C25BEF773}"/>
              </a:ext>
            </a:extLst>
          </p:cNvPr>
          <p:cNvSpPr/>
          <p:nvPr/>
        </p:nvSpPr>
        <p:spPr>
          <a:xfrm>
            <a:off x="7189974" y="222993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27359C90-9BB8-4F3A-86FC-7B63836491AE}"/>
              </a:ext>
            </a:extLst>
          </p:cNvPr>
          <p:cNvSpPr/>
          <p:nvPr/>
        </p:nvSpPr>
        <p:spPr>
          <a:xfrm>
            <a:off x="5435435" y="254512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D5FFFFA3-9E6B-4B20-BA01-55320231B13C}"/>
              </a:ext>
            </a:extLst>
          </p:cNvPr>
          <p:cNvSpPr/>
          <p:nvPr/>
        </p:nvSpPr>
        <p:spPr>
          <a:xfrm rot="16200000">
            <a:off x="4551116" y="292597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82C6389-077E-455A-AC7E-E2E3120B9701}"/>
              </a:ext>
            </a:extLst>
          </p:cNvPr>
          <p:cNvSpPr/>
          <p:nvPr/>
        </p:nvSpPr>
        <p:spPr>
          <a:xfrm rot="16200000">
            <a:off x="4761117" y="363479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234E6B6C-AA60-4D13-A31B-F1F316CC972D}"/>
              </a:ext>
            </a:extLst>
          </p:cNvPr>
          <p:cNvSpPr/>
          <p:nvPr/>
        </p:nvSpPr>
        <p:spPr>
          <a:xfrm>
            <a:off x="5638271" y="267578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DB889CF6-0540-4392-B9B6-1E72DBADAD7B}"/>
              </a:ext>
            </a:extLst>
          </p:cNvPr>
          <p:cNvSpPr/>
          <p:nvPr/>
        </p:nvSpPr>
        <p:spPr>
          <a:xfrm>
            <a:off x="4557209" y="174831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779FBA6-E6DA-45D9-A3B9-2DA3BDDC487D}"/>
              </a:ext>
            </a:extLst>
          </p:cNvPr>
          <p:cNvSpPr/>
          <p:nvPr/>
        </p:nvSpPr>
        <p:spPr>
          <a:xfrm>
            <a:off x="6381202" y="455621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380FB43E-FC72-4C31-BE4F-77E1F9B786B0}"/>
              </a:ext>
            </a:extLst>
          </p:cNvPr>
          <p:cNvSpPr/>
          <p:nvPr/>
        </p:nvSpPr>
        <p:spPr>
          <a:xfrm>
            <a:off x="4373864" y="352744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C857B42C-F999-4D44-8CF2-7A7F0B265E8A}"/>
              </a:ext>
            </a:extLst>
          </p:cNvPr>
          <p:cNvSpPr/>
          <p:nvPr/>
        </p:nvSpPr>
        <p:spPr>
          <a:xfrm>
            <a:off x="3637663" y="418282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B3C2F80-BDE5-4280-859B-B6DC655D421F}"/>
              </a:ext>
            </a:extLst>
          </p:cNvPr>
          <p:cNvSpPr/>
          <p:nvPr/>
        </p:nvSpPr>
        <p:spPr>
          <a:xfrm>
            <a:off x="4459955" y="193213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EF20B9AE-0DAE-48BE-B8B9-E4818A005859}"/>
              </a:ext>
            </a:extLst>
          </p:cNvPr>
          <p:cNvSpPr/>
          <p:nvPr/>
        </p:nvSpPr>
        <p:spPr>
          <a:xfrm>
            <a:off x="2998062" y="196278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C6C48C8-857D-4D7E-B053-4A6AC8E9E303}"/>
              </a:ext>
            </a:extLst>
          </p:cNvPr>
          <p:cNvSpPr/>
          <p:nvPr/>
        </p:nvSpPr>
        <p:spPr>
          <a:xfrm>
            <a:off x="3766074" y="239631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2ABBF53-C73F-4287-9D2E-6B407486D541}"/>
              </a:ext>
            </a:extLst>
          </p:cNvPr>
          <p:cNvSpPr/>
          <p:nvPr/>
        </p:nvSpPr>
        <p:spPr>
          <a:xfrm>
            <a:off x="4931505" y="150125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B8BD3A51-48F1-4518-BCE9-D89ADEDAF2C0}"/>
              </a:ext>
            </a:extLst>
          </p:cNvPr>
          <p:cNvSpPr/>
          <p:nvPr/>
        </p:nvSpPr>
        <p:spPr>
          <a:xfrm>
            <a:off x="6686528" y="220396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C09672BE-6DDE-4A1C-B21B-3A9E7095859F}"/>
              </a:ext>
            </a:extLst>
          </p:cNvPr>
          <p:cNvSpPr/>
          <p:nvPr/>
        </p:nvSpPr>
        <p:spPr>
          <a:xfrm>
            <a:off x="4875924" y="199852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E8668F3-3981-446A-A95D-55A5CA9EE1A1}"/>
              </a:ext>
            </a:extLst>
          </p:cNvPr>
          <p:cNvSpPr/>
          <p:nvPr/>
        </p:nvSpPr>
        <p:spPr>
          <a:xfrm>
            <a:off x="4227668" y="395554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F4DDC117-3B2C-45D8-8E23-49E26B3C4738}"/>
              </a:ext>
            </a:extLst>
          </p:cNvPr>
          <p:cNvSpPr/>
          <p:nvPr/>
        </p:nvSpPr>
        <p:spPr>
          <a:xfrm>
            <a:off x="3581943" y="294993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9F2FBD2C-66BB-4D80-B7D2-4F91B9FFDBE5}"/>
              </a:ext>
            </a:extLst>
          </p:cNvPr>
          <p:cNvSpPr/>
          <p:nvPr/>
        </p:nvSpPr>
        <p:spPr>
          <a:xfrm>
            <a:off x="6678756" y="367475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6B545408-80F7-4CBF-88D3-864BEEA90919}"/>
              </a:ext>
            </a:extLst>
          </p:cNvPr>
          <p:cNvSpPr/>
          <p:nvPr/>
        </p:nvSpPr>
        <p:spPr>
          <a:xfrm>
            <a:off x="5614197" y="365126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985C358E-2E07-468B-A443-53057865FC65}"/>
              </a:ext>
            </a:extLst>
          </p:cNvPr>
          <p:cNvSpPr/>
          <p:nvPr/>
        </p:nvSpPr>
        <p:spPr>
          <a:xfrm>
            <a:off x="5361783" y="25775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CE17EA3B-3053-4168-8D37-BCBD690A7E31}"/>
              </a:ext>
            </a:extLst>
          </p:cNvPr>
          <p:cNvSpPr/>
          <p:nvPr/>
        </p:nvSpPr>
        <p:spPr>
          <a:xfrm>
            <a:off x="3269364" y="423073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21FED7E1-E8A2-402F-AF75-138E350A01C6}"/>
              </a:ext>
            </a:extLst>
          </p:cNvPr>
          <p:cNvSpPr/>
          <p:nvPr/>
        </p:nvSpPr>
        <p:spPr>
          <a:xfrm>
            <a:off x="6717518" y="303051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E9BC7B14-E5B7-48C2-8D3D-2AAEDE356DC3}"/>
              </a:ext>
            </a:extLst>
          </p:cNvPr>
          <p:cNvSpPr/>
          <p:nvPr/>
        </p:nvSpPr>
        <p:spPr>
          <a:xfrm>
            <a:off x="5098468" y="386249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E59E7D50-99AD-4326-AB98-8D55DC8078B2}"/>
              </a:ext>
            </a:extLst>
          </p:cNvPr>
          <p:cNvSpPr/>
          <p:nvPr/>
        </p:nvSpPr>
        <p:spPr>
          <a:xfrm>
            <a:off x="6275995" y="251311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3FF80360-A879-4A80-8F24-34575C297244}"/>
              </a:ext>
            </a:extLst>
          </p:cNvPr>
          <p:cNvSpPr/>
          <p:nvPr/>
        </p:nvSpPr>
        <p:spPr>
          <a:xfrm>
            <a:off x="7265500" y="346269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52230254-80C9-4D8E-ACB4-332E71670A67}"/>
              </a:ext>
            </a:extLst>
          </p:cNvPr>
          <p:cNvSpPr/>
          <p:nvPr/>
        </p:nvSpPr>
        <p:spPr>
          <a:xfrm>
            <a:off x="5739320" y="394571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829CC364-F0F9-4673-9144-170E909D4BB1}"/>
              </a:ext>
            </a:extLst>
          </p:cNvPr>
          <p:cNvSpPr/>
          <p:nvPr/>
        </p:nvSpPr>
        <p:spPr>
          <a:xfrm>
            <a:off x="5203875" y="261217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1E5EF795-B85A-47BB-9CB3-D848850C8761}"/>
              </a:ext>
            </a:extLst>
          </p:cNvPr>
          <p:cNvSpPr/>
          <p:nvPr/>
        </p:nvSpPr>
        <p:spPr>
          <a:xfrm>
            <a:off x="6681982" y="436269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24F01E3E-4FC5-4F6F-B2C7-88C2D57542A9}"/>
              </a:ext>
            </a:extLst>
          </p:cNvPr>
          <p:cNvSpPr/>
          <p:nvPr/>
        </p:nvSpPr>
        <p:spPr>
          <a:xfrm rot="16200000">
            <a:off x="4744350" y="433739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99D0133-3876-40DF-B7E9-5A3312CA59B0}"/>
              </a:ext>
            </a:extLst>
          </p:cNvPr>
          <p:cNvSpPr/>
          <p:nvPr/>
        </p:nvSpPr>
        <p:spPr>
          <a:xfrm rot="18017597">
            <a:off x="4857263" y="182460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AC3F927C-DC1B-41F0-B66B-6940E5B94DC9}"/>
              </a:ext>
            </a:extLst>
          </p:cNvPr>
          <p:cNvSpPr/>
          <p:nvPr/>
        </p:nvSpPr>
        <p:spPr>
          <a:xfrm rot="18017597">
            <a:off x="2701905" y="175758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455EB99-037B-4C2A-A2E0-9C9BC0C79FD0}"/>
              </a:ext>
            </a:extLst>
          </p:cNvPr>
          <p:cNvSpPr/>
          <p:nvPr/>
        </p:nvSpPr>
        <p:spPr>
          <a:xfrm>
            <a:off x="5163873" y="519977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F7EDD0B4-EB12-402B-858D-DEA785CF9845}"/>
              </a:ext>
            </a:extLst>
          </p:cNvPr>
          <p:cNvSpPr/>
          <p:nvPr/>
        </p:nvSpPr>
        <p:spPr>
          <a:xfrm>
            <a:off x="4788344" y="503200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13E1B385-5B95-4671-80B3-A172DC45DE5F}"/>
              </a:ext>
            </a:extLst>
          </p:cNvPr>
          <p:cNvSpPr/>
          <p:nvPr/>
        </p:nvSpPr>
        <p:spPr>
          <a:xfrm>
            <a:off x="3853538" y="456670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DC3FC139-BAF6-4559-9633-710BD16170DB}"/>
              </a:ext>
            </a:extLst>
          </p:cNvPr>
          <p:cNvSpPr/>
          <p:nvPr/>
        </p:nvSpPr>
        <p:spPr>
          <a:xfrm rot="18017597">
            <a:off x="4357995" y="204558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289FAF5D-224C-4703-846D-7B3E90752A2B}"/>
              </a:ext>
            </a:extLst>
          </p:cNvPr>
          <p:cNvSpPr/>
          <p:nvPr/>
        </p:nvSpPr>
        <p:spPr>
          <a:xfrm>
            <a:off x="4958792" y="514670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8D97EB11-0AF9-4EAC-876F-50F7C00DEA17}"/>
              </a:ext>
            </a:extLst>
          </p:cNvPr>
          <p:cNvSpPr/>
          <p:nvPr/>
        </p:nvSpPr>
        <p:spPr>
          <a:xfrm rot="18017597">
            <a:off x="5920778" y="169146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D9992E33-33CC-4674-8806-638A467E04DD}"/>
              </a:ext>
            </a:extLst>
          </p:cNvPr>
          <p:cNvSpPr/>
          <p:nvPr/>
        </p:nvSpPr>
        <p:spPr>
          <a:xfrm>
            <a:off x="6029988" y="262212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33267DAA-DB0E-4AD2-BB2E-15280F28627B}"/>
              </a:ext>
            </a:extLst>
          </p:cNvPr>
          <p:cNvSpPr/>
          <p:nvPr/>
        </p:nvSpPr>
        <p:spPr>
          <a:xfrm>
            <a:off x="5556723" y="387702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1A8CA0D0-69DD-4F13-B21D-F445731BC46D}"/>
              </a:ext>
            </a:extLst>
          </p:cNvPr>
          <p:cNvSpPr/>
          <p:nvPr/>
        </p:nvSpPr>
        <p:spPr>
          <a:xfrm>
            <a:off x="6957213" y="187121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83D6CB4-7D75-444E-826C-5AA6ED9324DB}"/>
              </a:ext>
            </a:extLst>
          </p:cNvPr>
          <p:cNvSpPr/>
          <p:nvPr/>
        </p:nvSpPr>
        <p:spPr>
          <a:xfrm>
            <a:off x="5448238" y="310349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21AE10E3-CC2E-443A-B447-7F1B7BB62C3A}"/>
              </a:ext>
            </a:extLst>
          </p:cNvPr>
          <p:cNvSpPr/>
          <p:nvPr/>
        </p:nvSpPr>
        <p:spPr>
          <a:xfrm>
            <a:off x="2569530" y="309755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DCB29A3-12D5-4C65-8ACD-4B6E69BA753D}"/>
              </a:ext>
            </a:extLst>
          </p:cNvPr>
          <p:cNvSpPr/>
          <p:nvPr/>
        </p:nvSpPr>
        <p:spPr>
          <a:xfrm>
            <a:off x="6040062" y="265863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63A129BA-2B50-495A-8AE5-9E7F9FB3E8FB}"/>
              </a:ext>
            </a:extLst>
          </p:cNvPr>
          <p:cNvSpPr/>
          <p:nvPr/>
        </p:nvSpPr>
        <p:spPr>
          <a:xfrm>
            <a:off x="6514301" y="168128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D3B11AB8-1454-494A-A30F-318322502F3B}"/>
              </a:ext>
            </a:extLst>
          </p:cNvPr>
          <p:cNvSpPr/>
          <p:nvPr/>
        </p:nvSpPr>
        <p:spPr>
          <a:xfrm>
            <a:off x="5128611" y="322294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3EF494CF-A786-47AA-82D7-F9998CD24455}"/>
              </a:ext>
            </a:extLst>
          </p:cNvPr>
          <p:cNvSpPr/>
          <p:nvPr/>
        </p:nvSpPr>
        <p:spPr>
          <a:xfrm rot="18017597">
            <a:off x="5440689" y="209249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48C49F64-7CD8-4E2C-8BE2-B9DFF20F27D9}"/>
              </a:ext>
            </a:extLst>
          </p:cNvPr>
          <p:cNvSpPr/>
          <p:nvPr/>
        </p:nvSpPr>
        <p:spPr>
          <a:xfrm>
            <a:off x="2979065" y="401130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9095E8CC-D1CA-43FA-BF64-E4425D340DA3}"/>
              </a:ext>
            </a:extLst>
          </p:cNvPr>
          <p:cNvSpPr/>
          <p:nvPr/>
        </p:nvSpPr>
        <p:spPr>
          <a:xfrm>
            <a:off x="5079798" y="388635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C4DE02C1-DFB9-4B50-B2A1-D26D0BC1ED2E}"/>
              </a:ext>
            </a:extLst>
          </p:cNvPr>
          <p:cNvSpPr/>
          <p:nvPr/>
        </p:nvSpPr>
        <p:spPr>
          <a:xfrm>
            <a:off x="4503511" y="351701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DEF151B0-4641-4C6E-A5C5-D6899F4F1CBB}"/>
              </a:ext>
            </a:extLst>
          </p:cNvPr>
          <p:cNvSpPr/>
          <p:nvPr/>
        </p:nvSpPr>
        <p:spPr>
          <a:xfrm>
            <a:off x="7148258" y="269839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265AAE9A-EC4B-48B0-9B7B-DC2FA3EE66BA}"/>
              </a:ext>
            </a:extLst>
          </p:cNvPr>
          <p:cNvSpPr/>
          <p:nvPr/>
        </p:nvSpPr>
        <p:spPr>
          <a:xfrm>
            <a:off x="6891450" y="296006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BC1F6A2C-B2C2-43BC-88C0-F750AA85159A}"/>
              </a:ext>
            </a:extLst>
          </p:cNvPr>
          <p:cNvSpPr/>
          <p:nvPr/>
        </p:nvSpPr>
        <p:spPr>
          <a:xfrm>
            <a:off x="4635015" y="237707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7CFFD822-C8F0-494A-96FB-B8D1C2FCF647}"/>
              </a:ext>
            </a:extLst>
          </p:cNvPr>
          <p:cNvSpPr/>
          <p:nvPr/>
        </p:nvSpPr>
        <p:spPr>
          <a:xfrm rot="16200000">
            <a:off x="4975566" y="4760858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DB4D9ED8-2FF2-4EED-8863-CAD612C2BAA5}"/>
              </a:ext>
            </a:extLst>
          </p:cNvPr>
          <p:cNvSpPr/>
          <p:nvPr/>
        </p:nvSpPr>
        <p:spPr>
          <a:xfrm rot="16200000">
            <a:off x="4660517" y="498582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78FAFAB0-38F6-407E-9B46-B40D5C6687D9}"/>
              </a:ext>
            </a:extLst>
          </p:cNvPr>
          <p:cNvSpPr/>
          <p:nvPr/>
        </p:nvSpPr>
        <p:spPr>
          <a:xfrm>
            <a:off x="6160564" y="341084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3D08A7EF-9E44-478D-A24A-C9DFD47BFE92}"/>
              </a:ext>
            </a:extLst>
          </p:cNvPr>
          <p:cNvSpPr/>
          <p:nvPr/>
        </p:nvSpPr>
        <p:spPr>
          <a:xfrm>
            <a:off x="5563207" y="249951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D70725E1-F2C9-4951-9A36-692510753840}"/>
              </a:ext>
            </a:extLst>
          </p:cNvPr>
          <p:cNvSpPr/>
          <p:nvPr/>
        </p:nvSpPr>
        <p:spPr>
          <a:xfrm>
            <a:off x="4149392" y="346864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E58E23A0-2E33-4E4D-BEA1-3C585DBEBE6A}"/>
              </a:ext>
            </a:extLst>
          </p:cNvPr>
          <p:cNvSpPr/>
          <p:nvPr/>
        </p:nvSpPr>
        <p:spPr>
          <a:xfrm>
            <a:off x="4723968" y="346649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D9985D82-EC5D-4E57-82DE-0EC5D85E61F6}"/>
              </a:ext>
            </a:extLst>
          </p:cNvPr>
          <p:cNvSpPr/>
          <p:nvPr/>
        </p:nvSpPr>
        <p:spPr>
          <a:xfrm rot="16200000">
            <a:off x="3457863" y="386364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92CDA126-23CC-427D-83CE-A6DB0E9B5C0B}"/>
              </a:ext>
            </a:extLst>
          </p:cNvPr>
          <p:cNvSpPr/>
          <p:nvPr/>
        </p:nvSpPr>
        <p:spPr>
          <a:xfrm rot="16200000">
            <a:off x="6686527" y="400949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4C9A4483-9A6C-432B-AA7E-7D887E0800CE}"/>
              </a:ext>
            </a:extLst>
          </p:cNvPr>
          <p:cNvSpPr/>
          <p:nvPr/>
        </p:nvSpPr>
        <p:spPr>
          <a:xfrm rot="16200000">
            <a:off x="3114121" y="345384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FC351780-8FED-4EFE-924D-3B6E1A54B268}"/>
              </a:ext>
            </a:extLst>
          </p:cNvPr>
          <p:cNvSpPr/>
          <p:nvPr/>
        </p:nvSpPr>
        <p:spPr>
          <a:xfrm rot="12617597">
            <a:off x="5694931" y="139650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EBA6F8F-DDE1-41CC-B1DC-B8B733E974C6}"/>
              </a:ext>
            </a:extLst>
          </p:cNvPr>
          <p:cNvSpPr/>
          <p:nvPr/>
        </p:nvSpPr>
        <p:spPr>
          <a:xfrm>
            <a:off x="4576741" y="2589377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412215F4-1B31-46A9-B897-735097482A1A}"/>
              </a:ext>
            </a:extLst>
          </p:cNvPr>
          <p:cNvSpPr/>
          <p:nvPr/>
        </p:nvSpPr>
        <p:spPr>
          <a:xfrm rot="12617597">
            <a:off x="5746781" y="1918875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4E311DE7-B5CB-4F2E-93AD-BA4BAD0C5E54}"/>
              </a:ext>
            </a:extLst>
          </p:cNvPr>
          <p:cNvSpPr/>
          <p:nvPr/>
        </p:nvSpPr>
        <p:spPr>
          <a:xfrm>
            <a:off x="4456077" y="4104854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2BAADA06-4EC8-46A3-AC90-00FE7C2371AA}"/>
              </a:ext>
            </a:extLst>
          </p:cNvPr>
          <p:cNvSpPr/>
          <p:nvPr/>
        </p:nvSpPr>
        <p:spPr>
          <a:xfrm>
            <a:off x="6424253" y="338268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1E401F73-14A9-4143-B80E-1C5EDE292723}"/>
              </a:ext>
            </a:extLst>
          </p:cNvPr>
          <p:cNvSpPr/>
          <p:nvPr/>
        </p:nvSpPr>
        <p:spPr>
          <a:xfrm>
            <a:off x="5258419" y="309261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7AA44DB7-8759-4F87-BB61-6CD0E8C3EE02}"/>
              </a:ext>
            </a:extLst>
          </p:cNvPr>
          <p:cNvSpPr/>
          <p:nvPr/>
        </p:nvSpPr>
        <p:spPr>
          <a:xfrm>
            <a:off x="4416670" y="447429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910387E8-27C6-4A8E-8D54-6B0A8DB31A49}"/>
              </a:ext>
            </a:extLst>
          </p:cNvPr>
          <p:cNvSpPr/>
          <p:nvPr/>
        </p:nvSpPr>
        <p:spPr>
          <a:xfrm rot="18017597">
            <a:off x="6437847" y="1517882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6AD111A7-F533-4F8D-8EF5-7A2937303B8D}"/>
              </a:ext>
            </a:extLst>
          </p:cNvPr>
          <p:cNvSpPr/>
          <p:nvPr/>
        </p:nvSpPr>
        <p:spPr>
          <a:xfrm>
            <a:off x="4123119" y="5039289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2354F88C-B07A-43D4-9D3A-9A700D217401}"/>
              </a:ext>
            </a:extLst>
          </p:cNvPr>
          <p:cNvSpPr/>
          <p:nvPr/>
        </p:nvSpPr>
        <p:spPr>
          <a:xfrm rot="18017597">
            <a:off x="6134842" y="2263530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95A9E203-24AC-40A6-AD92-D21398090E2F}"/>
              </a:ext>
            </a:extLst>
          </p:cNvPr>
          <p:cNvSpPr/>
          <p:nvPr/>
        </p:nvSpPr>
        <p:spPr>
          <a:xfrm>
            <a:off x="4690319" y="482726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56C62002-F249-4E4D-8BCE-8CEBB9732633}"/>
              </a:ext>
            </a:extLst>
          </p:cNvPr>
          <p:cNvSpPr/>
          <p:nvPr/>
        </p:nvSpPr>
        <p:spPr>
          <a:xfrm>
            <a:off x="4021034" y="2244446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615A867B-60FF-4BEF-BBC0-F66174FD44E9}"/>
              </a:ext>
            </a:extLst>
          </p:cNvPr>
          <p:cNvSpPr/>
          <p:nvPr/>
        </p:nvSpPr>
        <p:spPr>
          <a:xfrm>
            <a:off x="4980788" y="454473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CDDE287B-E481-440B-A505-B53A2C549679}"/>
              </a:ext>
            </a:extLst>
          </p:cNvPr>
          <p:cNvSpPr/>
          <p:nvPr/>
        </p:nvSpPr>
        <p:spPr>
          <a:xfrm>
            <a:off x="4683808" y="4447403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AC2173FE-1689-443B-9555-1CBC02582F07}"/>
              </a:ext>
            </a:extLst>
          </p:cNvPr>
          <p:cNvSpPr/>
          <p:nvPr/>
        </p:nvSpPr>
        <p:spPr>
          <a:xfrm>
            <a:off x="5583156" y="1871211"/>
            <a:ext cx="438921" cy="4389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2871555D-3A30-4275-B70C-E1B8D583F973}"/>
              </a:ext>
            </a:extLst>
          </p:cNvPr>
          <p:cNvSpPr txBox="1"/>
          <p:nvPr/>
        </p:nvSpPr>
        <p:spPr>
          <a:xfrm>
            <a:off x="1983533" y="510475"/>
            <a:ext cx="66527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Enter the world of big data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891CDB4-B57B-4D86-9799-A9456D6AE369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1585988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B9A1A5EE-3259-47E8-93A3-9C575C0449BF}"/>
              </a:ext>
            </a:extLst>
          </p:cNvPr>
          <p:cNvSpPr/>
          <p:nvPr/>
        </p:nvSpPr>
        <p:spPr>
          <a:xfrm>
            <a:off x="3133986" y="3892019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20FAFE1-9800-4EE7-B749-95BEC3AF53B9}"/>
              </a:ext>
            </a:extLst>
          </p:cNvPr>
          <p:cNvSpPr/>
          <p:nvPr/>
        </p:nvSpPr>
        <p:spPr>
          <a:xfrm>
            <a:off x="6475559" y="3622691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517382CE-A7FB-442D-BEE0-51F741B4823D}"/>
              </a:ext>
            </a:extLst>
          </p:cNvPr>
          <p:cNvSpPr/>
          <p:nvPr/>
        </p:nvSpPr>
        <p:spPr>
          <a:xfrm>
            <a:off x="7075816" y="4538891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F5E257A-9791-4317-8995-82BC48363931}"/>
              </a:ext>
            </a:extLst>
          </p:cNvPr>
          <p:cNvSpPr/>
          <p:nvPr/>
        </p:nvSpPr>
        <p:spPr>
          <a:xfrm>
            <a:off x="4218368" y="3893989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CC168F9-E135-43A2-B8DE-7C483024B15F}"/>
              </a:ext>
            </a:extLst>
          </p:cNvPr>
          <p:cNvSpPr/>
          <p:nvPr/>
        </p:nvSpPr>
        <p:spPr>
          <a:xfrm>
            <a:off x="2750745" y="1940197"/>
            <a:ext cx="438921" cy="438921"/>
          </a:xfrm>
          <a:prstGeom prst="ellipse">
            <a:avLst/>
          </a:prstGeom>
          <a:solidFill>
            <a:srgbClr val="B5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4DA342E-8A92-4880-8438-7F7CB2B0A4F2}"/>
              </a:ext>
            </a:extLst>
          </p:cNvPr>
          <p:cNvSpPr/>
          <p:nvPr/>
        </p:nvSpPr>
        <p:spPr>
          <a:xfrm>
            <a:off x="6561578" y="2611527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9FD0C20-1CAE-4B67-BE65-88ABA7241CE7}"/>
              </a:ext>
            </a:extLst>
          </p:cNvPr>
          <p:cNvSpPr/>
          <p:nvPr/>
        </p:nvSpPr>
        <p:spPr>
          <a:xfrm>
            <a:off x="7798616" y="4358274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7C280C8-4AB3-4DB1-ADE6-66B84BFC8B9A}"/>
              </a:ext>
            </a:extLst>
          </p:cNvPr>
          <p:cNvSpPr/>
          <p:nvPr/>
        </p:nvSpPr>
        <p:spPr>
          <a:xfrm>
            <a:off x="6691110" y="3737035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E870C15-4311-4981-BD72-EE3C9633957D}"/>
              </a:ext>
            </a:extLst>
          </p:cNvPr>
          <p:cNvSpPr/>
          <p:nvPr/>
        </p:nvSpPr>
        <p:spPr>
          <a:xfrm>
            <a:off x="5787342" y="4444620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9172F74-8261-4AEA-AF6C-9392FDA9C83E}"/>
              </a:ext>
            </a:extLst>
          </p:cNvPr>
          <p:cNvSpPr/>
          <p:nvPr/>
        </p:nvSpPr>
        <p:spPr>
          <a:xfrm>
            <a:off x="3641735" y="3260481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48877E8-51B1-4982-ABA9-A231C3335AF1}"/>
              </a:ext>
            </a:extLst>
          </p:cNvPr>
          <p:cNvSpPr/>
          <p:nvPr/>
        </p:nvSpPr>
        <p:spPr>
          <a:xfrm>
            <a:off x="4745329" y="3352588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C76FFE4-6AC6-4712-B503-C10715E3F5CD}"/>
              </a:ext>
            </a:extLst>
          </p:cNvPr>
          <p:cNvSpPr/>
          <p:nvPr/>
        </p:nvSpPr>
        <p:spPr>
          <a:xfrm>
            <a:off x="2984125" y="2771673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3694177-1F52-498F-A770-D39F6CDE6E63}"/>
              </a:ext>
            </a:extLst>
          </p:cNvPr>
          <p:cNvSpPr/>
          <p:nvPr/>
        </p:nvSpPr>
        <p:spPr>
          <a:xfrm>
            <a:off x="4080656" y="2274257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5665DB6-52E0-4D9E-AE6A-63AEED8935F7}"/>
              </a:ext>
            </a:extLst>
          </p:cNvPr>
          <p:cNvSpPr/>
          <p:nvPr/>
        </p:nvSpPr>
        <p:spPr>
          <a:xfrm>
            <a:off x="5984566" y="2534315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68522FB-1DAA-4E64-908C-3ECA8ADCD3E4}"/>
              </a:ext>
            </a:extLst>
          </p:cNvPr>
          <p:cNvSpPr/>
          <p:nvPr/>
        </p:nvSpPr>
        <p:spPr>
          <a:xfrm>
            <a:off x="3349014" y="2683723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89B8CBC-C8B3-4445-AA9D-6B42418DFEE7}"/>
              </a:ext>
            </a:extLst>
          </p:cNvPr>
          <p:cNvSpPr/>
          <p:nvPr/>
        </p:nvSpPr>
        <p:spPr>
          <a:xfrm>
            <a:off x="2764664" y="3592424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D2C224-EE7E-4A20-8C49-6EC396EAD2DF}"/>
              </a:ext>
            </a:extLst>
          </p:cNvPr>
          <p:cNvSpPr/>
          <p:nvPr/>
        </p:nvSpPr>
        <p:spPr>
          <a:xfrm>
            <a:off x="7123778" y="2959934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B08AE634-B243-4113-86B1-D0E39D914236}"/>
              </a:ext>
            </a:extLst>
          </p:cNvPr>
          <p:cNvSpPr/>
          <p:nvPr/>
        </p:nvSpPr>
        <p:spPr>
          <a:xfrm>
            <a:off x="6326985" y="3478789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2567209-8612-45D3-B01C-9C28B4FF4FB6}"/>
              </a:ext>
            </a:extLst>
          </p:cNvPr>
          <p:cNvSpPr/>
          <p:nvPr/>
        </p:nvSpPr>
        <p:spPr>
          <a:xfrm rot="16200000">
            <a:off x="4611548" y="4960213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463AF037-789E-4199-98D0-3F20BDF4317F}"/>
              </a:ext>
            </a:extLst>
          </p:cNvPr>
          <p:cNvSpPr/>
          <p:nvPr/>
        </p:nvSpPr>
        <p:spPr>
          <a:xfrm>
            <a:off x="6272437" y="4738202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A0C9A19-C1BD-41B5-BBE4-26BAC0CD88F5}"/>
              </a:ext>
            </a:extLst>
          </p:cNvPr>
          <p:cNvSpPr/>
          <p:nvPr/>
        </p:nvSpPr>
        <p:spPr>
          <a:xfrm>
            <a:off x="6711358" y="4243869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83D41CE-102E-4559-9F89-1595A7FB30F0}"/>
              </a:ext>
            </a:extLst>
          </p:cNvPr>
          <p:cNvSpPr/>
          <p:nvPr/>
        </p:nvSpPr>
        <p:spPr>
          <a:xfrm>
            <a:off x="6894391" y="4639711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28B2F2A-34C8-4A28-9F29-07E369EE4B34}"/>
              </a:ext>
            </a:extLst>
          </p:cNvPr>
          <p:cNvSpPr/>
          <p:nvPr/>
        </p:nvSpPr>
        <p:spPr>
          <a:xfrm rot="12617597">
            <a:off x="6755687" y="2168674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F16668F-F98A-40A6-B9F3-E24A11BFA0B0}"/>
              </a:ext>
            </a:extLst>
          </p:cNvPr>
          <p:cNvSpPr/>
          <p:nvPr/>
        </p:nvSpPr>
        <p:spPr>
          <a:xfrm rot="16200000">
            <a:off x="4737594" y="4088720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9DCF6DF-B1AD-4026-B446-A79D176A0991}"/>
              </a:ext>
            </a:extLst>
          </p:cNvPr>
          <p:cNvSpPr/>
          <p:nvPr/>
        </p:nvSpPr>
        <p:spPr>
          <a:xfrm>
            <a:off x="5722268" y="3596343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20D317F-2160-45DB-9535-94C0F87FF4B2}"/>
              </a:ext>
            </a:extLst>
          </p:cNvPr>
          <p:cNvSpPr/>
          <p:nvPr/>
        </p:nvSpPr>
        <p:spPr>
          <a:xfrm>
            <a:off x="4506709" y="4092651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3D49670-A505-4554-800C-AE94B5331795}"/>
              </a:ext>
            </a:extLst>
          </p:cNvPr>
          <p:cNvSpPr/>
          <p:nvPr/>
        </p:nvSpPr>
        <p:spPr>
          <a:xfrm rot="18017597">
            <a:off x="5984813" y="1698965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E6F8766B-A86C-43D1-8FE8-BDB0CCBBA953}"/>
              </a:ext>
            </a:extLst>
          </p:cNvPr>
          <p:cNvSpPr/>
          <p:nvPr/>
        </p:nvSpPr>
        <p:spPr>
          <a:xfrm rot="18017597">
            <a:off x="4223529" y="2279011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98C249A-4E7B-4EB0-9694-DF7549685FA7}"/>
              </a:ext>
            </a:extLst>
          </p:cNvPr>
          <p:cNvSpPr/>
          <p:nvPr/>
        </p:nvSpPr>
        <p:spPr>
          <a:xfrm rot="18017597">
            <a:off x="3173464" y="2509573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5AE9C635-794F-415B-A378-5D17B2E823CC}"/>
              </a:ext>
            </a:extLst>
          </p:cNvPr>
          <p:cNvSpPr/>
          <p:nvPr/>
        </p:nvSpPr>
        <p:spPr>
          <a:xfrm>
            <a:off x="5916451" y="2566492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B53F716-9A34-4A2D-A93D-BB680F779592}"/>
              </a:ext>
            </a:extLst>
          </p:cNvPr>
          <p:cNvSpPr/>
          <p:nvPr/>
        </p:nvSpPr>
        <p:spPr>
          <a:xfrm>
            <a:off x="3861195" y="3489329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854B30C-C3EF-4B24-BCE1-27A155235D5C}"/>
              </a:ext>
            </a:extLst>
          </p:cNvPr>
          <p:cNvSpPr/>
          <p:nvPr/>
        </p:nvSpPr>
        <p:spPr>
          <a:xfrm>
            <a:off x="5176957" y="3590906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5CFCFB4-D0ED-4A97-A53A-7DB3BB565263}"/>
              </a:ext>
            </a:extLst>
          </p:cNvPr>
          <p:cNvSpPr/>
          <p:nvPr/>
        </p:nvSpPr>
        <p:spPr>
          <a:xfrm>
            <a:off x="4618650" y="4025777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E82D9713-898E-4ECC-B980-446AE4D71E32}"/>
              </a:ext>
            </a:extLst>
          </p:cNvPr>
          <p:cNvSpPr/>
          <p:nvPr/>
        </p:nvSpPr>
        <p:spPr>
          <a:xfrm>
            <a:off x="7898455" y="3437566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5516D9DE-83A1-4B0C-A292-A853CE32238D}"/>
              </a:ext>
            </a:extLst>
          </p:cNvPr>
          <p:cNvSpPr/>
          <p:nvPr/>
        </p:nvSpPr>
        <p:spPr>
          <a:xfrm>
            <a:off x="3631038" y="3893989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C4DC1AA-7FE5-4BC4-8F7D-07D8D833B091}"/>
              </a:ext>
            </a:extLst>
          </p:cNvPr>
          <p:cNvSpPr/>
          <p:nvPr/>
        </p:nvSpPr>
        <p:spPr>
          <a:xfrm>
            <a:off x="7361638" y="2604363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D2315FA2-AD3C-407F-8B54-676FA3CF3B7A}"/>
              </a:ext>
            </a:extLst>
          </p:cNvPr>
          <p:cNvSpPr/>
          <p:nvPr/>
        </p:nvSpPr>
        <p:spPr>
          <a:xfrm>
            <a:off x="4038246" y="5214942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E550FE1-6F0E-4614-B032-BA4BCE3DF775}"/>
              </a:ext>
            </a:extLst>
          </p:cNvPr>
          <p:cNvSpPr/>
          <p:nvPr/>
        </p:nvSpPr>
        <p:spPr>
          <a:xfrm>
            <a:off x="3183600" y="2961642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9CD8FC69-A989-4256-B0F8-6F286034191D}"/>
              </a:ext>
            </a:extLst>
          </p:cNvPr>
          <p:cNvSpPr/>
          <p:nvPr/>
        </p:nvSpPr>
        <p:spPr>
          <a:xfrm>
            <a:off x="5172997" y="3192916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BC38C11-53E4-44A3-B71E-6C4413F827B6}"/>
              </a:ext>
            </a:extLst>
          </p:cNvPr>
          <p:cNvSpPr/>
          <p:nvPr/>
        </p:nvSpPr>
        <p:spPr>
          <a:xfrm>
            <a:off x="5363925" y="2680444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C0F1B6A-1DEF-4862-AA87-F288C5AF249D}"/>
              </a:ext>
            </a:extLst>
          </p:cNvPr>
          <p:cNvSpPr/>
          <p:nvPr/>
        </p:nvSpPr>
        <p:spPr>
          <a:xfrm>
            <a:off x="6428581" y="3551741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4B960CB-A4F6-411F-855F-B3DD6FBC9206}"/>
              </a:ext>
            </a:extLst>
          </p:cNvPr>
          <p:cNvSpPr/>
          <p:nvPr/>
        </p:nvSpPr>
        <p:spPr>
          <a:xfrm>
            <a:off x="4707766" y="3544405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22ECAB1-50FC-437E-99FC-F66DF87354CA}"/>
              </a:ext>
            </a:extLst>
          </p:cNvPr>
          <p:cNvSpPr/>
          <p:nvPr/>
        </p:nvSpPr>
        <p:spPr>
          <a:xfrm>
            <a:off x="5417003" y="3138263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C68C0B2-508F-4FA4-9613-B53A588EB0C1}"/>
              </a:ext>
            </a:extLst>
          </p:cNvPr>
          <p:cNvSpPr/>
          <p:nvPr/>
        </p:nvSpPr>
        <p:spPr>
          <a:xfrm>
            <a:off x="6331431" y="4984816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ADDCA73-76BA-426D-BEC1-C664B30A0B2E}"/>
              </a:ext>
            </a:extLst>
          </p:cNvPr>
          <p:cNvSpPr/>
          <p:nvPr/>
        </p:nvSpPr>
        <p:spPr>
          <a:xfrm>
            <a:off x="5623582" y="3632928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ABF07297-5B90-48A8-9D28-BDD238FF8DEC}"/>
              </a:ext>
            </a:extLst>
          </p:cNvPr>
          <p:cNvSpPr/>
          <p:nvPr/>
        </p:nvSpPr>
        <p:spPr>
          <a:xfrm>
            <a:off x="4283830" y="1976693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E1097E6-7C5F-423C-8D8F-78B0F9C6A649}"/>
              </a:ext>
            </a:extLst>
          </p:cNvPr>
          <p:cNvSpPr/>
          <p:nvPr/>
        </p:nvSpPr>
        <p:spPr>
          <a:xfrm>
            <a:off x="3613140" y="3744717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9471EC01-6FEA-4A85-82F9-B92A34E6FF3E}"/>
              </a:ext>
            </a:extLst>
          </p:cNvPr>
          <p:cNvSpPr/>
          <p:nvPr/>
        </p:nvSpPr>
        <p:spPr>
          <a:xfrm>
            <a:off x="4711166" y="2823824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8401FB3-259E-4097-B2D7-7E0AAB36F564}"/>
              </a:ext>
            </a:extLst>
          </p:cNvPr>
          <p:cNvSpPr/>
          <p:nvPr/>
        </p:nvSpPr>
        <p:spPr>
          <a:xfrm>
            <a:off x="3936872" y="2721548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936AFCF1-928F-440E-B39E-0E978A123351}"/>
              </a:ext>
            </a:extLst>
          </p:cNvPr>
          <p:cNvSpPr/>
          <p:nvPr/>
        </p:nvSpPr>
        <p:spPr>
          <a:xfrm>
            <a:off x="6248927" y="4559991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35CA858-928B-4889-AC69-D3B2642B16EC}"/>
              </a:ext>
            </a:extLst>
          </p:cNvPr>
          <p:cNvSpPr/>
          <p:nvPr/>
        </p:nvSpPr>
        <p:spPr>
          <a:xfrm>
            <a:off x="7852926" y="3067806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3B91626-BE93-4AB9-878A-7A2BFC11EBF0}"/>
              </a:ext>
            </a:extLst>
          </p:cNvPr>
          <p:cNvSpPr/>
          <p:nvPr/>
        </p:nvSpPr>
        <p:spPr>
          <a:xfrm>
            <a:off x="6783438" y="3391150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B53A06E1-0305-48CB-9CE5-88E9842651AB}"/>
              </a:ext>
            </a:extLst>
          </p:cNvPr>
          <p:cNvSpPr/>
          <p:nvPr/>
        </p:nvSpPr>
        <p:spPr>
          <a:xfrm>
            <a:off x="5258388" y="3900264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8F746CA9-8219-4B75-A459-4FAE853F2ED0}"/>
              </a:ext>
            </a:extLst>
          </p:cNvPr>
          <p:cNvSpPr/>
          <p:nvPr/>
        </p:nvSpPr>
        <p:spPr>
          <a:xfrm>
            <a:off x="7377492" y="3655419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9509C5E-3864-41E1-AB5B-DF97FECE46AC}"/>
              </a:ext>
            </a:extLst>
          </p:cNvPr>
          <p:cNvSpPr/>
          <p:nvPr/>
        </p:nvSpPr>
        <p:spPr>
          <a:xfrm>
            <a:off x="5028177" y="2399110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72BC58A-357F-451E-AA88-050A1C82D0A0}"/>
              </a:ext>
            </a:extLst>
          </p:cNvPr>
          <p:cNvSpPr/>
          <p:nvPr/>
        </p:nvSpPr>
        <p:spPr>
          <a:xfrm>
            <a:off x="4072142" y="3247534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0D8A258-D003-4F98-ACD8-D4A901E93F25}"/>
              </a:ext>
            </a:extLst>
          </p:cNvPr>
          <p:cNvSpPr/>
          <p:nvPr/>
        </p:nvSpPr>
        <p:spPr>
          <a:xfrm>
            <a:off x="5343199" y="4031345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3ED37EF3-D8CC-41A3-9C91-6C301BF80C88}"/>
              </a:ext>
            </a:extLst>
          </p:cNvPr>
          <p:cNvSpPr/>
          <p:nvPr/>
        </p:nvSpPr>
        <p:spPr>
          <a:xfrm>
            <a:off x="6734681" y="4344383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8A4CEE6C-3441-4474-8B87-31A0790C1527}"/>
              </a:ext>
            </a:extLst>
          </p:cNvPr>
          <p:cNvSpPr/>
          <p:nvPr/>
        </p:nvSpPr>
        <p:spPr>
          <a:xfrm>
            <a:off x="5704733" y="4744683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3A6E2C06-5C52-4C0F-9A15-E302CAE7247F}"/>
              </a:ext>
            </a:extLst>
          </p:cNvPr>
          <p:cNvSpPr/>
          <p:nvPr/>
        </p:nvSpPr>
        <p:spPr>
          <a:xfrm>
            <a:off x="6190893" y="4779076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CBB0DE47-59E1-4C45-9C4D-7ACECE356765}"/>
              </a:ext>
            </a:extLst>
          </p:cNvPr>
          <p:cNvSpPr/>
          <p:nvPr/>
        </p:nvSpPr>
        <p:spPr>
          <a:xfrm>
            <a:off x="6373476" y="5205567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22E3A0B3-76C9-48C7-9156-C1A3079DEC7F}"/>
              </a:ext>
            </a:extLst>
          </p:cNvPr>
          <p:cNvSpPr/>
          <p:nvPr/>
        </p:nvSpPr>
        <p:spPr>
          <a:xfrm>
            <a:off x="6462238" y="3260983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EACB942-11AE-44F1-8E44-4EEF2D2B6FB0}"/>
              </a:ext>
            </a:extLst>
          </p:cNvPr>
          <p:cNvSpPr/>
          <p:nvPr/>
        </p:nvSpPr>
        <p:spPr>
          <a:xfrm rot="16200000">
            <a:off x="4386655" y="4474920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58B05F4C-7FE1-44B1-B3E6-4E951DD9CD0C}"/>
              </a:ext>
            </a:extLst>
          </p:cNvPr>
          <p:cNvSpPr/>
          <p:nvPr/>
        </p:nvSpPr>
        <p:spPr>
          <a:xfrm>
            <a:off x="4053541" y="3873370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68999A9-CFCD-46A5-9477-C8A1E76AEF43}"/>
              </a:ext>
            </a:extLst>
          </p:cNvPr>
          <p:cNvSpPr/>
          <p:nvPr/>
        </p:nvSpPr>
        <p:spPr>
          <a:xfrm>
            <a:off x="7681374" y="4162345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ACBFC4E-5732-4B63-BE66-6269D79BBA0F}"/>
              </a:ext>
            </a:extLst>
          </p:cNvPr>
          <p:cNvSpPr/>
          <p:nvPr/>
        </p:nvSpPr>
        <p:spPr>
          <a:xfrm>
            <a:off x="4712376" y="3786611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F97D7C22-FDFA-443C-9099-462B74E1851A}"/>
              </a:ext>
            </a:extLst>
          </p:cNvPr>
          <p:cNvSpPr/>
          <p:nvPr/>
        </p:nvSpPr>
        <p:spPr>
          <a:xfrm rot="18017597">
            <a:off x="4996739" y="1668990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BF3F56FE-7728-4BC3-87CE-8551991AB9EB}"/>
              </a:ext>
            </a:extLst>
          </p:cNvPr>
          <p:cNvSpPr/>
          <p:nvPr/>
        </p:nvSpPr>
        <p:spPr>
          <a:xfrm rot="18017597">
            <a:off x="4377701" y="1787697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78E36A34-0144-4F82-B7F1-A2927418DEA2}"/>
              </a:ext>
            </a:extLst>
          </p:cNvPr>
          <p:cNvSpPr/>
          <p:nvPr/>
        </p:nvSpPr>
        <p:spPr>
          <a:xfrm>
            <a:off x="3594103" y="4876939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C4BF738B-3BA6-4F57-A283-050D74AC1469}"/>
              </a:ext>
            </a:extLst>
          </p:cNvPr>
          <p:cNvSpPr/>
          <p:nvPr/>
        </p:nvSpPr>
        <p:spPr>
          <a:xfrm>
            <a:off x="5370338" y="3160111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E6B1DE1C-97C5-4C72-AA81-CFB0AC4977CE}"/>
              </a:ext>
            </a:extLst>
          </p:cNvPr>
          <p:cNvSpPr/>
          <p:nvPr/>
        </p:nvSpPr>
        <p:spPr>
          <a:xfrm rot="18017597">
            <a:off x="3708290" y="1985607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300740F0-A8E6-480F-A63F-3CA0DD551B8C}"/>
              </a:ext>
            </a:extLst>
          </p:cNvPr>
          <p:cNvSpPr/>
          <p:nvPr/>
        </p:nvSpPr>
        <p:spPr>
          <a:xfrm>
            <a:off x="4296965" y="4932329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80EE5E7-9318-4F51-BFBC-5FCB9223A960}"/>
              </a:ext>
            </a:extLst>
          </p:cNvPr>
          <p:cNvSpPr/>
          <p:nvPr/>
        </p:nvSpPr>
        <p:spPr>
          <a:xfrm>
            <a:off x="4377090" y="3052529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C72940B-F739-4CF4-A079-7ACBA2DBAE39}"/>
              </a:ext>
            </a:extLst>
          </p:cNvPr>
          <p:cNvSpPr/>
          <p:nvPr/>
        </p:nvSpPr>
        <p:spPr>
          <a:xfrm rot="16200000">
            <a:off x="4552854" y="3473629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BFDD2CCB-AA47-48BF-A485-37ED11292D83}"/>
              </a:ext>
            </a:extLst>
          </p:cNvPr>
          <p:cNvSpPr/>
          <p:nvPr/>
        </p:nvSpPr>
        <p:spPr>
          <a:xfrm rot="16200000">
            <a:off x="4588631" y="2904392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1815168-8AF9-4E8F-86FA-77FD63B827CB}"/>
              </a:ext>
            </a:extLst>
          </p:cNvPr>
          <p:cNvSpPr/>
          <p:nvPr/>
        </p:nvSpPr>
        <p:spPr>
          <a:xfrm>
            <a:off x="6555947" y="1833626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1289896F-598D-4DAD-8AB3-24F6C302CD6A}"/>
              </a:ext>
            </a:extLst>
          </p:cNvPr>
          <p:cNvSpPr/>
          <p:nvPr/>
        </p:nvSpPr>
        <p:spPr>
          <a:xfrm>
            <a:off x="7723091" y="2468507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1FAD153E-1A1F-40B5-9224-E6D74C001F93}"/>
              </a:ext>
            </a:extLst>
          </p:cNvPr>
          <p:cNvSpPr/>
          <p:nvPr/>
        </p:nvSpPr>
        <p:spPr>
          <a:xfrm>
            <a:off x="5968552" y="2783701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4E35AE03-7821-4981-98F8-EC7858606B62}"/>
              </a:ext>
            </a:extLst>
          </p:cNvPr>
          <p:cNvSpPr/>
          <p:nvPr/>
        </p:nvSpPr>
        <p:spPr>
          <a:xfrm rot="16200000">
            <a:off x="5084233" y="3164546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A230D867-4030-4D3A-9193-D30050F1A04B}"/>
              </a:ext>
            </a:extLst>
          </p:cNvPr>
          <p:cNvSpPr/>
          <p:nvPr/>
        </p:nvSpPr>
        <p:spPr>
          <a:xfrm rot="16200000">
            <a:off x="5294234" y="3873371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D65C29D-DFD1-476E-B2D3-C2A2CB4B2ECA}"/>
              </a:ext>
            </a:extLst>
          </p:cNvPr>
          <p:cNvSpPr/>
          <p:nvPr/>
        </p:nvSpPr>
        <p:spPr>
          <a:xfrm>
            <a:off x="6171388" y="2914356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DC05EFE6-23FA-41D9-93FB-94168BE650C1}"/>
              </a:ext>
            </a:extLst>
          </p:cNvPr>
          <p:cNvSpPr/>
          <p:nvPr/>
        </p:nvSpPr>
        <p:spPr>
          <a:xfrm>
            <a:off x="5090326" y="1986887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648E100A-1C16-4167-9312-68308A983493}"/>
              </a:ext>
            </a:extLst>
          </p:cNvPr>
          <p:cNvSpPr/>
          <p:nvPr/>
        </p:nvSpPr>
        <p:spPr>
          <a:xfrm>
            <a:off x="6914319" y="4794786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AC9AF1D-A647-484C-8FB0-5E4CE8A80B8C}"/>
              </a:ext>
            </a:extLst>
          </p:cNvPr>
          <p:cNvSpPr/>
          <p:nvPr/>
        </p:nvSpPr>
        <p:spPr>
          <a:xfrm>
            <a:off x="4906981" y="3766013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A7AB44FB-29FF-41F9-BDB1-BD43F190B8B3}"/>
              </a:ext>
            </a:extLst>
          </p:cNvPr>
          <p:cNvSpPr/>
          <p:nvPr/>
        </p:nvSpPr>
        <p:spPr>
          <a:xfrm>
            <a:off x="4170780" y="4421402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977FFF06-9E18-4B38-BED3-8F659C6769E4}"/>
              </a:ext>
            </a:extLst>
          </p:cNvPr>
          <p:cNvSpPr/>
          <p:nvPr/>
        </p:nvSpPr>
        <p:spPr>
          <a:xfrm>
            <a:off x="4993072" y="2170706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4AA9A4C-0FA0-40C3-AE12-FA3EFED1B200}"/>
              </a:ext>
            </a:extLst>
          </p:cNvPr>
          <p:cNvSpPr/>
          <p:nvPr/>
        </p:nvSpPr>
        <p:spPr>
          <a:xfrm>
            <a:off x="3531179" y="2201361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B0DEFBF9-B004-4F22-A07E-6CD86A23E81A}"/>
              </a:ext>
            </a:extLst>
          </p:cNvPr>
          <p:cNvSpPr/>
          <p:nvPr/>
        </p:nvSpPr>
        <p:spPr>
          <a:xfrm>
            <a:off x="4299191" y="2634884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593DDE6C-807C-44B4-BFEE-5E056D2E3648}"/>
              </a:ext>
            </a:extLst>
          </p:cNvPr>
          <p:cNvSpPr/>
          <p:nvPr/>
        </p:nvSpPr>
        <p:spPr>
          <a:xfrm>
            <a:off x="5464622" y="1739825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13FBD52E-F4ED-4180-BC66-F46A4D238DB8}"/>
              </a:ext>
            </a:extLst>
          </p:cNvPr>
          <p:cNvSpPr/>
          <p:nvPr/>
        </p:nvSpPr>
        <p:spPr>
          <a:xfrm>
            <a:off x="7219645" y="2442533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24241289-F148-4F4B-B1FB-33657B5892D0}"/>
              </a:ext>
            </a:extLst>
          </p:cNvPr>
          <p:cNvSpPr/>
          <p:nvPr/>
        </p:nvSpPr>
        <p:spPr>
          <a:xfrm>
            <a:off x="5409041" y="2237099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FA6D219-F6A4-495A-8AF2-749A2DB9EE5C}"/>
              </a:ext>
            </a:extLst>
          </p:cNvPr>
          <p:cNvSpPr/>
          <p:nvPr/>
        </p:nvSpPr>
        <p:spPr>
          <a:xfrm>
            <a:off x="4760785" y="4194114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BB3B725-C97B-448E-81B1-BA34E9074C38}"/>
              </a:ext>
            </a:extLst>
          </p:cNvPr>
          <p:cNvSpPr/>
          <p:nvPr/>
        </p:nvSpPr>
        <p:spPr>
          <a:xfrm>
            <a:off x="4115060" y="3188508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0DB3C66-583A-43AC-9579-DBDA4393612D}"/>
              </a:ext>
            </a:extLst>
          </p:cNvPr>
          <p:cNvSpPr/>
          <p:nvPr/>
        </p:nvSpPr>
        <p:spPr>
          <a:xfrm>
            <a:off x="7211873" y="3913325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07185806-AB06-4B31-8854-820F46B2054C}"/>
              </a:ext>
            </a:extLst>
          </p:cNvPr>
          <p:cNvSpPr/>
          <p:nvPr/>
        </p:nvSpPr>
        <p:spPr>
          <a:xfrm>
            <a:off x="6147314" y="3889840"/>
            <a:ext cx="438921" cy="43892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ACC0A1E5-5EDB-455D-AE7D-692BCE835659}"/>
              </a:ext>
            </a:extLst>
          </p:cNvPr>
          <p:cNvSpPr/>
          <p:nvPr/>
        </p:nvSpPr>
        <p:spPr>
          <a:xfrm>
            <a:off x="5894900" y="2816111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FB7AE079-DE38-46DB-B353-8C7EC9E10896}"/>
              </a:ext>
            </a:extLst>
          </p:cNvPr>
          <p:cNvSpPr/>
          <p:nvPr/>
        </p:nvSpPr>
        <p:spPr>
          <a:xfrm>
            <a:off x="3802481" y="4469310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7957C33C-8044-430E-BA0C-169B5ACF3634}"/>
              </a:ext>
            </a:extLst>
          </p:cNvPr>
          <p:cNvSpPr/>
          <p:nvPr/>
        </p:nvSpPr>
        <p:spPr>
          <a:xfrm>
            <a:off x="7250635" y="3269089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A12DAD14-686E-4754-A3B3-3C142C42C669}"/>
              </a:ext>
            </a:extLst>
          </p:cNvPr>
          <p:cNvSpPr/>
          <p:nvPr/>
        </p:nvSpPr>
        <p:spPr>
          <a:xfrm>
            <a:off x="5631585" y="4101069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A72B7BF5-29B6-491F-AF6E-3DFCC8F5C438}"/>
              </a:ext>
            </a:extLst>
          </p:cNvPr>
          <p:cNvSpPr/>
          <p:nvPr/>
        </p:nvSpPr>
        <p:spPr>
          <a:xfrm>
            <a:off x="6809112" y="2751688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>
            <a:extLst>
              <a:ext uri="{FF2B5EF4-FFF2-40B4-BE49-F238E27FC236}">
                <a16:creationId xmlns:a16="http://schemas.microsoft.com/office/drawing/2014/main" id="{3F5BD404-855A-4DA2-8CE1-E340731DEAFF}"/>
              </a:ext>
            </a:extLst>
          </p:cNvPr>
          <p:cNvSpPr/>
          <p:nvPr/>
        </p:nvSpPr>
        <p:spPr>
          <a:xfrm>
            <a:off x="7798617" y="3701272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ABD2595C-FE5A-45B7-B519-00A541226C8A}"/>
              </a:ext>
            </a:extLst>
          </p:cNvPr>
          <p:cNvSpPr/>
          <p:nvPr/>
        </p:nvSpPr>
        <p:spPr>
          <a:xfrm>
            <a:off x="6272437" y="4184285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F2E7EAD9-3F32-402D-86A2-24915E944802}"/>
              </a:ext>
            </a:extLst>
          </p:cNvPr>
          <p:cNvSpPr/>
          <p:nvPr/>
        </p:nvSpPr>
        <p:spPr>
          <a:xfrm>
            <a:off x="5736992" y="2850752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F21A8D7C-F273-4FB7-A13E-585DBAD676F3}"/>
              </a:ext>
            </a:extLst>
          </p:cNvPr>
          <p:cNvSpPr/>
          <p:nvPr/>
        </p:nvSpPr>
        <p:spPr>
          <a:xfrm>
            <a:off x="7215099" y="4601266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9E4614BD-1119-486A-969E-089EF4ECD0E9}"/>
              </a:ext>
            </a:extLst>
          </p:cNvPr>
          <p:cNvSpPr/>
          <p:nvPr/>
        </p:nvSpPr>
        <p:spPr>
          <a:xfrm rot="16200000">
            <a:off x="5277467" y="4575967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B186BD26-7FE0-464E-8BF1-F47114D03748}"/>
              </a:ext>
            </a:extLst>
          </p:cNvPr>
          <p:cNvSpPr/>
          <p:nvPr/>
        </p:nvSpPr>
        <p:spPr>
          <a:xfrm rot="18017597">
            <a:off x="5390380" y="2063182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B6E39DE5-590F-406E-9278-AC9B1C5466B8}"/>
              </a:ext>
            </a:extLst>
          </p:cNvPr>
          <p:cNvSpPr/>
          <p:nvPr/>
        </p:nvSpPr>
        <p:spPr>
          <a:xfrm rot="18017597">
            <a:off x="3235022" y="1996160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64174ABB-AE62-4C41-8396-E048FD2984E3}"/>
              </a:ext>
            </a:extLst>
          </p:cNvPr>
          <p:cNvSpPr/>
          <p:nvPr/>
        </p:nvSpPr>
        <p:spPr>
          <a:xfrm>
            <a:off x="5696990" y="5438351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8FD95993-0CA0-40FA-8CB6-EE83AA77A34A}"/>
              </a:ext>
            </a:extLst>
          </p:cNvPr>
          <p:cNvSpPr/>
          <p:nvPr/>
        </p:nvSpPr>
        <p:spPr>
          <a:xfrm>
            <a:off x="5321461" y="5270577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509CE9C1-1909-4063-9D5E-AED3DFB00C31}"/>
              </a:ext>
            </a:extLst>
          </p:cNvPr>
          <p:cNvSpPr/>
          <p:nvPr/>
        </p:nvSpPr>
        <p:spPr>
          <a:xfrm>
            <a:off x="4386655" y="4805281"/>
            <a:ext cx="438921" cy="438921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139FC128-23F6-463F-8371-49FD1EC75C09}"/>
              </a:ext>
            </a:extLst>
          </p:cNvPr>
          <p:cNvSpPr/>
          <p:nvPr/>
        </p:nvSpPr>
        <p:spPr>
          <a:xfrm rot="18017597">
            <a:off x="4891112" y="2284157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009A15CE-3E25-42D6-B3D8-0B75DE6EBAB5}"/>
              </a:ext>
            </a:extLst>
          </p:cNvPr>
          <p:cNvSpPr/>
          <p:nvPr/>
        </p:nvSpPr>
        <p:spPr>
          <a:xfrm>
            <a:off x="5491909" y="5385277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9590C933-AAAD-42B7-A8D5-405A32777679}"/>
              </a:ext>
            </a:extLst>
          </p:cNvPr>
          <p:cNvSpPr/>
          <p:nvPr/>
        </p:nvSpPr>
        <p:spPr>
          <a:xfrm rot="18017597">
            <a:off x="6453895" y="1930037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585CA551-D1D2-4E26-9781-AC6B4C87AE05}"/>
              </a:ext>
            </a:extLst>
          </p:cNvPr>
          <p:cNvSpPr/>
          <p:nvPr/>
        </p:nvSpPr>
        <p:spPr>
          <a:xfrm>
            <a:off x="6563105" y="2860700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8D157F3-059C-4F33-8871-93796A0C4E7A}"/>
              </a:ext>
            </a:extLst>
          </p:cNvPr>
          <p:cNvSpPr/>
          <p:nvPr/>
        </p:nvSpPr>
        <p:spPr>
          <a:xfrm>
            <a:off x="6089840" y="4115598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BC1FA81-5607-4BED-936C-A1CFDD5600A6}"/>
              </a:ext>
            </a:extLst>
          </p:cNvPr>
          <p:cNvSpPr/>
          <p:nvPr/>
        </p:nvSpPr>
        <p:spPr>
          <a:xfrm>
            <a:off x="7490330" y="2109784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AE204D25-0AD5-4496-B88D-4C69B8CFB79F}"/>
              </a:ext>
            </a:extLst>
          </p:cNvPr>
          <p:cNvSpPr/>
          <p:nvPr/>
        </p:nvSpPr>
        <p:spPr>
          <a:xfrm>
            <a:off x="5981355" y="3342071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5BAB67B9-0C88-4469-90A9-CB238CBBC502}"/>
              </a:ext>
            </a:extLst>
          </p:cNvPr>
          <p:cNvSpPr/>
          <p:nvPr/>
        </p:nvSpPr>
        <p:spPr>
          <a:xfrm>
            <a:off x="3102647" y="3336132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D9B603A-79D4-4C69-BEB8-6A8A74A8FE06}"/>
              </a:ext>
            </a:extLst>
          </p:cNvPr>
          <p:cNvSpPr/>
          <p:nvPr/>
        </p:nvSpPr>
        <p:spPr>
          <a:xfrm>
            <a:off x="6573179" y="2897211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1AB4469E-7D10-4ABD-A143-E0594D9F3B68}"/>
              </a:ext>
            </a:extLst>
          </p:cNvPr>
          <p:cNvSpPr/>
          <p:nvPr/>
        </p:nvSpPr>
        <p:spPr>
          <a:xfrm>
            <a:off x="7047418" y="1919859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869B83D-26F5-4494-A332-74ED4A226B47}"/>
              </a:ext>
            </a:extLst>
          </p:cNvPr>
          <p:cNvSpPr/>
          <p:nvPr/>
        </p:nvSpPr>
        <p:spPr>
          <a:xfrm>
            <a:off x="5661728" y="3461520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FB73DDAC-4785-4706-B0D4-BD9748D7A73E}"/>
              </a:ext>
            </a:extLst>
          </p:cNvPr>
          <p:cNvSpPr/>
          <p:nvPr/>
        </p:nvSpPr>
        <p:spPr>
          <a:xfrm rot="18017597">
            <a:off x="5973806" y="2331065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965F49D-EFCB-453C-89D9-4C7360B9A1A9}"/>
              </a:ext>
            </a:extLst>
          </p:cNvPr>
          <p:cNvSpPr/>
          <p:nvPr/>
        </p:nvSpPr>
        <p:spPr>
          <a:xfrm>
            <a:off x="3512182" y="4249874"/>
            <a:ext cx="438921" cy="43892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FEAA869A-FC0F-494F-9D26-EAB79E3FF8F7}"/>
              </a:ext>
            </a:extLst>
          </p:cNvPr>
          <p:cNvSpPr/>
          <p:nvPr/>
        </p:nvSpPr>
        <p:spPr>
          <a:xfrm>
            <a:off x="5612915" y="4124923"/>
            <a:ext cx="438921" cy="438921"/>
          </a:xfrm>
          <a:prstGeom prst="ellipse">
            <a:avLst/>
          </a:prstGeom>
          <a:solidFill>
            <a:srgbClr val="1D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631AC041-D2F5-4E11-AA3C-83A4FF5CCB61}"/>
              </a:ext>
            </a:extLst>
          </p:cNvPr>
          <p:cNvSpPr/>
          <p:nvPr/>
        </p:nvSpPr>
        <p:spPr>
          <a:xfrm>
            <a:off x="5036628" y="3755585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F493AC29-5C1D-4C3C-8F41-EF677D72191B}"/>
              </a:ext>
            </a:extLst>
          </p:cNvPr>
          <p:cNvSpPr/>
          <p:nvPr/>
        </p:nvSpPr>
        <p:spPr>
          <a:xfrm>
            <a:off x="7681375" y="2936971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13280716-A2DD-47C6-8213-A6F2F4354606}"/>
              </a:ext>
            </a:extLst>
          </p:cNvPr>
          <p:cNvSpPr/>
          <p:nvPr/>
        </p:nvSpPr>
        <p:spPr>
          <a:xfrm>
            <a:off x="7424567" y="3198642"/>
            <a:ext cx="438921" cy="438921"/>
          </a:xfrm>
          <a:prstGeom prst="ellipse">
            <a:avLst/>
          </a:prstGeom>
          <a:solidFill>
            <a:srgbClr val="FFDA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E9CFA3CD-E4C4-44D3-B6B3-E42C40A24E17}"/>
              </a:ext>
            </a:extLst>
          </p:cNvPr>
          <p:cNvSpPr/>
          <p:nvPr/>
        </p:nvSpPr>
        <p:spPr>
          <a:xfrm>
            <a:off x="5168132" y="2615644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AD090DBA-7A2A-4A3A-8C46-C51F9B6B0710}"/>
              </a:ext>
            </a:extLst>
          </p:cNvPr>
          <p:cNvSpPr/>
          <p:nvPr/>
        </p:nvSpPr>
        <p:spPr>
          <a:xfrm rot="16200000">
            <a:off x="5508683" y="4999431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6F642F96-0010-4289-A075-AC78F9E4BAC8}"/>
              </a:ext>
            </a:extLst>
          </p:cNvPr>
          <p:cNvSpPr/>
          <p:nvPr/>
        </p:nvSpPr>
        <p:spPr>
          <a:xfrm rot="16200000">
            <a:off x="5193634" y="5224402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A601E3D7-E93E-4677-9C8A-3522F7735752}"/>
              </a:ext>
            </a:extLst>
          </p:cNvPr>
          <p:cNvSpPr/>
          <p:nvPr/>
        </p:nvSpPr>
        <p:spPr>
          <a:xfrm>
            <a:off x="6693681" y="3649419"/>
            <a:ext cx="438921" cy="438921"/>
          </a:xfrm>
          <a:prstGeom prst="ellipse">
            <a:avLst/>
          </a:prstGeom>
          <a:solidFill>
            <a:srgbClr val="FF7F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A713B35D-B26B-4048-A76F-EF504EC078A0}"/>
              </a:ext>
            </a:extLst>
          </p:cNvPr>
          <p:cNvSpPr/>
          <p:nvPr/>
        </p:nvSpPr>
        <p:spPr>
          <a:xfrm>
            <a:off x="6096324" y="2738090"/>
            <a:ext cx="438921" cy="438921"/>
          </a:xfrm>
          <a:prstGeom prst="ellipse">
            <a:avLst/>
          </a:prstGeom>
          <a:solidFill>
            <a:srgbClr val="CBB3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6974B8DF-6646-478D-9A93-4B8802A0E9DE}"/>
              </a:ext>
            </a:extLst>
          </p:cNvPr>
          <p:cNvSpPr/>
          <p:nvPr/>
        </p:nvSpPr>
        <p:spPr>
          <a:xfrm>
            <a:off x="4682509" y="3707213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A5582C7A-2EC5-4705-B89E-A940F83F2217}"/>
              </a:ext>
            </a:extLst>
          </p:cNvPr>
          <p:cNvSpPr/>
          <p:nvPr/>
        </p:nvSpPr>
        <p:spPr>
          <a:xfrm>
            <a:off x="5257085" y="3705070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6AB35ED-F5AC-4A49-A93B-6C4CDEC98208}"/>
              </a:ext>
            </a:extLst>
          </p:cNvPr>
          <p:cNvSpPr/>
          <p:nvPr/>
        </p:nvSpPr>
        <p:spPr>
          <a:xfrm rot="16200000">
            <a:off x="3990980" y="4102218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DA2F27E9-2723-4C49-A852-DAC5E80609FE}"/>
              </a:ext>
            </a:extLst>
          </p:cNvPr>
          <p:cNvSpPr/>
          <p:nvPr/>
        </p:nvSpPr>
        <p:spPr>
          <a:xfrm rot="16200000">
            <a:off x="7219644" y="4248068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CBE8EAD5-C4EE-4422-B4DF-93E358DD9FE1}"/>
              </a:ext>
            </a:extLst>
          </p:cNvPr>
          <p:cNvSpPr/>
          <p:nvPr/>
        </p:nvSpPr>
        <p:spPr>
          <a:xfrm rot="16200000">
            <a:off x="3647238" y="3692416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6814DEAB-79B8-419C-B707-3AF3859DB745}"/>
              </a:ext>
            </a:extLst>
          </p:cNvPr>
          <p:cNvSpPr/>
          <p:nvPr/>
        </p:nvSpPr>
        <p:spPr>
          <a:xfrm rot="12617597">
            <a:off x="6228048" y="1635074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1A65BB24-BEC5-4D1A-8B22-0A53D4867CAA}"/>
              </a:ext>
            </a:extLst>
          </p:cNvPr>
          <p:cNvSpPr/>
          <p:nvPr/>
        </p:nvSpPr>
        <p:spPr>
          <a:xfrm>
            <a:off x="5109858" y="2827950"/>
            <a:ext cx="438921" cy="438921"/>
          </a:xfrm>
          <a:prstGeom prst="ellipse">
            <a:avLst/>
          </a:prstGeom>
          <a:solidFill>
            <a:srgbClr val="693C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14963167-AA8B-4D2A-9378-AE8C1916EEA9}"/>
              </a:ext>
            </a:extLst>
          </p:cNvPr>
          <p:cNvSpPr/>
          <p:nvPr/>
        </p:nvSpPr>
        <p:spPr>
          <a:xfrm rot="12617597">
            <a:off x="6279898" y="2157448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3C340A97-C7F2-4C9C-BFFC-12A05EA25FBE}"/>
              </a:ext>
            </a:extLst>
          </p:cNvPr>
          <p:cNvSpPr/>
          <p:nvPr/>
        </p:nvSpPr>
        <p:spPr>
          <a:xfrm>
            <a:off x="4989194" y="4343427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70A59A4-983D-44CE-8B9C-06224E3512FC}"/>
              </a:ext>
            </a:extLst>
          </p:cNvPr>
          <p:cNvSpPr/>
          <p:nvPr/>
        </p:nvSpPr>
        <p:spPr>
          <a:xfrm>
            <a:off x="6957370" y="3621253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77626843-F405-4FCB-92AE-C584736ED47B}"/>
              </a:ext>
            </a:extLst>
          </p:cNvPr>
          <p:cNvSpPr/>
          <p:nvPr/>
        </p:nvSpPr>
        <p:spPr>
          <a:xfrm>
            <a:off x="5791536" y="3331186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CF55B438-0B0B-49D5-8DBA-CA15FDC7E762}"/>
              </a:ext>
            </a:extLst>
          </p:cNvPr>
          <p:cNvSpPr/>
          <p:nvPr/>
        </p:nvSpPr>
        <p:spPr>
          <a:xfrm>
            <a:off x="4949787" y="4712869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C7D41BF4-9224-4582-B944-6E994F005598}"/>
              </a:ext>
            </a:extLst>
          </p:cNvPr>
          <p:cNvSpPr/>
          <p:nvPr/>
        </p:nvSpPr>
        <p:spPr>
          <a:xfrm rot="18017597">
            <a:off x="6970964" y="1756455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60EAF505-BD01-415C-BFC0-A993840855E9}"/>
              </a:ext>
            </a:extLst>
          </p:cNvPr>
          <p:cNvSpPr/>
          <p:nvPr/>
        </p:nvSpPr>
        <p:spPr>
          <a:xfrm>
            <a:off x="4656236" y="5277862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8" name="Oval 147">
            <a:extLst>
              <a:ext uri="{FF2B5EF4-FFF2-40B4-BE49-F238E27FC236}">
                <a16:creationId xmlns:a16="http://schemas.microsoft.com/office/drawing/2014/main" id="{11BD34E9-668B-4EF3-A0CD-A79ACCEAC4F8}"/>
              </a:ext>
            </a:extLst>
          </p:cNvPr>
          <p:cNvSpPr/>
          <p:nvPr/>
        </p:nvSpPr>
        <p:spPr>
          <a:xfrm rot="18017597">
            <a:off x="6667959" y="2502103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Oval 148">
            <a:extLst>
              <a:ext uri="{FF2B5EF4-FFF2-40B4-BE49-F238E27FC236}">
                <a16:creationId xmlns:a16="http://schemas.microsoft.com/office/drawing/2014/main" id="{490D3477-079E-4F2E-A88A-EE4F0E2377B3}"/>
              </a:ext>
            </a:extLst>
          </p:cNvPr>
          <p:cNvSpPr/>
          <p:nvPr/>
        </p:nvSpPr>
        <p:spPr>
          <a:xfrm>
            <a:off x="5223436" y="5065834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Oval 149">
            <a:extLst>
              <a:ext uri="{FF2B5EF4-FFF2-40B4-BE49-F238E27FC236}">
                <a16:creationId xmlns:a16="http://schemas.microsoft.com/office/drawing/2014/main" id="{86BCE6BE-439E-4AA9-9C04-A8E0198F19A4}"/>
              </a:ext>
            </a:extLst>
          </p:cNvPr>
          <p:cNvSpPr/>
          <p:nvPr/>
        </p:nvSpPr>
        <p:spPr>
          <a:xfrm>
            <a:off x="4554151" y="2483019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Oval 150">
            <a:extLst>
              <a:ext uri="{FF2B5EF4-FFF2-40B4-BE49-F238E27FC236}">
                <a16:creationId xmlns:a16="http://schemas.microsoft.com/office/drawing/2014/main" id="{FCA0CF81-6BAB-4BE2-84EE-FAF770D093DB}"/>
              </a:ext>
            </a:extLst>
          </p:cNvPr>
          <p:cNvSpPr/>
          <p:nvPr/>
        </p:nvSpPr>
        <p:spPr>
          <a:xfrm>
            <a:off x="5513905" y="4783304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2AA59695-FEF6-41FF-9F13-A06695F51471}"/>
              </a:ext>
            </a:extLst>
          </p:cNvPr>
          <p:cNvSpPr/>
          <p:nvPr/>
        </p:nvSpPr>
        <p:spPr>
          <a:xfrm>
            <a:off x="5216925" y="4685976"/>
            <a:ext cx="438921" cy="438921"/>
          </a:xfrm>
          <a:prstGeom prst="ellipse">
            <a:avLst/>
          </a:prstGeom>
          <a:solidFill>
            <a:srgbClr val="FFFD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04342B60-4CE4-48F0-BE17-C3F90D52C71C}"/>
              </a:ext>
            </a:extLst>
          </p:cNvPr>
          <p:cNvSpPr/>
          <p:nvPr/>
        </p:nvSpPr>
        <p:spPr>
          <a:xfrm>
            <a:off x="6116273" y="2109784"/>
            <a:ext cx="438921" cy="438921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374F6AAD-5F86-4DB9-8BCB-6172C373B6A1}"/>
              </a:ext>
            </a:extLst>
          </p:cNvPr>
          <p:cNvSpPr txBox="1"/>
          <p:nvPr/>
        </p:nvSpPr>
        <p:spPr>
          <a:xfrm>
            <a:off x="2019201" y="605320"/>
            <a:ext cx="77239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>
              <a:spcBef>
                <a:spcPct val="0"/>
              </a:spcBef>
            </a:pPr>
            <a:r>
              <a:rPr lang="en-US" sz="4000" b="1" dirty="0">
                <a:solidFill>
                  <a:srgbClr val="0C1721"/>
                </a:solidFill>
                <a:latin typeface="Arial"/>
                <a:ea typeface="+mj-ea"/>
                <a:cs typeface="Arial"/>
              </a:rPr>
              <a:t>Too complex for humans alone</a:t>
            </a: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E595B580-594A-48A7-AD00-318677A24762}"/>
              </a:ext>
            </a:extLst>
          </p:cNvPr>
          <p:cNvSpPr txBox="1"/>
          <p:nvPr/>
        </p:nvSpPr>
        <p:spPr>
          <a:xfrm>
            <a:off x="3537995" y="146245"/>
            <a:ext cx="4213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b="1" dirty="0">
                <a:highlight>
                  <a:srgbClr val="EEEEEE"/>
                </a:highlight>
              </a:rPr>
              <a:t>STREAM 1 – Hazard &amp; Exposure Prediction</a:t>
            </a:r>
          </a:p>
        </p:txBody>
      </p:sp>
    </p:spTree>
    <p:extLst>
      <p:ext uri="{BB962C8B-B14F-4D97-AF65-F5344CB8AC3E}">
        <p14:creationId xmlns:p14="http://schemas.microsoft.com/office/powerpoint/2010/main" val="4275778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6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890"/>
      </a:hlink>
      <a:folHlink>
        <a:srgbClr val="0C172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10616</TotalTime>
  <Words>429</Words>
  <Application>Microsoft Office PowerPoint</Application>
  <PresentationFormat>A4 Paper (210x297 mm)</PresentationFormat>
  <Paragraphs>110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Nicole Lott</dc:creator>
  <cp:lastModifiedBy>Jeffrey Popova-Clark</cp:lastModifiedBy>
  <cp:revision>254</cp:revision>
  <cp:lastPrinted>2018-05-30T04:17:27Z</cp:lastPrinted>
  <dcterms:created xsi:type="dcterms:W3CDTF">2018-05-07T02:05:32Z</dcterms:created>
  <dcterms:modified xsi:type="dcterms:W3CDTF">2018-08-07T02:04:05Z</dcterms:modified>
</cp:coreProperties>
</file>