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371" r:id="rId3"/>
    <p:sldId id="316" r:id="rId4"/>
    <p:sldId id="319" r:id="rId5"/>
    <p:sldId id="312" r:id="rId6"/>
    <p:sldId id="372" r:id="rId7"/>
    <p:sldId id="354" r:id="rId8"/>
    <p:sldId id="387" r:id="rId9"/>
    <p:sldId id="379" r:id="rId10"/>
    <p:sldId id="374" r:id="rId11"/>
    <p:sldId id="373" r:id="rId12"/>
    <p:sldId id="380" r:id="rId13"/>
    <p:sldId id="382" r:id="rId14"/>
    <p:sldId id="381" r:id="rId15"/>
    <p:sldId id="386" r:id="rId16"/>
    <p:sldId id="376" r:id="rId17"/>
    <p:sldId id="388" r:id="rId18"/>
    <p:sldId id="384" r:id="rId19"/>
    <p:sldId id="389" r:id="rId20"/>
    <p:sldId id="393" r:id="rId21"/>
    <p:sldId id="390" r:id="rId22"/>
    <p:sldId id="391" r:id="rId23"/>
    <p:sldId id="377" r:id="rId24"/>
    <p:sldId id="401" r:id="rId25"/>
    <p:sldId id="395" r:id="rId26"/>
    <p:sldId id="385" r:id="rId27"/>
    <p:sldId id="402" r:id="rId28"/>
    <p:sldId id="403" r:id="rId29"/>
    <p:sldId id="392" r:id="rId30"/>
    <p:sldId id="394" r:id="rId31"/>
    <p:sldId id="405" r:id="rId32"/>
    <p:sldId id="378" r:id="rId33"/>
    <p:sldId id="396" r:id="rId34"/>
    <p:sldId id="398" r:id="rId35"/>
    <p:sldId id="404" r:id="rId36"/>
    <p:sldId id="399" r:id="rId37"/>
    <p:sldId id="400" r:id="rId38"/>
    <p:sldId id="274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" id="{A396E4B4-DA92-408D-B34E-44A3A9445F4D}">
          <p14:sldIdLst>
            <p14:sldId id="256"/>
            <p14:sldId id="371"/>
          </p14:sldIdLst>
        </p14:section>
        <p14:section name="01 Welcome" id="{F82B7CDC-FBFE-2D43-9DF7-902C054CB78D}">
          <p14:sldIdLst>
            <p14:sldId id="316"/>
            <p14:sldId id="319"/>
            <p14:sldId id="312"/>
            <p14:sldId id="372"/>
            <p14:sldId id="354"/>
          </p14:sldIdLst>
        </p14:section>
        <p14:section name="02 Why innovate?" id="{03A036E8-D8F9-B042-AF69-72EC0793087A}">
          <p14:sldIdLst>
            <p14:sldId id="387"/>
            <p14:sldId id="379"/>
            <p14:sldId id="374"/>
            <p14:sldId id="373"/>
            <p14:sldId id="380"/>
            <p14:sldId id="382"/>
            <p14:sldId id="381"/>
            <p14:sldId id="386"/>
          </p14:sldIdLst>
        </p14:section>
        <p14:section name="03 The Innovation Facets" id="{5956F35B-A4AF-DC42-A71F-7D5FBDA8CB35}">
          <p14:sldIdLst>
            <p14:sldId id="376"/>
            <p14:sldId id="388"/>
            <p14:sldId id="384"/>
            <p14:sldId id="389"/>
            <p14:sldId id="393"/>
            <p14:sldId id="390"/>
          </p14:sldIdLst>
        </p14:section>
        <p14:section name="04 Evolve your portfolio" id="{228B710D-AA06-A94D-8864-E09D05F931FC}">
          <p14:sldIdLst>
            <p14:sldId id="391"/>
            <p14:sldId id="377"/>
            <p14:sldId id="401"/>
            <p14:sldId id="395"/>
            <p14:sldId id="385"/>
            <p14:sldId id="402"/>
            <p14:sldId id="403"/>
            <p14:sldId id="392"/>
            <p14:sldId id="394"/>
            <p14:sldId id="405"/>
          </p14:sldIdLst>
        </p14:section>
        <p14:section name="05 Closing" id="{EEE710B4-1BDD-EC47-98CA-71F7327C9F93}">
          <p14:sldIdLst>
            <p14:sldId id="378"/>
            <p14:sldId id="396"/>
            <p14:sldId id="398"/>
            <p14:sldId id="404"/>
            <p14:sldId id="399"/>
            <p14:sldId id="400"/>
            <p14:sldId id="274"/>
          </p14:sldIdLst>
        </p14:section>
        <p14:section name="Basic Layouts" id="{F2EE0E9F-0500-4D3E-8C3F-45CED52E74C6}">
          <p14:sldIdLst/>
        </p14:section>
        <p14:section name="Infographics" id="{4068EE57-F7C4-4854-99BC-2315088EE88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omi Sasaki" initials="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8" autoAdjust="0"/>
    <p:restoredTop sz="88345" autoAdjust="0"/>
  </p:normalViewPr>
  <p:slideViewPr>
    <p:cSldViewPr snapToGrid="0" showGuides="1">
      <p:cViewPr varScale="1">
        <p:scale>
          <a:sx n="55" d="100"/>
          <a:sy n="55" d="100"/>
        </p:scale>
        <p:origin x="102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2-03T16:48:02.062" idx="9">
    <p:pos x="5741" y="918"/>
    <p:text>Update this image after we change the name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6F1A1-B9FA-4964-8715-93A6959A355A}" type="datetimeFigureOut">
              <a:rPr lang="en-IN" smtClean="0"/>
              <a:t>10-02-2019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D0DF0-6CE2-44CB-9056-CD2C87C59A0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9767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9950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831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28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8318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29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831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Recap </a:t>
            </a:r>
            <a:r>
              <a:rPr lang="en-US" dirty="0" smtClean="0"/>
              <a:t>of key concepts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33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8318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Links </a:t>
            </a:r>
            <a:r>
              <a:rPr lang="en-US" baseline="0" dirty="0" smtClean="0"/>
              <a:t>on where they can learn more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36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831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How </a:t>
            </a:r>
            <a:r>
              <a:rPr lang="en-US" baseline="0" dirty="0" smtClean="0"/>
              <a:t>they can get in touch, make a sales pitch on </a:t>
            </a:r>
            <a:r>
              <a:rPr lang="en-US" baseline="0" dirty="0" smtClean="0"/>
              <a:t>what you can </a:t>
            </a:r>
            <a:r>
              <a:rPr lang="en-US" baseline="0" dirty="0" smtClean="0"/>
              <a:t>help with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37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831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1482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6420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332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831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831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831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831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D0DF0-6CE2-44CB-9056-CD2C87C59A03}" type="slidenum">
              <a:rPr lang="en-IN" smtClean="0"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831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D6CF74-FA60-4403-B885-8F55E10BE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633A-DD9E-4D69-9F6D-87D834815ED6}" type="datetimeFigureOut">
              <a:rPr lang="en-US" smtClean="0"/>
              <a:t>10-Feb-2019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48505A-610C-4F89-8DE7-AAFD4B6D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E6235-7EFA-499B-B683-193F3F5CE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F3C3-CB7E-4136-9B09-8CB9F58B8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92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E38933C-BFBD-4701-8593-063B40E1F409}"/>
              </a:ext>
            </a:extLst>
          </p:cNvPr>
          <p:cNvCxnSpPr/>
          <p:nvPr userDrawn="1"/>
        </p:nvCxnSpPr>
        <p:spPr>
          <a:xfrm flipH="1" flipV="1">
            <a:off x="395785" y="6482687"/>
            <a:ext cx="4999901" cy="347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A6C7408B-3DD1-49A1-BA45-1FB08F95F355}"/>
              </a:ext>
            </a:extLst>
          </p:cNvPr>
          <p:cNvSpPr/>
          <p:nvPr userDrawn="1"/>
        </p:nvSpPr>
        <p:spPr>
          <a:xfrm>
            <a:off x="328031" y="6543408"/>
            <a:ext cx="2296059" cy="23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10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INNOVATION </a:t>
            </a:r>
            <a:r>
              <a:rPr kumimoji="0" lang="en-US" sz="10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FACETS WORKSHOP</a:t>
            </a:r>
            <a:endParaRPr kumimoji="0" lang="en-US" sz="2800" b="0" i="0" u="none" strike="noStrike" kern="1200" cap="none" spc="10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78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88240C-8A26-4776-8F98-8BE9FFE60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B9035-462D-4B3D-A7B3-C3D46D875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F8769-681F-4C39-9878-EB9715D653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3633A-DD9E-4D69-9F6D-87D834815ED6}" type="datetimeFigureOut">
              <a:rPr lang="en-US" smtClean="0"/>
              <a:t>10-Feb-2019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51EF3-597A-43CF-8CFC-A298A8617E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F1642-6D1F-497C-AC35-61B3EDD2D2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8F3C3-CB7E-4136-9B09-8CB9F58B8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953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2S-S8cO5_k" TargetMode="External"/><Relationship Id="rId5" Type="http://schemas.openxmlformats.org/officeDocument/2006/relationships/image" Target="../media/image15.jpeg"/><Relationship Id="rId4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6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10" Type="http://schemas.openxmlformats.org/officeDocument/2006/relationships/image" Target="../media/image23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E9558D-2917-413D-AD93-8FD519EA2281}"/>
              </a:ext>
            </a:extLst>
          </p:cNvPr>
          <p:cNvSpPr/>
          <p:nvPr/>
        </p:nvSpPr>
        <p:spPr>
          <a:xfrm>
            <a:off x="0" y="4114800"/>
            <a:ext cx="10001250" cy="1790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[Your title]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D4A7A-2E1B-4C89-9A70-E2B3D43ADEB7}"/>
              </a:ext>
            </a:extLst>
          </p:cNvPr>
          <p:cNvSpPr txBox="1"/>
          <p:nvPr/>
        </p:nvSpPr>
        <p:spPr>
          <a:xfrm>
            <a:off x="10040449" y="6581001"/>
            <a:ext cx="21515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pc="100" dirty="0">
                <a:solidFill>
                  <a:schemeClr val="bg1"/>
                </a:solidFill>
                <a:latin typeface="Lato" panose="020F0502020204030203" pitchFamily="34" charset="0"/>
              </a:rPr>
              <a:t>© 2017. All rights reserved.</a:t>
            </a:r>
          </a:p>
        </p:txBody>
      </p:sp>
      <p:sp>
        <p:nvSpPr>
          <p:cNvPr id="2" name="Rectangle 1"/>
          <p:cNvSpPr/>
          <p:nvPr/>
        </p:nvSpPr>
        <p:spPr>
          <a:xfrm>
            <a:off x="1639229" y="1025911"/>
            <a:ext cx="5445913" cy="2509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rgbClr val="FF0000"/>
                </a:solidFill>
              </a:rPr>
              <a:t>READ ME</a:t>
            </a:r>
          </a:p>
          <a:p>
            <a:pPr algn="ctr"/>
            <a:r>
              <a:rPr lang="en-GB" b="1" dirty="0" smtClean="0">
                <a:solidFill>
                  <a:srgbClr val="FF0000"/>
                </a:solidFill>
              </a:rPr>
              <a:t>THIS IS A TEMPLATE SLIDE DECK FOR THE WORKSHOP. </a:t>
            </a:r>
          </a:p>
          <a:p>
            <a:pPr algn="ctr"/>
            <a:r>
              <a:rPr lang="en-GB" b="1" dirty="0" smtClean="0">
                <a:solidFill>
                  <a:srgbClr val="FF0000"/>
                </a:solidFill>
              </a:rPr>
              <a:t>REVIEW SLIDES AND CUSTOMISE ITEMS IN RED WITH YOUR OWN INFORMATION AND GUIDANCE</a:t>
            </a: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r>
              <a:rPr lang="en-GB" b="1" dirty="0" smtClean="0">
                <a:solidFill>
                  <a:srgbClr val="FF0000"/>
                </a:solidFill>
              </a:rPr>
              <a:t>SLIDES WITH A GREY BACKGROUND ARE INTENDED FOR ONLY THE FACILITATORS TO SEE AND GUIDE THE ACTIVITIES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84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FD9EC3D-8A72-F147-886B-579A71EA4805}"/>
              </a:ext>
            </a:extLst>
          </p:cNvPr>
          <p:cNvGrpSpPr/>
          <p:nvPr/>
        </p:nvGrpSpPr>
        <p:grpSpPr>
          <a:xfrm>
            <a:off x="410014" y="406346"/>
            <a:ext cx="6764509" cy="659608"/>
            <a:chOff x="1359875" y="2479635"/>
            <a:chExt cx="6764509" cy="65960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D532B6D-5623-B24E-9B7D-1ACD1CD15A0F}"/>
                </a:ext>
              </a:extLst>
            </p:cNvPr>
            <p:cNvGrpSpPr/>
            <p:nvPr/>
          </p:nvGrpSpPr>
          <p:grpSpPr>
            <a:xfrm>
              <a:off x="1359875" y="2479635"/>
              <a:ext cx="760050" cy="659608"/>
              <a:chOff x="1359875" y="2479635"/>
              <a:chExt cx="760050" cy="659608"/>
            </a:xfrm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FA8F60F6-D5B3-274C-8AA4-69A109B0C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9875" y="2479635"/>
                <a:ext cx="735626" cy="659608"/>
              </a:xfrm>
              <a:custGeom>
                <a:avLst/>
                <a:gdLst>
                  <a:gd name="T0" fmla="*/ 1143 w 5458"/>
                  <a:gd name="T1" fmla="*/ 4588 h 4894"/>
                  <a:gd name="T2" fmla="*/ 82 w 5458"/>
                  <a:gd name="T3" fmla="*/ 2753 h 4894"/>
                  <a:gd name="T4" fmla="*/ 82 w 5458"/>
                  <a:gd name="T5" fmla="*/ 2753 h 4894"/>
                  <a:gd name="T6" fmla="*/ 46 w 5458"/>
                  <a:gd name="T7" fmla="*/ 2676 h 4894"/>
                  <a:gd name="T8" fmla="*/ 20 w 5458"/>
                  <a:gd name="T9" fmla="*/ 2605 h 4894"/>
                  <a:gd name="T10" fmla="*/ 5 w 5458"/>
                  <a:gd name="T11" fmla="*/ 2523 h 4894"/>
                  <a:gd name="T12" fmla="*/ 0 w 5458"/>
                  <a:gd name="T13" fmla="*/ 2447 h 4894"/>
                  <a:gd name="T14" fmla="*/ 5 w 5458"/>
                  <a:gd name="T15" fmla="*/ 2371 h 4894"/>
                  <a:gd name="T16" fmla="*/ 20 w 5458"/>
                  <a:gd name="T17" fmla="*/ 2289 h 4894"/>
                  <a:gd name="T18" fmla="*/ 46 w 5458"/>
                  <a:gd name="T19" fmla="*/ 2218 h 4894"/>
                  <a:gd name="T20" fmla="*/ 82 w 5458"/>
                  <a:gd name="T21" fmla="*/ 2141 h 4894"/>
                  <a:gd name="T22" fmla="*/ 1143 w 5458"/>
                  <a:gd name="T23" fmla="*/ 306 h 4894"/>
                  <a:gd name="T24" fmla="*/ 1143 w 5458"/>
                  <a:gd name="T25" fmla="*/ 306 h 4894"/>
                  <a:gd name="T26" fmla="*/ 1189 w 5458"/>
                  <a:gd name="T27" fmla="*/ 240 h 4894"/>
                  <a:gd name="T28" fmla="*/ 1240 w 5458"/>
                  <a:gd name="T29" fmla="*/ 178 h 4894"/>
                  <a:gd name="T30" fmla="*/ 1301 w 5458"/>
                  <a:gd name="T31" fmla="*/ 127 h 4894"/>
                  <a:gd name="T32" fmla="*/ 1362 w 5458"/>
                  <a:gd name="T33" fmla="*/ 82 h 4894"/>
                  <a:gd name="T34" fmla="*/ 1433 w 5458"/>
                  <a:gd name="T35" fmla="*/ 51 h 4894"/>
                  <a:gd name="T36" fmla="*/ 1510 w 5458"/>
                  <a:gd name="T37" fmla="*/ 25 h 4894"/>
                  <a:gd name="T38" fmla="*/ 1586 w 5458"/>
                  <a:gd name="T39" fmla="*/ 10 h 4894"/>
                  <a:gd name="T40" fmla="*/ 1668 w 5458"/>
                  <a:gd name="T41" fmla="*/ 0 h 4894"/>
                  <a:gd name="T42" fmla="*/ 3790 w 5458"/>
                  <a:gd name="T43" fmla="*/ 0 h 4894"/>
                  <a:gd name="T44" fmla="*/ 3790 w 5458"/>
                  <a:gd name="T45" fmla="*/ 0 h 4894"/>
                  <a:gd name="T46" fmla="*/ 3872 w 5458"/>
                  <a:gd name="T47" fmla="*/ 10 h 4894"/>
                  <a:gd name="T48" fmla="*/ 3948 w 5458"/>
                  <a:gd name="T49" fmla="*/ 25 h 4894"/>
                  <a:gd name="T50" fmla="*/ 4025 w 5458"/>
                  <a:gd name="T51" fmla="*/ 51 h 4894"/>
                  <a:gd name="T52" fmla="*/ 4096 w 5458"/>
                  <a:gd name="T53" fmla="*/ 82 h 4894"/>
                  <a:gd name="T54" fmla="*/ 4157 w 5458"/>
                  <a:gd name="T55" fmla="*/ 127 h 4894"/>
                  <a:gd name="T56" fmla="*/ 4218 w 5458"/>
                  <a:gd name="T57" fmla="*/ 178 h 4894"/>
                  <a:gd name="T58" fmla="*/ 4269 w 5458"/>
                  <a:gd name="T59" fmla="*/ 240 h 4894"/>
                  <a:gd name="T60" fmla="*/ 4315 w 5458"/>
                  <a:gd name="T61" fmla="*/ 306 h 4894"/>
                  <a:gd name="T62" fmla="*/ 5376 w 5458"/>
                  <a:gd name="T63" fmla="*/ 2141 h 4894"/>
                  <a:gd name="T64" fmla="*/ 5376 w 5458"/>
                  <a:gd name="T65" fmla="*/ 2141 h 4894"/>
                  <a:gd name="T66" fmla="*/ 5412 w 5458"/>
                  <a:gd name="T67" fmla="*/ 2218 h 4894"/>
                  <a:gd name="T68" fmla="*/ 5438 w 5458"/>
                  <a:gd name="T69" fmla="*/ 2289 h 4894"/>
                  <a:gd name="T70" fmla="*/ 5453 w 5458"/>
                  <a:gd name="T71" fmla="*/ 2371 h 4894"/>
                  <a:gd name="T72" fmla="*/ 5458 w 5458"/>
                  <a:gd name="T73" fmla="*/ 2447 h 4894"/>
                  <a:gd name="T74" fmla="*/ 5453 w 5458"/>
                  <a:gd name="T75" fmla="*/ 2523 h 4894"/>
                  <a:gd name="T76" fmla="*/ 5438 w 5458"/>
                  <a:gd name="T77" fmla="*/ 2605 h 4894"/>
                  <a:gd name="T78" fmla="*/ 5412 w 5458"/>
                  <a:gd name="T79" fmla="*/ 2676 h 4894"/>
                  <a:gd name="T80" fmla="*/ 5376 w 5458"/>
                  <a:gd name="T81" fmla="*/ 2753 h 4894"/>
                  <a:gd name="T82" fmla="*/ 4315 w 5458"/>
                  <a:gd name="T83" fmla="*/ 4588 h 4894"/>
                  <a:gd name="T84" fmla="*/ 4315 w 5458"/>
                  <a:gd name="T85" fmla="*/ 4588 h 4894"/>
                  <a:gd name="T86" fmla="*/ 4269 w 5458"/>
                  <a:gd name="T87" fmla="*/ 4654 h 4894"/>
                  <a:gd name="T88" fmla="*/ 4218 w 5458"/>
                  <a:gd name="T89" fmla="*/ 4716 h 4894"/>
                  <a:gd name="T90" fmla="*/ 4157 w 5458"/>
                  <a:gd name="T91" fmla="*/ 4767 h 4894"/>
                  <a:gd name="T92" fmla="*/ 4096 w 5458"/>
                  <a:gd name="T93" fmla="*/ 4812 h 4894"/>
                  <a:gd name="T94" fmla="*/ 4025 w 5458"/>
                  <a:gd name="T95" fmla="*/ 4843 h 4894"/>
                  <a:gd name="T96" fmla="*/ 3948 w 5458"/>
                  <a:gd name="T97" fmla="*/ 4869 h 4894"/>
                  <a:gd name="T98" fmla="*/ 3872 w 5458"/>
                  <a:gd name="T99" fmla="*/ 4884 h 4894"/>
                  <a:gd name="T100" fmla="*/ 3790 w 5458"/>
                  <a:gd name="T101" fmla="*/ 4894 h 4894"/>
                  <a:gd name="T102" fmla="*/ 1668 w 5458"/>
                  <a:gd name="T103" fmla="*/ 4894 h 4894"/>
                  <a:gd name="T104" fmla="*/ 1668 w 5458"/>
                  <a:gd name="T105" fmla="*/ 4894 h 4894"/>
                  <a:gd name="T106" fmla="*/ 1586 w 5458"/>
                  <a:gd name="T107" fmla="*/ 4884 h 4894"/>
                  <a:gd name="T108" fmla="*/ 1510 w 5458"/>
                  <a:gd name="T109" fmla="*/ 4869 h 4894"/>
                  <a:gd name="T110" fmla="*/ 1433 w 5458"/>
                  <a:gd name="T111" fmla="*/ 4843 h 4894"/>
                  <a:gd name="T112" fmla="*/ 1362 w 5458"/>
                  <a:gd name="T113" fmla="*/ 4812 h 4894"/>
                  <a:gd name="T114" fmla="*/ 1301 w 5458"/>
                  <a:gd name="T115" fmla="*/ 4767 h 4894"/>
                  <a:gd name="T116" fmla="*/ 1240 w 5458"/>
                  <a:gd name="T117" fmla="*/ 4716 h 4894"/>
                  <a:gd name="T118" fmla="*/ 1189 w 5458"/>
                  <a:gd name="T119" fmla="*/ 4654 h 4894"/>
                  <a:gd name="T120" fmla="*/ 1143 w 5458"/>
                  <a:gd name="T121" fmla="*/ 4588 h 4894"/>
                  <a:gd name="T122" fmla="*/ 1143 w 5458"/>
                  <a:gd name="T123" fmla="*/ 4588 h 48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458" h="4894">
                    <a:moveTo>
                      <a:pt x="1143" y="4588"/>
                    </a:moveTo>
                    <a:lnTo>
                      <a:pt x="82" y="2753"/>
                    </a:lnTo>
                    <a:lnTo>
                      <a:pt x="82" y="2753"/>
                    </a:lnTo>
                    <a:lnTo>
                      <a:pt x="46" y="2676"/>
                    </a:lnTo>
                    <a:lnTo>
                      <a:pt x="20" y="2605"/>
                    </a:lnTo>
                    <a:lnTo>
                      <a:pt x="5" y="2523"/>
                    </a:lnTo>
                    <a:lnTo>
                      <a:pt x="0" y="2447"/>
                    </a:lnTo>
                    <a:lnTo>
                      <a:pt x="5" y="2371"/>
                    </a:lnTo>
                    <a:lnTo>
                      <a:pt x="20" y="2289"/>
                    </a:lnTo>
                    <a:lnTo>
                      <a:pt x="46" y="2218"/>
                    </a:lnTo>
                    <a:lnTo>
                      <a:pt x="82" y="2141"/>
                    </a:lnTo>
                    <a:lnTo>
                      <a:pt x="1143" y="306"/>
                    </a:lnTo>
                    <a:lnTo>
                      <a:pt x="1143" y="306"/>
                    </a:lnTo>
                    <a:lnTo>
                      <a:pt x="1189" y="240"/>
                    </a:lnTo>
                    <a:lnTo>
                      <a:pt x="1240" y="178"/>
                    </a:lnTo>
                    <a:lnTo>
                      <a:pt x="1301" y="127"/>
                    </a:lnTo>
                    <a:lnTo>
                      <a:pt x="1362" y="82"/>
                    </a:lnTo>
                    <a:lnTo>
                      <a:pt x="1433" y="51"/>
                    </a:lnTo>
                    <a:lnTo>
                      <a:pt x="1510" y="25"/>
                    </a:lnTo>
                    <a:lnTo>
                      <a:pt x="1586" y="10"/>
                    </a:lnTo>
                    <a:lnTo>
                      <a:pt x="1668" y="0"/>
                    </a:lnTo>
                    <a:lnTo>
                      <a:pt x="3790" y="0"/>
                    </a:lnTo>
                    <a:lnTo>
                      <a:pt x="3790" y="0"/>
                    </a:lnTo>
                    <a:lnTo>
                      <a:pt x="3872" y="10"/>
                    </a:lnTo>
                    <a:lnTo>
                      <a:pt x="3948" y="25"/>
                    </a:lnTo>
                    <a:lnTo>
                      <a:pt x="4025" y="51"/>
                    </a:lnTo>
                    <a:lnTo>
                      <a:pt x="4096" y="82"/>
                    </a:lnTo>
                    <a:lnTo>
                      <a:pt x="4157" y="127"/>
                    </a:lnTo>
                    <a:lnTo>
                      <a:pt x="4218" y="178"/>
                    </a:lnTo>
                    <a:lnTo>
                      <a:pt x="4269" y="240"/>
                    </a:lnTo>
                    <a:lnTo>
                      <a:pt x="4315" y="306"/>
                    </a:lnTo>
                    <a:lnTo>
                      <a:pt x="5376" y="2141"/>
                    </a:lnTo>
                    <a:lnTo>
                      <a:pt x="5376" y="2141"/>
                    </a:lnTo>
                    <a:lnTo>
                      <a:pt x="5412" y="2218"/>
                    </a:lnTo>
                    <a:lnTo>
                      <a:pt x="5438" y="2289"/>
                    </a:lnTo>
                    <a:lnTo>
                      <a:pt x="5453" y="2371"/>
                    </a:lnTo>
                    <a:lnTo>
                      <a:pt x="5458" y="2447"/>
                    </a:lnTo>
                    <a:lnTo>
                      <a:pt x="5453" y="2523"/>
                    </a:lnTo>
                    <a:lnTo>
                      <a:pt x="5438" y="2605"/>
                    </a:lnTo>
                    <a:lnTo>
                      <a:pt x="5412" y="2676"/>
                    </a:lnTo>
                    <a:lnTo>
                      <a:pt x="5376" y="2753"/>
                    </a:lnTo>
                    <a:lnTo>
                      <a:pt x="4315" y="4588"/>
                    </a:lnTo>
                    <a:lnTo>
                      <a:pt x="4315" y="4588"/>
                    </a:lnTo>
                    <a:lnTo>
                      <a:pt x="4269" y="4654"/>
                    </a:lnTo>
                    <a:lnTo>
                      <a:pt x="4218" y="4716"/>
                    </a:lnTo>
                    <a:lnTo>
                      <a:pt x="4157" y="4767"/>
                    </a:lnTo>
                    <a:lnTo>
                      <a:pt x="4096" y="4812"/>
                    </a:lnTo>
                    <a:lnTo>
                      <a:pt x="4025" y="4843"/>
                    </a:lnTo>
                    <a:lnTo>
                      <a:pt x="3948" y="4869"/>
                    </a:lnTo>
                    <a:lnTo>
                      <a:pt x="3872" y="4884"/>
                    </a:lnTo>
                    <a:lnTo>
                      <a:pt x="3790" y="4894"/>
                    </a:lnTo>
                    <a:lnTo>
                      <a:pt x="1668" y="4894"/>
                    </a:lnTo>
                    <a:lnTo>
                      <a:pt x="1668" y="4894"/>
                    </a:lnTo>
                    <a:lnTo>
                      <a:pt x="1586" y="4884"/>
                    </a:lnTo>
                    <a:lnTo>
                      <a:pt x="1510" y="4869"/>
                    </a:lnTo>
                    <a:lnTo>
                      <a:pt x="1433" y="4843"/>
                    </a:lnTo>
                    <a:lnTo>
                      <a:pt x="1362" y="4812"/>
                    </a:lnTo>
                    <a:lnTo>
                      <a:pt x="1301" y="4767"/>
                    </a:lnTo>
                    <a:lnTo>
                      <a:pt x="1240" y="4716"/>
                    </a:lnTo>
                    <a:lnTo>
                      <a:pt x="1189" y="4654"/>
                    </a:lnTo>
                    <a:lnTo>
                      <a:pt x="1143" y="4588"/>
                    </a:lnTo>
                    <a:lnTo>
                      <a:pt x="1143" y="458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6222B"/>
                  </a:solidFill>
                  <a:effectLst/>
                  <a:uLnTx/>
                  <a:uFillTx/>
                  <a:latin typeface="Lato"/>
                  <a:ea typeface="+mn-ea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0274296-9518-654F-BF93-30CA7E0ABE7D}"/>
                  </a:ext>
                </a:extLst>
              </p:cNvPr>
              <p:cNvSpPr txBox="1"/>
              <p:nvPr/>
            </p:nvSpPr>
            <p:spPr>
              <a:xfrm>
                <a:off x="1384299" y="2578607"/>
                <a:ext cx="735626" cy="461665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ato Black" panose="020F0A02020204030203" pitchFamily="34" charset="0"/>
                    <a:ea typeface="+mn-ea"/>
                    <a:cs typeface="+mn-cs"/>
                  </a:rPr>
                  <a:t>01</a:t>
                </a: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972BB2-7DED-C24E-B4E0-57E3F51A334B}"/>
                </a:ext>
              </a:extLst>
            </p:cNvPr>
            <p:cNvSpPr/>
            <p:nvPr/>
          </p:nvSpPr>
          <p:spPr>
            <a:xfrm>
              <a:off x="2291873" y="2615393"/>
              <a:ext cx="5832511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14965"/>
                  </a:solidFill>
                  <a:effectLst/>
                  <a:uLnTx/>
                  <a:uFillTx/>
                  <a:latin typeface="Lato Black"/>
                  <a:ea typeface="+mn-ea"/>
                  <a:cs typeface="+mn-cs"/>
                </a:rPr>
                <a:t>ICE BREAKER</a:t>
              </a:r>
              <a:r>
                <a:rPr kumimoji="0" lang="en-IN" sz="2000" b="0" i="0" u="none" strike="noStrike" kern="1200" cap="none" spc="0" normalizeH="0" noProof="0" dirty="0" smtClean="0">
                  <a:ln>
                    <a:noFill/>
                  </a:ln>
                  <a:solidFill>
                    <a:srgbClr val="214965"/>
                  </a:solidFill>
                  <a:effectLst/>
                  <a:uLnTx/>
                  <a:uFillTx/>
                  <a:latin typeface="Lato Black"/>
                  <a:ea typeface="+mn-ea"/>
                  <a:cs typeface="+mn-cs"/>
                </a:rPr>
                <a:t> ACTIVITY</a:t>
              </a:r>
              <a:endPara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srgbClr val="214965"/>
                </a:solidFill>
                <a:effectLst/>
                <a:uLnTx/>
                <a:uFillTx/>
                <a:latin typeface="Lato Black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48AADC-2B6D-D84A-96D7-30E0B8A97E8A}"/>
                </a:ext>
              </a:extLst>
            </p:cNvPr>
            <p:cNvSpPr/>
            <p:nvPr/>
          </p:nvSpPr>
          <p:spPr>
            <a:xfrm>
              <a:off x="2291874" y="2724751"/>
              <a:ext cx="2946876" cy="276999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2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A97781F-FE89-5B4B-83F8-6EED7036FECD}"/>
              </a:ext>
            </a:extLst>
          </p:cNvPr>
          <p:cNvSpPr txBox="1"/>
          <p:nvPr/>
        </p:nvSpPr>
        <p:spPr>
          <a:xfrm>
            <a:off x="477391" y="1617785"/>
            <a:ext cx="364490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5"/>
                </a:solidFill>
                <a:latin typeface="+mj-lt"/>
              </a:rPr>
              <a:t>WHY?</a:t>
            </a:r>
          </a:p>
          <a:p>
            <a:endParaRPr lang="en-GB" sz="1100" dirty="0">
              <a:solidFill>
                <a:schemeClr val="tx2"/>
              </a:solidFill>
            </a:endParaRPr>
          </a:p>
          <a:p>
            <a:r>
              <a:rPr lang="en-GB" dirty="0">
                <a:solidFill>
                  <a:schemeClr val="tx2"/>
                </a:solidFill>
              </a:rPr>
              <a:t>Participants understand that </a:t>
            </a:r>
          </a:p>
          <a:p>
            <a:r>
              <a:rPr lang="en-GB" dirty="0">
                <a:solidFill>
                  <a:schemeClr val="tx2"/>
                </a:solidFill>
              </a:rPr>
              <a:t>there are </a:t>
            </a:r>
            <a:r>
              <a:rPr lang="en-GB" dirty="0" smtClean="0">
                <a:solidFill>
                  <a:schemeClr val="tx2"/>
                </a:solidFill>
              </a:rPr>
              <a:t>different purposes for innovation</a:t>
            </a:r>
            <a:r>
              <a:rPr lang="en-GB" dirty="0">
                <a:solidFill>
                  <a:schemeClr val="tx2"/>
                </a:solidFill>
              </a:rPr>
              <a:t>. </a:t>
            </a:r>
          </a:p>
          <a:p>
            <a:endParaRPr lang="en-GB" dirty="0">
              <a:solidFill>
                <a:schemeClr val="tx2"/>
              </a:solidFill>
            </a:endParaRPr>
          </a:p>
          <a:p>
            <a:r>
              <a:rPr lang="en-GB" dirty="0">
                <a:solidFill>
                  <a:schemeClr val="tx2"/>
                </a:solidFill>
              </a:rPr>
              <a:t>All of them are correct</a:t>
            </a:r>
            <a:r>
              <a:rPr lang="en-GB" dirty="0" smtClean="0">
                <a:solidFill>
                  <a:schemeClr val="tx2"/>
                </a:solidFill>
              </a:rPr>
              <a:t>.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9E6ACB-506A-CA41-9C52-A9DB4F09DAD1}"/>
              </a:ext>
            </a:extLst>
          </p:cNvPr>
          <p:cNvSpPr txBox="1"/>
          <p:nvPr/>
        </p:nvSpPr>
        <p:spPr>
          <a:xfrm>
            <a:off x="4273550" y="1617785"/>
            <a:ext cx="36449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214965"/>
                </a:solidFill>
                <a:latin typeface="+mj-lt"/>
              </a:rPr>
              <a:t>HOW?</a:t>
            </a:r>
          </a:p>
          <a:p>
            <a:endParaRPr lang="en-GB" sz="12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>
                <a:solidFill>
                  <a:schemeClr val="tx2"/>
                </a:solidFill>
              </a:rPr>
              <a:t>Introduce the participants to 4 questions </a:t>
            </a:r>
            <a:r>
              <a:rPr lang="en-GB" sz="1200" dirty="0" smtClean="0">
                <a:solidFill>
                  <a:schemeClr val="tx2"/>
                </a:solidFill>
              </a:rPr>
              <a:t>in the next slide. </a:t>
            </a:r>
            <a:r>
              <a:rPr lang="en-GB" sz="1200" dirty="0">
                <a:solidFill>
                  <a:schemeClr val="tx2"/>
                </a:solidFill>
              </a:rPr>
              <a:t>Each question is represented by one corner of the workshop room.</a:t>
            </a:r>
            <a:br>
              <a:rPr lang="en-GB" sz="1200" dirty="0">
                <a:solidFill>
                  <a:schemeClr val="tx2"/>
                </a:solidFill>
              </a:rPr>
            </a:br>
            <a:endParaRPr lang="en-GB" sz="12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>
                <a:solidFill>
                  <a:schemeClr val="tx2"/>
                </a:solidFill>
              </a:rPr>
              <a:t>Ask the </a:t>
            </a:r>
            <a:r>
              <a:rPr lang="en-GB" sz="1200" dirty="0" smtClean="0">
                <a:solidFill>
                  <a:schemeClr val="tx2"/>
                </a:solidFill>
              </a:rPr>
              <a:t>participants </a:t>
            </a:r>
            <a:r>
              <a:rPr lang="en-GB" sz="1200" dirty="0">
                <a:solidFill>
                  <a:schemeClr val="tx2"/>
                </a:solidFill>
              </a:rPr>
              <a:t>to decide which question is most important for their own work and to go in the corner.</a:t>
            </a:r>
            <a:br>
              <a:rPr lang="en-GB" sz="1200" dirty="0">
                <a:solidFill>
                  <a:schemeClr val="tx2"/>
                </a:solidFill>
              </a:rPr>
            </a:br>
            <a:endParaRPr lang="en-GB" sz="12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>
                <a:solidFill>
                  <a:schemeClr val="tx2"/>
                </a:solidFill>
              </a:rPr>
              <a:t>Pick four participants and ask them why they chose their position in the room.</a:t>
            </a:r>
            <a:br>
              <a:rPr lang="en-GB" sz="1200" dirty="0">
                <a:solidFill>
                  <a:schemeClr val="tx2"/>
                </a:solidFill>
              </a:rPr>
            </a:br>
            <a:endParaRPr lang="en-GB" sz="12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>
                <a:solidFill>
                  <a:schemeClr val="tx2"/>
                </a:solidFill>
              </a:rPr>
              <a:t>Explain that all participants are right and that there are different facets of innovation.</a:t>
            </a:r>
            <a:br>
              <a:rPr lang="en-GB" sz="1200" dirty="0">
                <a:solidFill>
                  <a:schemeClr val="tx2"/>
                </a:solidFill>
              </a:rPr>
            </a:br>
            <a:endParaRPr lang="en-GB" sz="12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>
                <a:solidFill>
                  <a:schemeClr val="tx2"/>
                </a:solidFill>
              </a:rPr>
              <a:t>Split up into groups of 5-7. </a:t>
            </a:r>
            <a:r>
              <a:rPr lang="en-GB" sz="1200" dirty="0" smtClean="0">
                <a:solidFill>
                  <a:schemeClr val="tx2"/>
                </a:solidFill>
              </a:rPr>
              <a:t>Every </a:t>
            </a:r>
            <a:r>
              <a:rPr lang="en-GB" sz="1200" dirty="0">
                <a:solidFill>
                  <a:schemeClr val="tx2"/>
                </a:solidFill>
              </a:rPr>
              <a:t>group is gathers around a table and is joined by a facilitator.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F92361-8475-D049-90B4-D2F4B8E9F9E8}"/>
              </a:ext>
            </a:extLst>
          </p:cNvPr>
          <p:cNvSpPr txBox="1"/>
          <p:nvPr/>
        </p:nvSpPr>
        <p:spPr>
          <a:xfrm>
            <a:off x="8137086" y="1617785"/>
            <a:ext cx="364490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214965"/>
                </a:solidFill>
                <a:latin typeface="+mj-lt"/>
              </a:rPr>
              <a:t>HINTS</a:t>
            </a:r>
          </a:p>
          <a:p>
            <a:endParaRPr lang="en-GB" sz="1200" dirty="0">
              <a:solidFill>
                <a:schemeClr val="tx2"/>
              </a:solidFill>
            </a:endParaRPr>
          </a:p>
          <a:p>
            <a:r>
              <a:rPr lang="en-GB" sz="1200" dirty="0" smtClean="0">
                <a:solidFill>
                  <a:schemeClr val="tx2"/>
                </a:solidFill>
              </a:rPr>
              <a:t>Participants can chose to stand in between corners, or even in the middle of the room, if they want. </a:t>
            </a:r>
            <a:endParaRPr lang="en-GB" sz="1200" dirty="0">
              <a:solidFill>
                <a:schemeClr val="tx2"/>
              </a:solidFill>
            </a:endParaRPr>
          </a:p>
          <a:p>
            <a:endParaRPr lang="en-GB" sz="1200" dirty="0">
              <a:solidFill>
                <a:schemeClr val="tx2"/>
              </a:solidFill>
            </a:endParaRPr>
          </a:p>
          <a:p>
            <a:r>
              <a:rPr lang="en-GB" sz="1200" b="1" dirty="0">
                <a:solidFill>
                  <a:schemeClr val="tx2"/>
                </a:solidFill>
              </a:rPr>
              <a:t>Questions to ask:</a:t>
            </a:r>
          </a:p>
          <a:p>
            <a:endParaRPr lang="en-GB" sz="1200" dirty="0">
              <a:solidFill>
                <a:schemeClr val="tx2"/>
              </a:solidFill>
            </a:endParaRPr>
          </a:p>
          <a:p>
            <a:r>
              <a:rPr lang="en-GB" sz="1200" i="1" dirty="0">
                <a:solidFill>
                  <a:schemeClr val="tx2"/>
                </a:solidFill>
              </a:rPr>
              <a:t>“What are you doing in your organization and why did you pick the position you are standing in?” </a:t>
            </a:r>
          </a:p>
          <a:p>
            <a:endParaRPr lang="en-GB" sz="1200" i="1" dirty="0">
              <a:solidFill>
                <a:schemeClr val="tx2"/>
              </a:solidFill>
            </a:endParaRPr>
          </a:p>
          <a:p>
            <a:r>
              <a:rPr lang="en-GB" sz="1200" i="1" dirty="0">
                <a:solidFill>
                  <a:schemeClr val="tx2"/>
                </a:solidFill>
              </a:rPr>
              <a:t>“Can you name an example where you were trying to solve this question?”  </a:t>
            </a:r>
          </a:p>
          <a:p>
            <a:endParaRPr lang="en-GB" sz="1100" dirty="0">
              <a:solidFill>
                <a:schemeClr val="tx2"/>
              </a:solidFill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750D0F0A-A7A3-924A-BB65-4E716609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578" y="398581"/>
            <a:ext cx="417490" cy="487072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25763515-3FCA-514A-9AE4-2D3CDEE3C876}"/>
              </a:ext>
            </a:extLst>
          </p:cNvPr>
          <p:cNvSpPr txBox="1"/>
          <p:nvPr/>
        </p:nvSpPr>
        <p:spPr>
          <a:xfrm>
            <a:off x="9334904" y="963611"/>
            <a:ext cx="9708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0:15</a:t>
            </a:r>
          </a:p>
        </p:txBody>
      </p:sp>
      <p:sp>
        <p:nvSpPr>
          <p:cNvPr id="60" name="Freeform 7">
            <a:extLst>
              <a:ext uri="{FF2B5EF4-FFF2-40B4-BE49-F238E27FC236}">
                <a16:creationId xmlns:a16="http://schemas.microsoft.com/office/drawing/2014/main" id="{7AD802DE-E713-414F-BA94-D064D9650D13}"/>
              </a:ext>
            </a:extLst>
          </p:cNvPr>
          <p:cNvSpPr>
            <a:spLocks noEditPoints="1"/>
          </p:cNvSpPr>
          <p:nvPr/>
        </p:nvSpPr>
        <p:spPr bwMode="auto">
          <a:xfrm>
            <a:off x="10906388" y="414151"/>
            <a:ext cx="112190" cy="404317"/>
          </a:xfrm>
          <a:custGeom>
            <a:avLst/>
            <a:gdLst>
              <a:gd name="T0" fmla="*/ 62 w 626"/>
              <a:gd name="T1" fmla="*/ 562 h 2256"/>
              <a:gd name="T2" fmla="*/ 98 w 626"/>
              <a:gd name="T3" fmla="*/ 636 h 2256"/>
              <a:gd name="T4" fmla="*/ 538 w 626"/>
              <a:gd name="T5" fmla="*/ 606 h 2256"/>
              <a:gd name="T6" fmla="*/ 562 w 626"/>
              <a:gd name="T7" fmla="*/ 552 h 2256"/>
              <a:gd name="T8" fmla="*/ 550 w 626"/>
              <a:gd name="T9" fmla="*/ 636 h 2256"/>
              <a:gd name="T10" fmla="*/ 314 w 626"/>
              <a:gd name="T11" fmla="*/ 0 h 2256"/>
              <a:gd name="T12" fmla="*/ 204 w 626"/>
              <a:gd name="T13" fmla="*/ 24 h 2256"/>
              <a:gd name="T14" fmla="*/ 88 w 626"/>
              <a:gd name="T15" fmla="*/ 160 h 2256"/>
              <a:gd name="T16" fmla="*/ 38 w 626"/>
              <a:gd name="T17" fmla="*/ 292 h 2256"/>
              <a:gd name="T18" fmla="*/ 46 w 626"/>
              <a:gd name="T19" fmla="*/ 416 h 2256"/>
              <a:gd name="T20" fmla="*/ 16 w 626"/>
              <a:gd name="T21" fmla="*/ 462 h 2256"/>
              <a:gd name="T22" fmla="*/ 70 w 626"/>
              <a:gd name="T23" fmla="*/ 428 h 2256"/>
              <a:gd name="T24" fmla="*/ 40 w 626"/>
              <a:gd name="T25" fmla="*/ 494 h 2256"/>
              <a:gd name="T26" fmla="*/ 36 w 626"/>
              <a:gd name="T27" fmla="*/ 592 h 2256"/>
              <a:gd name="T28" fmla="*/ 22 w 626"/>
              <a:gd name="T29" fmla="*/ 672 h 2256"/>
              <a:gd name="T30" fmla="*/ 18 w 626"/>
              <a:gd name="T31" fmla="*/ 678 h 2256"/>
              <a:gd name="T32" fmla="*/ 8 w 626"/>
              <a:gd name="T33" fmla="*/ 1146 h 2256"/>
              <a:gd name="T34" fmla="*/ 48 w 626"/>
              <a:gd name="T35" fmla="*/ 1390 h 2256"/>
              <a:gd name="T36" fmla="*/ 112 w 626"/>
              <a:gd name="T37" fmla="*/ 1384 h 2256"/>
              <a:gd name="T38" fmla="*/ 122 w 626"/>
              <a:gd name="T39" fmla="*/ 1376 h 2256"/>
              <a:gd name="T40" fmla="*/ 178 w 626"/>
              <a:gd name="T41" fmla="*/ 2108 h 2256"/>
              <a:gd name="T42" fmla="*/ 118 w 626"/>
              <a:gd name="T43" fmla="*/ 2176 h 2256"/>
              <a:gd name="T44" fmla="*/ 102 w 626"/>
              <a:gd name="T45" fmla="*/ 2198 h 2256"/>
              <a:gd name="T46" fmla="*/ 94 w 626"/>
              <a:gd name="T47" fmla="*/ 2232 h 2256"/>
              <a:gd name="T48" fmla="*/ 134 w 626"/>
              <a:gd name="T49" fmla="*/ 2256 h 2256"/>
              <a:gd name="T50" fmla="*/ 184 w 626"/>
              <a:gd name="T51" fmla="*/ 2248 h 2256"/>
              <a:gd name="T52" fmla="*/ 206 w 626"/>
              <a:gd name="T53" fmla="*/ 2238 h 2256"/>
              <a:gd name="T54" fmla="*/ 224 w 626"/>
              <a:gd name="T55" fmla="*/ 2226 h 2256"/>
              <a:gd name="T56" fmla="*/ 240 w 626"/>
              <a:gd name="T57" fmla="*/ 2218 h 2256"/>
              <a:gd name="T58" fmla="*/ 262 w 626"/>
              <a:gd name="T59" fmla="*/ 2210 h 2256"/>
              <a:gd name="T60" fmla="*/ 276 w 626"/>
              <a:gd name="T61" fmla="*/ 2200 h 2256"/>
              <a:gd name="T62" fmla="*/ 286 w 626"/>
              <a:gd name="T63" fmla="*/ 2182 h 2256"/>
              <a:gd name="T64" fmla="*/ 286 w 626"/>
              <a:gd name="T65" fmla="*/ 2158 h 2256"/>
              <a:gd name="T66" fmla="*/ 282 w 626"/>
              <a:gd name="T67" fmla="*/ 2132 h 2256"/>
              <a:gd name="T68" fmla="*/ 314 w 626"/>
              <a:gd name="T69" fmla="*/ 1504 h 2256"/>
              <a:gd name="T70" fmla="*/ 344 w 626"/>
              <a:gd name="T71" fmla="*/ 2182 h 2256"/>
              <a:gd name="T72" fmla="*/ 442 w 626"/>
              <a:gd name="T73" fmla="*/ 2246 h 2256"/>
              <a:gd name="T74" fmla="*/ 454 w 626"/>
              <a:gd name="T75" fmla="*/ 2250 h 2256"/>
              <a:gd name="T76" fmla="*/ 476 w 626"/>
              <a:gd name="T77" fmla="*/ 2254 h 2256"/>
              <a:gd name="T78" fmla="*/ 494 w 626"/>
              <a:gd name="T79" fmla="*/ 2256 h 2256"/>
              <a:gd name="T80" fmla="*/ 532 w 626"/>
              <a:gd name="T81" fmla="*/ 2242 h 2256"/>
              <a:gd name="T82" fmla="*/ 530 w 626"/>
              <a:gd name="T83" fmla="*/ 2204 h 2256"/>
              <a:gd name="T84" fmla="*/ 508 w 626"/>
              <a:gd name="T85" fmla="*/ 2172 h 2256"/>
              <a:gd name="T86" fmla="*/ 530 w 626"/>
              <a:gd name="T87" fmla="*/ 1054 h 2256"/>
              <a:gd name="T88" fmla="*/ 528 w 626"/>
              <a:gd name="T89" fmla="*/ 1060 h 2256"/>
              <a:gd name="T90" fmla="*/ 510 w 626"/>
              <a:gd name="T91" fmla="*/ 1384 h 2256"/>
              <a:gd name="T92" fmla="*/ 536 w 626"/>
              <a:gd name="T93" fmla="*/ 1404 h 2256"/>
              <a:gd name="T94" fmla="*/ 546 w 626"/>
              <a:gd name="T95" fmla="*/ 1406 h 2256"/>
              <a:gd name="T96" fmla="*/ 584 w 626"/>
              <a:gd name="T97" fmla="*/ 1382 h 2256"/>
              <a:gd name="T98" fmla="*/ 626 w 626"/>
              <a:gd name="T99" fmla="*/ 1078 h 2256"/>
              <a:gd name="T100" fmla="*/ 608 w 626"/>
              <a:gd name="T101" fmla="*/ 676 h 2256"/>
              <a:gd name="T102" fmla="*/ 594 w 626"/>
              <a:gd name="T103" fmla="*/ 658 h 2256"/>
              <a:gd name="T104" fmla="*/ 604 w 626"/>
              <a:gd name="T105" fmla="*/ 556 h 2256"/>
              <a:gd name="T106" fmla="*/ 574 w 626"/>
              <a:gd name="T107" fmla="*/ 474 h 2256"/>
              <a:gd name="T108" fmla="*/ 578 w 626"/>
              <a:gd name="T109" fmla="*/ 456 h 2256"/>
              <a:gd name="T110" fmla="*/ 598 w 626"/>
              <a:gd name="T111" fmla="*/ 462 h 2256"/>
              <a:gd name="T112" fmla="*/ 614 w 626"/>
              <a:gd name="T113" fmla="*/ 462 h 2256"/>
              <a:gd name="T114" fmla="*/ 578 w 626"/>
              <a:gd name="T115" fmla="*/ 400 h 2256"/>
              <a:gd name="T116" fmla="*/ 588 w 626"/>
              <a:gd name="T117" fmla="*/ 284 h 2256"/>
              <a:gd name="T118" fmla="*/ 494 w 626"/>
              <a:gd name="T119" fmla="*/ 86 h 2256"/>
              <a:gd name="T120" fmla="*/ 338 w 626"/>
              <a:gd name="T121" fmla="*/ 0 h 2256"/>
              <a:gd name="T122" fmla="*/ 316 w 626"/>
              <a:gd name="T123" fmla="*/ 0 h 2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26" h="2256">
                <a:moveTo>
                  <a:pt x="72" y="636"/>
                </a:moveTo>
                <a:lnTo>
                  <a:pt x="72" y="636"/>
                </a:lnTo>
                <a:lnTo>
                  <a:pt x="72" y="628"/>
                </a:lnTo>
                <a:lnTo>
                  <a:pt x="72" y="618"/>
                </a:lnTo>
                <a:lnTo>
                  <a:pt x="72" y="618"/>
                </a:lnTo>
                <a:lnTo>
                  <a:pt x="64" y="584"/>
                </a:lnTo>
                <a:lnTo>
                  <a:pt x="62" y="572"/>
                </a:lnTo>
                <a:lnTo>
                  <a:pt x="62" y="562"/>
                </a:lnTo>
                <a:lnTo>
                  <a:pt x="62" y="562"/>
                </a:lnTo>
                <a:lnTo>
                  <a:pt x="62" y="572"/>
                </a:lnTo>
                <a:lnTo>
                  <a:pt x="66" y="580"/>
                </a:lnTo>
                <a:lnTo>
                  <a:pt x="74" y="596"/>
                </a:lnTo>
                <a:lnTo>
                  <a:pt x="98" y="628"/>
                </a:lnTo>
                <a:lnTo>
                  <a:pt x="98" y="628"/>
                </a:lnTo>
                <a:lnTo>
                  <a:pt x="102" y="634"/>
                </a:lnTo>
                <a:lnTo>
                  <a:pt x="98" y="634"/>
                </a:lnTo>
                <a:lnTo>
                  <a:pt x="98" y="636"/>
                </a:lnTo>
                <a:lnTo>
                  <a:pt x="98" y="636"/>
                </a:lnTo>
                <a:lnTo>
                  <a:pt x="88" y="634"/>
                </a:lnTo>
                <a:lnTo>
                  <a:pt x="88" y="634"/>
                </a:lnTo>
                <a:lnTo>
                  <a:pt x="72" y="636"/>
                </a:lnTo>
                <a:close/>
                <a:moveTo>
                  <a:pt x="534" y="636"/>
                </a:moveTo>
                <a:lnTo>
                  <a:pt x="534" y="636"/>
                </a:lnTo>
                <a:lnTo>
                  <a:pt x="532" y="628"/>
                </a:lnTo>
                <a:lnTo>
                  <a:pt x="532" y="620"/>
                </a:lnTo>
                <a:lnTo>
                  <a:pt x="534" y="614"/>
                </a:lnTo>
                <a:lnTo>
                  <a:pt x="538" y="606"/>
                </a:lnTo>
                <a:lnTo>
                  <a:pt x="538" y="606"/>
                </a:lnTo>
                <a:lnTo>
                  <a:pt x="550" y="586"/>
                </a:lnTo>
                <a:lnTo>
                  <a:pt x="556" y="568"/>
                </a:lnTo>
                <a:lnTo>
                  <a:pt x="558" y="560"/>
                </a:lnTo>
                <a:lnTo>
                  <a:pt x="556" y="554"/>
                </a:lnTo>
                <a:lnTo>
                  <a:pt x="552" y="540"/>
                </a:lnTo>
                <a:lnTo>
                  <a:pt x="552" y="540"/>
                </a:lnTo>
                <a:lnTo>
                  <a:pt x="558" y="546"/>
                </a:lnTo>
                <a:lnTo>
                  <a:pt x="562" y="552"/>
                </a:lnTo>
                <a:lnTo>
                  <a:pt x="564" y="560"/>
                </a:lnTo>
                <a:lnTo>
                  <a:pt x="562" y="568"/>
                </a:lnTo>
                <a:lnTo>
                  <a:pt x="558" y="586"/>
                </a:lnTo>
                <a:lnTo>
                  <a:pt x="550" y="612"/>
                </a:lnTo>
                <a:lnTo>
                  <a:pt x="550" y="612"/>
                </a:lnTo>
                <a:lnTo>
                  <a:pt x="550" y="624"/>
                </a:lnTo>
                <a:lnTo>
                  <a:pt x="552" y="636"/>
                </a:lnTo>
                <a:lnTo>
                  <a:pt x="550" y="636"/>
                </a:lnTo>
                <a:lnTo>
                  <a:pt x="550" y="636"/>
                </a:lnTo>
                <a:lnTo>
                  <a:pt x="540" y="636"/>
                </a:lnTo>
                <a:lnTo>
                  <a:pt x="540" y="636"/>
                </a:lnTo>
                <a:lnTo>
                  <a:pt x="540" y="636"/>
                </a:lnTo>
                <a:lnTo>
                  <a:pt x="538" y="634"/>
                </a:lnTo>
                <a:lnTo>
                  <a:pt x="538" y="634"/>
                </a:lnTo>
                <a:lnTo>
                  <a:pt x="534" y="636"/>
                </a:lnTo>
                <a:lnTo>
                  <a:pt x="534" y="636"/>
                </a:lnTo>
                <a:close/>
                <a:moveTo>
                  <a:pt x="314" y="0"/>
                </a:moveTo>
                <a:lnTo>
                  <a:pt x="314" y="0"/>
                </a:lnTo>
                <a:lnTo>
                  <a:pt x="314" y="0"/>
                </a:lnTo>
                <a:lnTo>
                  <a:pt x="282" y="2"/>
                </a:lnTo>
                <a:lnTo>
                  <a:pt x="254" y="8"/>
                </a:lnTo>
                <a:lnTo>
                  <a:pt x="230" y="16"/>
                </a:lnTo>
                <a:lnTo>
                  <a:pt x="222" y="20"/>
                </a:lnTo>
                <a:lnTo>
                  <a:pt x="216" y="24"/>
                </a:lnTo>
                <a:lnTo>
                  <a:pt x="216" y="24"/>
                </a:lnTo>
                <a:lnTo>
                  <a:pt x="204" y="24"/>
                </a:lnTo>
                <a:lnTo>
                  <a:pt x="204" y="24"/>
                </a:lnTo>
                <a:lnTo>
                  <a:pt x="182" y="26"/>
                </a:lnTo>
                <a:lnTo>
                  <a:pt x="164" y="32"/>
                </a:lnTo>
                <a:lnTo>
                  <a:pt x="150" y="40"/>
                </a:lnTo>
                <a:lnTo>
                  <a:pt x="136" y="54"/>
                </a:lnTo>
                <a:lnTo>
                  <a:pt x="124" y="68"/>
                </a:lnTo>
                <a:lnTo>
                  <a:pt x="114" y="84"/>
                </a:lnTo>
                <a:lnTo>
                  <a:pt x="106" y="102"/>
                </a:lnTo>
                <a:lnTo>
                  <a:pt x="100" y="122"/>
                </a:lnTo>
                <a:lnTo>
                  <a:pt x="88" y="160"/>
                </a:lnTo>
                <a:lnTo>
                  <a:pt x="78" y="198"/>
                </a:lnTo>
                <a:lnTo>
                  <a:pt x="68" y="232"/>
                </a:lnTo>
                <a:lnTo>
                  <a:pt x="64" y="244"/>
                </a:lnTo>
                <a:lnTo>
                  <a:pt x="58" y="256"/>
                </a:lnTo>
                <a:lnTo>
                  <a:pt x="58" y="256"/>
                </a:lnTo>
                <a:lnTo>
                  <a:pt x="52" y="268"/>
                </a:lnTo>
                <a:lnTo>
                  <a:pt x="46" y="284"/>
                </a:lnTo>
                <a:lnTo>
                  <a:pt x="46" y="284"/>
                </a:lnTo>
                <a:lnTo>
                  <a:pt x="38" y="292"/>
                </a:lnTo>
                <a:lnTo>
                  <a:pt x="32" y="300"/>
                </a:lnTo>
                <a:lnTo>
                  <a:pt x="30" y="308"/>
                </a:lnTo>
                <a:lnTo>
                  <a:pt x="26" y="316"/>
                </a:lnTo>
                <a:lnTo>
                  <a:pt x="26" y="332"/>
                </a:lnTo>
                <a:lnTo>
                  <a:pt x="28" y="346"/>
                </a:lnTo>
                <a:lnTo>
                  <a:pt x="40" y="378"/>
                </a:lnTo>
                <a:lnTo>
                  <a:pt x="44" y="396"/>
                </a:lnTo>
                <a:lnTo>
                  <a:pt x="46" y="416"/>
                </a:lnTo>
                <a:lnTo>
                  <a:pt x="46" y="416"/>
                </a:lnTo>
                <a:lnTo>
                  <a:pt x="46" y="428"/>
                </a:lnTo>
                <a:lnTo>
                  <a:pt x="40" y="438"/>
                </a:lnTo>
                <a:lnTo>
                  <a:pt x="34" y="444"/>
                </a:lnTo>
                <a:lnTo>
                  <a:pt x="26" y="452"/>
                </a:lnTo>
                <a:lnTo>
                  <a:pt x="12" y="458"/>
                </a:lnTo>
                <a:lnTo>
                  <a:pt x="8" y="460"/>
                </a:lnTo>
                <a:lnTo>
                  <a:pt x="8" y="462"/>
                </a:lnTo>
                <a:lnTo>
                  <a:pt x="8" y="462"/>
                </a:lnTo>
                <a:lnTo>
                  <a:pt x="16" y="462"/>
                </a:lnTo>
                <a:lnTo>
                  <a:pt x="16" y="462"/>
                </a:lnTo>
                <a:lnTo>
                  <a:pt x="26" y="462"/>
                </a:lnTo>
                <a:lnTo>
                  <a:pt x="34" y="460"/>
                </a:lnTo>
                <a:lnTo>
                  <a:pt x="42" y="456"/>
                </a:lnTo>
                <a:lnTo>
                  <a:pt x="50" y="452"/>
                </a:lnTo>
                <a:lnTo>
                  <a:pt x="56" y="448"/>
                </a:lnTo>
                <a:lnTo>
                  <a:pt x="62" y="442"/>
                </a:lnTo>
                <a:lnTo>
                  <a:pt x="66" y="436"/>
                </a:lnTo>
                <a:lnTo>
                  <a:pt x="70" y="428"/>
                </a:lnTo>
                <a:lnTo>
                  <a:pt x="70" y="428"/>
                </a:lnTo>
                <a:lnTo>
                  <a:pt x="72" y="432"/>
                </a:lnTo>
                <a:lnTo>
                  <a:pt x="72" y="432"/>
                </a:lnTo>
                <a:lnTo>
                  <a:pt x="74" y="444"/>
                </a:lnTo>
                <a:lnTo>
                  <a:pt x="72" y="450"/>
                </a:lnTo>
                <a:lnTo>
                  <a:pt x="70" y="456"/>
                </a:lnTo>
                <a:lnTo>
                  <a:pt x="60" y="472"/>
                </a:lnTo>
                <a:lnTo>
                  <a:pt x="40" y="494"/>
                </a:lnTo>
                <a:lnTo>
                  <a:pt x="40" y="494"/>
                </a:lnTo>
                <a:lnTo>
                  <a:pt x="32" y="502"/>
                </a:lnTo>
                <a:lnTo>
                  <a:pt x="26" y="512"/>
                </a:lnTo>
                <a:lnTo>
                  <a:pt x="22" y="520"/>
                </a:lnTo>
                <a:lnTo>
                  <a:pt x="20" y="528"/>
                </a:lnTo>
                <a:lnTo>
                  <a:pt x="18" y="536"/>
                </a:lnTo>
                <a:lnTo>
                  <a:pt x="18" y="544"/>
                </a:lnTo>
                <a:lnTo>
                  <a:pt x="22" y="560"/>
                </a:lnTo>
                <a:lnTo>
                  <a:pt x="28" y="576"/>
                </a:lnTo>
                <a:lnTo>
                  <a:pt x="36" y="592"/>
                </a:lnTo>
                <a:lnTo>
                  <a:pt x="42" y="610"/>
                </a:lnTo>
                <a:lnTo>
                  <a:pt x="46" y="630"/>
                </a:lnTo>
                <a:lnTo>
                  <a:pt x="46" y="630"/>
                </a:lnTo>
                <a:lnTo>
                  <a:pt x="46" y="640"/>
                </a:lnTo>
                <a:lnTo>
                  <a:pt x="44" y="648"/>
                </a:lnTo>
                <a:lnTo>
                  <a:pt x="44" y="648"/>
                </a:lnTo>
                <a:lnTo>
                  <a:pt x="32" y="660"/>
                </a:lnTo>
                <a:lnTo>
                  <a:pt x="22" y="672"/>
                </a:lnTo>
                <a:lnTo>
                  <a:pt x="22" y="672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4" y="678"/>
                </a:lnTo>
                <a:lnTo>
                  <a:pt x="14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2" y="696"/>
                </a:lnTo>
                <a:lnTo>
                  <a:pt x="8" y="718"/>
                </a:lnTo>
                <a:lnTo>
                  <a:pt x="2" y="1044"/>
                </a:lnTo>
                <a:lnTo>
                  <a:pt x="2" y="1046"/>
                </a:lnTo>
                <a:lnTo>
                  <a:pt x="2" y="1046"/>
                </a:lnTo>
                <a:lnTo>
                  <a:pt x="0" y="1060"/>
                </a:lnTo>
                <a:lnTo>
                  <a:pt x="0" y="1078"/>
                </a:lnTo>
                <a:lnTo>
                  <a:pt x="8" y="1146"/>
                </a:lnTo>
                <a:lnTo>
                  <a:pt x="8" y="1146"/>
                </a:lnTo>
                <a:lnTo>
                  <a:pt x="30" y="1320"/>
                </a:lnTo>
                <a:lnTo>
                  <a:pt x="28" y="1320"/>
                </a:lnTo>
                <a:lnTo>
                  <a:pt x="30" y="1346"/>
                </a:lnTo>
                <a:lnTo>
                  <a:pt x="30" y="1346"/>
                </a:lnTo>
                <a:lnTo>
                  <a:pt x="32" y="1360"/>
                </a:lnTo>
                <a:lnTo>
                  <a:pt x="36" y="1372"/>
                </a:lnTo>
                <a:lnTo>
                  <a:pt x="42" y="1382"/>
                </a:lnTo>
                <a:lnTo>
                  <a:pt x="48" y="1390"/>
                </a:lnTo>
                <a:lnTo>
                  <a:pt x="56" y="1398"/>
                </a:lnTo>
                <a:lnTo>
                  <a:pt x="64" y="1402"/>
                </a:lnTo>
                <a:lnTo>
                  <a:pt x="72" y="1406"/>
                </a:lnTo>
                <a:lnTo>
                  <a:pt x="80" y="1406"/>
                </a:lnTo>
                <a:lnTo>
                  <a:pt x="80" y="1406"/>
                </a:lnTo>
                <a:lnTo>
                  <a:pt x="88" y="1404"/>
                </a:lnTo>
                <a:lnTo>
                  <a:pt x="98" y="1400"/>
                </a:lnTo>
                <a:lnTo>
                  <a:pt x="106" y="1394"/>
                </a:lnTo>
                <a:lnTo>
                  <a:pt x="112" y="1384"/>
                </a:lnTo>
                <a:lnTo>
                  <a:pt x="112" y="1384"/>
                </a:lnTo>
                <a:lnTo>
                  <a:pt x="114" y="1384"/>
                </a:lnTo>
                <a:lnTo>
                  <a:pt x="114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20" y="1380"/>
                </a:lnTo>
                <a:lnTo>
                  <a:pt x="122" y="1378"/>
                </a:lnTo>
                <a:lnTo>
                  <a:pt x="122" y="1376"/>
                </a:lnTo>
                <a:lnTo>
                  <a:pt x="118" y="1314"/>
                </a:lnTo>
                <a:lnTo>
                  <a:pt x="118" y="1314"/>
                </a:lnTo>
                <a:lnTo>
                  <a:pt x="116" y="1310"/>
                </a:lnTo>
                <a:lnTo>
                  <a:pt x="98" y="1060"/>
                </a:lnTo>
                <a:lnTo>
                  <a:pt x="98" y="1060"/>
                </a:lnTo>
                <a:lnTo>
                  <a:pt x="96" y="1054"/>
                </a:lnTo>
                <a:lnTo>
                  <a:pt x="114" y="932"/>
                </a:lnTo>
                <a:lnTo>
                  <a:pt x="132" y="1258"/>
                </a:lnTo>
                <a:lnTo>
                  <a:pt x="178" y="2108"/>
                </a:lnTo>
                <a:lnTo>
                  <a:pt x="178" y="2108"/>
                </a:lnTo>
                <a:lnTo>
                  <a:pt x="164" y="2126"/>
                </a:lnTo>
                <a:lnTo>
                  <a:pt x="150" y="2142"/>
                </a:lnTo>
                <a:lnTo>
                  <a:pt x="122" y="2172"/>
                </a:lnTo>
                <a:lnTo>
                  <a:pt x="122" y="2172"/>
                </a:lnTo>
                <a:lnTo>
                  <a:pt x="122" y="2172"/>
                </a:lnTo>
                <a:lnTo>
                  <a:pt x="120" y="2174"/>
                </a:lnTo>
                <a:lnTo>
                  <a:pt x="118" y="2176"/>
                </a:lnTo>
                <a:lnTo>
                  <a:pt x="118" y="2176"/>
                </a:lnTo>
                <a:lnTo>
                  <a:pt x="110" y="2186"/>
                </a:lnTo>
                <a:lnTo>
                  <a:pt x="108" y="2188"/>
                </a:lnTo>
                <a:lnTo>
                  <a:pt x="108" y="2188"/>
                </a:lnTo>
                <a:lnTo>
                  <a:pt x="106" y="2192"/>
                </a:lnTo>
                <a:lnTo>
                  <a:pt x="104" y="2194"/>
                </a:lnTo>
                <a:lnTo>
                  <a:pt x="104" y="2194"/>
                </a:lnTo>
                <a:lnTo>
                  <a:pt x="102" y="2196"/>
                </a:lnTo>
                <a:lnTo>
                  <a:pt x="102" y="2198"/>
                </a:lnTo>
                <a:lnTo>
                  <a:pt x="102" y="2198"/>
                </a:lnTo>
                <a:lnTo>
                  <a:pt x="100" y="2202"/>
                </a:lnTo>
                <a:lnTo>
                  <a:pt x="98" y="2204"/>
                </a:lnTo>
                <a:lnTo>
                  <a:pt x="98" y="2204"/>
                </a:lnTo>
                <a:lnTo>
                  <a:pt x="96" y="2210"/>
                </a:lnTo>
                <a:lnTo>
                  <a:pt x="96" y="2210"/>
                </a:lnTo>
                <a:lnTo>
                  <a:pt x="96" y="2214"/>
                </a:lnTo>
                <a:lnTo>
                  <a:pt x="96" y="2214"/>
                </a:lnTo>
                <a:lnTo>
                  <a:pt x="94" y="2224"/>
                </a:lnTo>
                <a:lnTo>
                  <a:pt x="94" y="2232"/>
                </a:lnTo>
                <a:lnTo>
                  <a:pt x="96" y="2238"/>
                </a:lnTo>
                <a:lnTo>
                  <a:pt x="98" y="2244"/>
                </a:lnTo>
                <a:lnTo>
                  <a:pt x="98" y="2244"/>
                </a:lnTo>
                <a:lnTo>
                  <a:pt x="104" y="2250"/>
                </a:lnTo>
                <a:lnTo>
                  <a:pt x="114" y="2254"/>
                </a:lnTo>
                <a:lnTo>
                  <a:pt x="114" y="2254"/>
                </a:lnTo>
                <a:lnTo>
                  <a:pt x="118" y="2254"/>
                </a:lnTo>
                <a:lnTo>
                  <a:pt x="118" y="2254"/>
                </a:lnTo>
                <a:lnTo>
                  <a:pt x="134" y="2256"/>
                </a:lnTo>
                <a:lnTo>
                  <a:pt x="134" y="2256"/>
                </a:lnTo>
                <a:lnTo>
                  <a:pt x="158" y="2254"/>
                </a:lnTo>
                <a:lnTo>
                  <a:pt x="158" y="2254"/>
                </a:lnTo>
                <a:lnTo>
                  <a:pt x="162" y="2254"/>
                </a:lnTo>
                <a:lnTo>
                  <a:pt x="162" y="2254"/>
                </a:lnTo>
                <a:lnTo>
                  <a:pt x="164" y="2252"/>
                </a:lnTo>
                <a:lnTo>
                  <a:pt x="164" y="2252"/>
                </a:lnTo>
                <a:lnTo>
                  <a:pt x="182" y="2248"/>
                </a:lnTo>
                <a:lnTo>
                  <a:pt x="184" y="2248"/>
                </a:lnTo>
                <a:lnTo>
                  <a:pt x="184" y="2248"/>
                </a:lnTo>
                <a:lnTo>
                  <a:pt x="190" y="2246"/>
                </a:lnTo>
                <a:lnTo>
                  <a:pt x="192" y="2244"/>
                </a:lnTo>
                <a:lnTo>
                  <a:pt x="192" y="2244"/>
                </a:lnTo>
                <a:lnTo>
                  <a:pt x="198" y="2242"/>
                </a:lnTo>
                <a:lnTo>
                  <a:pt x="198" y="2242"/>
                </a:lnTo>
                <a:lnTo>
                  <a:pt x="198" y="2242"/>
                </a:lnTo>
                <a:lnTo>
                  <a:pt x="206" y="2238"/>
                </a:lnTo>
                <a:lnTo>
                  <a:pt x="206" y="2238"/>
                </a:lnTo>
                <a:lnTo>
                  <a:pt x="206" y="2238"/>
                </a:lnTo>
                <a:lnTo>
                  <a:pt x="212" y="2234"/>
                </a:lnTo>
                <a:lnTo>
                  <a:pt x="212" y="2234"/>
                </a:lnTo>
                <a:lnTo>
                  <a:pt x="212" y="2234"/>
                </a:lnTo>
                <a:lnTo>
                  <a:pt x="218" y="2230"/>
                </a:lnTo>
                <a:lnTo>
                  <a:pt x="218" y="2230"/>
                </a:lnTo>
                <a:lnTo>
                  <a:pt x="218" y="2230"/>
                </a:lnTo>
                <a:lnTo>
                  <a:pt x="224" y="2226"/>
                </a:lnTo>
                <a:lnTo>
                  <a:pt x="224" y="2226"/>
                </a:lnTo>
                <a:lnTo>
                  <a:pt x="228" y="2224"/>
                </a:lnTo>
                <a:lnTo>
                  <a:pt x="230" y="2222"/>
                </a:lnTo>
                <a:lnTo>
                  <a:pt x="230" y="2222"/>
                </a:lnTo>
                <a:lnTo>
                  <a:pt x="234" y="2220"/>
                </a:lnTo>
                <a:lnTo>
                  <a:pt x="236" y="2220"/>
                </a:lnTo>
                <a:lnTo>
                  <a:pt x="236" y="2220"/>
                </a:lnTo>
                <a:lnTo>
                  <a:pt x="238" y="2218"/>
                </a:lnTo>
                <a:lnTo>
                  <a:pt x="240" y="2218"/>
                </a:lnTo>
                <a:lnTo>
                  <a:pt x="240" y="2218"/>
                </a:lnTo>
                <a:lnTo>
                  <a:pt x="244" y="2216"/>
                </a:lnTo>
                <a:lnTo>
                  <a:pt x="244" y="2216"/>
                </a:lnTo>
                <a:lnTo>
                  <a:pt x="252" y="2214"/>
                </a:lnTo>
                <a:lnTo>
                  <a:pt x="252" y="2214"/>
                </a:lnTo>
                <a:lnTo>
                  <a:pt x="256" y="2212"/>
                </a:lnTo>
                <a:lnTo>
                  <a:pt x="256" y="2212"/>
                </a:lnTo>
                <a:lnTo>
                  <a:pt x="260" y="2210"/>
                </a:lnTo>
                <a:lnTo>
                  <a:pt x="260" y="2210"/>
                </a:lnTo>
                <a:lnTo>
                  <a:pt x="262" y="2210"/>
                </a:lnTo>
                <a:lnTo>
                  <a:pt x="262" y="2210"/>
                </a:lnTo>
                <a:lnTo>
                  <a:pt x="266" y="2208"/>
                </a:lnTo>
                <a:lnTo>
                  <a:pt x="266" y="2208"/>
                </a:lnTo>
                <a:lnTo>
                  <a:pt x="268" y="2206"/>
                </a:lnTo>
                <a:lnTo>
                  <a:pt x="268" y="2206"/>
                </a:lnTo>
                <a:lnTo>
                  <a:pt x="272" y="2204"/>
                </a:lnTo>
                <a:lnTo>
                  <a:pt x="274" y="2202"/>
                </a:lnTo>
                <a:lnTo>
                  <a:pt x="274" y="2202"/>
                </a:lnTo>
                <a:lnTo>
                  <a:pt x="276" y="2200"/>
                </a:lnTo>
                <a:lnTo>
                  <a:pt x="278" y="2198"/>
                </a:lnTo>
                <a:lnTo>
                  <a:pt x="278" y="2198"/>
                </a:lnTo>
                <a:lnTo>
                  <a:pt x="280" y="2194"/>
                </a:lnTo>
                <a:lnTo>
                  <a:pt x="282" y="2192"/>
                </a:lnTo>
                <a:lnTo>
                  <a:pt x="282" y="2192"/>
                </a:lnTo>
                <a:lnTo>
                  <a:pt x="284" y="2190"/>
                </a:lnTo>
                <a:lnTo>
                  <a:pt x="284" y="2188"/>
                </a:lnTo>
                <a:lnTo>
                  <a:pt x="284" y="2188"/>
                </a:lnTo>
                <a:lnTo>
                  <a:pt x="286" y="2182"/>
                </a:lnTo>
                <a:lnTo>
                  <a:pt x="286" y="2182"/>
                </a:lnTo>
                <a:lnTo>
                  <a:pt x="286" y="2182"/>
                </a:lnTo>
                <a:lnTo>
                  <a:pt x="288" y="2168"/>
                </a:lnTo>
                <a:lnTo>
                  <a:pt x="288" y="2166"/>
                </a:lnTo>
                <a:lnTo>
                  <a:pt x="288" y="2166"/>
                </a:lnTo>
                <a:lnTo>
                  <a:pt x="286" y="2160"/>
                </a:lnTo>
                <a:lnTo>
                  <a:pt x="286" y="2160"/>
                </a:lnTo>
                <a:lnTo>
                  <a:pt x="286" y="2158"/>
                </a:lnTo>
                <a:lnTo>
                  <a:pt x="286" y="2158"/>
                </a:lnTo>
                <a:lnTo>
                  <a:pt x="286" y="2152"/>
                </a:lnTo>
                <a:lnTo>
                  <a:pt x="286" y="2152"/>
                </a:lnTo>
                <a:lnTo>
                  <a:pt x="286" y="2148"/>
                </a:lnTo>
                <a:lnTo>
                  <a:pt x="286" y="2148"/>
                </a:lnTo>
                <a:lnTo>
                  <a:pt x="284" y="2142"/>
                </a:lnTo>
                <a:lnTo>
                  <a:pt x="284" y="2142"/>
                </a:lnTo>
                <a:lnTo>
                  <a:pt x="284" y="2138"/>
                </a:lnTo>
                <a:lnTo>
                  <a:pt x="284" y="2138"/>
                </a:lnTo>
                <a:lnTo>
                  <a:pt x="282" y="2132"/>
                </a:lnTo>
                <a:lnTo>
                  <a:pt x="282" y="2132"/>
                </a:lnTo>
                <a:lnTo>
                  <a:pt x="282" y="2128"/>
                </a:lnTo>
                <a:lnTo>
                  <a:pt x="282" y="2128"/>
                </a:lnTo>
                <a:lnTo>
                  <a:pt x="280" y="2126"/>
                </a:lnTo>
                <a:lnTo>
                  <a:pt x="280" y="2126"/>
                </a:lnTo>
                <a:lnTo>
                  <a:pt x="280" y="2126"/>
                </a:lnTo>
                <a:lnTo>
                  <a:pt x="276" y="2108"/>
                </a:lnTo>
                <a:lnTo>
                  <a:pt x="294" y="1504"/>
                </a:lnTo>
                <a:lnTo>
                  <a:pt x="314" y="1504"/>
                </a:lnTo>
                <a:lnTo>
                  <a:pt x="336" y="1504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48" y="2130"/>
                </a:lnTo>
                <a:lnTo>
                  <a:pt x="344" y="2150"/>
                </a:lnTo>
                <a:lnTo>
                  <a:pt x="342" y="2168"/>
                </a:lnTo>
                <a:lnTo>
                  <a:pt x="344" y="2182"/>
                </a:lnTo>
                <a:lnTo>
                  <a:pt x="348" y="2194"/>
                </a:lnTo>
                <a:lnTo>
                  <a:pt x="356" y="2202"/>
                </a:lnTo>
                <a:lnTo>
                  <a:pt x="368" y="2210"/>
                </a:lnTo>
                <a:lnTo>
                  <a:pt x="384" y="2216"/>
                </a:lnTo>
                <a:lnTo>
                  <a:pt x="384" y="2216"/>
                </a:lnTo>
                <a:lnTo>
                  <a:pt x="396" y="2222"/>
                </a:lnTo>
                <a:lnTo>
                  <a:pt x="410" y="2230"/>
                </a:lnTo>
                <a:lnTo>
                  <a:pt x="424" y="2238"/>
                </a:lnTo>
                <a:lnTo>
                  <a:pt x="442" y="2246"/>
                </a:lnTo>
                <a:lnTo>
                  <a:pt x="444" y="2246"/>
                </a:lnTo>
                <a:lnTo>
                  <a:pt x="444" y="2248"/>
                </a:lnTo>
                <a:lnTo>
                  <a:pt x="444" y="2248"/>
                </a:lnTo>
                <a:lnTo>
                  <a:pt x="448" y="2248"/>
                </a:lnTo>
                <a:lnTo>
                  <a:pt x="450" y="2248"/>
                </a:lnTo>
                <a:lnTo>
                  <a:pt x="452" y="2250"/>
                </a:lnTo>
                <a:lnTo>
                  <a:pt x="452" y="2250"/>
                </a:lnTo>
                <a:lnTo>
                  <a:pt x="452" y="2250"/>
                </a:lnTo>
                <a:lnTo>
                  <a:pt x="454" y="2250"/>
                </a:lnTo>
                <a:lnTo>
                  <a:pt x="454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72" y="2254"/>
                </a:lnTo>
                <a:lnTo>
                  <a:pt x="472" y="2254"/>
                </a:lnTo>
                <a:lnTo>
                  <a:pt x="476" y="2254"/>
                </a:lnTo>
                <a:lnTo>
                  <a:pt x="476" y="2254"/>
                </a:lnTo>
                <a:lnTo>
                  <a:pt x="478" y="2254"/>
                </a:lnTo>
                <a:lnTo>
                  <a:pt x="478" y="2254"/>
                </a:lnTo>
                <a:lnTo>
                  <a:pt x="484" y="2256"/>
                </a:lnTo>
                <a:lnTo>
                  <a:pt x="486" y="2256"/>
                </a:lnTo>
                <a:lnTo>
                  <a:pt x="486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4" y="2256"/>
                </a:lnTo>
                <a:lnTo>
                  <a:pt x="494" y="2256"/>
                </a:lnTo>
                <a:lnTo>
                  <a:pt x="504" y="2256"/>
                </a:lnTo>
                <a:lnTo>
                  <a:pt x="514" y="2254"/>
                </a:lnTo>
                <a:lnTo>
                  <a:pt x="514" y="2254"/>
                </a:lnTo>
                <a:lnTo>
                  <a:pt x="516" y="2254"/>
                </a:lnTo>
                <a:lnTo>
                  <a:pt x="516" y="2254"/>
                </a:lnTo>
                <a:lnTo>
                  <a:pt x="522" y="2252"/>
                </a:lnTo>
                <a:lnTo>
                  <a:pt x="526" y="2250"/>
                </a:lnTo>
                <a:lnTo>
                  <a:pt x="532" y="2242"/>
                </a:lnTo>
                <a:lnTo>
                  <a:pt x="532" y="2242"/>
                </a:lnTo>
                <a:lnTo>
                  <a:pt x="534" y="2236"/>
                </a:lnTo>
                <a:lnTo>
                  <a:pt x="536" y="2228"/>
                </a:lnTo>
                <a:lnTo>
                  <a:pt x="536" y="2220"/>
                </a:lnTo>
                <a:lnTo>
                  <a:pt x="534" y="2210"/>
                </a:lnTo>
                <a:lnTo>
                  <a:pt x="534" y="2210"/>
                </a:lnTo>
                <a:lnTo>
                  <a:pt x="530" y="2204"/>
                </a:lnTo>
                <a:lnTo>
                  <a:pt x="530" y="2204"/>
                </a:lnTo>
                <a:lnTo>
                  <a:pt x="530" y="2204"/>
                </a:lnTo>
                <a:lnTo>
                  <a:pt x="528" y="2198"/>
                </a:lnTo>
                <a:lnTo>
                  <a:pt x="528" y="2198"/>
                </a:lnTo>
                <a:lnTo>
                  <a:pt x="528" y="2198"/>
                </a:lnTo>
                <a:lnTo>
                  <a:pt x="524" y="2192"/>
                </a:lnTo>
                <a:lnTo>
                  <a:pt x="524" y="2192"/>
                </a:lnTo>
                <a:lnTo>
                  <a:pt x="524" y="2192"/>
                </a:lnTo>
                <a:lnTo>
                  <a:pt x="508" y="2172"/>
                </a:lnTo>
                <a:lnTo>
                  <a:pt x="508" y="2172"/>
                </a:lnTo>
                <a:lnTo>
                  <a:pt x="508" y="2172"/>
                </a:lnTo>
                <a:lnTo>
                  <a:pt x="480" y="2142"/>
                </a:lnTo>
                <a:lnTo>
                  <a:pt x="464" y="2126"/>
                </a:lnTo>
                <a:lnTo>
                  <a:pt x="450" y="2108"/>
                </a:lnTo>
                <a:lnTo>
                  <a:pt x="450" y="2106"/>
                </a:lnTo>
                <a:lnTo>
                  <a:pt x="498" y="1258"/>
                </a:lnTo>
                <a:lnTo>
                  <a:pt x="514" y="950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60"/>
                </a:lnTo>
                <a:lnTo>
                  <a:pt x="522" y="1146"/>
                </a:lnTo>
                <a:lnTo>
                  <a:pt x="508" y="1310"/>
                </a:lnTo>
                <a:lnTo>
                  <a:pt x="508" y="1310"/>
                </a:lnTo>
                <a:lnTo>
                  <a:pt x="508" y="1314"/>
                </a:lnTo>
                <a:lnTo>
                  <a:pt x="504" y="1376"/>
                </a:lnTo>
                <a:lnTo>
                  <a:pt x="504" y="1376"/>
                </a:lnTo>
                <a:lnTo>
                  <a:pt x="504" y="1378"/>
                </a:lnTo>
                <a:lnTo>
                  <a:pt x="506" y="1380"/>
                </a:lnTo>
                <a:lnTo>
                  <a:pt x="510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4" y="1384"/>
                </a:lnTo>
                <a:lnTo>
                  <a:pt x="514" y="1384"/>
                </a:lnTo>
                <a:lnTo>
                  <a:pt x="518" y="1392"/>
                </a:lnTo>
                <a:lnTo>
                  <a:pt x="524" y="1398"/>
                </a:lnTo>
                <a:lnTo>
                  <a:pt x="530" y="1402"/>
                </a:lnTo>
                <a:lnTo>
                  <a:pt x="536" y="1404"/>
                </a:lnTo>
                <a:lnTo>
                  <a:pt x="538" y="1404"/>
                </a:lnTo>
                <a:lnTo>
                  <a:pt x="538" y="1404"/>
                </a:lnTo>
                <a:lnTo>
                  <a:pt x="540" y="1406"/>
                </a:lnTo>
                <a:lnTo>
                  <a:pt x="540" y="1406"/>
                </a:lnTo>
                <a:lnTo>
                  <a:pt x="542" y="1406"/>
                </a:lnTo>
                <a:lnTo>
                  <a:pt x="544" y="1406"/>
                </a:lnTo>
                <a:lnTo>
                  <a:pt x="544" y="1406"/>
                </a:lnTo>
                <a:lnTo>
                  <a:pt x="546" y="1406"/>
                </a:lnTo>
                <a:lnTo>
                  <a:pt x="546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56" y="1404"/>
                </a:lnTo>
                <a:lnTo>
                  <a:pt x="564" y="1402"/>
                </a:lnTo>
                <a:lnTo>
                  <a:pt x="572" y="1396"/>
                </a:lnTo>
                <a:lnTo>
                  <a:pt x="578" y="1390"/>
                </a:lnTo>
                <a:lnTo>
                  <a:pt x="584" y="1382"/>
                </a:lnTo>
                <a:lnTo>
                  <a:pt x="590" y="1372"/>
                </a:lnTo>
                <a:lnTo>
                  <a:pt x="592" y="1360"/>
                </a:lnTo>
                <a:lnTo>
                  <a:pt x="596" y="1346"/>
                </a:lnTo>
                <a:lnTo>
                  <a:pt x="598" y="1320"/>
                </a:lnTo>
                <a:lnTo>
                  <a:pt x="596" y="1320"/>
                </a:lnTo>
                <a:lnTo>
                  <a:pt x="616" y="1146"/>
                </a:lnTo>
                <a:lnTo>
                  <a:pt x="616" y="1146"/>
                </a:lnTo>
                <a:lnTo>
                  <a:pt x="626" y="1078"/>
                </a:lnTo>
                <a:lnTo>
                  <a:pt x="626" y="1078"/>
                </a:lnTo>
                <a:lnTo>
                  <a:pt x="626" y="1060"/>
                </a:lnTo>
                <a:lnTo>
                  <a:pt x="624" y="1046"/>
                </a:lnTo>
                <a:lnTo>
                  <a:pt x="624" y="1044"/>
                </a:lnTo>
                <a:lnTo>
                  <a:pt x="618" y="718"/>
                </a:lnTo>
                <a:lnTo>
                  <a:pt x="618" y="718"/>
                </a:lnTo>
                <a:lnTo>
                  <a:pt x="616" y="706"/>
                </a:lnTo>
                <a:lnTo>
                  <a:pt x="614" y="694"/>
                </a:lnTo>
                <a:lnTo>
                  <a:pt x="612" y="684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10" y="676"/>
                </a:lnTo>
                <a:lnTo>
                  <a:pt x="608" y="676"/>
                </a:lnTo>
                <a:lnTo>
                  <a:pt x="604" y="672"/>
                </a:lnTo>
                <a:lnTo>
                  <a:pt x="604" y="672"/>
                </a:lnTo>
                <a:lnTo>
                  <a:pt x="594" y="658"/>
                </a:lnTo>
                <a:lnTo>
                  <a:pt x="580" y="646"/>
                </a:lnTo>
                <a:lnTo>
                  <a:pt x="580" y="646"/>
                </a:lnTo>
                <a:lnTo>
                  <a:pt x="576" y="636"/>
                </a:lnTo>
                <a:lnTo>
                  <a:pt x="576" y="626"/>
                </a:lnTo>
                <a:lnTo>
                  <a:pt x="576" y="626"/>
                </a:lnTo>
                <a:lnTo>
                  <a:pt x="582" y="606"/>
                </a:lnTo>
                <a:lnTo>
                  <a:pt x="588" y="588"/>
                </a:lnTo>
                <a:lnTo>
                  <a:pt x="596" y="572"/>
                </a:lnTo>
                <a:lnTo>
                  <a:pt x="604" y="556"/>
                </a:lnTo>
                <a:lnTo>
                  <a:pt x="608" y="540"/>
                </a:lnTo>
                <a:lnTo>
                  <a:pt x="608" y="532"/>
                </a:lnTo>
                <a:lnTo>
                  <a:pt x="608" y="524"/>
                </a:lnTo>
                <a:lnTo>
                  <a:pt x="606" y="516"/>
                </a:lnTo>
                <a:lnTo>
                  <a:pt x="602" y="508"/>
                </a:lnTo>
                <a:lnTo>
                  <a:pt x="596" y="498"/>
                </a:lnTo>
                <a:lnTo>
                  <a:pt x="588" y="490"/>
                </a:lnTo>
                <a:lnTo>
                  <a:pt x="588" y="490"/>
                </a:lnTo>
                <a:lnTo>
                  <a:pt x="574" y="474"/>
                </a:lnTo>
                <a:lnTo>
                  <a:pt x="566" y="462"/>
                </a:lnTo>
                <a:lnTo>
                  <a:pt x="560" y="452"/>
                </a:lnTo>
                <a:lnTo>
                  <a:pt x="556" y="442"/>
                </a:lnTo>
                <a:lnTo>
                  <a:pt x="556" y="442"/>
                </a:lnTo>
                <a:lnTo>
                  <a:pt x="558" y="436"/>
                </a:lnTo>
                <a:lnTo>
                  <a:pt x="558" y="436"/>
                </a:lnTo>
                <a:lnTo>
                  <a:pt x="566" y="446"/>
                </a:lnTo>
                <a:lnTo>
                  <a:pt x="576" y="454"/>
                </a:lnTo>
                <a:lnTo>
                  <a:pt x="578" y="456"/>
                </a:lnTo>
                <a:lnTo>
                  <a:pt x="578" y="456"/>
                </a:lnTo>
                <a:lnTo>
                  <a:pt x="582" y="458"/>
                </a:lnTo>
                <a:lnTo>
                  <a:pt x="584" y="458"/>
                </a:lnTo>
                <a:lnTo>
                  <a:pt x="584" y="458"/>
                </a:lnTo>
                <a:lnTo>
                  <a:pt x="592" y="460"/>
                </a:lnTo>
                <a:lnTo>
                  <a:pt x="592" y="460"/>
                </a:lnTo>
                <a:lnTo>
                  <a:pt x="596" y="462"/>
                </a:lnTo>
                <a:lnTo>
                  <a:pt x="596" y="462"/>
                </a:lnTo>
                <a:lnTo>
                  <a:pt x="598" y="462"/>
                </a:lnTo>
                <a:lnTo>
                  <a:pt x="598" y="462"/>
                </a:lnTo>
                <a:lnTo>
                  <a:pt x="604" y="462"/>
                </a:lnTo>
                <a:lnTo>
                  <a:pt x="604" y="462"/>
                </a:lnTo>
                <a:lnTo>
                  <a:pt x="606" y="462"/>
                </a:lnTo>
                <a:lnTo>
                  <a:pt x="606" y="462"/>
                </a:lnTo>
                <a:lnTo>
                  <a:pt x="608" y="462"/>
                </a:lnTo>
                <a:lnTo>
                  <a:pt x="608" y="462"/>
                </a:lnTo>
                <a:lnTo>
                  <a:pt x="614" y="462"/>
                </a:lnTo>
                <a:lnTo>
                  <a:pt x="614" y="462"/>
                </a:lnTo>
                <a:lnTo>
                  <a:pt x="616" y="460"/>
                </a:lnTo>
                <a:lnTo>
                  <a:pt x="612" y="458"/>
                </a:lnTo>
                <a:lnTo>
                  <a:pt x="598" y="452"/>
                </a:lnTo>
                <a:lnTo>
                  <a:pt x="590" y="444"/>
                </a:lnTo>
                <a:lnTo>
                  <a:pt x="582" y="438"/>
                </a:lnTo>
                <a:lnTo>
                  <a:pt x="578" y="428"/>
                </a:lnTo>
                <a:lnTo>
                  <a:pt x="576" y="416"/>
                </a:lnTo>
                <a:lnTo>
                  <a:pt x="576" y="416"/>
                </a:lnTo>
                <a:lnTo>
                  <a:pt x="578" y="400"/>
                </a:lnTo>
                <a:lnTo>
                  <a:pt x="582" y="386"/>
                </a:lnTo>
                <a:lnTo>
                  <a:pt x="590" y="362"/>
                </a:lnTo>
                <a:lnTo>
                  <a:pt x="594" y="348"/>
                </a:lnTo>
                <a:lnTo>
                  <a:pt x="596" y="338"/>
                </a:lnTo>
                <a:lnTo>
                  <a:pt x="598" y="326"/>
                </a:lnTo>
                <a:lnTo>
                  <a:pt x="596" y="314"/>
                </a:lnTo>
                <a:lnTo>
                  <a:pt x="596" y="314"/>
                </a:lnTo>
                <a:lnTo>
                  <a:pt x="594" y="300"/>
                </a:lnTo>
                <a:lnTo>
                  <a:pt x="588" y="284"/>
                </a:lnTo>
                <a:lnTo>
                  <a:pt x="566" y="244"/>
                </a:lnTo>
                <a:lnTo>
                  <a:pt x="566" y="244"/>
                </a:lnTo>
                <a:lnTo>
                  <a:pt x="556" y="222"/>
                </a:lnTo>
                <a:lnTo>
                  <a:pt x="548" y="204"/>
                </a:lnTo>
                <a:lnTo>
                  <a:pt x="542" y="180"/>
                </a:lnTo>
                <a:lnTo>
                  <a:pt x="538" y="166"/>
                </a:lnTo>
                <a:lnTo>
                  <a:pt x="530" y="148"/>
                </a:lnTo>
                <a:lnTo>
                  <a:pt x="516" y="122"/>
                </a:lnTo>
                <a:lnTo>
                  <a:pt x="494" y="86"/>
                </a:lnTo>
                <a:lnTo>
                  <a:pt x="494" y="86"/>
                </a:lnTo>
                <a:lnTo>
                  <a:pt x="480" y="66"/>
                </a:lnTo>
                <a:lnTo>
                  <a:pt x="464" y="48"/>
                </a:lnTo>
                <a:lnTo>
                  <a:pt x="444" y="34"/>
                </a:lnTo>
                <a:lnTo>
                  <a:pt x="424" y="22"/>
                </a:lnTo>
                <a:lnTo>
                  <a:pt x="404" y="14"/>
                </a:lnTo>
                <a:lnTo>
                  <a:pt x="382" y="8"/>
                </a:lnTo>
                <a:lnTo>
                  <a:pt x="360" y="2"/>
                </a:lnTo>
                <a:lnTo>
                  <a:pt x="338" y="0"/>
                </a:lnTo>
                <a:lnTo>
                  <a:pt x="338" y="0"/>
                </a:lnTo>
                <a:lnTo>
                  <a:pt x="338" y="0"/>
                </a:lnTo>
                <a:lnTo>
                  <a:pt x="328" y="0"/>
                </a:lnTo>
                <a:lnTo>
                  <a:pt x="328" y="0"/>
                </a:lnTo>
                <a:lnTo>
                  <a:pt x="324" y="0"/>
                </a:lnTo>
                <a:lnTo>
                  <a:pt x="324" y="0"/>
                </a:lnTo>
                <a:lnTo>
                  <a:pt x="318" y="0"/>
                </a:lnTo>
                <a:lnTo>
                  <a:pt x="318" y="0"/>
                </a:lnTo>
                <a:lnTo>
                  <a:pt x="316" y="0"/>
                </a:lnTo>
                <a:lnTo>
                  <a:pt x="3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61" name="Freeform 5">
            <a:extLst>
              <a:ext uri="{FF2B5EF4-FFF2-40B4-BE49-F238E27FC236}">
                <a16:creationId xmlns:a16="http://schemas.microsoft.com/office/drawing/2014/main" id="{FBCEA0FE-B1B4-9A48-B31E-1E8B7F560AD9}"/>
              </a:ext>
            </a:extLst>
          </p:cNvPr>
          <p:cNvSpPr>
            <a:spLocks/>
          </p:cNvSpPr>
          <p:nvPr/>
        </p:nvSpPr>
        <p:spPr bwMode="auto">
          <a:xfrm>
            <a:off x="11052432" y="400568"/>
            <a:ext cx="158071" cy="422956"/>
          </a:xfrm>
          <a:custGeom>
            <a:avLst/>
            <a:gdLst>
              <a:gd name="T0" fmla="*/ 318 w 882"/>
              <a:gd name="T1" fmla="*/ 22 h 2360"/>
              <a:gd name="T2" fmla="*/ 218 w 882"/>
              <a:gd name="T3" fmla="*/ 108 h 2360"/>
              <a:gd name="T4" fmla="*/ 184 w 882"/>
              <a:gd name="T5" fmla="*/ 278 h 2360"/>
              <a:gd name="T6" fmla="*/ 172 w 882"/>
              <a:gd name="T7" fmla="*/ 308 h 2360"/>
              <a:gd name="T8" fmla="*/ 154 w 882"/>
              <a:gd name="T9" fmla="*/ 352 h 2360"/>
              <a:gd name="T10" fmla="*/ 184 w 882"/>
              <a:gd name="T11" fmla="*/ 414 h 2360"/>
              <a:gd name="T12" fmla="*/ 208 w 882"/>
              <a:gd name="T13" fmla="*/ 422 h 2360"/>
              <a:gd name="T14" fmla="*/ 254 w 882"/>
              <a:gd name="T15" fmla="*/ 548 h 2360"/>
              <a:gd name="T16" fmla="*/ 324 w 882"/>
              <a:gd name="T17" fmla="*/ 682 h 2360"/>
              <a:gd name="T18" fmla="*/ 182 w 882"/>
              <a:gd name="T19" fmla="*/ 702 h 2360"/>
              <a:gd name="T20" fmla="*/ 38 w 882"/>
              <a:gd name="T21" fmla="*/ 1098 h 2360"/>
              <a:gd name="T22" fmla="*/ 4 w 882"/>
              <a:gd name="T23" fmla="*/ 1400 h 2360"/>
              <a:gd name="T24" fmla="*/ 12 w 882"/>
              <a:gd name="T25" fmla="*/ 1492 h 2360"/>
              <a:gd name="T26" fmla="*/ 86 w 882"/>
              <a:gd name="T27" fmla="*/ 1538 h 2360"/>
              <a:gd name="T28" fmla="*/ 142 w 882"/>
              <a:gd name="T29" fmla="*/ 1516 h 2360"/>
              <a:gd name="T30" fmla="*/ 168 w 882"/>
              <a:gd name="T31" fmla="*/ 1448 h 2360"/>
              <a:gd name="T32" fmla="*/ 208 w 882"/>
              <a:gd name="T33" fmla="*/ 1138 h 2360"/>
              <a:gd name="T34" fmla="*/ 208 w 882"/>
              <a:gd name="T35" fmla="*/ 2204 h 2360"/>
              <a:gd name="T36" fmla="*/ 140 w 882"/>
              <a:gd name="T37" fmla="*/ 2294 h 2360"/>
              <a:gd name="T38" fmla="*/ 170 w 882"/>
              <a:gd name="T39" fmla="*/ 2356 h 2360"/>
              <a:gd name="T40" fmla="*/ 246 w 882"/>
              <a:gd name="T41" fmla="*/ 2352 h 2360"/>
              <a:gd name="T42" fmla="*/ 338 w 882"/>
              <a:gd name="T43" fmla="*/ 2302 h 2360"/>
              <a:gd name="T44" fmla="*/ 394 w 882"/>
              <a:gd name="T45" fmla="*/ 2256 h 2360"/>
              <a:gd name="T46" fmla="*/ 400 w 882"/>
              <a:gd name="T47" fmla="*/ 1590 h 2360"/>
              <a:gd name="T48" fmla="*/ 424 w 882"/>
              <a:gd name="T49" fmla="*/ 1552 h 2360"/>
              <a:gd name="T50" fmla="*/ 460 w 882"/>
              <a:gd name="T51" fmla="*/ 1556 h 2360"/>
              <a:gd name="T52" fmla="*/ 478 w 882"/>
              <a:gd name="T53" fmla="*/ 2204 h 2360"/>
              <a:gd name="T54" fmla="*/ 480 w 882"/>
              <a:gd name="T55" fmla="*/ 2240 h 2360"/>
              <a:gd name="T56" fmla="*/ 538 w 882"/>
              <a:gd name="T57" fmla="*/ 2302 h 2360"/>
              <a:gd name="T58" fmla="*/ 612 w 882"/>
              <a:gd name="T59" fmla="*/ 2346 h 2360"/>
              <a:gd name="T60" fmla="*/ 678 w 882"/>
              <a:gd name="T61" fmla="*/ 2358 h 2360"/>
              <a:gd name="T62" fmla="*/ 734 w 882"/>
              <a:gd name="T63" fmla="*/ 2336 h 2360"/>
              <a:gd name="T64" fmla="*/ 726 w 882"/>
              <a:gd name="T65" fmla="*/ 2272 h 2360"/>
              <a:gd name="T66" fmla="*/ 672 w 882"/>
              <a:gd name="T67" fmla="*/ 1358 h 2360"/>
              <a:gd name="T68" fmla="*/ 710 w 882"/>
              <a:gd name="T69" fmla="*/ 1420 h 2360"/>
              <a:gd name="T70" fmla="*/ 720 w 882"/>
              <a:gd name="T71" fmla="*/ 1504 h 2360"/>
              <a:gd name="T72" fmla="*/ 738 w 882"/>
              <a:gd name="T73" fmla="*/ 1516 h 2360"/>
              <a:gd name="T74" fmla="*/ 766 w 882"/>
              <a:gd name="T75" fmla="*/ 1534 h 2360"/>
              <a:gd name="T76" fmla="*/ 784 w 882"/>
              <a:gd name="T77" fmla="*/ 1538 h 2360"/>
              <a:gd name="T78" fmla="*/ 802 w 882"/>
              <a:gd name="T79" fmla="*/ 1538 h 2360"/>
              <a:gd name="T80" fmla="*/ 812 w 882"/>
              <a:gd name="T81" fmla="*/ 1536 h 2360"/>
              <a:gd name="T82" fmla="*/ 878 w 882"/>
              <a:gd name="T83" fmla="*/ 1468 h 2360"/>
              <a:gd name="T84" fmla="*/ 846 w 882"/>
              <a:gd name="T85" fmla="*/ 1120 h 2360"/>
              <a:gd name="T86" fmla="*/ 726 w 882"/>
              <a:gd name="T87" fmla="*/ 734 h 2360"/>
              <a:gd name="T88" fmla="*/ 682 w 882"/>
              <a:gd name="T89" fmla="*/ 692 h 2360"/>
              <a:gd name="T90" fmla="*/ 546 w 882"/>
              <a:gd name="T91" fmla="*/ 652 h 2360"/>
              <a:gd name="T92" fmla="*/ 576 w 882"/>
              <a:gd name="T93" fmla="*/ 594 h 2360"/>
              <a:gd name="T94" fmla="*/ 654 w 882"/>
              <a:gd name="T95" fmla="*/ 494 h 2360"/>
              <a:gd name="T96" fmla="*/ 676 w 882"/>
              <a:gd name="T97" fmla="*/ 422 h 2360"/>
              <a:gd name="T98" fmla="*/ 682 w 882"/>
              <a:gd name="T99" fmla="*/ 422 h 2360"/>
              <a:gd name="T100" fmla="*/ 724 w 882"/>
              <a:gd name="T101" fmla="*/ 364 h 2360"/>
              <a:gd name="T102" fmla="*/ 712 w 882"/>
              <a:gd name="T103" fmla="*/ 310 h 2360"/>
              <a:gd name="T104" fmla="*/ 708 w 882"/>
              <a:gd name="T105" fmla="*/ 262 h 2360"/>
              <a:gd name="T106" fmla="*/ 700 w 882"/>
              <a:gd name="T107" fmla="*/ 132 h 2360"/>
              <a:gd name="T108" fmla="*/ 632 w 882"/>
              <a:gd name="T109" fmla="*/ 62 h 2360"/>
              <a:gd name="T110" fmla="*/ 530 w 882"/>
              <a:gd name="T111" fmla="*/ 18 h 2360"/>
              <a:gd name="T112" fmla="*/ 440 w 882"/>
              <a:gd name="T113" fmla="*/ 0 h 2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82" h="2360">
                <a:moveTo>
                  <a:pt x="426" y="0"/>
                </a:moveTo>
                <a:lnTo>
                  <a:pt x="426" y="0"/>
                </a:lnTo>
                <a:lnTo>
                  <a:pt x="398" y="2"/>
                </a:lnTo>
                <a:lnTo>
                  <a:pt x="370" y="6"/>
                </a:lnTo>
                <a:lnTo>
                  <a:pt x="344" y="12"/>
                </a:lnTo>
                <a:lnTo>
                  <a:pt x="318" y="22"/>
                </a:lnTo>
                <a:lnTo>
                  <a:pt x="294" y="34"/>
                </a:lnTo>
                <a:lnTo>
                  <a:pt x="272" y="48"/>
                </a:lnTo>
                <a:lnTo>
                  <a:pt x="250" y="66"/>
                </a:lnTo>
                <a:lnTo>
                  <a:pt x="232" y="86"/>
                </a:lnTo>
                <a:lnTo>
                  <a:pt x="232" y="86"/>
                </a:lnTo>
                <a:lnTo>
                  <a:pt x="218" y="108"/>
                </a:lnTo>
                <a:lnTo>
                  <a:pt x="206" y="134"/>
                </a:lnTo>
                <a:lnTo>
                  <a:pt x="196" y="160"/>
                </a:lnTo>
                <a:lnTo>
                  <a:pt x="190" y="188"/>
                </a:lnTo>
                <a:lnTo>
                  <a:pt x="186" y="218"/>
                </a:lnTo>
                <a:lnTo>
                  <a:pt x="184" y="248"/>
                </a:lnTo>
                <a:lnTo>
                  <a:pt x="184" y="278"/>
                </a:lnTo>
                <a:lnTo>
                  <a:pt x="186" y="308"/>
                </a:lnTo>
                <a:lnTo>
                  <a:pt x="186" y="308"/>
                </a:lnTo>
                <a:lnTo>
                  <a:pt x="180" y="306"/>
                </a:lnTo>
                <a:lnTo>
                  <a:pt x="180" y="306"/>
                </a:lnTo>
                <a:lnTo>
                  <a:pt x="172" y="308"/>
                </a:lnTo>
                <a:lnTo>
                  <a:pt x="172" y="308"/>
                </a:lnTo>
                <a:lnTo>
                  <a:pt x="166" y="310"/>
                </a:lnTo>
                <a:lnTo>
                  <a:pt x="162" y="316"/>
                </a:lnTo>
                <a:lnTo>
                  <a:pt x="158" y="324"/>
                </a:lnTo>
                <a:lnTo>
                  <a:pt x="154" y="332"/>
                </a:lnTo>
                <a:lnTo>
                  <a:pt x="154" y="342"/>
                </a:lnTo>
                <a:lnTo>
                  <a:pt x="154" y="352"/>
                </a:lnTo>
                <a:lnTo>
                  <a:pt x="156" y="364"/>
                </a:lnTo>
                <a:lnTo>
                  <a:pt x="158" y="376"/>
                </a:lnTo>
                <a:lnTo>
                  <a:pt x="158" y="376"/>
                </a:lnTo>
                <a:lnTo>
                  <a:pt x="168" y="394"/>
                </a:lnTo>
                <a:lnTo>
                  <a:pt x="178" y="410"/>
                </a:lnTo>
                <a:lnTo>
                  <a:pt x="184" y="414"/>
                </a:lnTo>
                <a:lnTo>
                  <a:pt x="190" y="418"/>
                </a:lnTo>
                <a:lnTo>
                  <a:pt x="198" y="422"/>
                </a:lnTo>
                <a:lnTo>
                  <a:pt x="204" y="422"/>
                </a:lnTo>
                <a:lnTo>
                  <a:pt x="204" y="422"/>
                </a:lnTo>
                <a:lnTo>
                  <a:pt x="208" y="422"/>
                </a:lnTo>
                <a:lnTo>
                  <a:pt x="208" y="422"/>
                </a:lnTo>
                <a:lnTo>
                  <a:pt x="216" y="462"/>
                </a:lnTo>
                <a:lnTo>
                  <a:pt x="226" y="494"/>
                </a:lnTo>
                <a:lnTo>
                  <a:pt x="234" y="518"/>
                </a:lnTo>
                <a:lnTo>
                  <a:pt x="240" y="530"/>
                </a:lnTo>
                <a:lnTo>
                  <a:pt x="240" y="530"/>
                </a:lnTo>
                <a:lnTo>
                  <a:pt x="254" y="548"/>
                </a:lnTo>
                <a:lnTo>
                  <a:pt x="276" y="570"/>
                </a:lnTo>
                <a:lnTo>
                  <a:pt x="304" y="592"/>
                </a:lnTo>
                <a:lnTo>
                  <a:pt x="334" y="616"/>
                </a:lnTo>
                <a:lnTo>
                  <a:pt x="334" y="654"/>
                </a:lnTo>
                <a:lnTo>
                  <a:pt x="332" y="652"/>
                </a:lnTo>
                <a:lnTo>
                  <a:pt x="324" y="682"/>
                </a:lnTo>
                <a:lnTo>
                  <a:pt x="310" y="688"/>
                </a:lnTo>
                <a:lnTo>
                  <a:pt x="208" y="688"/>
                </a:lnTo>
                <a:lnTo>
                  <a:pt x="208" y="690"/>
                </a:lnTo>
                <a:lnTo>
                  <a:pt x="208" y="690"/>
                </a:lnTo>
                <a:lnTo>
                  <a:pt x="190" y="696"/>
                </a:lnTo>
                <a:lnTo>
                  <a:pt x="182" y="702"/>
                </a:lnTo>
                <a:lnTo>
                  <a:pt x="174" y="706"/>
                </a:lnTo>
                <a:lnTo>
                  <a:pt x="166" y="714"/>
                </a:lnTo>
                <a:lnTo>
                  <a:pt x="160" y="722"/>
                </a:lnTo>
                <a:lnTo>
                  <a:pt x="156" y="732"/>
                </a:lnTo>
                <a:lnTo>
                  <a:pt x="150" y="742"/>
                </a:lnTo>
                <a:lnTo>
                  <a:pt x="38" y="1098"/>
                </a:lnTo>
                <a:lnTo>
                  <a:pt x="38" y="1098"/>
                </a:lnTo>
                <a:lnTo>
                  <a:pt x="36" y="1110"/>
                </a:lnTo>
                <a:lnTo>
                  <a:pt x="34" y="1120"/>
                </a:lnTo>
                <a:lnTo>
                  <a:pt x="34" y="1120"/>
                </a:lnTo>
                <a:lnTo>
                  <a:pt x="32" y="1132"/>
                </a:lnTo>
                <a:lnTo>
                  <a:pt x="4" y="1400"/>
                </a:lnTo>
                <a:lnTo>
                  <a:pt x="0" y="1428"/>
                </a:lnTo>
                <a:lnTo>
                  <a:pt x="0" y="1428"/>
                </a:lnTo>
                <a:lnTo>
                  <a:pt x="0" y="1440"/>
                </a:lnTo>
                <a:lnTo>
                  <a:pt x="0" y="1452"/>
                </a:lnTo>
                <a:lnTo>
                  <a:pt x="4" y="1474"/>
                </a:lnTo>
                <a:lnTo>
                  <a:pt x="12" y="1492"/>
                </a:lnTo>
                <a:lnTo>
                  <a:pt x="24" y="1508"/>
                </a:lnTo>
                <a:lnTo>
                  <a:pt x="36" y="1522"/>
                </a:lnTo>
                <a:lnTo>
                  <a:pt x="52" y="1532"/>
                </a:lnTo>
                <a:lnTo>
                  <a:pt x="70" y="1536"/>
                </a:lnTo>
                <a:lnTo>
                  <a:pt x="86" y="1538"/>
                </a:lnTo>
                <a:lnTo>
                  <a:pt x="86" y="1538"/>
                </a:lnTo>
                <a:lnTo>
                  <a:pt x="102" y="1538"/>
                </a:lnTo>
                <a:lnTo>
                  <a:pt x="114" y="1534"/>
                </a:lnTo>
                <a:lnTo>
                  <a:pt x="128" y="1526"/>
                </a:lnTo>
                <a:lnTo>
                  <a:pt x="140" y="1516"/>
                </a:lnTo>
                <a:lnTo>
                  <a:pt x="140" y="1516"/>
                </a:lnTo>
                <a:lnTo>
                  <a:pt x="142" y="1516"/>
                </a:lnTo>
                <a:lnTo>
                  <a:pt x="142" y="1516"/>
                </a:lnTo>
                <a:lnTo>
                  <a:pt x="148" y="1514"/>
                </a:lnTo>
                <a:lnTo>
                  <a:pt x="154" y="1510"/>
                </a:lnTo>
                <a:lnTo>
                  <a:pt x="160" y="1506"/>
                </a:lnTo>
                <a:lnTo>
                  <a:pt x="162" y="1498"/>
                </a:lnTo>
                <a:lnTo>
                  <a:pt x="168" y="1448"/>
                </a:lnTo>
                <a:lnTo>
                  <a:pt x="168" y="1446"/>
                </a:lnTo>
                <a:lnTo>
                  <a:pt x="172" y="1420"/>
                </a:lnTo>
                <a:lnTo>
                  <a:pt x="204" y="1150"/>
                </a:lnTo>
                <a:lnTo>
                  <a:pt x="204" y="1150"/>
                </a:lnTo>
                <a:lnTo>
                  <a:pt x="204" y="1146"/>
                </a:lnTo>
                <a:lnTo>
                  <a:pt x="208" y="1138"/>
                </a:lnTo>
                <a:lnTo>
                  <a:pt x="208" y="1358"/>
                </a:lnTo>
                <a:lnTo>
                  <a:pt x="208" y="1528"/>
                </a:lnTo>
                <a:lnTo>
                  <a:pt x="208" y="2204"/>
                </a:lnTo>
                <a:lnTo>
                  <a:pt x="208" y="2204"/>
                </a:lnTo>
                <a:lnTo>
                  <a:pt x="208" y="2204"/>
                </a:lnTo>
                <a:lnTo>
                  <a:pt x="208" y="2204"/>
                </a:lnTo>
                <a:lnTo>
                  <a:pt x="186" y="2228"/>
                </a:lnTo>
                <a:lnTo>
                  <a:pt x="166" y="2250"/>
                </a:lnTo>
                <a:lnTo>
                  <a:pt x="150" y="2272"/>
                </a:lnTo>
                <a:lnTo>
                  <a:pt x="144" y="2282"/>
                </a:lnTo>
                <a:lnTo>
                  <a:pt x="140" y="2294"/>
                </a:lnTo>
                <a:lnTo>
                  <a:pt x="140" y="2294"/>
                </a:lnTo>
                <a:lnTo>
                  <a:pt x="136" y="2310"/>
                </a:lnTo>
                <a:lnTo>
                  <a:pt x="138" y="2326"/>
                </a:lnTo>
                <a:lnTo>
                  <a:pt x="142" y="2336"/>
                </a:lnTo>
                <a:lnTo>
                  <a:pt x="148" y="2346"/>
                </a:lnTo>
                <a:lnTo>
                  <a:pt x="158" y="2352"/>
                </a:lnTo>
                <a:lnTo>
                  <a:pt x="170" y="2356"/>
                </a:lnTo>
                <a:lnTo>
                  <a:pt x="184" y="2358"/>
                </a:lnTo>
                <a:lnTo>
                  <a:pt x="198" y="2360"/>
                </a:lnTo>
                <a:lnTo>
                  <a:pt x="198" y="2360"/>
                </a:lnTo>
                <a:lnTo>
                  <a:pt x="222" y="2358"/>
                </a:lnTo>
                <a:lnTo>
                  <a:pt x="246" y="2352"/>
                </a:lnTo>
                <a:lnTo>
                  <a:pt x="246" y="2352"/>
                </a:lnTo>
                <a:lnTo>
                  <a:pt x="260" y="2346"/>
                </a:lnTo>
                <a:lnTo>
                  <a:pt x="274" y="2340"/>
                </a:lnTo>
                <a:lnTo>
                  <a:pt x="298" y="2326"/>
                </a:lnTo>
                <a:lnTo>
                  <a:pt x="320" y="2312"/>
                </a:lnTo>
                <a:lnTo>
                  <a:pt x="330" y="2306"/>
                </a:lnTo>
                <a:lnTo>
                  <a:pt x="338" y="2302"/>
                </a:lnTo>
                <a:lnTo>
                  <a:pt x="338" y="2302"/>
                </a:lnTo>
                <a:lnTo>
                  <a:pt x="356" y="2296"/>
                </a:lnTo>
                <a:lnTo>
                  <a:pt x="370" y="2288"/>
                </a:lnTo>
                <a:lnTo>
                  <a:pt x="382" y="2280"/>
                </a:lnTo>
                <a:lnTo>
                  <a:pt x="388" y="2268"/>
                </a:lnTo>
                <a:lnTo>
                  <a:pt x="394" y="2256"/>
                </a:lnTo>
                <a:lnTo>
                  <a:pt x="396" y="2240"/>
                </a:lnTo>
                <a:lnTo>
                  <a:pt x="394" y="2224"/>
                </a:lnTo>
                <a:lnTo>
                  <a:pt x="392" y="2204"/>
                </a:lnTo>
                <a:lnTo>
                  <a:pt x="400" y="2204"/>
                </a:lnTo>
                <a:lnTo>
                  <a:pt x="400" y="1590"/>
                </a:lnTo>
                <a:lnTo>
                  <a:pt x="400" y="1590"/>
                </a:lnTo>
                <a:lnTo>
                  <a:pt x="400" y="1580"/>
                </a:lnTo>
                <a:lnTo>
                  <a:pt x="404" y="1572"/>
                </a:lnTo>
                <a:lnTo>
                  <a:pt x="408" y="1564"/>
                </a:lnTo>
                <a:lnTo>
                  <a:pt x="412" y="1560"/>
                </a:lnTo>
                <a:lnTo>
                  <a:pt x="418" y="1554"/>
                </a:lnTo>
                <a:lnTo>
                  <a:pt x="424" y="1552"/>
                </a:lnTo>
                <a:lnTo>
                  <a:pt x="432" y="1550"/>
                </a:lnTo>
                <a:lnTo>
                  <a:pt x="440" y="1550"/>
                </a:lnTo>
                <a:lnTo>
                  <a:pt x="440" y="1550"/>
                </a:lnTo>
                <a:lnTo>
                  <a:pt x="446" y="1550"/>
                </a:lnTo>
                <a:lnTo>
                  <a:pt x="454" y="1552"/>
                </a:lnTo>
                <a:lnTo>
                  <a:pt x="460" y="1556"/>
                </a:lnTo>
                <a:lnTo>
                  <a:pt x="466" y="1560"/>
                </a:lnTo>
                <a:lnTo>
                  <a:pt x="472" y="1564"/>
                </a:lnTo>
                <a:lnTo>
                  <a:pt x="476" y="1572"/>
                </a:lnTo>
                <a:lnTo>
                  <a:pt x="478" y="1580"/>
                </a:lnTo>
                <a:lnTo>
                  <a:pt x="478" y="1590"/>
                </a:lnTo>
                <a:lnTo>
                  <a:pt x="478" y="2204"/>
                </a:lnTo>
                <a:lnTo>
                  <a:pt x="478" y="2204"/>
                </a:lnTo>
                <a:lnTo>
                  <a:pt x="484" y="2204"/>
                </a:lnTo>
                <a:lnTo>
                  <a:pt x="484" y="2204"/>
                </a:lnTo>
                <a:lnTo>
                  <a:pt x="484" y="2204"/>
                </a:lnTo>
                <a:lnTo>
                  <a:pt x="480" y="2224"/>
                </a:lnTo>
                <a:lnTo>
                  <a:pt x="480" y="2240"/>
                </a:lnTo>
                <a:lnTo>
                  <a:pt x="482" y="2256"/>
                </a:lnTo>
                <a:lnTo>
                  <a:pt x="486" y="2268"/>
                </a:lnTo>
                <a:lnTo>
                  <a:pt x="494" y="2280"/>
                </a:lnTo>
                <a:lnTo>
                  <a:pt x="506" y="2288"/>
                </a:lnTo>
                <a:lnTo>
                  <a:pt x="520" y="2296"/>
                </a:lnTo>
                <a:lnTo>
                  <a:pt x="538" y="2302"/>
                </a:lnTo>
                <a:lnTo>
                  <a:pt x="538" y="2302"/>
                </a:lnTo>
                <a:lnTo>
                  <a:pt x="546" y="2306"/>
                </a:lnTo>
                <a:lnTo>
                  <a:pt x="556" y="2312"/>
                </a:lnTo>
                <a:lnTo>
                  <a:pt x="576" y="2324"/>
                </a:lnTo>
                <a:lnTo>
                  <a:pt x="600" y="2340"/>
                </a:lnTo>
                <a:lnTo>
                  <a:pt x="612" y="2346"/>
                </a:lnTo>
                <a:lnTo>
                  <a:pt x="628" y="2352"/>
                </a:lnTo>
                <a:lnTo>
                  <a:pt x="628" y="2352"/>
                </a:lnTo>
                <a:lnTo>
                  <a:pt x="652" y="2356"/>
                </a:lnTo>
                <a:lnTo>
                  <a:pt x="678" y="2358"/>
                </a:lnTo>
                <a:lnTo>
                  <a:pt x="678" y="2358"/>
                </a:lnTo>
                <a:lnTo>
                  <a:pt x="678" y="2358"/>
                </a:lnTo>
                <a:lnTo>
                  <a:pt x="678" y="2358"/>
                </a:lnTo>
                <a:lnTo>
                  <a:pt x="692" y="2358"/>
                </a:lnTo>
                <a:lnTo>
                  <a:pt x="706" y="2356"/>
                </a:lnTo>
                <a:lnTo>
                  <a:pt x="718" y="2352"/>
                </a:lnTo>
                <a:lnTo>
                  <a:pt x="728" y="2344"/>
                </a:lnTo>
                <a:lnTo>
                  <a:pt x="734" y="2336"/>
                </a:lnTo>
                <a:lnTo>
                  <a:pt x="738" y="2326"/>
                </a:lnTo>
                <a:lnTo>
                  <a:pt x="740" y="2310"/>
                </a:lnTo>
                <a:lnTo>
                  <a:pt x="736" y="2294"/>
                </a:lnTo>
                <a:lnTo>
                  <a:pt x="736" y="2294"/>
                </a:lnTo>
                <a:lnTo>
                  <a:pt x="732" y="2282"/>
                </a:lnTo>
                <a:lnTo>
                  <a:pt x="726" y="2272"/>
                </a:lnTo>
                <a:lnTo>
                  <a:pt x="710" y="2250"/>
                </a:lnTo>
                <a:lnTo>
                  <a:pt x="690" y="2228"/>
                </a:lnTo>
                <a:lnTo>
                  <a:pt x="668" y="2204"/>
                </a:lnTo>
                <a:lnTo>
                  <a:pt x="672" y="2204"/>
                </a:lnTo>
                <a:lnTo>
                  <a:pt x="672" y="2204"/>
                </a:lnTo>
                <a:lnTo>
                  <a:pt x="672" y="1358"/>
                </a:lnTo>
                <a:lnTo>
                  <a:pt x="672" y="1358"/>
                </a:lnTo>
                <a:lnTo>
                  <a:pt x="672" y="1132"/>
                </a:lnTo>
                <a:lnTo>
                  <a:pt x="676" y="1146"/>
                </a:lnTo>
                <a:lnTo>
                  <a:pt x="676" y="1146"/>
                </a:lnTo>
                <a:lnTo>
                  <a:pt x="676" y="1150"/>
                </a:lnTo>
                <a:lnTo>
                  <a:pt x="710" y="1420"/>
                </a:lnTo>
                <a:lnTo>
                  <a:pt x="712" y="1446"/>
                </a:lnTo>
                <a:lnTo>
                  <a:pt x="712" y="1446"/>
                </a:lnTo>
                <a:lnTo>
                  <a:pt x="712" y="1448"/>
                </a:lnTo>
                <a:lnTo>
                  <a:pt x="718" y="1498"/>
                </a:lnTo>
                <a:lnTo>
                  <a:pt x="718" y="1498"/>
                </a:lnTo>
                <a:lnTo>
                  <a:pt x="720" y="1504"/>
                </a:lnTo>
                <a:lnTo>
                  <a:pt x="724" y="1510"/>
                </a:lnTo>
                <a:lnTo>
                  <a:pt x="728" y="1512"/>
                </a:lnTo>
                <a:lnTo>
                  <a:pt x="734" y="1516"/>
                </a:lnTo>
                <a:lnTo>
                  <a:pt x="734" y="1516"/>
                </a:lnTo>
                <a:lnTo>
                  <a:pt x="734" y="1516"/>
                </a:lnTo>
                <a:lnTo>
                  <a:pt x="738" y="1516"/>
                </a:lnTo>
                <a:lnTo>
                  <a:pt x="740" y="1516"/>
                </a:lnTo>
                <a:lnTo>
                  <a:pt x="740" y="1516"/>
                </a:lnTo>
                <a:lnTo>
                  <a:pt x="740" y="1516"/>
                </a:lnTo>
                <a:lnTo>
                  <a:pt x="748" y="1524"/>
                </a:lnTo>
                <a:lnTo>
                  <a:pt x="758" y="1530"/>
                </a:lnTo>
                <a:lnTo>
                  <a:pt x="766" y="1534"/>
                </a:lnTo>
                <a:lnTo>
                  <a:pt x="776" y="1536"/>
                </a:lnTo>
                <a:lnTo>
                  <a:pt x="776" y="1536"/>
                </a:lnTo>
                <a:lnTo>
                  <a:pt x="776" y="1536"/>
                </a:lnTo>
                <a:lnTo>
                  <a:pt x="784" y="1538"/>
                </a:lnTo>
                <a:lnTo>
                  <a:pt x="784" y="1538"/>
                </a:lnTo>
                <a:lnTo>
                  <a:pt x="784" y="1538"/>
                </a:lnTo>
                <a:lnTo>
                  <a:pt x="794" y="1538"/>
                </a:lnTo>
                <a:lnTo>
                  <a:pt x="794" y="1538"/>
                </a:lnTo>
                <a:lnTo>
                  <a:pt x="798" y="1538"/>
                </a:lnTo>
                <a:lnTo>
                  <a:pt x="798" y="1538"/>
                </a:lnTo>
                <a:lnTo>
                  <a:pt x="802" y="1538"/>
                </a:lnTo>
                <a:lnTo>
                  <a:pt x="802" y="1538"/>
                </a:lnTo>
                <a:lnTo>
                  <a:pt x="806" y="1538"/>
                </a:lnTo>
                <a:lnTo>
                  <a:pt x="806" y="1538"/>
                </a:lnTo>
                <a:lnTo>
                  <a:pt x="810" y="1538"/>
                </a:lnTo>
                <a:lnTo>
                  <a:pt x="810" y="1538"/>
                </a:lnTo>
                <a:lnTo>
                  <a:pt x="812" y="1536"/>
                </a:lnTo>
                <a:lnTo>
                  <a:pt x="812" y="1536"/>
                </a:lnTo>
                <a:lnTo>
                  <a:pt x="826" y="1532"/>
                </a:lnTo>
                <a:lnTo>
                  <a:pt x="840" y="1524"/>
                </a:lnTo>
                <a:lnTo>
                  <a:pt x="854" y="1514"/>
                </a:lnTo>
                <a:lnTo>
                  <a:pt x="864" y="1502"/>
                </a:lnTo>
                <a:lnTo>
                  <a:pt x="872" y="1486"/>
                </a:lnTo>
                <a:lnTo>
                  <a:pt x="878" y="1468"/>
                </a:lnTo>
                <a:lnTo>
                  <a:pt x="882" y="1448"/>
                </a:lnTo>
                <a:lnTo>
                  <a:pt x="880" y="1428"/>
                </a:lnTo>
                <a:lnTo>
                  <a:pt x="878" y="1400"/>
                </a:lnTo>
                <a:lnTo>
                  <a:pt x="848" y="1132"/>
                </a:lnTo>
                <a:lnTo>
                  <a:pt x="848" y="1132"/>
                </a:lnTo>
                <a:lnTo>
                  <a:pt x="846" y="1120"/>
                </a:lnTo>
                <a:lnTo>
                  <a:pt x="846" y="1120"/>
                </a:lnTo>
                <a:lnTo>
                  <a:pt x="846" y="1110"/>
                </a:lnTo>
                <a:lnTo>
                  <a:pt x="842" y="1098"/>
                </a:lnTo>
                <a:lnTo>
                  <a:pt x="730" y="742"/>
                </a:lnTo>
                <a:lnTo>
                  <a:pt x="730" y="742"/>
                </a:lnTo>
                <a:lnTo>
                  <a:pt x="726" y="734"/>
                </a:lnTo>
                <a:lnTo>
                  <a:pt x="722" y="724"/>
                </a:lnTo>
                <a:lnTo>
                  <a:pt x="710" y="710"/>
                </a:lnTo>
                <a:lnTo>
                  <a:pt x="696" y="700"/>
                </a:lnTo>
                <a:lnTo>
                  <a:pt x="682" y="692"/>
                </a:lnTo>
                <a:lnTo>
                  <a:pt x="682" y="692"/>
                </a:lnTo>
                <a:lnTo>
                  <a:pt x="682" y="692"/>
                </a:lnTo>
                <a:lnTo>
                  <a:pt x="672" y="690"/>
                </a:lnTo>
                <a:lnTo>
                  <a:pt x="672" y="688"/>
                </a:lnTo>
                <a:lnTo>
                  <a:pt x="672" y="688"/>
                </a:lnTo>
                <a:lnTo>
                  <a:pt x="576" y="688"/>
                </a:lnTo>
                <a:lnTo>
                  <a:pt x="552" y="676"/>
                </a:lnTo>
                <a:lnTo>
                  <a:pt x="546" y="652"/>
                </a:lnTo>
                <a:lnTo>
                  <a:pt x="546" y="652"/>
                </a:lnTo>
                <a:lnTo>
                  <a:pt x="546" y="652"/>
                </a:lnTo>
                <a:lnTo>
                  <a:pt x="544" y="654"/>
                </a:lnTo>
                <a:lnTo>
                  <a:pt x="544" y="616"/>
                </a:lnTo>
                <a:lnTo>
                  <a:pt x="544" y="616"/>
                </a:lnTo>
                <a:lnTo>
                  <a:pt x="576" y="594"/>
                </a:lnTo>
                <a:lnTo>
                  <a:pt x="604" y="570"/>
                </a:lnTo>
                <a:lnTo>
                  <a:pt x="626" y="548"/>
                </a:lnTo>
                <a:lnTo>
                  <a:pt x="640" y="530"/>
                </a:lnTo>
                <a:lnTo>
                  <a:pt x="640" y="530"/>
                </a:lnTo>
                <a:lnTo>
                  <a:pt x="646" y="518"/>
                </a:lnTo>
                <a:lnTo>
                  <a:pt x="654" y="494"/>
                </a:lnTo>
                <a:lnTo>
                  <a:pt x="664" y="462"/>
                </a:lnTo>
                <a:lnTo>
                  <a:pt x="672" y="422"/>
                </a:lnTo>
                <a:lnTo>
                  <a:pt x="672" y="422"/>
                </a:lnTo>
                <a:lnTo>
                  <a:pt x="674" y="422"/>
                </a:lnTo>
                <a:lnTo>
                  <a:pt x="674" y="422"/>
                </a:lnTo>
                <a:lnTo>
                  <a:pt x="676" y="422"/>
                </a:lnTo>
                <a:lnTo>
                  <a:pt x="676" y="422"/>
                </a:lnTo>
                <a:lnTo>
                  <a:pt x="678" y="422"/>
                </a:lnTo>
                <a:lnTo>
                  <a:pt x="678" y="422"/>
                </a:lnTo>
                <a:lnTo>
                  <a:pt x="682" y="422"/>
                </a:lnTo>
                <a:lnTo>
                  <a:pt x="682" y="422"/>
                </a:lnTo>
                <a:lnTo>
                  <a:pt x="682" y="422"/>
                </a:lnTo>
                <a:lnTo>
                  <a:pt x="692" y="416"/>
                </a:lnTo>
                <a:lnTo>
                  <a:pt x="704" y="406"/>
                </a:lnTo>
                <a:lnTo>
                  <a:pt x="714" y="392"/>
                </a:lnTo>
                <a:lnTo>
                  <a:pt x="720" y="376"/>
                </a:lnTo>
                <a:lnTo>
                  <a:pt x="720" y="376"/>
                </a:lnTo>
                <a:lnTo>
                  <a:pt x="724" y="364"/>
                </a:lnTo>
                <a:lnTo>
                  <a:pt x="726" y="352"/>
                </a:lnTo>
                <a:lnTo>
                  <a:pt x="726" y="342"/>
                </a:lnTo>
                <a:lnTo>
                  <a:pt x="724" y="332"/>
                </a:lnTo>
                <a:lnTo>
                  <a:pt x="722" y="324"/>
                </a:lnTo>
                <a:lnTo>
                  <a:pt x="718" y="316"/>
                </a:lnTo>
                <a:lnTo>
                  <a:pt x="712" y="310"/>
                </a:lnTo>
                <a:lnTo>
                  <a:pt x="706" y="308"/>
                </a:lnTo>
                <a:lnTo>
                  <a:pt x="706" y="308"/>
                </a:lnTo>
                <a:lnTo>
                  <a:pt x="700" y="306"/>
                </a:lnTo>
                <a:lnTo>
                  <a:pt x="700" y="306"/>
                </a:lnTo>
                <a:lnTo>
                  <a:pt x="700" y="306"/>
                </a:lnTo>
                <a:lnTo>
                  <a:pt x="708" y="262"/>
                </a:lnTo>
                <a:lnTo>
                  <a:pt x="712" y="222"/>
                </a:lnTo>
                <a:lnTo>
                  <a:pt x="710" y="182"/>
                </a:lnTo>
                <a:lnTo>
                  <a:pt x="708" y="164"/>
                </a:lnTo>
                <a:lnTo>
                  <a:pt x="704" y="148"/>
                </a:lnTo>
                <a:lnTo>
                  <a:pt x="704" y="148"/>
                </a:lnTo>
                <a:lnTo>
                  <a:pt x="700" y="132"/>
                </a:lnTo>
                <a:lnTo>
                  <a:pt x="692" y="116"/>
                </a:lnTo>
                <a:lnTo>
                  <a:pt x="684" y="102"/>
                </a:lnTo>
                <a:lnTo>
                  <a:pt x="674" y="88"/>
                </a:lnTo>
                <a:lnTo>
                  <a:pt x="662" y="78"/>
                </a:lnTo>
                <a:lnTo>
                  <a:pt x="648" y="68"/>
                </a:lnTo>
                <a:lnTo>
                  <a:pt x="632" y="62"/>
                </a:lnTo>
                <a:lnTo>
                  <a:pt x="614" y="58"/>
                </a:lnTo>
                <a:lnTo>
                  <a:pt x="614" y="58"/>
                </a:lnTo>
                <a:lnTo>
                  <a:pt x="594" y="46"/>
                </a:lnTo>
                <a:lnTo>
                  <a:pt x="572" y="34"/>
                </a:lnTo>
                <a:lnTo>
                  <a:pt x="552" y="26"/>
                </a:lnTo>
                <a:lnTo>
                  <a:pt x="530" y="18"/>
                </a:lnTo>
                <a:lnTo>
                  <a:pt x="508" y="10"/>
                </a:lnTo>
                <a:lnTo>
                  <a:pt x="486" y="6"/>
                </a:lnTo>
                <a:lnTo>
                  <a:pt x="462" y="2"/>
                </a:lnTo>
                <a:lnTo>
                  <a:pt x="440" y="0"/>
                </a:lnTo>
                <a:lnTo>
                  <a:pt x="440" y="0"/>
                </a:lnTo>
                <a:lnTo>
                  <a:pt x="440" y="0"/>
                </a:lnTo>
                <a:lnTo>
                  <a:pt x="440" y="0"/>
                </a:lnTo>
                <a:lnTo>
                  <a:pt x="42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62" name="Freeform 7">
            <a:extLst>
              <a:ext uri="{FF2B5EF4-FFF2-40B4-BE49-F238E27FC236}">
                <a16:creationId xmlns:a16="http://schemas.microsoft.com/office/drawing/2014/main" id="{C75D413F-00AA-C745-A994-07231039AB93}"/>
              </a:ext>
            </a:extLst>
          </p:cNvPr>
          <p:cNvSpPr>
            <a:spLocks noEditPoints="1"/>
          </p:cNvSpPr>
          <p:nvPr/>
        </p:nvSpPr>
        <p:spPr bwMode="auto">
          <a:xfrm>
            <a:off x="11250377" y="414151"/>
            <a:ext cx="112190" cy="404317"/>
          </a:xfrm>
          <a:custGeom>
            <a:avLst/>
            <a:gdLst>
              <a:gd name="T0" fmla="*/ 62 w 626"/>
              <a:gd name="T1" fmla="*/ 562 h 2256"/>
              <a:gd name="T2" fmla="*/ 98 w 626"/>
              <a:gd name="T3" fmla="*/ 636 h 2256"/>
              <a:gd name="T4" fmla="*/ 538 w 626"/>
              <a:gd name="T5" fmla="*/ 606 h 2256"/>
              <a:gd name="T6" fmla="*/ 562 w 626"/>
              <a:gd name="T7" fmla="*/ 552 h 2256"/>
              <a:gd name="T8" fmla="*/ 550 w 626"/>
              <a:gd name="T9" fmla="*/ 636 h 2256"/>
              <a:gd name="T10" fmla="*/ 314 w 626"/>
              <a:gd name="T11" fmla="*/ 0 h 2256"/>
              <a:gd name="T12" fmla="*/ 204 w 626"/>
              <a:gd name="T13" fmla="*/ 24 h 2256"/>
              <a:gd name="T14" fmla="*/ 88 w 626"/>
              <a:gd name="T15" fmla="*/ 160 h 2256"/>
              <a:gd name="T16" fmla="*/ 38 w 626"/>
              <a:gd name="T17" fmla="*/ 292 h 2256"/>
              <a:gd name="T18" fmla="*/ 46 w 626"/>
              <a:gd name="T19" fmla="*/ 416 h 2256"/>
              <a:gd name="T20" fmla="*/ 16 w 626"/>
              <a:gd name="T21" fmla="*/ 462 h 2256"/>
              <a:gd name="T22" fmla="*/ 70 w 626"/>
              <a:gd name="T23" fmla="*/ 428 h 2256"/>
              <a:gd name="T24" fmla="*/ 40 w 626"/>
              <a:gd name="T25" fmla="*/ 494 h 2256"/>
              <a:gd name="T26" fmla="*/ 36 w 626"/>
              <a:gd name="T27" fmla="*/ 592 h 2256"/>
              <a:gd name="T28" fmla="*/ 22 w 626"/>
              <a:gd name="T29" fmla="*/ 672 h 2256"/>
              <a:gd name="T30" fmla="*/ 18 w 626"/>
              <a:gd name="T31" fmla="*/ 678 h 2256"/>
              <a:gd name="T32" fmla="*/ 8 w 626"/>
              <a:gd name="T33" fmla="*/ 1146 h 2256"/>
              <a:gd name="T34" fmla="*/ 48 w 626"/>
              <a:gd name="T35" fmla="*/ 1390 h 2256"/>
              <a:gd name="T36" fmla="*/ 112 w 626"/>
              <a:gd name="T37" fmla="*/ 1384 h 2256"/>
              <a:gd name="T38" fmla="*/ 122 w 626"/>
              <a:gd name="T39" fmla="*/ 1376 h 2256"/>
              <a:gd name="T40" fmla="*/ 178 w 626"/>
              <a:gd name="T41" fmla="*/ 2108 h 2256"/>
              <a:gd name="T42" fmla="*/ 118 w 626"/>
              <a:gd name="T43" fmla="*/ 2176 h 2256"/>
              <a:gd name="T44" fmla="*/ 102 w 626"/>
              <a:gd name="T45" fmla="*/ 2198 h 2256"/>
              <a:gd name="T46" fmla="*/ 94 w 626"/>
              <a:gd name="T47" fmla="*/ 2232 h 2256"/>
              <a:gd name="T48" fmla="*/ 134 w 626"/>
              <a:gd name="T49" fmla="*/ 2256 h 2256"/>
              <a:gd name="T50" fmla="*/ 184 w 626"/>
              <a:gd name="T51" fmla="*/ 2248 h 2256"/>
              <a:gd name="T52" fmla="*/ 206 w 626"/>
              <a:gd name="T53" fmla="*/ 2238 h 2256"/>
              <a:gd name="T54" fmla="*/ 224 w 626"/>
              <a:gd name="T55" fmla="*/ 2226 h 2256"/>
              <a:gd name="T56" fmla="*/ 240 w 626"/>
              <a:gd name="T57" fmla="*/ 2218 h 2256"/>
              <a:gd name="T58" fmla="*/ 262 w 626"/>
              <a:gd name="T59" fmla="*/ 2210 h 2256"/>
              <a:gd name="T60" fmla="*/ 276 w 626"/>
              <a:gd name="T61" fmla="*/ 2200 h 2256"/>
              <a:gd name="T62" fmla="*/ 286 w 626"/>
              <a:gd name="T63" fmla="*/ 2182 h 2256"/>
              <a:gd name="T64" fmla="*/ 286 w 626"/>
              <a:gd name="T65" fmla="*/ 2158 h 2256"/>
              <a:gd name="T66" fmla="*/ 282 w 626"/>
              <a:gd name="T67" fmla="*/ 2132 h 2256"/>
              <a:gd name="T68" fmla="*/ 314 w 626"/>
              <a:gd name="T69" fmla="*/ 1504 h 2256"/>
              <a:gd name="T70" fmla="*/ 344 w 626"/>
              <a:gd name="T71" fmla="*/ 2182 h 2256"/>
              <a:gd name="T72" fmla="*/ 442 w 626"/>
              <a:gd name="T73" fmla="*/ 2246 h 2256"/>
              <a:gd name="T74" fmla="*/ 454 w 626"/>
              <a:gd name="T75" fmla="*/ 2250 h 2256"/>
              <a:gd name="T76" fmla="*/ 476 w 626"/>
              <a:gd name="T77" fmla="*/ 2254 h 2256"/>
              <a:gd name="T78" fmla="*/ 494 w 626"/>
              <a:gd name="T79" fmla="*/ 2256 h 2256"/>
              <a:gd name="T80" fmla="*/ 532 w 626"/>
              <a:gd name="T81" fmla="*/ 2242 h 2256"/>
              <a:gd name="T82" fmla="*/ 530 w 626"/>
              <a:gd name="T83" fmla="*/ 2204 h 2256"/>
              <a:gd name="T84" fmla="*/ 508 w 626"/>
              <a:gd name="T85" fmla="*/ 2172 h 2256"/>
              <a:gd name="T86" fmla="*/ 530 w 626"/>
              <a:gd name="T87" fmla="*/ 1054 h 2256"/>
              <a:gd name="T88" fmla="*/ 528 w 626"/>
              <a:gd name="T89" fmla="*/ 1060 h 2256"/>
              <a:gd name="T90" fmla="*/ 510 w 626"/>
              <a:gd name="T91" fmla="*/ 1384 h 2256"/>
              <a:gd name="T92" fmla="*/ 536 w 626"/>
              <a:gd name="T93" fmla="*/ 1404 h 2256"/>
              <a:gd name="T94" fmla="*/ 546 w 626"/>
              <a:gd name="T95" fmla="*/ 1406 h 2256"/>
              <a:gd name="T96" fmla="*/ 584 w 626"/>
              <a:gd name="T97" fmla="*/ 1382 h 2256"/>
              <a:gd name="T98" fmla="*/ 626 w 626"/>
              <a:gd name="T99" fmla="*/ 1078 h 2256"/>
              <a:gd name="T100" fmla="*/ 608 w 626"/>
              <a:gd name="T101" fmla="*/ 676 h 2256"/>
              <a:gd name="T102" fmla="*/ 594 w 626"/>
              <a:gd name="T103" fmla="*/ 658 h 2256"/>
              <a:gd name="T104" fmla="*/ 604 w 626"/>
              <a:gd name="T105" fmla="*/ 556 h 2256"/>
              <a:gd name="T106" fmla="*/ 574 w 626"/>
              <a:gd name="T107" fmla="*/ 474 h 2256"/>
              <a:gd name="T108" fmla="*/ 578 w 626"/>
              <a:gd name="T109" fmla="*/ 456 h 2256"/>
              <a:gd name="T110" fmla="*/ 598 w 626"/>
              <a:gd name="T111" fmla="*/ 462 h 2256"/>
              <a:gd name="T112" fmla="*/ 614 w 626"/>
              <a:gd name="T113" fmla="*/ 462 h 2256"/>
              <a:gd name="T114" fmla="*/ 578 w 626"/>
              <a:gd name="T115" fmla="*/ 400 h 2256"/>
              <a:gd name="T116" fmla="*/ 588 w 626"/>
              <a:gd name="T117" fmla="*/ 284 h 2256"/>
              <a:gd name="T118" fmla="*/ 494 w 626"/>
              <a:gd name="T119" fmla="*/ 86 h 2256"/>
              <a:gd name="T120" fmla="*/ 338 w 626"/>
              <a:gd name="T121" fmla="*/ 0 h 2256"/>
              <a:gd name="T122" fmla="*/ 316 w 626"/>
              <a:gd name="T123" fmla="*/ 0 h 2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26" h="2256">
                <a:moveTo>
                  <a:pt x="72" y="636"/>
                </a:moveTo>
                <a:lnTo>
                  <a:pt x="72" y="636"/>
                </a:lnTo>
                <a:lnTo>
                  <a:pt x="72" y="628"/>
                </a:lnTo>
                <a:lnTo>
                  <a:pt x="72" y="618"/>
                </a:lnTo>
                <a:lnTo>
                  <a:pt x="72" y="618"/>
                </a:lnTo>
                <a:lnTo>
                  <a:pt x="64" y="584"/>
                </a:lnTo>
                <a:lnTo>
                  <a:pt x="62" y="572"/>
                </a:lnTo>
                <a:lnTo>
                  <a:pt x="62" y="562"/>
                </a:lnTo>
                <a:lnTo>
                  <a:pt x="62" y="562"/>
                </a:lnTo>
                <a:lnTo>
                  <a:pt x="62" y="572"/>
                </a:lnTo>
                <a:lnTo>
                  <a:pt x="66" y="580"/>
                </a:lnTo>
                <a:lnTo>
                  <a:pt x="74" y="596"/>
                </a:lnTo>
                <a:lnTo>
                  <a:pt x="98" y="628"/>
                </a:lnTo>
                <a:lnTo>
                  <a:pt x="98" y="628"/>
                </a:lnTo>
                <a:lnTo>
                  <a:pt x="102" y="634"/>
                </a:lnTo>
                <a:lnTo>
                  <a:pt x="98" y="634"/>
                </a:lnTo>
                <a:lnTo>
                  <a:pt x="98" y="636"/>
                </a:lnTo>
                <a:lnTo>
                  <a:pt x="98" y="636"/>
                </a:lnTo>
                <a:lnTo>
                  <a:pt x="88" y="634"/>
                </a:lnTo>
                <a:lnTo>
                  <a:pt x="88" y="634"/>
                </a:lnTo>
                <a:lnTo>
                  <a:pt x="72" y="636"/>
                </a:lnTo>
                <a:close/>
                <a:moveTo>
                  <a:pt x="534" y="636"/>
                </a:moveTo>
                <a:lnTo>
                  <a:pt x="534" y="636"/>
                </a:lnTo>
                <a:lnTo>
                  <a:pt x="532" y="628"/>
                </a:lnTo>
                <a:lnTo>
                  <a:pt x="532" y="620"/>
                </a:lnTo>
                <a:lnTo>
                  <a:pt x="534" y="614"/>
                </a:lnTo>
                <a:lnTo>
                  <a:pt x="538" y="606"/>
                </a:lnTo>
                <a:lnTo>
                  <a:pt x="538" y="606"/>
                </a:lnTo>
                <a:lnTo>
                  <a:pt x="550" y="586"/>
                </a:lnTo>
                <a:lnTo>
                  <a:pt x="556" y="568"/>
                </a:lnTo>
                <a:lnTo>
                  <a:pt x="558" y="560"/>
                </a:lnTo>
                <a:lnTo>
                  <a:pt x="556" y="554"/>
                </a:lnTo>
                <a:lnTo>
                  <a:pt x="552" y="540"/>
                </a:lnTo>
                <a:lnTo>
                  <a:pt x="552" y="540"/>
                </a:lnTo>
                <a:lnTo>
                  <a:pt x="558" y="546"/>
                </a:lnTo>
                <a:lnTo>
                  <a:pt x="562" y="552"/>
                </a:lnTo>
                <a:lnTo>
                  <a:pt x="564" y="560"/>
                </a:lnTo>
                <a:lnTo>
                  <a:pt x="562" y="568"/>
                </a:lnTo>
                <a:lnTo>
                  <a:pt x="558" y="586"/>
                </a:lnTo>
                <a:lnTo>
                  <a:pt x="550" y="612"/>
                </a:lnTo>
                <a:lnTo>
                  <a:pt x="550" y="612"/>
                </a:lnTo>
                <a:lnTo>
                  <a:pt x="550" y="624"/>
                </a:lnTo>
                <a:lnTo>
                  <a:pt x="552" y="636"/>
                </a:lnTo>
                <a:lnTo>
                  <a:pt x="550" y="636"/>
                </a:lnTo>
                <a:lnTo>
                  <a:pt x="550" y="636"/>
                </a:lnTo>
                <a:lnTo>
                  <a:pt x="540" y="636"/>
                </a:lnTo>
                <a:lnTo>
                  <a:pt x="540" y="636"/>
                </a:lnTo>
                <a:lnTo>
                  <a:pt x="540" y="636"/>
                </a:lnTo>
                <a:lnTo>
                  <a:pt x="538" y="634"/>
                </a:lnTo>
                <a:lnTo>
                  <a:pt x="538" y="634"/>
                </a:lnTo>
                <a:lnTo>
                  <a:pt x="534" y="636"/>
                </a:lnTo>
                <a:lnTo>
                  <a:pt x="534" y="636"/>
                </a:lnTo>
                <a:close/>
                <a:moveTo>
                  <a:pt x="314" y="0"/>
                </a:moveTo>
                <a:lnTo>
                  <a:pt x="314" y="0"/>
                </a:lnTo>
                <a:lnTo>
                  <a:pt x="314" y="0"/>
                </a:lnTo>
                <a:lnTo>
                  <a:pt x="282" y="2"/>
                </a:lnTo>
                <a:lnTo>
                  <a:pt x="254" y="8"/>
                </a:lnTo>
                <a:lnTo>
                  <a:pt x="230" y="16"/>
                </a:lnTo>
                <a:lnTo>
                  <a:pt x="222" y="20"/>
                </a:lnTo>
                <a:lnTo>
                  <a:pt x="216" y="24"/>
                </a:lnTo>
                <a:lnTo>
                  <a:pt x="216" y="24"/>
                </a:lnTo>
                <a:lnTo>
                  <a:pt x="204" y="24"/>
                </a:lnTo>
                <a:lnTo>
                  <a:pt x="204" y="24"/>
                </a:lnTo>
                <a:lnTo>
                  <a:pt x="182" y="26"/>
                </a:lnTo>
                <a:lnTo>
                  <a:pt x="164" y="32"/>
                </a:lnTo>
                <a:lnTo>
                  <a:pt x="150" y="40"/>
                </a:lnTo>
                <a:lnTo>
                  <a:pt x="136" y="54"/>
                </a:lnTo>
                <a:lnTo>
                  <a:pt x="124" y="68"/>
                </a:lnTo>
                <a:lnTo>
                  <a:pt x="114" y="84"/>
                </a:lnTo>
                <a:lnTo>
                  <a:pt x="106" y="102"/>
                </a:lnTo>
                <a:lnTo>
                  <a:pt x="100" y="122"/>
                </a:lnTo>
                <a:lnTo>
                  <a:pt x="88" y="160"/>
                </a:lnTo>
                <a:lnTo>
                  <a:pt x="78" y="198"/>
                </a:lnTo>
                <a:lnTo>
                  <a:pt x="68" y="232"/>
                </a:lnTo>
                <a:lnTo>
                  <a:pt x="64" y="244"/>
                </a:lnTo>
                <a:lnTo>
                  <a:pt x="58" y="256"/>
                </a:lnTo>
                <a:lnTo>
                  <a:pt x="58" y="256"/>
                </a:lnTo>
                <a:lnTo>
                  <a:pt x="52" y="268"/>
                </a:lnTo>
                <a:lnTo>
                  <a:pt x="46" y="284"/>
                </a:lnTo>
                <a:lnTo>
                  <a:pt x="46" y="284"/>
                </a:lnTo>
                <a:lnTo>
                  <a:pt x="38" y="292"/>
                </a:lnTo>
                <a:lnTo>
                  <a:pt x="32" y="300"/>
                </a:lnTo>
                <a:lnTo>
                  <a:pt x="30" y="308"/>
                </a:lnTo>
                <a:lnTo>
                  <a:pt x="26" y="316"/>
                </a:lnTo>
                <a:lnTo>
                  <a:pt x="26" y="332"/>
                </a:lnTo>
                <a:lnTo>
                  <a:pt x="28" y="346"/>
                </a:lnTo>
                <a:lnTo>
                  <a:pt x="40" y="378"/>
                </a:lnTo>
                <a:lnTo>
                  <a:pt x="44" y="396"/>
                </a:lnTo>
                <a:lnTo>
                  <a:pt x="46" y="416"/>
                </a:lnTo>
                <a:lnTo>
                  <a:pt x="46" y="416"/>
                </a:lnTo>
                <a:lnTo>
                  <a:pt x="46" y="428"/>
                </a:lnTo>
                <a:lnTo>
                  <a:pt x="40" y="438"/>
                </a:lnTo>
                <a:lnTo>
                  <a:pt x="34" y="444"/>
                </a:lnTo>
                <a:lnTo>
                  <a:pt x="26" y="452"/>
                </a:lnTo>
                <a:lnTo>
                  <a:pt x="12" y="458"/>
                </a:lnTo>
                <a:lnTo>
                  <a:pt x="8" y="460"/>
                </a:lnTo>
                <a:lnTo>
                  <a:pt x="8" y="462"/>
                </a:lnTo>
                <a:lnTo>
                  <a:pt x="8" y="462"/>
                </a:lnTo>
                <a:lnTo>
                  <a:pt x="16" y="462"/>
                </a:lnTo>
                <a:lnTo>
                  <a:pt x="16" y="462"/>
                </a:lnTo>
                <a:lnTo>
                  <a:pt x="26" y="462"/>
                </a:lnTo>
                <a:lnTo>
                  <a:pt x="34" y="460"/>
                </a:lnTo>
                <a:lnTo>
                  <a:pt x="42" y="456"/>
                </a:lnTo>
                <a:lnTo>
                  <a:pt x="50" y="452"/>
                </a:lnTo>
                <a:lnTo>
                  <a:pt x="56" y="448"/>
                </a:lnTo>
                <a:lnTo>
                  <a:pt x="62" y="442"/>
                </a:lnTo>
                <a:lnTo>
                  <a:pt x="66" y="436"/>
                </a:lnTo>
                <a:lnTo>
                  <a:pt x="70" y="428"/>
                </a:lnTo>
                <a:lnTo>
                  <a:pt x="70" y="428"/>
                </a:lnTo>
                <a:lnTo>
                  <a:pt x="72" y="432"/>
                </a:lnTo>
                <a:lnTo>
                  <a:pt x="72" y="432"/>
                </a:lnTo>
                <a:lnTo>
                  <a:pt x="74" y="444"/>
                </a:lnTo>
                <a:lnTo>
                  <a:pt x="72" y="450"/>
                </a:lnTo>
                <a:lnTo>
                  <a:pt x="70" y="456"/>
                </a:lnTo>
                <a:lnTo>
                  <a:pt x="60" y="472"/>
                </a:lnTo>
                <a:lnTo>
                  <a:pt x="40" y="494"/>
                </a:lnTo>
                <a:lnTo>
                  <a:pt x="40" y="494"/>
                </a:lnTo>
                <a:lnTo>
                  <a:pt x="32" y="502"/>
                </a:lnTo>
                <a:lnTo>
                  <a:pt x="26" y="512"/>
                </a:lnTo>
                <a:lnTo>
                  <a:pt x="22" y="520"/>
                </a:lnTo>
                <a:lnTo>
                  <a:pt x="20" y="528"/>
                </a:lnTo>
                <a:lnTo>
                  <a:pt x="18" y="536"/>
                </a:lnTo>
                <a:lnTo>
                  <a:pt x="18" y="544"/>
                </a:lnTo>
                <a:lnTo>
                  <a:pt x="22" y="560"/>
                </a:lnTo>
                <a:lnTo>
                  <a:pt x="28" y="576"/>
                </a:lnTo>
                <a:lnTo>
                  <a:pt x="36" y="592"/>
                </a:lnTo>
                <a:lnTo>
                  <a:pt x="42" y="610"/>
                </a:lnTo>
                <a:lnTo>
                  <a:pt x="46" y="630"/>
                </a:lnTo>
                <a:lnTo>
                  <a:pt x="46" y="630"/>
                </a:lnTo>
                <a:lnTo>
                  <a:pt x="46" y="640"/>
                </a:lnTo>
                <a:lnTo>
                  <a:pt x="44" y="648"/>
                </a:lnTo>
                <a:lnTo>
                  <a:pt x="44" y="648"/>
                </a:lnTo>
                <a:lnTo>
                  <a:pt x="32" y="660"/>
                </a:lnTo>
                <a:lnTo>
                  <a:pt x="22" y="672"/>
                </a:lnTo>
                <a:lnTo>
                  <a:pt x="22" y="672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4" y="678"/>
                </a:lnTo>
                <a:lnTo>
                  <a:pt x="14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2" y="696"/>
                </a:lnTo>
                <a:lnTo>
                  <a:pt x="8" y="718"/>
                </a:lnTo>
                <a:lnTo>
                  <a:pt x="2" y="1044"/>
                </a:lnTo>
                <a:lnTo>
                  <a:pt x="2" y="1046"/>
                </a:lnTo>
                <a:lnTo>
                  <a:pt x="2" y="1046"/>
                </a:lnTo>
                <a:lnTo>
                  <a:pt x="0" y="1060"/>
                </a:lnTo>
                <a:lnTo>
                  <a:pt x="0" y="1078"/>
                </a:lnTo>
                <a:lnTo>
                  <a:pt x="8" y="1146"/>
                </a:lnTo>
                <a:lnTo>
                  <a:pt x="8" y="1146"/>
                </a:lnTo>
                <a:lnTo>
                  <a:pt x="30" y="1320"/>
                </a:lnTo>
                <a:lnTo>
                  <a:pt x="28" y="1320"/>
                </a:lnTo>
                <a:lnTo>
                  <a:pt x="30" y="1346"/>
                </a:lnTo>
                <a:lnTo>
                  <a:pt x="30" y="1346"/>
                </a:lnTo>
                <a:lnTo>
                  <a:pt x="32" y="1360"/>
                </a:lnTo>
                <a:lnTo>
                  <a:pt x="36" y="1372"/>
                </a:lnTo>
                <a:lnTo>
                  <a:pt x="42" y="1382"/>
                </a:lnTo>
                <a:lnTo>
                  <a:pt x="48" y="1390"/>
                </a:lnTo>
                <a:lnTo>
                  <a:pt x="56" y="1398"/>
                </a:lnTo>
                <a:lnTo>
                  <a:pt x="64" y="1402"/>
                </a:lnTo>
                <a:lnTo>
                  <a:pt x="72" y="1406"/>
                </a:lnTo>
                <a:lnTo>
                  <a:pt x="80" y="1406"/>
                </a:lnTo>
                <a:lnTo>
                  <a:pt x="80" y="1406"/>
                </a:lnTo>
                <a:lnTo>
                  <a:pt x="88" y="1404"/>
                </a:lnTo>
                <a:lnTo>
                  <a:pt x="98" y="1400"/>
                </a:lnTo>
                <a:lnTo>
                  <a:pt x="106" y="1394"/>
                </a:lnTo>
                <a:lnTo>
                  <a:pt x="112" y="1384"/>
                </a:lnTo>
                <a:lnTo>
                  <a:pt x="112" y="1384"/>
                </a:lnTo>
                <a:lnTo>
                  <a:pt x="114" y="1384"/>
                </a:lnTo>
                <a:lnTo>
                  <a:pt x="114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20" y="1380"/>
                </a:lnTo>
                <a:lnTo>
                  <a:pt x="122" y="1378"/>
                </a:lnTo>
                <a:lnTo>
                  <a:pt x="122" y="1376"/>
                </a:lnTo>
                <a:lnTo>
                  <a:pt x="118" y="1314"/>
                </a:lnTo>
                <a:lnTo>
                  <a:pt x="118" y="1314"/>
                </a:lnTo>
                <a:lnTo>
                  <a:pt x="116" y="1310"/>
                </a:lnTo>
                <a:lnTo>
                  <a:pt x="98" y="1060"/>
                </a:lnTo>
                <a:lnTo>
                  <a:pt x="98" y="1060"/>
                </a:lnTo>
                <a:lnTo>
                  <a:pt x="96" y="1054"/>
                </a:lnTo>
                <a:lnTo>
                  <a:pt x="114" y="932"/>
                </a:lnTo>
                <a:lnTo>
                  <a:pt x="132" y="1258"/>
                </a:lnTo>
                <a:lnTo>
                  <a:pt x="178" y="2108"/>
                </a:lnTo>
                <a:lnTo>
                  <a:pt x="178" y="2108"/>
                </a:lnTo>
                <a:lnTo>
                  <a:pt x="164" y="2126"/>
                </a:lnTo>
                <a:lnTo>
                  <a:pt x="150" y="2142"/>
                </a:lnTo>
                <a:lnTo>
                  <a:pt x="122" y="2172"/>
                </a:lnTo>
                <a:lnTo>
                  <a:pt x="122" y="2172"/>
                </a:lnTo>
                <a:lnTo>
                  <a:pt x="122" y="2172"/>
                </a:lnTo>
                <a:lnTo>
                  <a:pt x="120" y="2174"/>
                </a:lnTo>
                <a:lnTo>
                  <a:pt x="118" y="2176"/>
                </a:lnTo>
                <a:lnTo>
                  <a:pt x="118" y="2176"/>
                </a:lnTo>
                <a:lnTo>
                  <a:pt x="110" y="2186"/>
                </a:lnTo>
                <a:lnTo>
                  <a:pt x="108" y="2188"/>
                </a:lnTo>
                <a:lnTo>
                  <a:pt x="108" y="2188"/>
                </a:lnTo>
                <a:lnTo>
                  <a:pt x="106" y="2192"/>
                </a:lnTo>
                <a:lnTo>
                  <a:pt x="104" y="2194"/>
                </a:lnTo>
                <a:lnTo>
                  <a:pt x="104" y="2194"/>
                </a:lnTo>
                <a:lnTo>
                  <a:pt x="102" y="2196"/>
                </a:lnTo>
                <a:lnTo>
                  <a:pt x="102" y="2198"/>
                </a:lnTo>
                <a:lnTo>
                  <a:pt x="102" y="2198"/>
                </a:lnTo>
                <a:lnTo>
                  <a:pt x="100" y="2202"/>
                </a:lnTo>
                <a:lnTo>
                  <a:pt x="98" y="2204"/>
                </a:lnTo>
                <a:lnTo>
                  <a:pt x="98" y="2204"/>
                </a:lnTo>
                <a:lnTo>
                  <a:pt x="96" y="2210"/>
                </a:lnTo>
                <a:lnTo>
                  <a:pt x="96" y="2210"/>
                </a:lnTo>
                <a:lnTo>
                  <a:pt x="96" y="2214"/>
                </a:lnTo>
                <a:lnTo>
                  <a:pt x="96" y="2214"/>
                </a:lnTo>
                <a:lnTo>
                  <a:pt x="94" y="2224"/>
                </a:lnTo>
                <a:lnTo>
                  <a:pt x="94" y="2232"/>
                </a:lnTo>
                <a:lnTo>
                  <a:pt x="96" y="2238"/>
                </a:lnTo>
                <a:lnTo>
                  <a:pt x="98" y="2244"/>
                </a:lnTo>
                <a:lnTo>
                  <a:pt x="98" y="2244"/>
                </a:lnTo>
                <a:lnTo>
                  <a:pt x="104" y="2250"/>
                </a:lnTo>
                <a:lnTo>
                  <a:pt x="114" y="2254"/>
                </a:lnTo>
                <a:lnTo>
                  <a:pt x="114" y="2254"/>
                </a:lnTo>
                <a:lnTo>
                  <a:pt x="118" y="2254"/>
                </a:lnTo>
                <a:lnTo>
                  <a:pt x="118" y="2254"/>
                </a:lnTo>
                <a:lnTo>
                  <a:pt x="134" y="2256"/>
                </a:lnTo>
                <a:lnTo>
                  <a:pt x="134" y="2256"/>
                </a:lnTo>
                <a:lnTo>
                  <a:pt x="158" y="2254"/>
                </a:lnTo>
                <a:lnTo>
                  <a:pt x="158" y="2254"/>
                </a:lnTo>
                <a:lnTo>
                  <a:pt x="162" y="2254"/>
                </a:lnTo>
                <a:lnTo>
                  <a:pt x="162" y="2254"/>
                </a:lnTo>
                <a:lnTo>
                  <a:pt x="164" y="2252"/>
                </a:lnTo>
                <a:lnTo>
                  <a:pt x="164" y="2252"/>
                </a:lnTo>
                <a:lnTo>
                  <a:pt x="182" y="2248"/>
                </a:lnTo>
                <a:lnTo>
                  <a:pt x="184" y="2248"/>
                </a:lnTo>
                <a:lnTo>
                  <a:pt x="184" y="2248"/>
                </a:lnTo>
                <a:lnTo>
                  <a:pt x="190" y="2246"/>
                </a:lnTo>
                <a:lnTo>
                  <a:pt x="192" y="2244"/>
                </a:lnTo>
                <a:lnTo>
                  <a:pt x="192" y="2244"/>
                </a:lnTo>
                <a:lnTo>
                  <a:pt x="198" y="2242"/>
                </a:lnTo>
                <a:lnTo>
                  <a:pt x="198" y="2242"/>
                </a:lnTo>
                <a:lnTo>
                  <a:pt x="198" y="2242"/>
                </a:lnTo>
                <a:lnTo>
                  <a:pt x="206" y="2238"/>
                </a:lnTo>
                <a:lnTo>
                  <a:pt x="206" y="2238"/>
                </a:lnTo>
                <a:lnTo>
                  <a:pt x="206" y="2238"/>
                </a:lnTo>
                <a:lnTo>
                  <a:pt x="212" y="2234"/>
                </a:lnTo>
                <a:lnTo>
                  <a:pt x="212" y="2234"/>
                </a:lnTo>
                <a:lnTo>
                  <a:pt x="212" y="2234"/>
                </a:lnTo>
                <a:lnTo>
                  <a:pt x="218" y="2230"/>
                </a:lnTo>
                <a:lnTo>
                  <a:pt x="218" y="2230"/>
                </a:lnTo>
                <a:lnTo>
                  <a:pt x="218" y="2230"/>
                </a:lnTo>
                <a:lnTo>
                  <a:pt x="224" y="2226"/>
                </a:lnTo>
                <a:lnTo>
                  <a:pt x="224" y="2226"/>
                </a:lnTo>
                <a:lnTo>
                  <a:pt x="228" y="2224"/>
                </a:lnTo>
                <a:lnTo>
                  <a:pt x="230" y="2222"/>
                </a:lnTo>
                <a:lnTo>
                  <a:pt x="230" y="2222"/>
                </a:lnTo>
                <a:lnTo>
                  <a:pt x="234" y="2220"/>
                </a:lnTo>
                <a:lnTo>
                  <a:pt x="236" y="2220"/>
                </a:lnTo>
                <a:lnTo>
                  <a:pt x="236" y="2220"/>
                </a:lnTo>
                <a:lnTo>
                  <a:pt x="238" y="2218"/>
                </a:lnTo>
                <a:lnTo>
                  <a:pt x="240" y="2218"/>
                </a:lnTo>
                <a:lnTo>
                  <a:pt x="240" y="2218"/>
                </a:lnTo>
                <a:lnTo>
                  <a:pt x="244" y="2216"/>
                </a:lnTo>
                <a:lnTo>
                  <a:pt x="244" y="2216"/>
                </a:lnTo>
                <a:lnTo>
                  <a:pt x="252" y="2214"/>
                </a:lnTo>
                <a:lnTo>
                  <a:pt x="252" y="2214"/>
                </a:lnTo>
                <a:lnTo>
                  <a:pt x="256" y="2212"/>
                </a:lnTo>
                <a:lnTo>
                  <a:pt x="256" y="2212"/>
                </a:lnTo>
                <a:lnTo>
                  <a:pt x="260" y="2210"/>
                </a:lnTo>
                <a:lnTo>
                  <a:pt x="260" y="2210"/>
                </a:lnTo>
                <a:lnTo>
                  <a:pt x="262" y="2210"/>
                </a:lnTo>
                <a:lnTo>
                  <a:pt x="262" y="2210"/>
                </a:lnTo>
                <a:lnTo>
                  <a:pt x="266" y="2208"/>
                </a:lnTo>
                <a:lnTo>
                  <a:pt x="266" y="2208"/>
                </a:lnTo>
                <a:lnTo>
                  <a:pt x="268" y="2206"/>
                </a:lnTo>
                <a:lnTo>
                  <a:pt x="268" y="2206"/>
                </a:lnTo>
                <a:lnTo>
                  <a:pt x="272" y="2204"/>
                </a:lnTo>
                <a:lnTo>
                  <a:pt x="274" y="2202"/>
                </a:lnTo>
                <a:lnTo>
                  <a:pt x="274" y="2202"/>
                </a:lnTo>
                <a:lnTo>
                  <a:pt x="276" y="2200"/>
                </a:lnTo>
                <a:lnTo>
                  <a:pt x="278" y="2198"/>
                </a:lnTo>
                <a:lnTo>
                  <a:pt x="278" y="2198"/>
                </a:lnTo>
                <a:lnTo>
                  <a:pt x="280" y="2194"/>
                </a:lnTo>
                <a:lnTo>
                  <a:pt x="282" y="2192"/>
                </a:lnTo>
                <a:lnTo>
                  <a:pt x="282" y="2192"/>
                </a:lnTo>
                <a:lnTo>
                  <a:pt x="284" y="2190"/>
                </a:lnTo>
                <a:lnTo>
                  <a:pt x="284" y="2188"/>
                </a:lnTo>
                <a:lnTo>
                  <a:pt x="284" y="2188"/>
                </a:lnTo>
                <a:lnTo>
                  <a:pt x="286" y="2182"/>
                </a:lnTo>
                <a:lnTo>
                  <a:pt x="286" y="2182"/>
                </a:lnTo>
                <a:lnTo>
                  <a:pt x="286" y="2182"/>
                </a:lnTo>
                <a:lnTo>
                  <a:pt x="288" y="2168"/>
                </a:lnTo>
                <a:lnTo>
                  <a:pt x="288" y="2166"/>
                </a:lnTo>
                <a:lnTo>
                  <a:pt x="288" y="2166"/>
                </a:lnTo>
                <a:lnTo>
                  <a:pt x="286" y="2160"/>
                </a:lnTo>
                <a:lnTo>
                  <a:pt x="286" y="2160"/>
                </a:lnTo>
                <a:lnTo>
                  <a:pt x="286" y="2158"/>
                </a:lnTo>
                <a:lnTo>
                  <a:pt x="286" y="2158"/>
                </a:lnTo>
                <a:lnTo>
                  <a:pt x="286" y="2152"/>
                </a:lnTo>
                <a:lnTo>
                  <a:pt x="286" y="2152"/>
                </a:lnTo>
                <a:lnTo>
                  <a:pt x="286" y="2148"/>
                </a:lnTo>
                <a:lnTo>
                  <a:pt x="286" y="2148"/>
                </a:lnTo>
                <a:lnTo>
                  <a:pt x="284" y="2142"/>
                </a:lnTo>
                <a:lnTo>
                  <a:pt x="284" y="2142"/>
                </a:lnTo>
                <a:lnTo>
                  <a:pt x="284" y="2138"/>
                </a:lnTo>
                <a:lnTo>
                  <a:pt x="284" y="2138"/>
                </a:lnTo>
                <a:lnTo>
                  <a:pt x="282" y="2132"/>
                </a:lnTo>
                <a:lnTo>
                  <a:pt x="282" y="2132"/>
                </a:lnTo>
                <a:lnTo>
                  <a:pt x="282" y="2128"/>
                </a:lnTo>
                <a:lnTo>
                  <a:pt x="282" y="2128"/>
                </a:lnTo>
                <a:lnTo>
                  <a:pt x="280" y="2126"/>
                </a:lnTo>
                <a:lnTo>
                  <a:pt x="280" y="2126"/>
                </a:lnTo>
                <a:lnTo>
                  <a:pt x="280" y="2126"/>
                </a:lnTo>
                <a:lnTo>
                  <a:pt x="276" y="2108"/>
                </a:lnTo>
                <a:lnTo>
                  <a:pt x="294" y="1504"/>
                </a:lnTo>
                <a:lnTo>
                  <a:pt x="314" y="1504"/>
                </a:lnTo>
                <a:lnTo>
                  <a:pt x="336" y="1504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48" y="2130"/>
                </a:lnTo>
                <a:lnTo>
                  <a:pt x="344" y="2150"/>
                </a:lnTo>
                <a:lnTo>
                  <a:pt x="342" y="2168"/>
                </a:lnTo>
                <a:lnTo>
                  <a:pt x="344" y="2182"/>
                </a:lnTo>
                <a:lnTo>
                  <a:pt x="348" y="2194"/>
                </a:lnTo>
                <a:lnTo>
                  <a:pt x="356" y="2202"/>
                </a:lnTo>
                <a:lnTo>
                  <a:pt x="368" y="2210"/>
                </a:lnTo>
                <a:lnTo>
                  <a:pt x="384" y="2216"/>
                </a:lnTo>
                <a:lnTo>
                  <a:pt x="384" y="2216"/>
                </a:lnTo>
                <a:lnTo>
                  <a:pt x="396" y="2222"/>
                </a:lnTo>
                <a:lnTo>
                  <a:pt x="410" y="2230"/>
                </a:lnTo>
                <a:lnTo>
                  <a:pt x="424" y="2238"/>
                </a:lnTo>
                <a:lnTo>
                  <a:pt x="442" y="2246"/>
                </a:lnTo>
                <a:lnTo>
                  <a:pt x="444" y="2246"/>
                </a:lnTo>
                <a:lnTo>
                  <a:pt x="444" y="2248"/>
                </a:lnTo>
                <a:lnTo>
                  <a:pt x="444" y="2248"/>
                </a:lnTo>
                <a:lnTo>
                  <a:pt x="448" y="2248"/>
                </a:lnTo>
                <a:lnTo>
                  <a:pt x="450" y="2248"/>
                </a:lnTo>
                <a:lnTo>
                  <a:pt x="452" y="2250"/>
                </a:lnTo>
                <a:lnTo>
                  <a:pt x="452" y="2250"/>
                </a:lnTo>
                <a:lnTo>
                  <a:pt x="452" y="2250"/>
                </a:lnTo>
                <a:lnTo>
                  <a:pt x="454" y="2250"/>
                </a:lnTo>
                <a:lnTo>
                  <a:pt x="454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72" y="2254"/>
                </a:lnTo>
                <a:lnTo>
                  <a:pt x="472" y="2254"/>
                </a:lnTo>
                <a:lnTo>
                  <a:pt x="476" y="2254"/>
                </a:lnTo>
                <a:lnTo>
                  <a:pt x="476" y="2254"/>
                </a:lnTo>
                <a:lnTo>
                  <a:pt x="478" y="2254"/>
                </a:lnTo>
                <a:lnTo>
                  <a:pt x="478" y="2254"/>
                </a:lnTo>
                <a:lnTo>
                  <a:pt x="484" y="2256"/>
                </a:lnTo>
                <a:lnTo>
                  <a:pt x="486" y="2256"/>
                </a:lnTo>
                <a:lnTo>
                  <a:pt x="486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4" y="2256"/>
                </a:lnTo>
                <a:lnTo>
                  <a:pt x="494" y="2256"/>
                </a:lnTo>
                <a:lnTo>
                  <a:pt x="504" y="2256"/>
                </a:lnTo>
                <a:lnTo>
                  <a:pt x="514" y="2254"/>
                </a:lnTo>
                <a:lnTo>
                  <a:pt x="514" y="2254"/>
                </a:lnTo>
                <a:lnTo>
                  <a:pt x="516" y="2254"/>
                </a:lnTo>
                <a:lnTo>
                  <a:pt x="516" y="2254"/>
                </a:lnTo>
                <a:lnTo>
                  <a:pt x="522" y="2252"/>
                </a:lnTo>
                <a:lnTo>
                  <a:pt x="526" y="2250"/>
                </a:lnTo>
                <a:lnTo>
                  <a:pt x="532" y="2242"/>
                </a:lnTo>
                <a:lnTo>
                  <a:pt x="532" y="2242"/>
                </a:lnTo>
                <a:lnTo>
                  <a:pt x="534" y="2236"/>
                </a:lnTo>
                <a:lnTo>
                  <a:pt x="536" y="2228"/>
                </a:lnTo>
                <a:lnTo>
                  <a:pt x="536" y="2220"/>
                </a:lnTo>
                <a:lnTo>
                  <a:pt x="534" y="2210"/>
                </a:lnTo>
                <a:lnTo>
                  <a:pt x="534" y="2210"/>
                </a:lnTo>
                <a:lnTo>
                  <a:pt x="530" y="2204"/>
                </a:lnTo>
                <a:lnTo>
                  <a:pt x="530" y="2204"/>
                </a:lnTo>
                <a:lnTo>
                  <a:pt x="530" y="2204"/>
                </a:lnTo>
                <a:lnTo>
                  <a:pt x="528" y="2198"/>
                </a:lnTo>
                <a:lnTo>
                  <a:pt x="528" y="2198"/>
                </a:lnTo>
                <a:lnTo>
                  <a:pt x="528" y="2198"/>
                </a:lnTo>
                <a:lnTo>
                  <a:pt x="524" y="2192"/>
                </a:lnTo>
                <a:lnTo>
                  <a:pt x="524" y="2192"/>
                </a:lnTo>
                <a:lnTo>
                  <a:pt x="524" y="2192"/>
                </a:lnTo>
                <a:lnTo>
                  <a:pt x="508" y="2172"/>
                </a:lnTo>
                <a:lnTo>
                  <a:pt x="508" y="2172"/>
                </a:lnTo>
                <a:lnTo>
                  <a:pt x="508" y="2172"/>
                </a:lnTo>
                <a:lnTo>
                  <a:pt x="480" y="2142"/>
                </a:lnTo>
                <a:lnTo>
                  <a:pt x="464" y="2126"/>
                </a:lnTo>
                <a:lnTo>
                  <a:pt x="450" y="2108"/>
                </a:lnTo>
                <a:lnTo>
                  <a:pt x="450" y="2106"/>
                </a:lnTo>
                <a:lnTo>
                  <a:pt x="498" y="1258"/>
                </a:lnTo>
                <a:lnTo>
                  <a:pt x="514" y="950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60"/>
                </a:lnTo>
                <a:lnTo>
                  <a:pt x="522" y="1146"/>
                </a:lnTo>
                <a:lnTo>
                  <a:pt x="508" y="1310"/>
                </a:lnTo>
                <a:lnTo>
                  <a:pt x="508" y="1310"/>
                </a:lnTo>
                <a:lnTo>
                  <a:pt x="508" y="1314"/>
                </a:lnTo>
                <a:lnTo>
                  <a:pt x="504" y="1376"/>
                </a:lnTo>
                <a:lnTo>
                  <a:pt x="504" y="1376"/>
                </a:lnTo>
                <a:lnTo>
                  <a:pt x="504" y="1378"/>
                </a:lnTo>
                <a:lnTo>
                  <a:pt x="506" y="1380"/>
                </a:lnTo>
                <a:lnTo>
                  <a:pt x="510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4" y="1384"/>
                </a:lnTo>
                <a:lnTo>
                  <a:pt x="514" y="1384"/>
                </a:lnTo>
                <a:lnTo>
                  <a:pt x="518" y="1392"/>
                </a:lnTo>
                <a:lnTo>
                  <a:pt x="524" y="1398"/>
                </a:lnTo>
                <a:lnTo>
                  <a:pt x="530" y="1402"/>
                </a:lnTo>
                <a:lnTo>
                  <a:pt x="536" y="1404"/>
                </a:lnTo>
                <a:lnTo>
                  <a:pt x="538" y="1404"/>
                </a:lnTo>
                <a:lnTo>
                  <a:pt x="538" y="1404"/>
                </a:lnTo>
                <a:lnTo>
                  <a:pt x="540" y="1406"/>
                </a:lnTo>
                <a:lnTo>
                  <a:pt x="540" y="1406"/>
                </a:lnTo>
                <a:lnTo>
                  <a:pt x="542" y="1406"/>
                </a:lnTo>
                <a:lnTo>
                  <a:pt x="544" y="1406"/>
                </a:lnTo>
                <a:lnTo>
                  <a:pt x="544" y="1406"/>
                </a:lnTo>
                <a:lnTo>
                  <a:pt x="546" y="1406"/>
                </a:lnTo>
                <a:lnTo>
                  <a:pt x="546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56" y="1404"/>
                </a:lnTo>
                <a:lnTo>
                  <a:pt x="564" y="1402"/>
                </a:lnTo>
                <a:lnTo>
                  <a:pt x="572" y="1396"/>
                </a:lnTo>
                <a:lnTo>
                  <a:pt x="578" y="1390"/>
                </a:lnTo>
                <a:lnTo>
                  <a:pt x="584" y="1382"/>
                </a:lnTo>
                <a:lnTo>
                  <a:pt x="590" y="1372"/>
                </a:lnTo>
                <a:lnTo>
                  <a:pt x="592" y="1360"/>
                </a:lnTo>
                <a:lnTo>
                  <a:pt x="596" y="1346"/>
                </a:lnTo>
                <a:lnTo>
                  <a:pt x="598" y="1320"/>
                </a:lnTo>
                <a:lnTo>
                  <a:pt x="596" y="1320"/>
                </a:lnTo>
                <a:lnTo>
                  <a:pt x="616" y="1146"/>
                </a:lnTo>
                <a:lnTo>
                  <a:pt x="616" y="1146"/>
                </a:lnTo>
                <a:lnTo>
                  <a:pt x="626" y="1078"/>
                </a:lnTo>
                <a:lnTo>
                  <a:pt x="626" y="1078"/>
                </a:lnTo>
                <a:lnTo>
                  <a:pt x="626" y="1060"/>
                </a:lnTo>
                <a:lnTo>
                  <a:pt x="624" y="1046"/>
                </a:lnTo>
                <a:lnTo>
                  <a:pt x="624" y="1044"/>
                </a:lnTo>
                <a:lnTo>
                  <a:pt x="618" y="718"/>
                </a:lnTo>
                <a:lnTo>
                  <a:pt x="618" y="718"/>
                </a:lnTo>
                <a:lnTo>
                  <a:pt x="616" y="706"/>
                </a:lnTo>
                <a:lnTo>
                  <a:pt x="614" y="694"/>
                </a:lnTo>
                <a:lnTo>
                  <a:pt x="612" y="684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10" y="676"/>
                </a:lnTo>
                <a:lnTo>
                  <a:pt x="608" y="676"/>
                </a:lnTo>
                <a:lnTo>
                  <a:pt x="604" y="672"/>
                </a:lnTo>
                <a:lnTo>
                  <a:pt x="604" y="672"/>
                </a:lnTo>
                <a:lnTo>
                  <a:pt x="594" y="658"/>
                </a:lnTo>
                <a:lnTo>
                  <a:pt x="580" y="646"/>
                </a:lnTo>
                <a:lnTo>
                  <a:pt x="580" y="646"/>
                </a:lnTo>
                <a:lnTo>
                  <a:pt x="576" y="636"/>
                </a:lnTo>
                <a:lnTo>
                  <a:pt x="576" y="626"/>
                </a:lnTo>
                <a:lnTo>
                  <a:pt x="576" y="626"/>
                </a:lnTo>
                <a:lnTo>
                  <a:pt x="582" y="606"/>
                </a:lnTo>
                <a:lnTo>
                  <a:pt x="588" y="588"/>
                </a:lnTo>
                <a:lnTo>
                  <a:pt x="596" y="572"/>
                </a:lnTo>
                <a:lnTo>
                  <a:pt x="604" y="556"/>
                </a:lnTo>
                <a:lnTo>
                  <a:pt x="608" y="540"/>
                </a:lnTo>
                <a:lnTo>
                  <a:pt x="608" y="532"/>
                </a:lnTo>
                <a:lnTo>
                  <a:pt x="608" y="524"/>
                </a:lnTo>
                <a:lnTo>
                  <a:pt x="606" y="516"/>
                </a:lnTo>
                <a:lnTo>
                  <a:pt x="602" y="508"/>
                </a:lnTo>
                <a:lnTo>
                  <a:pt x="596" y="498"/>
                </a:lnTo>
                <a:lnTo>
                  <a:pt x="588" y="490"/>
                </a:lnTo>
                <a:lnTo>
                  <a:pt x="588" y="490"/>
                </a:lnTo>
                <a:lnTo>
                  <a:pt x="574" y="474"/>
                </a:lnTo>
                <a:lnTo>
                  <a:pt x="566" y="462"/>
                </a:lnTo>
                <a:lnTo>
                  <a:pt x="560" y="452"/>
                </a:lnTo>
                <a:lnTo>
                  <a:pt x="556" y="442"/>
                </a:lnTo>
                <a:lnTo>
                  <a:pt x="556" y="442"/>
                </a:lnTo>
                <a:lnTo>
                  <a:pt x="558" y="436"/>
                </a:lnTo>
                <a:lnTo>
                  <a:pt x="558" y="436"/>
                </a:lnTo>
                <a:lnTo>
                  <a:pt x="566" y="446"/>
                </a:lnTo>
                <a:lnTo>
                  <a:pt x="576" y="454"/>
                </a:lnTo>
                <a:lnTo>
                  <a:pt x="578" y="456"/>
                </a:lnTo>
                <a:lnTo>
                  <a:pt x="578" y="456"/>
                </a:lnTo>
                <a:lnTo>
                  <a:pt x="582" y="458"/>
                </a:lnTo>
                <a:lnTo>
                  <a:pt x="584" y="458"/>
                </a:lnTo>
                <a:lnTo>
                  <a:pt x="584" y="458"/>
                </a:lnTo>
                <a:lnTo>
                  <a:pt x="592" y="460"/>
                </a:lnTo>
                <a:lnTo>
                  <a:pt x="592" y="460"/>
                </a:lnTo>
                <a:lnTo>
                  <a:pt x="596" y="462"/>
                </a:lnTo>
                <a:lnTo>
                  <a:pt x="596" y="462"/>
                </a:lnTo>
                <a:lnTo>
                  <a:pt x="598" y="462"/>
                </a:lnTo>
                <a:lnTo>
                  <a:pt x="598" y="462"/>
                </a:lnTo>
                <a:lnTo>
                  <a:pt x="604" y="462"/>
                </a:lnTo>
                <a:lnTo>
                  <a:pt x="604" y="462"/>
                </a:lnTo>
                <a:lnTo>
                  <a:pt x="606" y="462"/>
                </a:lnTo>
                <a:lnTo>
                  <a:pt x="606" y="462"/>
                </a:lnTo>
                <a:lnTo>
                  <a:pt x="608" y="462"/>
                </a:lnTo>
                <a:lnTo>
                  <a:pt x="608" y="462"/>
                </a:lnTo>
                <a:lnTo>
                  <a:pt x="614" y="462"/>
                </a:lnTo>
                <a:lnTo>
                  <a:pt x="614" y="462"/>
                </a:lnTo>
                <a:lnTo>
                  <a:pt x="616" y="460"/>
                </a:lnTo>
                <a:lnTo>
                  <a:pt x="612" y="458"/>
                </a:lnTo>
                <a:lnTo>
                  <a:pt x="598" y="452"/>
                </a:lnTo>
                <a:lnTo>
                  <a:pt x="590" y="444"/>
                </a:lnTo>
                <a:lnTo>
                  <a:pt x="582" y="438"/>
                </a:lnTo>
                <a:lnTo>
                  <a:pt x="578" y="428"/>
                </a:lnTo>
                <a:lnTo>
                  <a:pt x="576" y="416"/>
                </a:lnTo>
                <a:lnTo>
                  <a:pt x="576" y="416"/>
                </a:lnTo>
                <a:lnTo>
                  <a:pt x="578" y="400"/>
                </a:lnTo>
                <a:lnTo>
                  <a:pt x="582" y="386"/>
                </a:lnTo>
                <a:lnTo>
                  <a:pt x="590" y="362"/>
                </a:lnTo>
                <a:lnTo>
                  <a:pt x="594" y="348"/>
                </a:lnTo>
                <a:lnTo>
                  <a:pt x="596" y="338"/>
                </a:lnTo>
                <a:lnTo>
                  <a:pt x="598" y="326"/>
                </a:lnTo>
                <a:lnTo>
                  <a:pt x="596" y="314"/>
                </a:lnTo>
                <a:lnTo>
                  <a:pt x="596" y="314"/>
                </a:lnTo>
                <a:lnTo>
                  <a:pt x="594" y="300"/>
                </a:lnTo>
                <a:lnTo>
                  <a:pt x="588" y="284"/>
                </a:lnTo>
                <a:lnTo>
                  <a:pt x="566" y="244"/>
                </a:lnTo>
                <a:lnTo>
                  <a:pt x="566" y="244"/>
                </a:lnTo>
                <a:lnTo>
                  <a:pt x="556" y="222"/>
                </a:lnTo>
                <a:lnTo>
                  <a:pt x="548" y="204"/>
                </a:lnTo>
                <a:lnTo>
                  <a:pt x="542" y="180"/>
                </a:lnTo>
                <a:lnTo>
                  <a:pt x="538" y="166"/>
                </a:lnTo>
                <a:lnTo>
                  <a:pt x="530" y="148"/>
                </a:lnTo>
                <a:lnTo>
                  <a:pt x="516" y="122"/>
                </a:lnTo>
                <a:lnTo>
                  <a:pt x="494" y="86"/>
                </a:lnTo>
                <a:lnTo>
                  <a:pt x="494" y="86"/>
                </a:lnTo>
                <a:lnTo>
                  <a:pt x="480" y="66"/>
                </a:lnTo>
                <a:lnTo>
                  <a:pt x="464" y="48"/>
                </a:lnTo>
                <a:lnTo>
                  <a:pt x="444" y="34"/>
                </a:lnTo>
                <a:lnTo>
                  <a:pt x="424" y="22"/>
                </a:lnTo>
                <a:lnTo>
                  <a:pt x="404" y="14"/>
                </a:lnTo>
                <a:lnTo>
                  <a:pt x="382" y="8"/>
                </a:lnTo>
                <a:lnTo>
                  <a:pt x="360" y="2"/>
                </a:lnTo>
                <a:lnTo>
                  <a:pt x="338" y="0"/>
                </a:lnTo>
                <a:lnTo>
                  <a:pt x="338" y="0"/>
                </a:lnTo>
                <a:lnTo>
                  <a:pt x="338" y="0"/>
                </a:lnTo>
                <a:lnTo>
                  <a:pt x="328" y="0"/>
                </a:lnTo>
                <a:lnTo>
                  <a:pt x="328" y="0"/>
                </a:lnTo>
                <a:lnTo>
                  <a:pt x="324" y="0"/>
                </a:lnTo>
                <a:lnTo>
                  <a:pt x="324" y="0"/>
                </a:lnTo>
                <a:lnTo>
                  <a:pt x="318" y="0"/>
                </a:lnTo>
                <a:lnTo>
                  <a:pt x="318" y="0"/>
                </a:lnTo>
                <a:lnTo>
                  <a:pt x="316" y="0"/>
                </a:lnTo>
                <a:lnTo>
                  <a:pt x="3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63" name="Freeform 7">
            <a:extLst>
              <a:ext uri="{FF2B5EF4-FFF2-40B4-BE49-F238E27FC236}">
                <a16:creationId xmlns:a16="http://schemas.microsoft.com/office/drawing/2014/main" id="{921FC2FC-8662-B94B-877C-3C971A196376}"/>
              </a:ext>
            </a:extLst>
          </p:cNvPr>
          <p:cNvSpPr>
            <a:spLocks noEditPoints="1"/>
          </p:cNvSpPr>
          <p:nvPr/>
        </p:nvSpPr>
        <p:spPr bwMode="auto">
          <a:xfrm>
            <a:off x="10816439" y="485585"/>
            <a:ext cx="112190" cy="404317"/>
          </a:xfrm>
          <a:custGeom>
            <a:avLst/>
            <a:gdLst>
              <a:gd name="T0" fmla="*/ 62 w 626"/>
              <a:gd name="T1" fmla="*/ 562 h 2256"/>
              <a:gd name="T2" fmla="*/ 98 w 626"/>
              <a:gd name="T3" fmla="*/ 636 h 2256"/>
              <a:gd name="T4" fmla="*/ 538 w 626"/>
              <a:gd name="T5" fmla="*/ 606 h 2256"/>
              <a:gd name="T6" fmla="*/ 562 w 626"/>
              <a:gd name="T7" fmla="*/ 552 h 2256"/>
              <a:gd name="T8" fmla="*/ 550 w 626"/>
              <a:gd name="T9" fmla="*/ 636 h 2256"/>
              <a:gd name="T10" fmla="*/ 314 w 626"/>
              <a:gd name="T11" fmla="*/ 0 h 2256"/>
              <a:gd name="T12" fmla="*/ 204 w 626"/>
              <a:gd name="T13" fmla="*/ 24 h 2256"/>
              <a:gd name="T14" fmla="*/ 88 w 626"/>
              <a:gd name="T15" fmla="*/ 160 h 2256"/>
              <a:gd name="T16" fmla="*/ 38 w 626"/>
              <a:gd name="T17" fmla="*/ 292 h 2256"/>
              <a:gd name="T18" fmla="*/ 46 w 626"/>
              <a:gd name="T19" fmla="*/ 416 h 2256"/>
              <a:gd name="T20" fmla="*/ 16 w 626"/>
              <a:gd name="T21" fmla="*/ 462 h 2256"/>
              <a:gd name="T22" fmla="*/ 70 w 626"/>
              <a:gd name="T23" fmla="*/ 428 h 2256"/>
              <a:gd name="T24" fmla="*/ 40 w 626"/>
              <a:gd name="T25" fmla="*/ 494 h 2256"/>
              <a:gd name="T26" fmla="*/ 36 w 626"/>
              <a:gd name="T27" fmla="*/ 592 h 2256"/>
              <a:gd name="T28" fmla="*/ 22 w 626"/>
              <a:gd name="T29" fmla="*/ 672 h 2256"/>
              <a:gd name="T30" fmla="*/ 18 w 626"/>
              <a:gd name="T31" fmla="*/ 678 h 2256"/>
              <a:gd name="T32" fmla="*/ 8 w 626"/>
              <a:gd name="T33" fmla="*/ 1146 h 2256"/>
              <a:gd name="T34" fmla="*/ 48 w 626"/>
              <a:gd name="T35" fmla="*/ 1390 h 2256"/>
              <a:gd name="T36" fmla="*/ 112 w 626"/>
              <a:gd name="T37" fmla="*/ 1384 h 2256"/>
              <a:gd name="T38" fmla="*/ 122 w 626"/>
              <a:gd name="T39" fmla="*/ 1376 h 2256"/>
              <a:gd name="T40" fmla="*/ 178 w 626"/>
              <a:gd name="T41" fmla="*/ 2108 h 2256"/>
              <a:gd name="T42" fmla="*/ 118 w 626"/>
              <a:gd name="T43" fmla="*/ 2176 h 2256"/>
              <a:gd name="T44" fmla="*/ 102 w 626"/>
              <a:gd name="T45" fmla="*/ 2198 h 2256"/>
              <a:gd name="T46" fmla="*/ 94 w 626"/>
              <a:gd name="T47" fmla="*/ 2232 h 2256"/>
              <a:gd name="T48" fmla="*/ 134 w 626"/>
              <a:gd name="T49" fmla="*/ 2256 h 2256"/>
              <a:gd name="T50" fmla="*/ 184 w 626"/>
              <a:gd name="T51" fmla="*/ 2248 h 2256"/>
              <a:gd name="T52" fmla="*/ 206 w 626"/>
              <a:gd name="T53" fmla="*/ 2238 h 2256"/>
              <a:gd name="T54" fmla="*/ 224 w 626"/>
              <a:gd name="T55" fmla="*/ 2226 h 2256"/>
              <a:gd name="T56" fmla="*/ 240 w 626"/>
              <a:gd name="T57" fmla="*/ 2218 h 2256"/>
              <a:gd name="T58" fmla="*/ 262 w 626"/>
              <a:gd name="T59" fmla="*/ 2210 h 2256"/>
              <a:gd name="T60" fmla="*/ 276 w 626"/>
              <a:gd name="T61" fmla="*/ 2200 h 2256"/>
              <a:gd name="T62" fmla="*/ 286 w 626"/>
              <a:gd name="T63" fmla="*/ 2182 h 2256"/>
              <a:gd name="T64" fmla="*/ 286 w 626"/>
              <a:gd name="T65" fmla="*/ 2158 h 2256"/>
              <a:gd name="T66" fmla="*/ 282 w 626"/>
              <a:gd name="T67" fmla="*/ 2132 h 2256"/>
              <a:gd name="T68" fmla="*/ 314 w 626"/>
              <a:gd name="T69" fmla="*/ 1504 h 2256"/>
              <a:gd name="T70" fmla="*/ 344 w 626"/>
              <a:gd name="T71" fmla="*/ 2182 h 2256"/>
              <a:gd name="T72" fmla="*/ 442 w 626"/>
              <a:gd name="T73" fmla="*/ 2246 h 2256"/>
              <a:gd name="T74" fmla="*/ 454 w 626"/>
              <a:gd name="T75" fmla="*/ 2250 h 2256"/>
              <a:gd name="T76" fmla="*/ 476 w 626"/>
              <a:gd name="T77" fmla="*/ 2254 h 2256"/>
              <a:gd name="T78" fmla="*/ 494 w 626"/>
              <a:gd name="T79" fmla="*/ 2256 h 2256"/>
              <a:gd name="T80" fmla="*/ 532 w 626"/>
              <a:gd name="T81" fmla="*/ 2242 h 2256"/>
              <a:gd name="T82" fmla="*/ 530 w 626"/>
              <a:gd name="T83" fmla="*/ 2204 h 2256"/>
              <a:gd name="T84" fmla="*/ 508 w 626"/>
              <a:gd name="T85" fmla="*/ 2172 h 2256"/>
              <a:gd name="T86" fmla="*/ 530 w 626"/>
              <a:gd name="T87" fmla="*/ 1054 h 2256"/>
              <a:gd name="T88" fmla="*/ 528 w 626"/>
              <a:gd name="T89" fmla="*/ 1060 h 2256"/>
              <a:gd name="T90" fmla="*/ 510 w 626"/>
              <a:gd name="T91" fmla="*/ 1384 h 2256"/>
              <a:gd name="T92" fmla="*/ 536 w 626"/>
              <a:gd name="T93" fmla="*/ 1404 h 2256"/>
              <a:gd name="T94" fmla="*/ 546 w 626"/>
              <a:gd name="T95" fmla="*/ 1406 h 2256"/>
              <a:gd name="T96" fmla="*/ 584 w 626"/>
              <a:gd name="T97" fmla="*/ 1382 h 2256"/>
              <a:gd name="T98" fmla="*/ 626 w 626"/>
              <a:gd name="T99" fmla="*/ 1078 h 2256"/>
              <a:gd name="T100" fmla="*/ 608 w 626"/>
              <a:gd name="T101" fmla="*/ 676 h 2256"/>
              <a:gd name="T102" fmla="*/ 594 w 626"/>
              <a:gd name="T103" fmla="*/ 658 h 2256"/>
              <a:gd name="T104" fmla="*/ 604 w 626"/>
              <a:gd name="T105" fmla="*/ 556 h 2256"/>
              <a:gd name="T106" fmla="*/ 574 w 626"/>
              <a:gd name="T107" fmla="*/ 474 h 2256"/>
              <a:gd name="T108" fmla="*/ 578 w 626"/>
              <a:gd name="T109" fmla="*/ 456 h 2256"/>
              <a:gd name="T110" fmla="*/ 598 w 626"/>
              <a:gd name="T111" fmla="*/ 462 h 2256"/>
              <a:gd name="T112" fmla="*/ 614 w 626"/>
              <a:gd name="T113" fmla="*/ 462 h 2256"/>
              <a:gd name="T114" fmla="*/ 578 w 626"/>
              <a:gd name="T115" fmla="*/ 400 h 2256"/>
              <a:gd name="T116" fmla="*/ 588 w 626"/>
              <a:gd name="T117" fmla="*/ 284 h 2256"/>
              <a:gd name="T118" fmla="*/ 494 w 626"/>
              <a:gd name="T119" fmla="*/ 86 h 2256"/>
              <a:gd name="T120" fmla="*/ 338 w 626"/>
              <a:gd name="T121" fmla="*/ 0 h 2256"/>
              <a:gd name="T122" fmla="*/ 316 w 626"/>
              <a:gd name="T123" fmla="*/ 0 h 2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26" h="2256">
                <a:moveTo>
                  <a:pt x="72" y="636"/>
                </a:moveTo>
                <a:lnTo>
                  <a:pt x="72" y="636"/>
                </a:lnTo>
                <a:lnTo>
                  <a:pt x="72" y="628"/>
                </a:lnTo>
                <a:lnTo>
                  <a:pt x="72" y="618"/>
                </a:lnTo>
                <a:lnTo>
                  <a:pt x="72" y="618"/>
                </a:lnTo>
                <a:lnTo>
                  <a:pt x="64" y="584"/>
                </a:lnTo>
                <a:lnTo>
                  <a:pt x="62" y="572"/>
                </a:lnTo>
                <a:lnTo>
                  <a:pt x="62" y="562"/>
                </a:lnTo>
                <a:lnTo>
                  <a:pt x="62" y="562"/>
                </a:lnTo>
                <a:lnTo>
                  <a:pt x="62" y="572"/>
                </a:lnTo>
                <a:lnTo>
                  <a:pt x="66" y="580"/>
                </a:lnTo>
                <a:lnTo>
                  <a:pt x="74" y="596"/>
                </a:lnTo>
                <a:lnTo>
                  <a:pt x="98" y="628"/>
                </a:lnTo>
                <a:lnTo>
                  <a:pt x="98" y="628"/>
                </a:lnTo>
                <a:lnTo>
                  <a:pt x="102" y="634"/>
                </a:lnTo>
                <a:lnTo>
                  <a:pt x="98" y="634"/>
                </a:lnTo>
                <a:lnTo>
                  <a:pt x="98" y="636"/>
                </a:lnTo>
                <a:lnTo>
                  <a:pt x="98" y="636"/>
                </a:lnTo>
                <a:lnTo>
                  <a:pt x="88" y="634"/>
                </a:lnTo>
                <a:lnTo>
                  <a:pt x="88" y="634"/>
                </a:lnTo>
                <a:lnTo>
                  <a:pt x="72" y="636"/>
                </a:lnTo>
                <a:close/>
                <a:moveTo>
                  <a:pt x="534" y="636"/>
                </a:moveTo>
                <a:lnTo>
                  <a:pt x="534" y="636"/>
                </a:lnTo>
                <a:lnTo>
                  <a:pt x="532" y="628"/>
                </a:lnTo>
                <a:lnTo>
                  <a:pt x="532" y="620"/>
                </a:lnTo>
                <a:lnTo>
                  <a:pt x="534" y="614"/>
                </a:lnTo>
                <a:lnTo>
                  <a:pt x="538" y="606"/>
                </a:lnTo>
                <a:lnTo>
                  <a:pt x="538" y="606"/>
                </a:lnTo>
                <a:lnTo>
                  <a:pt x="550" y="586"/>
                </a:lnTo>
                <a:lnTo>
                  <a:pt x="556" y="568"/>
                </a:lnTo>
                <a:lnTo>
                  <a:pt x="558" y="560"/>
                </a:lnTo>
                <a:lnTo>
                  <a:pt x="556" y="554"/>
                </a:lnTo>
                <a:lnTo>
                  <a:pt x="552" y="540"/>
                </a:lnTo>
                <a:lnTo>
                  <a:pt x="552" y="540"/>
                </a:lnTo>
                <a:lnTo>
                  <a:pt x="558" y="546"/>
                </a:lnTo>
                <a:lnTo>
                  <a:pt x="562" y="552"/>
                </a:lnTo>
                <a:lnTo>
                  <a:pt x="564" y="560"/>
                </a:lnTo>
                <a:lnTo>
                  <a:pt x="562" y="568"/>
                </a:lnTo>
                <a:lnTo>
                  <a:pt x="558" y="586"/>
                </a:lnTo>
                <a:lnTo>
                  <a:pt x="550" y="612"/>
                </a:lnTo>
                <a:lnTo>
                  <a:pt x="550" y="612"/>
                </a:lnTo>
                <a:lnTo>
                  <a:pt x="550" y="624"/>
                </a:lnTo>
                <a:lnTo>
                  <a:pt x="552" y="636"/>
                </a:lnTo>
                <a:lnTo>
                  <a:pt x="550" y="636"/>
                </a:lnTo>
                <a:lnTo>
                  <a:pt x="550" y="636"/>
                </a:lnTo>
                <a:lnTo>
                  <a:pt x="540" y="636"/>
                </a:lnTo>
                <a:lnTo>
                  <a:pt x="540" y="636"/>
                </a:lnTo>
                <a:lnTo>
                  <a:pt x="540" y="636"/>
                </a:lnTo>
                <a:lnTo>
                  <a:pt x="538" y="634"/>
                </a:lnTo>
                <a:lnTo>
                  <a:pt x="538" y="634"/>
                </a:lnTo>
                <a:lnTo>
                  <a:pt x="534" y="636"/>
                </a:lnTo>
                <a:lnTo>
                  <a:pt x="534" y="636"/>
                </a:lnTo>
                <a:close/>
                <a:moveTo>
                  <a:pt x="314" y="0"/>
                </a:moveTo>
                <a:lnTo>
                  <a:pt x="314" y="0"/>
                </a:lnTo>
                <a:lnTo>
                  <a:pt x="314" y="0"/>
                </a:lnTo>
                <a:lnTo>
                  <a:pt x="282" y="2"/>
                </a:lnTo>
                <a:lnTo>
                  <a:pt x="254" y="8"/>
                </a:lnTo>
                <a:lnTo>
                  <a:pt x="230" y="16"/>
                </a:lnTo>
                <a:lnTo>
                  <a:pt x="222" y="20"/>
                </a:lnTo>
                <a:lnTo>
                  <a:pt x="216" y="24"/>
                </a:lnTo>
                <a:lnTo>
                  <a:pt x="216" y="24"/>
                </a:lnTo>
                <a:lnTo>
                  <a:pt x="204" y="24"/>
                </a:lnTo>
                <a:lnTo>
                  <a:pt x="204" y="24"/>
                </a:lnTo>
                <a:lnTo>
                  <a:pt x="182" y="26"/>
                </a:lnTo>
                <a:lnTo>
                  <a:pt x="164" y="32"/>
                </a:lnTo>
                <a:lnTo>
                  <a:pt x="150" y="40"/>
                </a:lnTo>
                <a:lnTo>
                  <a:pt x="136" y="54"/>
                </a:lnTo>
                <a:lnTo>
                  <a:pt x="124" y="68"/>
                </a:lnTo>
                <a:lnTo>
                  <a:pt x="114" y="84"/>
                </a:lnTo>
                <a:lnTo>
                  <a:pt x="106" y="102"/>
                </a:lnTo>
                <a:lnTo>
                  <a:pt x="100" y="122"/>
                </a:lnTo>
                <a:lnTo>
                  <a:pt x="88" y="160"/>
                </a:lnTo>
                <a:lnTo>
                  <a:pt x="78" y="198"/>
                </a:lnTo>
                <a:lnTo>
                  <a:pt x="68" y="232"/>
                </a:lnTo>
                <a:lnTo>
                  <a:pt x="64" y="244"/>
                </a:lnTo>
                <a:lnTo>
                  <a:pt x="58" y="256"/>
                </a:lnTo>
                <a:lnTo>
                  <a:pt x="58" y="256"/>
                </a:lnTo>
                <a:lnTo>
                  <a:pt x="52" y="268"/>
                </a:lnTo>
                <a:lnTo>
                  <a:pt x="46" y="284"/>
                </a:lnTo>
                <a:lnTo>
                  <a:pt x="46" y="284"/>
                </a:lnTo>
                <a:lnTo>
                  <a:pt x="38" y="292"/>
                </a:lnTo>
                <a:lnTo>
                  <a:pt x="32" y="300"/>
                </a:lnTo>
                <a:lnTo>
                  <a:pt x="30" y="308"/>
                </a:lnTo>
                <a:lnTo>
                  <a:pt x="26" y="316"/>
                </a:lnTo>
                <a:lnTo>
                  <a:pt x="26" y="332"/>
                </a:lnTo>
                <a:lnTo>
                  <a:pt x="28" y="346"/>
                </a:lnTo>
                <a:lnTo>
                  <a:pt x="40" y="378"/>
                </a:lnTo>
                <a:lnTo>
                  <a:pt x="44" y="396"/>
                </a:lnTo>
                <a:lnTo>
                  <a:pt x="46" y="416"/>
                </a:lnTo>
                <a:lnTo>
                  <a:pt x="46" y="416"/>
                </a:lnTo>
                <a:lnTo>
                  <a:pt x="46" y="428"/>
                </a:lnTo>
                <a:lnTo>
                  <a:pt x="40" y="438"/>
                </a:lnTo>
                <a:lnTo>
                  <a:pt x="34" y="444"/>
                </a:lnTo>
                <a:lnTo>
                  <a:pt x="26" y="452"/>
                </a:lnTo>
                <a:lnTo>
                  <a:pt x="12" y="458"/>
                </a:lnTo>
                <a:lnTo>
                  <a:pt x="8" y="460"/>
                </a:lnTo>
                <a:lnTo>
                  <a:pt x="8" y="462"/>
                </a:lnTo>
                <a:lnTo>
                  <a:pt x="8" y="462"/>
                </a:lnTo>
                <a:lnTo>
                  <a:pt x="16" y="462"/>
                </a:lnTo>
                <a:lnTo>
                  <a:pt x="16" y="462"/>
                </a:lnTo>
                <a:lnTo>
                  <a:pt x="26" y="462"/>
                </a:lnTo>
                <a:lnTo>
                  <a:pt x="34" y="460"/>
                </a:lnTo>
                <a:lnTo>
                  <a:pt x="42" y="456"/>
                </a:lnTo>
                <a:lnTo>
                  <a:pt x="50" y="452"/>
                </a:lnTo>
                <a:lnTo>
                  <a:pt x="56" y="448"/>
                </a:lnTo>
                <a:lnTo>
                  <a:pt x="62" y="442"/>
                </a:lnTo>
                <a:lnTo>
                  <a:pt x="66" y="436"/>
                </a:lnTo>
                <a:lnTo>
                  <a:pt x="70" y="428"/>
                </a:lnTo>
                <a:lnTo>
                  <a:pt x="70" y="428"/>
                </a:lnTo>
                <a:lnTo>
                  <a:pt x="72" y="432"/>
                </a:lnTo>
                <a:lnTo>
                  <a:pt x="72" y="432"/>
                </a:lnTo>
                <a:lnTo>
                  <a:pt x="74" y="444"/>
                </a:lnTo>
                <a:lnTo>
                  <a:pt x="72" y="450"/>
                </a:lnTo>
                <a:lnTo>
                  <a:pt x="70" y="456"/>
                </a:lnTo>
                <a:lnTo>
                  <a:pt x="60" y="472"/>
                </a:lnTo>
                <a:lnTo>
                  <a:pt x="40" y="494"/>
                </a:lnTo>
                <a:lnTo>
                  <a:pt x="40" y="494"/>
                </a:lnTo>
                <a:lnTo>
                  <a:pt x="32" y="502"/>
                </a:lnTo>
                <a:lnTo>
                  <a:pt x="26" y="512"/>
                </a:lnTo>
                <a:lnTo>
                  <a:pt x="22" y="520"/>
                </a:lnTo>
                <a:lnTo>
                  <a:pt x="20" y="528"/>
                </a:lnTo>
                <a:lnTo>
                  <a:pt x="18" y="536"/>
                </a:lnTo>
                <a:lnTo>
                  <a:pt x="18" y="544"/>
                </a:lnTo>
                <a:lnTo>
                  <a:pt x="22" y="560"/>
                </a:lnTo>
                <a:lnTo>
                  <a:pt x="28" y="576"/>
                </a:lnTo>
                <a:lnTo>
                  <a:pt x="36" y="592"/>
                </a:lnTo>
                <a:lnTo>
                  <a:pt x="42" y="610"/>
                </a:lnTo>
                <a:lnTo>
                  <a:pt x="46" y="630"/>
                </a:lnTo>
                <a:lnTo>
                  <a:pt x="46" y="630"/>
                </a:lnTo>
                <a:lnTo>
                  <a:pt x="46" y="640"/>
                </a:lnTo>
                <a:lnTo>
                  <a:pt x="44" y="648"/>
                </a:lnTo>
                <a:lnTo>
                  <a:pt x="44" y="648"/>
                </a:lnTo>
                <a:lnTo>
                  <a:pt x="32" y="660"/>
                </a:lnTo>
                <a:lnTo>
                  <a:pt x="22" y="672"/>
                </a:lnTo>
                <a:lnTo>
                  <a:pt x="22" y="672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4" y="678"/>
                </a:lnTo>
                <a:lnTo>
                  <a:pt x="14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2" y="696"/>
                </a:lnTo>
                <a:lnTo>
                  <a:pt x="8" y="718"/>
                </a:lnTo>
                <a:lnTo>
                  <a:pt x="2" y="1044"/>
                </a:lnTo>
                <a:lnTo>
                  <a:pt x="2" y="1046"/>
                </a:lnTo>
                <a:lnTo>
                  <a:pt x="2" y="1046"/>
                </a:lnTo>
                <a:lnTo>
                  <a:pt x="0" y="1060"/>
                </a:lnTo>
                <a:lnTo>
                  <a:pt x="0" y="1078"/>
                </a:lnTo>
                <a:lnTo>
                  <a:pt x="8" y="1146"/>
                </a:lnTo>
                <a:lnTo>
                  <a:pt x="8" y="1146"/>
                </a:lnTo>
                <a:lnTo>
                  <a:pt x="30" y="1320"/>
                </a:lnTo>
                <a:lnTo>
                  <a:pt x="28" y="1320"/>
                </a:lnTo>
                <a:lnTo>
                  <a:pt x="30" y="1346"/>
                </a:lnTo>
                <a:lnTo>
                  <a:pt x="30" y="1346"/>
                </a:lnTo>
                <a:lnTo>
                  <a:pt x="32" y="1360"/>
                </a:lnTo>
                <a:lnTo>
                  <a:pt x="36" y="1372"/>
                </a:lnTo>
                <a:lnTo>
                  <a:pt x="42" y="1382"/>
                </a:lnTo>
                <a:lnTo>
                  <a:pt x="48" y="1390"/>
                </a:lnTo>
                <a:lnTo>
                  <a:pt x="56" y="1398"/>
                </a:lnTo>
                <a:lnTo>
                  <a:pt x="64" y="1402"/>
                </a:lnTo>
                <a:lnTo>
                  <a:pt x="72" y="1406"/>
                </a:lnTo>
                <a:lnTo>
                  <a:pt x="80" y="1406"/>
                </a:lnTo>
                <a:lnTo>
                  <a:pt x="80" y="1406"/>
                </a:lnTo>
                <a:lnTo>
                  <a:pt x="88" y="1404"/>
                </a:lnTo>
                <a:lnTo>
                  <a:pt x="98" y="1400"/>
                </a:lnTo>
                <a:lnTo>
                  <a:pt x="106" y="1394"/>
                </a:lnTo>
                <a:lnTo>
                  <a:pt x="112" y="1384"/>
                </a:lnTo>
                <a:lnTo>
                  <a:pt x="112" y="1384"/>
                </a:lnTo>
                <a:lnTo>
                  <a:pt x="114" y="1384"/>
                </a:lnTo>
                <a:lnTo>
                  <a:pt x="114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20" y="1380"/>
                </a:lnTo>
                <a:lnTo>
                  <a:pt x="122" y="1378"/>
                </a:lnTo>
                <a:lnTo>
                  <a:pt x="122" y="1376"/>
                </a:lnTo>
                <a:lnTo>
                  <a:pt x="118" y="1314"/>
                </a:lnTo>
                <a:lnTo>
                  <a:pt x="118" y="1314"/>
                </a:lnTo>
                <a:lnTo>
                  <a:pt x="116" y="1310"/>
                </a:lnTo>
                <a:lnTo>
                  <a:pt x="98" y="1060"/>
                </a:lnTo>
                <a:lnTo>
                  <a:pt x="98" y="1060"/>
                </a:lnTo>
                <a:lnTo>
                  <a:pt x="96" y="1054"/>
                </a:lnTo>
                <a:lnTo>
                  <a:pt x="114" y="932"/>
                </a:lnTo>
                <a:lnTo>
                  <a:pt x="132" y="1258"/>
                </a:lnTo>
                <a:lnTo>
                  <a:pt x="178" y="2108"/>
                </a:lnTo>
                <a:lnTo>
                  <a:pt x="178" y="2108"/>
                </a:lnTo>
                <a:lnTo>
                  <a:pt x="164" y="2126"/>
                </a:lnTo>
                <a:lnTo>
                  <a:pt x="150" y="2142"/>
                </a:lnTo>
                <a:lnTo>
                  <a:pt x="122" y="2172"/>
                </a:lnTo>
                <a:lnTo>
                  <a:pt x="122" y="2172"/>
                </a:lnTo>
                <a:lnTo>
                  <a:pt x="122" y="2172"/>
                </a:lnTo>
                <a:lnTo>
                  <a:pt x="120" y="2174"/>
                </a:lnTo>
                <a:lnTo>
                  <a:pt x="118" y="2176"/>
                </a:lnTo>
                <a:lnTo>
                  <a:pt x="118" y="2176"/>
                </a:lnTo>
                <a:lnTo>
                  <a:pt x="110" y="2186"/>
                </a:lnTo>
                <a:lnTo>
                  <a:pt x="108" y="2188"/>
                </a:lnTo>
                <a:lnTo>
                  <a:pt x="108" y="2188"/>
                </a:lnTo>
                <a:lnTo>
                  <a:pt x="106" y="2192"/>
                </a:lnTo>
                <a:lnTo>
                  <a:pt x="104" y="2194"/>
                </a:lnTo>
                <a:lnTo>
                  <a:pt x="104" y="2194"/>
                </a:lnTo>
                <a:lnTo>
                  <a:pt x="102" y="2196"/>
                </a:lnTo>
                <a:lnTo>
                  <a:pt x="102" y="2198"/>
                </a:lnTo>
                <a:lnTo>
                  <a:pt x="102" y="2198"/>
                </a:lnTo>
                <a:lnTo>
                  <a:pt x="100" y="2202"/>
                </a:lnTo>
                <a:lnTo>
                  <a:pt x="98" y="2204"/>
                </a:lnTo>
                <a:lnTo>
                  <a:pt x="98" y="2204"/>
                </a:lnTo>
                <a:lnTo>
                  <a:pt x="96" y="2210"/>
                </a:lnTo>
                <a:lnTo>
                  <a:pt x="96" y="2210"/>
                </a:lnTo>
                <a:lnTo>
                  <a:pt x="96" y="2214"/>
                </a:lnTo>
                <a:lnTo>
                  <a:pt x="96" y="2214"/>
                </a:lnTo>
                <a:lnTo>
                  <a:pt x="94" y="2224"/>
                </a:lnTo>
                <a:lnTo>
                  <a:pt x="94" y="2232"/>
                </a:lnTo>
                <a:lnTo>
                  <a:pt x="96" y="2238"/>
                </a:lnTo>
                <a:lnTo>
                  <a:pt x="98" y="2244"/>
                </a:lnTo>
                <a:lnTo>
                  <a:pt x="98" y="2244"/>
                </a:lnTo>
                <a:lnTo>
                  <a:pt x="104" y="2250"/>
                </a:lnTo>
                <a:lnTo>
                  <a:pt x="114" y="2254"/>
                </a:lnTo>
                <a:lnTo>
                  <a:pt x="114" y="2254"/>
                </a:lnTo>
                <a:lnTo>
                  <a:pt x="118" y="2254"/>
                </a:lnTo>
                <a:lnTo>
                  <a:pt x="118" y="2254"/>
                </a:lnTo>
                <a:lnTo>
                  <a:pt x="134" y="2256"/>
                </a:lnTo>
                <a:lnTo>
                  <a:pt x="134" y="2256"/>
                </a:lnTo>
                <a:lnTo>
                  <a:pt x="158" y="2254"/>
                </a:lnTo>
                <a:lnTo>
                  <a:pt x="158" y="2254"/>
                </a:lnTo>
                <a:lnTo>
                  <a:pt x="162" y="2254"/>
                </a:lnTo>
                <a:lnTo>
                  <a:pt x="162" y="2254"/>
                </a:lnTo>
                <a:lnTo>
                  <a:pt x="164" y="2252"/>
                </a:lnTo>
                <a:lnTo>
                  <a:pt x="164" y="2252"/>
                </a:lnTo>
                <a:lnTo>
                  <a:pt x="182" y="2248"/>
                </a:lnTo>
                <a:lnTo>
                  <a:pt x="184" y="2248"/>
                </a:lnTo>
                <a:lnTo>
                  <a:pt x="184" y="2248"/>
                </a:lnTo>
                <a:lnTo>
                  <a:pt x="190" y="2246"/>
                </a:lnTo>
                <a:lnTo>
                  <a:pt x="192" y="2244"/>
                </a:lnTo>
                <a:lnTo>
                  <a:pt x="192" y="2244"/>
                </a:lnTo>
                <a:lnTo>
                  <a:pt x="198" y="2242"/>
                </a:lnTo>
                <a:lnTo>
                  <a:pt x="198" y="2242"/>
                </a:lnTo>
                <a:lnTo>
                  <a:pt x="198" y="2242"/>
                </a:lnTo>
                <a:lnTo>
                  <a:pt x="206" y="2238"/>
                </a:lnTo>
                <a:lnTo>
                  <a:pt x="206" y="2238"/>
                </a:lnTo>
                <a:lnTo>
                  <a:pt x="206" y="2238"/>
                </a:lnTo>
                <a:lnTo>
                  <a:pt x="212" y="2234"/>
                </a:lnTo>
                <a:lnTo>
                  <a:pt x="212" y="2234"/>
                </a:lnTo>
                <a:lnTo>
                  <a:pt x="212" y="2234"/>
                </a:lnTo>
                <a:lnTo>
                  <a:pt x="218" y="2230"/>
                </a:lnTo>
                <a:lnTo>
                  <a:pt x="218" y="2230"/>
                </a:lnTo>
                <a:lnTo>
                  <a:pt x="218" y="2230"/>
                </a:lnTo>
                <a:lnTo>
                  <a:pt x="224" y="2226"/>
                </a:lnTo>
                <a:lnTo>
                  <a:pt x="224" y="2226"/>
                </a:lnTo>
                <a:lnTo>
                  <a:pt x="228" y="2224"/>
                </a:lnTo>
                <a:lnTo>
                  <a:pt x="230" y="2222"/>
                </a:lnTo>
                <a:lnTo>
                  <a:pt x="230" y="2222"/>
                </a:lnTo>
                <a:lnTo>
                  <a:pt x="234" y="2220"/>
                </a:lnTo>
                <a:lnTo>
                  <a:pt x="236" y="2220"/>
                </a:lnTo>
                <a:lnTo>
                  <a:pt x="236" y="2220"/>
                </a:lnTo>
                <a:lnTo>
                  <a:pt x="238" y="2218"/>
                </a:lnTo>
                <a:lnTo>
                  <a:pt x="240" y="2218"/>
                </a:lnTo>
                <a:lnTo>
                  <a:pt x="240" y="2218"/>
                </a:lnTo>
                <a:lnTo>
                  <a:pt x="244" y="2216"/>
                </a:lnTo>
                <a:lnTo>
                  <a:pt x="244" y="2216"/>
                </a:lnTo>
                <a:lnTo>
                  <a:pt x="252" y="2214"/>
                </a:lnTo>
                <a:lnTo>
                  <a:pt x="252" y="2214"/>
                </a:lnTo>
                <a:lnTo>
                  <a:pt x="256" y="2212"/>
                </a:lnTo>
                <a:lnTo>
                  <a:pt x="256" y="2212"/>
                </a:lnTo>
                <a:lnTo>
                  <a:pt x="260" y="2210"/>
                </a:lnTo>
                <a:lnTo>
                  <a:pt x="260" y="2210"/>
                </a:lnTo>
                <a:lnTo>
                  <a:pt x="262" y="2210"/>
                </a:lnTo>
                <a:lnTo>
                  <a:pt x="262" y="2210"/>
                </a:lnTo>
                <a:lnTo>
                  <a:pt x="266" y="2208"/>
                </a:lnTo>
                <a:lnTo>
                  <a:pt x="266" y="2208"/>
                </a:lnTo>
                <a:lnTo>
                  <a:pt x="268" y="2206"/>
                </a:lnTo>
                <a:lnTo>
                  <a:pt x="268" y="2206"/>
                </a:lnTo>
                <a:lnTo>
                  <a:pt x="272" y="2204"/>
                </a:lnTo>
                <a:lnTo>
                  <a:pt x="274" y="2202"/>
                </a:lnTo>
                <a:lnTo>
                  <a:pt x="274" y="2202"/>
                </a:lnTo>
                <a:lnTo>
                  <a:pt x="276" y="2200"/>
                </a:lnTo>
                <a:lnTo>
                  <a:pt x="278" y="2198"/>
                </a:lnTo>
                <a:lnTo>
                  <a:pt x="278" y="2198"/>
                </a:lnTo>
                <a:lnTo>
                  <a:pt x="280" y="2194"/>
                </a:lnTo>
                <a:lnTo>
                  <a:pt x="282" y="2192"/>
                </a:lnTo>
                <a:lnTo>
                  <a:pt x="282" y="2192"/>
                </a:lnTo>
                <a:lnTo>
                  <a:pt x="284" y="2190"/>
                </a:lnTo>
                <a:lnTo>
                  <a:pt x="284" y="2188"/>
                </a:lnTo>
                <a:lnTo>
                  <a:pt x="284" y="2188"/>
                </a:lnTo>
                <a:lnTo>
                  <a:pt x="286" y="2182"/>
                </a:lnTo>
                <a:lnTo>
                  <a:pt x="286" y="2182"/>
                </a:lnTo>
                <a:lnTo>
                  <a:pt x="286" y="2182"/>
                </a:lnTo>
                <a:lnTo>
                  <a:pt x="288" y="2168"/>
                </a:lnTo>
                <a:lnTo>
                  <a:pt x="288" y="2166"/>
                </a:lnTo>
                <a:lnTo>
                  <a:pt x="288" y="2166"/>
                </a:lnTo>
                <a:lnTo>
                  <a:pt x="286" y="2160"/>
                </a:lnTo>
                <a:lnTo>
                  <a:pt x="286" y="2160"/>
                </a:lnTo>
                <a:lnTo>
                  <a:pt x="286" y="2158"/>
                </a:lnTo>
                <a:lnTo>
                  <a:pt x="286" y="2158"/>
                </a:lnTo>
                <a:lnTo>
                  <a:pt x="286" y="2152"/>
                </a:lnTo>
                <a:lnTo>
                  <a:pt x="286" y="2152"/>
                </a:lnTo>
                <a:lnTo>
                  <a:pt x="286" y="2148"/>
                </a:lnTo>
                <a:lnTo>
                  <a:pt x="286" y="2148"/>
                </a:lnTo>
                <a:lnTo>
                  <a:pt x="284" y="2142"/>
                </a:lnTo>
                <a:lnTo>
                  <a:pt x="284" y="2142"/>
                </a:lnTo>
                <a:lnTo>
                  <a:pt x="284" y="2138"/>
                </a:lnTo>
                <a:lnTo>
                  <a:pt x="284" y="2138"/>
                </a:lnTo>
                <a:lnTo>
                  <a:pt x="282" y="2132"/>
                </a:lnTo>
                <a:lnTo>
                  <a:pt x="282" y="2132"/>
                </a:lnTo>
                <a:lnTo>
                  <a:pt x="282" y="2128"/>
                </a:lnTo>
                <a:lnTo>
                  <a:pt x="282" y="2128"/>
                </a:lnTo>
                <a:lnTo>
                  <a:pt x="280" y="2126"/>
                </a:lnTo>
                <a:lnTo>
                  <a:pt x="280" y="2126"/>
                </a:lnTo>
                <a:lnTo>
                  <a:pt x="280" y="2126"/>
                </a:lnTo>
                <a:lnTo>
                  <a:pt x="276" y="2108"/>
                </a:lnTo>
                <a:lnTo>
                  <a:pt x="294" y="1504"/>
                </a:lnTo>
                <a:lnTo>
                  <a:pt x="314" y="1504"/>
                </a:lnTo>
                <a:lnTo>
                  <a:pt x="336" y="1504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48" y="2130"/>
                </a:lnTo>
                <a:lnTo>
                  <a:pt x="344" y="2150"/>
                </a:lnTo>
                <a:lnTo>
                  <a:pt x="342" y="2168"/>
                </a:lnTo>
                <a:lnTo>
                  <a:pt x="344" y="2182"/>
                </a:lnTo>
                <a:lnTo>
                  <a:pt x="348" y="2194"/>
                </a:lnTo>
                <a:lnTo>
                  <a:pt x="356" y="2202"/>
                </a:lnTo>
                <a:lnTo>
                  <a:pt x="368" y="2210"/>
                </a:lnTo>
                <a:lnTo>
                  <a:pt x="384" y="2216"/>
                </a:lnTo>
                <a:lnTo>
                  <a:pt x="384" y="2216"/>
                </a:lnTo>
                <a:lnTo>
                  <a:pt x="396" y="2222"/>
                </a:lnTo>
                <a:lnTo>
                  <a:pt x="410" y="2230"/>
                </a:lnTo>
                <a:lnTo>
                  <a:pt x="424" y="2238"/>
                </a:lnTo>
                <a:lnTo>
                  <a:pt x="442" y="2246"/>
                </a:lnTo>
                <a:lnTo>
                  <a:pt x="444" y="2246"/>
                </a:lnTo>
                <a:lnTo>
                  <a:pt x="444" y="2248"/>
                </a:lnTo>
                <a:lnTo>
                  <a:pt x="444" y="2248"/>
                </a:lnTo>
                <a:lnTo>
                  <a:pt x="448" y="2248"/>
                </a:lnTo>
                <a:lnTo>
                  <a:pt x="450" y="2248"/>
                </a:lnTo>
                <a:lnTo>
                  <a:pt x="452" y="2250"/>
                </a:lnTo>
                <a:lnTo>
                  <a:pt x="452" y="2250"/>
                </a:lnTo>
                <a:lnTo>
                  <a:pt x="452" y="2250"/>
                </a:lnTo>
                <a:lnTo>
                  <a:pt x="454" y="2250"/>
                </a:lnTo>
                <a:lnTo>
                  <a:pt x="454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72" y="2254"/>
                </a:lnTo>
                <a:lnTo>
                  <a:pt x="472" y="2254"/>
                </a:lnTo>
                <a:lnTo>
                  <a:pt x="476" y="2254"/>
                </a:lnTo>
                <a:lnTo>
                  <a:pt x="476" y="2254"/>
                </a:lnTo>
                <a:lnTo>
                  <a:pt x="478" y="2254"/>
                </a:lnTo>
                <a:lnTo>
                  <a:pt x="478" y="2254"/>
                </a:lnTo>
                <a:lnTo>
                  <a:pt x="484" y="2256"/>
                </a:lnTo>
                <a:lnTo>
                  <a:pt x="486" y="2256"/>
                </a:lnTo>
                <a:lnTo>
                  <a:pt x="486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4" y="2256"/>
                </a:lnTo>
                <a:lnTo>
                  <a:pt x="494" y="2256"/>
                </a:lnTo>
                <a:lnTo>
                  <a:pt x="504" y="2256"/>
                </a:lnTo>
                <a:lnTo>
                  <a:pt x="514" y="2254"/>
                </a:lnTo>
                <a:lnTo>
                  <a:pt x="514" y="2254"/>
                </a:lnTo>
                <a:lnTo>
                  <a:pt x="516" y="2254"/>
                </a:lnTo>
                <a:lnTo>
                  <a:pt x="516" y="2254"/>
                </a:lnTo>
                <a:lnTo>
                  <a:pt x="522" y="2252"/>
                </a:lnTo>
                <a:lnTo>
                  <a:pt x="526" y="2250"/>
                </a:lnTo>
                <a:lnTo>
                  <a:pt x="532" y="2242"/>
                </a:lnTo>
                <a:lnTo>
                  <a:pt x="532" y="2242"/>
                </a:lnTo>
                <a:lnTo>
                  <a:pt x="534" y="2236"/>
                </a:lnTo>
                <a:lnTo>
                  <a:pt x="536" y="2228"/>
                </a:lnTo>
                <a:lnTo>
                  <a:pt x="536" y="2220"/>
                </a:lnTo>
                <a:lnTo>
                  <a:pt x="534" y="2210"/>
                </a:lnTo>
                <a:lnTo>
                  <a:pt x="534" y="2210"/>
                </a:lnTo>
                <a:lnTo>
                  <a:pt x="530" y="2204"/>
                </a:lnTo>
                <a:lnTo>
                  <a:pt x="530" y="2204"/>
                </a:lnTo>
                <a:lnTo>
                  <a:pt x="530" y="2204"/>
                </a:lnTo>
                <a:lnTo>
                  <a:pt x="528" y="2198"/>
                </a:lnTo>
                <a:lnTo>
                  <a:pt x="528" y="2198"/>
                </a:lnTo>
                <a:lnTo>
                  <a:pt x="528" y="2198"/>
                </a:lnTo>
                <a:lnTo>
                  <a:pt x="524" y="2192"/>
                </a:lnTo>
                <a:lnTo>
                  <a:pt x="524" y="2192"/>
                </a:lnTo>
                <a:lnTo>
                  <a:pt x="524" y="2192"/>
                </a:lnTo>
                <a:lnTo>
                  <a:pt x="508" y="2172"/>
                </a:lnTo>
                <a:lnTo>
                  <a:pt x="508" y="2172"/>
                </a:lnTo>
                <a:lnTo>
                  <a:pt x="508" y="2172"/>
                </a:lnTo>
                <a:lnTo>
                  <a:pt x="480" y="2142"/>
                </a:lnTo>
                <a:lnTo>
                  <a:pt x="464" y="2126"/>
                </a:lnTo>
                <a:lnTo>
                  <a:pt x="450" y="2108"/>
                </a:lnTo>
                <a:lnTo>
                  <a:pt x="450" y="2106"/>
                </a:lnTo>
                <a:lnTo>
                  <a:pt x="498" y="1258"/>
                </a:lnTo>
                <a:lnTo>
                  <a:pt x="514" y="950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60"/>
                </a:lnTo>
                <a:lnTo>
                  <a:pt x="522" y="1146"/>
                </a:lnTo>
                <a:lnTo>
                  <a:pt x="508" y="1310"/>
                </a:lnTo>
                <a:lnTo>
                  <a:pt x="508" y="1310"/>
                </a:lnTo>
                <a:lnTo>
                  <a:pt x="508" y="1314"/>
                </a:lnTo>
                <a:lnTo>
                  <a:pt x="504" y="1376"/>
                </a:lnTo>
                <a:lnTo>
                  <a:pt x="504" y="1376"/>
                </a:lnTo>
                <a:lnTo>
                  <a:pt x="504" y="1378"/>
                </a:lnTo>
                <a:lnTo>
                  <a:pt x="506" y="1380"/>
                </a:lnTo>
                <a:lnTo>
                  <a:pt x="510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4" y="1384"/>
                </a:lnTo>
                <a:lnTo>
                  <a:pt x="514" y="1384"/>
                </a:lnTo>
                <a:lnTo>
                  <a:pt x="518" y="1392"/>
                </a:lnTo>
                <a:lnTo>
                  <a:pt x="524" y="1398"/>
                </a:lnTo>
                <a:lnTo>
                  <a:pt x="530" y="1402"/>
                </a:lnTo>
                <a:lnTo>
                  <a:pt x="536" y="1404"/>
                </a:lnTo>
                <a:lnTo>
                  <a:pt x="538" y="1404"/>
                </a:lnTo>
                <a:lnTo>
                  <a:pt x="538" y="1404"/>
                </a:lnTo>
                <a:lnTo>
                  <a:pt x="540" y="1406"/>
                </a:lnTo>
                <a:lnTo>
                  <a:pt x="540" y="1406"/>
                </a:lnTo>
                <a:lnTo>
                  <a:pt x="542" y="1406"/>
                </a:lnTo>
                <a:lnTo>
                  <a:pt x="544" y="1406"/>
                </a:lnTo>
                <a:lnTo>
                  <a:pt x="544" y="1406"/>
                </a:lnTo>
                <a:lnTo>
                  <a:pt x="546" y="1406"/>
                </a:lnTo>
                <a:lnTo>
                  <a:pt x="546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56" y="1404"/>
                </a:lnTo>
                <a:lnTo>
                  <a:pt x="564" y="1402"/>
                </a:lnTo>
                <a:lnTo>
                  <a:pt x="572" y="1396"/>
                </a:lnTo>
                <a:lnTo>
                  <a:pt x="578" y="1390"/>
                </a:lnTo>
                <a:lnTo>
                  <a:pt x="584" y="1382"/>
                </a:lnTo>
                <a:lnTo>
                  <a:pt x="590" y="1372"/>
                </a:lnTo>
                <a:lnTo>
                  <a:pt x="592" y="1360"/>
                </a:lnTo>
                <a:lnTo>
                  <a:pt x="596" y="1346"/>
                </a:lnTo>
                <a:lnTo>
                  <a:pt x="598" y="1320"/>
                </a:lnTo>
                <a:lnTo>
                  <a:pt x="596" y="1320"/>
                </a:lnTo>
                <a:lnTo>
                  <a:pt x="616" y="1146"/>
                </a:lnTo>
                <a:lnTo>
                  <a:pt x="616" y="1146"/>
                </a:lnTo>
                <a:lnTo>
                  <a:pt x="626" y="1078"/>
                </a:lnTo>
                <a:lnTo>
                  <a:pt x="626" y="1078"/>
                </a:lnTo>
                <a:lnTo>
                  <a:pt x="626" y="1060"/>
                </a:lnTo>
                <a:lnTo>
                  <a:pt x="624" y="1046"/>
                </a:lnTo>
                <a:lnTo>
                  <a:pt x="624" y="1044"/>
                </a:lnTo>
                <a:lnTo>
                  <a:pt x="618" y="718"/>
                </a:lnTo>
                <a:lnTo>
                  <a:pt x="618" y="718"/>
                </a:lnTo>
                <a:lnTo>
                  <a:pt x="616" y="706"/>
                </a:lnTo>
                <a:lnTo>
                  <a:pt x="614" y="694"/>
                </a:lnTo>
                <a:lnTo>
                  <a:pt x="612" y="684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10" y="676"/>
                </a:lnTo>
                <a:lnTo>
                  <a:pt x="608" y="676"/>
                </a:lnTo>
                <a:lnTo>
                  <a:pt x="604" y="672"/>
                </a:lnTo>
                <a:lnTo>
                  <a:pt x="604" y="672"/>
                </a:lnTo>
                <a:lnTo>
                  <a:pt x="594" y="658"/>
                </a:lnTo>
                <a:lnTo>
                  <a:pt x="580" y="646"/>
                </a:lnTo>
                <a:lnTo>
                  <a:pt x="580" y="646"/>
                </a:lnTo>
                <a:lnTo>
                  <a:pt x="576" y="636"/>
                </a:lnTo>
                <a:lnTo>
                  <a:pt x="576" y="626"/>
                </a:lnTo>
                <a:lnTo>
                  <a:pt x="576" y="626"/>
                </a:lnTo>
                <a:lnTo>
                  <a:pt x="582" y="606"/>
                </a:lnTo>
                <a:lnTo>
                  <a:pt x="588" y="588"/>
                </a:lnTo>
                <a:lnTo>
                  <a:pt x="596" y="572"/>
                </a:lnTo>
                <a:lnTo>
                  <a:pt x="604" y="556"/>
                </a:lnTo>
                <a:lnTo>
                  <a:pt x="608" y="540"/>
                </a:lnTo>
                <a:lnTo>
                  <a:pt x="608" y="532"/>
                </a:lnTo>
                <a:lnTo>
                  <a:pt x="608" y="524"/>
                </a:lnTo>
                <a:lnTo>
                  <a:pt x="606" y="516"/>
                </a:lnTo>
                <a:lnTo>
                  <a:pt x="602" y="508"/>
                </a:lnTo>
                <a:lnTo>
                  <a:pt x="596" y="498"/>
                </a:lnTo>
                <a:lnTo>
                  <a:pt x="588" y="490"/>
                </a:lnTo>
                <a:lnTo>
                  <a:pt x="588" y="490"/>
                </a:lnTo>
                <a:lnTo>
                  <a:pt x="574" y="474"/>
                </a:lnTo>
                <a:lnTo>
                  <a:pt x="566" y="462"/>
                </a:lnTo>
                <a:lnTo>
                  <a:pt x="560" y="452"/>
                </a:lnTo>
                <a:lnTo>
                  <a:pt x="556" y="442"/>
                </a:lnTo>
                <a:lnTo>
                  <a:pt x="556" y="442"/>
                </a:lnTo>
                <a:lnTo>
                  <a:pt x="558" y="436"/>
                </a:lnTo>
                <a:lnTo>
                  <a:pt x="558" y="436"/>
                </a:lnTo>
                <a:lnTo>
                  <a:pt x="566" y="446"/>
                </a:lnTo>
                <a:lnTo>
                  <a:pt x="576" y="454"/>
                </a:lnTo>
                <a:lnTo>
                  <a:pt x="578" y="456"/>
                </a:lnTo>
                <a:lnTo>
                  <a:pt x="578" y="456"/>
                </a:lnTo>
                <a:lnTo>
                  <a:pt x="582" y="458"/>
                </a:lnTo>
                <a:lnTo>
                  <a:pt x="584" y="458"/>
                </a:lnTo>
                <a:lnTo>
                  <a:pt x="584" y="458"/>
                </a:lnTo>
                <a:lnTo>
                  <a:pt x="592" y="460"/>
                </a:lnTo>
                <a:lnTo>
                  <a:pt x="592" y="460"/>
                </a:lnTo>
                <a:lnTo>
                  <a:pt x="596" y="462"/>
                </a:lnTo>
                <a:lnTo>
                  <a:pt x="596" y="462"/>
                </a:lnTo>
                <a:lnTo>
                  <a:pt x="598" y="462"/>
                </a:lnTo>
                <a:lnTo>
                  <a:pt x="598" y="462"/>
                </a:lnTo>
                <a:lnTo>
                  <a:pt x="604" y="462"/>
                </a:lnTo>
                <a:lnTo>
                  <a:pt x="604" y="462"/>
                </a:lnTo>
                <a:lnTo>
                  <a:pt x="606" y="462"/>
                </a:lnTo>
                <a:lnTo>
                  <a:pt x="606" y="462"/>
                </a:lnTo>
                <a:lnTo>
                  <a:pt x="608" y="462"/>
                </a:lnTo>
                <a:lnTo>
                  <a:pt x="608" y="462"/>
                </a:lnTo>
                <a:lnTo>
                  <a:pt x="614" y="462"/>
                </a:lnTo>
                <a:lnTo>
                  <a:pt x="614" y="462"/>
                </a:lnTo>
                <a:lnTo>
                  <a:pt x="616" y="460"/>
                </a:lnTo>
                <a:lnTo>
                  <a:pt x="612" y="458"/>
                </a:lnTo>
                <a:lnTo>
                  <a:pt x="598" y="452"/>
                </a:lnTo>
                <a:lnTo>
                  <a:pt x="590" y="444"/>
                </a:lnTo>
                <a:lnTo>
                  <a:pt x="582" y="438"/>
                </a:lnTo>
                <a:lnTo>
                  <a:pt x="578" y="428"/>
                </a:lnTo>
                <a:lnTo>
                  <a:pt x="576" y="416"/>
                </a:lnTo>
                <a:lnTo>
                  <a:pt x="576" y="416"/>
                </a:lnTo>
                <a:lnTo>
                  <a:pt x="578" y="400"/>
                </a:lnTo>
                <a:lnTo>
                  <a:pt x="582" y="386"/>
                </a:lnTo>
                <a:lnTo>
                  <a:pt x="590" y="362"/>
                </a:lnTo>
                <a:lnTo>
                  <a:pt x="594" y="348"/>
                </a:lnTo>
                <a:lnTo>
                  <a:pt x="596" y="338"/>
                </a:lnTo>
                <a:lnTo>
                  <a:pt x="598" y="326"/>
                </a:lnTo>
                <a:lnTo>
                  <a:pt x="596" y="314"/>
                </a:lnTo>
                <a:lnTo>
                  <a:pt x="596" y="314"/>
                </a:lnTo>
                <a:lnTo>
                  <a:pt x="594" y="300"/>
                </a:lnTo>
                <a:lnTo>
                  <a:pt x="588" y="284"/>
                </a:lnTo>
                <a:lnTo>
                  <a:pt x="566" y="244"/>
                </a:lnTo>
                <a:lnTo>
                  <a:pt x="566" y="244"/>
                </a:lnTo>
                <a:lnTo>
                  <a:pt x="556" y="222"/>
                </a:lnTo>
                <a:lnTo>
                  <a:pt x="548" y="204"/>
                </a:lnTo>
                <a:lnTo>
                  <a:pt x="542" y="180"/>
                </a:lnTo>
                <a:lnTo>
                  <a:pt x="538" y="166"/>
                </a:lnTo>
                <a:lnTo>
                  <a:pt x="530" y="148"/>
                </a:lnTo>
                <a:lnTo>
                  <a:pt x="516" y="122"/>
                </a:lnTo>
                <a:lnTo>
                  <a:pt x="494" y="86"/>
                </a:lnTo>
                <a:lnTo>
                  <a:pt x="494" y="86"/>
                </a:lnTo>
                <a:lnTo>
                  <a:pt x="480" y="66"/>
                </a:lnTo>
                <a:lnTo>
                  <a:pt x="464" y="48"/>
                </a:lnTo>
                <a:lnTo>
                  <a:pt x="444" y="34"/>
                </a:lnTo>
                <a:lnTo>
                  <a:pt x="424" y="22"/>
                </a:lnTo>
                <a:lnTo>
                  <a:pt x="404" y="14"/>
                </a:lnTo>
                <a:lnTo>
                  <a:pt x="382" y="8"/>
                </a:lnTo>
                <a:lnTo>
                  <a:pt x="360" y="2"/>
                </a:lnTo>
                <a:lnTo>
                  <a:pt x="338" y="0"/>
                </a:lnTo>
                <a:lnTo>
                  <a:pt x="338" y="0"/>
                </a:lnTo>
                <a:lnTo>
                  <a:pt x="338" y="0"/>
                </a:lnTo>
                <a:lnTo>
                  <a:pt x="328" y="0"/>
                </a:lnTo>
                <a:lnTo>
                  <a:pt x="328" y="0"/>
                </a:lnTo>
                <a:lnTo>
                  <a:pt x="324" y="0"/>
                </a:lnTo>
                <a:lnTo>
                  <a:pt x="324" y="0"/>
                </a:lnTo>
                <a:lnTo>
                  <a:pt x="318" y="0"/>
                </a:lnTo>
                <a:lnTo>
                  <a:pt x="318" y="0"/>
                </a:lnTo>
                <a:lnTo>
                  <a:pt x="316" y="0"/>
                </a:lnTo>
                <a:lnTo>
                  <a:pt x="31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64" name="Freeform 5">
            <a:extLst>
              <a:ext uri="{FF2B5EF4-FFF2-40B4-BE49-F238E27FC236}">
                <a16:creationId xmlns:a16="http://schemas.microsoft.com/office/drawing/2014/main" id="{468FD6FA-8A97-E04E-AEAD-4DB658E34261}"/>
              </a:ext>
            </a:extLst>
          </p:cNvPr>
          <p:cNvSpPr>
            <a:spLocks/>
          </p:cNvSpPr>
          <p:nvPr/>
        </p:nvSpPr>
        <p:spPr bwMode="auto">
          <a:xfrm>
            <a:off x="10962483" y="472002"/>
            <a:ext cx="158071" cy="422956"/>
          </a:xfrm>
          <a:custGeom>
            <a:avLst/>
            <a:gdLst>
              <a:gd name="T0" fmla="*/ 318 w 882"/>
              <a:gd name="T1" fmla="*/ 22 h 2360"/>
              <a:gd name="T2" fmla="*/ 218 w 882"/>
              <a:gd name="T3" fmla="*/ 108 h 2360"/>
              <a:gd name="T4" fmla="*/ 184 w 882"/>
              <a:gd name="T5" fmla="*/ 278 h 2360"/>
              <a:gd name="T6" fmla="*/ 172 w 882"/>
              <a:gd name="T7" fmla="*/ 308 h 2360"/>
              <a:gd name="T8" fmla="*/ 154 w 882"/>
              <a:gd name="T9" fmla="*/ 352 h 2360"/>
              <a:gd name="T10" fmla="*/ 184 w 882"/>
              <a:gd name="T11" fmla="*/ 414 h 2360"/>
              <a:gd name="T12" fmla="*/ 208 w 882"/>
              <a:gd name="T13" fmla="*/ 422 h 2360"/>
              <a:gd name="T14" fmla="*/ 254 w 882"/>
              <a:gd name="T15" fmla="*/ 548 h 2360"/>
              <a:gd name="T16" fmla="*/ 324 w 882"/>
              <a:gd name="T17" fmla="*/ 682 h 2360"/>
              <a:gd name="T18" fmla="*/ 182 w 882"/>
              <a:gd name="T19" fmla="*/ 702 h 2360"/>
              <a:gd name="T20" fmla="*/ 38 w 882"/>
              <a:gd name="T21" fmla="*/ 1098 h 2360"/>
              <a:gd name="T22" fmla="*/ 4 w 882"/>
              <a:gd name="T23" fmla="*/ 1400 h 2360"/>
              <a:gd name="T24" fmla="*/ 12 w 882"/>
              <a:gd name="T25" fmla="*/ 1492 h 2360"/>
              <a:gd name="T26" fmla="*/ 86 w 882"/>
              <a:gd name="T27" fmla="*/ 1538 h 2360"/>
              <a:gd name="T28" fmla="*/ 142 w 882"/>
              <a:gd name="T29" fmla="*/ 1516 h 2360"/>
              <a:gd name="T30" fmla="*/ 168 w 882"/>
              <a:gd name="T31" fmla="*/ 1448 h 2360"/>
              <a:gd name="T32" fmla="*/ 208 w 882"/>
              <a:gd name="T33" fmla="*/ 1138 h 2360"/>
              <a:gd name="T34" fmla="*/ 208 w 882"/>
              <a:gd name="T35" fmla="*/ 2204 h 2360"/>
              <a:gd name="T36" fmla="*/ 140 w 882"/>
              <a:gd name="T37" fmla="*/ 2294 h 2360"/>
              <a:gd name="T38" fmla="*/ 170 w 882"/>
              <a:gd name="T39" fmla="*/ 2356 h 2360"/>
              <a:gd name="T40" fmla="*/ 246 w 882"/>
              <a:gd name="T41" fmla="*/ 2352 h 2360"/>
              <a:gd name="T42" fmla="*/ 338 w 882"/>
              <a:gd name="T43" fmla="*/ 2302 h 2360"/>
              <a:gd name="T44" fmla="*/ 394 w 882"/>
              <a:gd name="T45" fmla="*/ 2256 h 2360"/>
              <a:gd name="T46" fmla="*/ 400 w 882"/>
              <a:gd name="T47" fmla="*/ 1590 h 2360"/>
              <a:gd name="T48" fmla="*/ 424 w 882"/>
              <a:gd name="T49" fmla="*/ 1552 h 2360"/>
              <a:gd name="T50" fmla="*/ 460 w 882"/>
              <a:gd name="T51" fmla="*/ 1556 h 2360"/>
              <a:gd name="T52" fmla="*/ 478 w 882"/>
              <a:gd name="T53" fmla="*/ 2204 h 2360"/>
              <a:gd name="T54" fmla="*/ 480 w 882"/>
              <a:gd name="T55" fmla="*/ 2240 h 2360"/>
              <a:gd name="T56" fmla="*/ 538 w 882"/>
              <a:gd name="T57" fmla="*/ 2302 h 2360"/>
              <a:gd name="T58" fmla="*/ 612 w 882"/>
              <a:gd name="T59" fmla="*/ 2346 h 2360"/>
              <a:gd name="T60" fmla="*/ 678 w 882"/>
              <a:gd name="T61" fmla="*/ 2358 h 2360"/>
              <a:gd name="T62" fmla="*/ 734 w 882"/>
              <a:gd name="T63" fmla="*/ 2336 h 2360"/>
              <a:gd name="T64" fmla="*/ 726 w 882"/>
              <a:gd name="T65" fmla="*/ 2272 h 2360"/>
              <a:gd name="T66" fmla="*/ 672 w 882"/>
              <a:gd name="T67" fmla="*/ 1358 h 2360"/>
              <a:gd name="T68" fmla="*/ 710 w 882"/>
              <a:gd name="T69" fmla="*/ 1420 h 2360"/>
              <a:gd name="T70" fmla="*/ 720 w 882"/>
              <a:gd name="T71" fmla="*/ 1504 h 2360"/>
              <a:gd name="T72" fmla="*/ 738 w 882"/>
              <a:gd name="T73" fmla="*/ 1516 h 2360"/>
              <a:gd name="T74" fmla="*/ 766 w 882"/>
              <a:gd name="T75" fmla="*/ 1534 h 2360"/>
              <a:gd name="T76" fmla="*/ 784 w 882"/>
              <a:gd name="T77" fmla="*/ 1538 h 2360"/>
              <a:gd name="T78" fmla="*/ 802 w 882"/>
              <a:gd name="T79" fmla="*/ 1538 h 2360"/>
              <a:gd name="T80" fmla="*/ 812 w 882"/>
              <a:gd name="T81" fmla="*/ 1536 h 2360"/>
              <a:gd name="T82" fmla="*/ 878 w 882"/>
              <a:gd name="T83" fmla="*/ 1468 h 2360"/>
              <a:gd name="T84" fmla="*/ 846 w 882"/>
              <a:gd name="T85" fmla="*/ 1120 h 2360"/>
              <a:gd name="T86" fmla="*/ 726 w 882"/>
              <a:gd name="T87" fmla="*/ 734 h 2360"/>
              <a:gd name="T88" fmla="*/ 682 w 882"/>
              <a:gd name="T89" fmla="*/ 692 h 2360"/>
              <a:gd name="T90" fmla="*/ 546 w 882"/>
              <a:gd name="T91" fmla="*/ 652 h 2360"/>
              <a:gd name="T92" fmla="*/ 576 w 882"/>
              <a:gd name="T93" fmla="*/ 594 h 2360"/>
              <a:gd name="T94" fmla="*/ 654 w 882"/>
              <a:gd name="T95" fmla="*/ 494 h 2360"/>
              <a:gd name="T96" fmla="*/ 676 w 882"/>
              <a:gd name="T97" fmla="*/ 422 h 2360"/>
              <a:gd name="T98" fmla="*/ 682 w 882"/>
              <a:gd name="T99" fmla="*/ 422 h 2360"/>
              <a:gd name="T100" fmla="*/ 724 w 882"/>
              <a:gd name="T101" fmla="*/ 364 h 2360"/>
              <a:gd name="T102" fmla="*/ 712 w 882"/>
              <a:gd name="T103" fmla="*/ 310 h 2360"/>
              <a:gd name="T104" fmla="*/ 708 w 882"/>
              <a:gd name="T105" fmla="*/ 262 h 2360"/>
              <a:gd name="T106" fmla="*/ 700 w 882"/>
              <a:gd name="T107" fmla="*/ 132 h 2360"/>
              <a:gd name="T108" fmla="*/ 632 w 882"/>
              <a:gd name="T109" fmla="*/ 62 h 2360"/>
              <a:gd name="T110" fmla="*/ 530 w 882"/>
              <a:gd name="T111" fmla="*/ 18 h 2360"/>
              <a:gd name="T112" fmla="*/ 440 w 882"/>
              <a:gd name="T113" fmla="*/ 0 h 2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82" h="2360">
                <a:moveTo>
                  <a:pt x="426" y="0"/>
                </a:moveTo>
                <a:lnTo>
                  <a:pt x="426" y="0"/>
                </a:lnTo>
                <a:lnTo>
                  <a:pt x="398" y="2"/>
                </a:lnTo>
                <a:lnTo>
                  <a:pt x="370" y="6"/>
                </a:lnTo>
                <a:lnTo>
                  <a:pt x="344" y="12"/>
                </a:lnTo>
                <a:lnTo>
                  <a:pt x="318" y="22"/>
                </a:lnTo>
                <a:lnTo>
                  <a:pt x="294" y="34"/>
                </a:lnTo>
                <a:lnTo>
                  <a:pt x="272" y="48"/>
                </a:lnTo>
                <a:lnTo>
                  <a:pt x="250" y="66"/>
                </a:lnTo>
                <a:lnTo>
                  <a:pt x="232" y="86"/>
                </a:lnTo>
                <a:lnTo>
                  <a:pt x="232" y="86"/>
                </a:lnTo>
                <a:lnTo>
                  <a:pt x="218" y="108"/>
                </a:lnTo>
                <a:lnTo>
                  <a:pt x="206" y="134"/>
                </a:lnTo>
                <a:lnTo>
                  <a:pt x="196" y="160"/>
                </a:lnTo>
                <a:lnTo>
                  <a:pt x="190" y="188"/>
                </a:lnTo>
                <a:lnTo>
                  <a:pt x="186" y="218"/>
                </a:lnTo>
                <a:lnTo>
                  <a:pt x="184" y="248"/>
                </a:lnTo>
                <a:lnTo>
                  <a:pt x="184" y="278"/>
                </a:lnTo>
                <a:lnTo>
                  <a:pt x="186" y="308"/>
                </a:lnTo>
                <a:lnTo>
                  <a:pt x="186" y="308"/>
                </a:lnTo>
                <a:lnTo>
                  <a:pt x="180" y="306"/>
                </a:lnTo>
                <a:lnTo>
                  <a:pt x="180" y="306"/>
                </a:lnTo>
                <a:lnTo>
                  <a:pt x="172" y="308"/>
                </a:lnTo>
                <a:lnTo>
                  <a:pt x="172" y="308"/>
                </a:lnTo>
                <a:lnTo>
                  <a:pt x="166" y="310"/>
                </a:lnTo>
                <a:lnTo>
                  <a:pt x="162" y="316"/>
                </a:lnTo>
                <a:lnTo>
                  <a:pt x="158" y="324"/>
                </a:lnTo>
                <a:lnTo>
                  <a:pt x="154" y="332"/>
                </a:lnTo>
                <a:lnTo>
                  <a:pt x="154" y="342"/>
                </a:lnTo>
                <a:lnTo>
                  <a:pt x="154" y="352"/>
                </a:lnTo>
                <a:lnTo>
                  <a:pt x="156" y="364"/>
                </a:lnTo>
                <a:lnTo>
                  <a:pt x="158" y="376"/>
                </a:lnTo>
                <a:lnTo>
                  <a:pt x="158" y="376"/>
                </a:lnTo>
                <a:lnTo>
                  <a:pt x="168" y="394"/>
                </a:lnTo>
                <a:lnTo>
                  <a:pt x="178" y="410"/>
                </a:lnTo>
                <a:lnTo>
                  <a:pt x="184" y="414"/>
                </a:lnTo>
                <a:lnTo>
                  <a:pt x="190" y="418"/>
                </a:lnTo>
                <a:lnTo>
                  <a:pt x="198" y="422"/>
                </a:lnTo>
                <a:lnTo>
                  <a:pt x="204" y="422"/>
                </a:lnTo>
                <a:lnTo>
                  <a:pt x="204" y="422"/>
                </a:lnTo>
                <a:lnTo>
                  <a:pt x="208" y="422"/>
                </a:lnTo>
                <a:lnTo>
                  <a:pt x="208" y="422"/>
                </a:lnTo>
                <a:lnTo>
                  <a:pt x="216" y="462"/>
                </a:lnTo>
                <a:lnTo>
                  <a:pt x="226" y="494"/>
                </a:lnTo>
                <a:lnTo>
                  <a:pt x="234" y="518"/>
                </a:lnTo>
                <a:lnTo>
                  <a:pt x="240" y="530"/>
                </a:lnTo>
                <a:lnTo>
                  <a:pt x="240" y="530"/>
                </a:lnTo>
                <a:lnTo>
                  <a:pt x="254" y="548"/>
                </a:lnTo>
                <a:lnTo>
                  <a:pt x="276" y="570"/>
                </a:lnTo>
                <a:lnTo>
                  <a:pt x="304" y="592"/>
                </a:lnTo>
                <a:lnTo>
                  <a:pt x="334" y="616"/>
                </a:lnTo>
                <a:lnTo>
                  <a:pt x="334" y="654"/>
                </a:lnTo>
                <a:lnTo>
                  <a:pt x="332" y="652"/>
                </a:lnTo>
                <a:lnTo>
                  <a:pt x="324" y="682"/>
                </a:lnTo>
                <a:lnTo>
                  <a:pt x="310" y="688"/>
                </a:lnTo>
                <a:lnTo>
                  <a:pt x="208" y="688"/>
                </a:lnTo>
                <a:lnTo>
                  <a:pt x="208" y="690"/>
                </a:lnTo>
                <a:lnTo>
                  <a:pt x="208" y="690"/>
                </a:lnTo>
                <a:lnTo>
                  <a:pt x="190" y="696"/>
                </a:lnTo>
                <a:lnTo>
                  <a:pt x="182" y="702"/>
                </a:lnTo>
                <a:lnTo>
                  <a:pt x="174" y="706"/>
                </a:lnTo>
                <a:lnTo>
                  <a:pt x="166" y="714"/>
                </a:lnTo>
                <a:lnTo>
                  <a:pt x="160" y="722"/>
                </a:lnTo>
                <a:lnTo>
                  <a:pt x="156" y="732"/>
                </a:lnTo>
                <a:lnTo>
                  <a:pt x="150" y="742"/>
                </a:lnTo>
                <a:lnTo>
                  <a:pt x="38" y="1098"/>
                </a:lnTo>
                <a:lnTo>
                  <a:pt x="38" y="1098"/>
                </a:lnTo>
                <a:lnTo>
                  <a:pt x="36" y="1110"/>
                </a:lnTo>
                <a:lnTo>
                  <a:pt x="34" y="1120"/>
                </a:lnTo>
                <a:lnTo>
                  <a:pt x="34" y="1120"/>
                </a:lnTo>
                <a:lnTo>
                  <a:pt x="32" y="1132"/>
                </a:lnTo>
                <a:lnTo>
                  <a:pt x="4" y="1400"/>
                </a:lnTo>
                <a:lnTo>
                  <a:pt x="0" y="1428"/>
                </a:lnTo>
                <a:lnTo>
                  <a:pt x="0" y="1428"/>
                </a:lnTo>
                <a:lnTo>
                  <a:pt x="0" y="1440"/>
                </a:lnTo>
                <a:lnTo>
                  <a:pt x="0" y="1452"/>
                </a:lnTo>
                <a:lnTo>
                  <a:pt x="4" y="1474"/>
                </a:lnTo>
                <a:lnTo>
                  <a:pt x="12" y="1492"/>
                </a:lnTo>
                <a:lnTo>
                  <a:pt x="24" y="1508"/>
                </a:lnTo>
                <a:lnTo>
                  <a:pt x="36" y="1522"/>
                </a:lnTo>
                <a:lnTo>
                  <a:pt x="52" y="1532"/>
                </a:lnTo>
                <a:lnTo>
                  <a:pt x="70" y="1536"/>
                </a:lnTo>
                <a:lnTo>
                  <a:pt x="86" y="1538"/>
                </a:lnTo>
                <a:lnTo>
                  <a:pt x="86" y="1538"/>
                </a:lnTo>
                <a:lnTo>
                  <a:pt x="102" y="1538"/>
                </a:lnTo>
                <a:lnTo>
                  <a:pt x="114" y="1534"/>
                </a:lnTo>
                <a:lnTo>
                  <a:pt x="128" y="1526"/>
                </a:lnTo>
                <a:lnTo>
                  <a:pt x="140" y="1516"/>
                </a:lnTo>
                <a:lnTo>
                  <a:pt x="140" y="1516"/>
                </a:lnTo>
                <a:lnTo>
                  <a:pt x="142" y="1516"/>
                </a:lnTo>
                <a:lnTo>
                  <a:pt x="142" y="1516"/>
                </a:lnTo>
                <a:lnTo>
                  <a:pt x="148" y="1514"/>
                </a:lnTo>
                <a:lnTo>
                  <a:pt x="154" y="1510"/>
                </a:lnTo>
                <a:lnTo>
                  <a:pt x="160" y="1506"/>
                </a:lnTo>
                <a:lnTo>
                  <a:pt x="162" y="1498"/>
                </a:lnTo>
                <a:lnTo>
                  <a:pt x="168" y="1448"/>
                </a:lnTo>
                <a:lnTo>
                  <a:pt x="168" y="1446"/>
                </a:lnTo>
                <a:lnTo>
                  <a:pt x="172" y="1420"/>
                </a:lnTo>
                <a:lnTo>
                  <a:pt x="204" y="1150"/>
                </a:lnTo>
                <a:lnTo>
                  <a:pt x="204" y="1150"/>
                </a:lnTo>
                <a:lnTo>
                  <a:pt x="204" y="1146"/>
                </a:lnTo>
                <a:lnTo>
                  <a:pt x="208" y="1138"/>
                </a:lnTo>
                <a:lnTo>
                  <a:pt x="208" y="1358"/>
                </a:lnTo>
                <a:lnTo>
                  <a:pt x="208" y="1528"/>
                </a:lnTo>
                <a:lnTo>
                  <a:pt x="208" y="2204"/>
                </a:lnTo>
                <a:lnTo>
                  <a:pt x="208" y="2204"/>
                </a:lnTo>
                <a:lnTo>
                  <a:pt x="208" y="2204"/>
                </a:lnTo>
                <a:lnTo>
                  <a:pt x="208" y="2204"/>
                </a:lnTo>
                <a:lnTo>
                  <a:pt x="186" y="2228"/>
                </a:lnTo>
                <a:lnTo>
                  <a:pt x="166" y="2250"/>
                </a:lnTo>
                <a:lnTo>
                  <a:pt x="150" y="2272"/>
                </a:lnTo>
                <a:lnTo>
                  <a:pt x="144" y="2282"/>
                </a:lnTo>
                <a:lnTo>
                  <a:pt x="140" y="2294"/>
                </a:lnTo>
                <a:lnTo>
                  <a:pt x="140" y="2294"/>
                </a:lnTo>
                <a:lnTo>
                  <a:pt x="136" y="2310"/>
                </a:lnTo>
                <a:lnTo>
                  <a:pt x="138" y="2326"/>
                </a:lnTo>
                <a:lnTo>
                  <a:pt x="142" y="2336"/>
                </a:lnTo>
                <a:lnTo>
                  <a:pt x="148" y="2346"/>
                </a:lnTo>
                <a:lnTo>
                  <a:pt x="158" y="2352"/>
                </a:lnTo>
                <a:lnTo>
                  <a:pt x="170" y="2356"/>
                </a:lnTo>
                <a:lnTo>
                  <a:pt x="184" y="2358"/>
                </a:lnTo>
                <a:lnTo>
                  <a:pt x="198" y="2360"/>
                </a:lnTo>
                <a:lnTo>
                  <a:pt x="198" y="2360"/>
                </a:lnTo>
                <a:lnTo>
                  <a:pt x="222" y="2358"/>
                </a:lnTo>
                <a:lnTo>
                  <a:pt x="246" y="2352"/>
                </a:lnTo>
                <a:lnTo>
                  <a:pt x="246" y="2352"/>
                </a:lnTo>
                <a:lnTo>
                  <a:pt x="260" y="2346"/>
                </a:lnTo>
                <a:lnTo>
                  <a:pt x="274" y="2340"/>
                </a:lnTo>
                <a:lnTo>
                  <a:pt x="298" y="2326"/>
                </a:lnTo>
                <a:lnTo>
                  <a:pt x="320" y="2312"/>
                </a:lnTo>
                <a:lnTo>
                  <a:pt x="330" y="2306"/>
                </a:lnTo>
                <a:lnTo>
                  <a:pt x="338" y="2302"/>
                </a:lnTo>
                <a:lnTo>
                  <a:pt x="338" y="2302"/>
                </a:lnTo>
                <a:lnTo>
                  <a:pt x="356" y="2296"/>
                </a:lnTo>
                <a:lnTo>
                  <a:pt x="370" y="2288"/>
                </a:lnTo>
                <a:lnTo>
                  <a:pt x="382" y="2280"/>
                </a:lnTo>
                <a:lnTo>
                  <a:pt x="388" y="2268"/>
                </a:lnTo>
                <a:lnTo>
                  <a:pt x="394" y="2256"/>
                </a:lnTo>
                <a:lnTo>
                  <a:pt x="396" y="2240"/>
                </a:lnTo>
                <a:lnTo>
                  <a:pt x="394" y="2224"/>
                </a:lnTo>
                <a:lnTo>
                  <a:pt x="392" y="2204"/>
                </a:lnTo>
                <a:lnTo>
                  <a:pt x="400" y="2204"/>
                </a:lnTo>
                <a:lnTo>
                  <a:pt x="400" y="1590"/>
                </a:lnTo>
                <a:lnTo>
                  <a:pt x="400" y="1590"/>
                </a:lnTo>
                <a:lnTo>
                  <a:pt x="400" y="1580"/>
                </a:lnTo>
                <a:lnTo>
                  <a:pt x="404" y="1572"/>
                </a:lnTo>
                <a:lnTo>
                  <a:pt x="408" y="1564"/>
                </a:lnTo>
                <a:lnTo>
                  <a:pt x="412" y="1560"/>
                </a:lnTo>
                <a:lnTo>
                  <a:pt x="418" y="1554"/>
                </a:lnTo>
                <a:lnTo>
                  <a:pt x="424" y="1552"/>
                </a:lnTo>
                <a:lnTo>
                  <a:pt x="432" y="1550"/>
                </a:lnTo>
                <a:lnTo>
                  <a:pt x="440" y="1550"/>
                </a:lnTo>
                <a:lnTo>
                  <a:pt x="440" y="1550"/>
                </a:lnTo>
                <a:lnTo>
                  <a:pt x="446" y="1550"/>
                </a:lnTo>
                <a:lnTo>
                  <a:pt x="454" y="1552"/>
                </a:lnTo>
                <a:lnTo>
                  <a:pt x="460" y="1556"/>
                </a:lnTo>
                <a:lnTo>
                  <a:pt x="466" y="1560"/>
                </a:lnTo>
                <a:lnTo>
                  <a:pt x="472" y="1564"/>
                </a:lnTo>
                <a:lnTo>
                  <a:pt x="476" y="1572"/>
                </a:lnTo>
                <a:lnTo>
                  <a:pt x="478" y="1580"/>
                </a:lnTo>
                <a:lnTo>
                  <a:pt x="478" y="1590"/>
                </a:lnTo>
                <a:lnTo>
                  <a:pt x="478" y="2204"/>
                </a:lnTo>
                <a:lnTo>
                  <a:pt x="478" y="2204"/>
                </a:lnTo>
                <a:lnTo>
                  <a:pt x="484" y="2204"/>
                </a:lnTo>
                <a:lnTo>
                  <a:pt x="484" y="2204"/>
                </a:lnTo>
                <a:lnTo>
                  <a:pt x="484" y="2204"/>
                </a:lnTo>
                <a:lnTo>
                  <a:pt x="480" y="2224"/>
                </a:lnTo>
                <a:lnTo>
                  <a:pt x="480" y="2240"/>
                </a:lnTo>
                <a:lnTo>
                  <a:pt x="482" y="2256"/>
                </a:lnTo>
                <a:lnTo>
                  <a:pt x="486" y="2268"/>
                </a:lnTo>
                <a:lnTo>
                  <a:pt x="494" y="2280"/>
                </a:lnTo>
                <a:lnTo>
                  <a:pt x="506" y="2288"/>
                </a:lnTo>
                <a:lnTo>
                  <a:pt x="520" y="2296"/>
                </a:lnTo>
                <a:lnTo>
                  <a:pt x="538" y="2302"/>
                </a:lnTo>
                <a:lnTo>
                  <a:pt x="538" y="2302"/>
                </a:lnTo>
                <a:lnTo>
                  <a:pt x="546" y="2306"/>
                </a:lnTo>
                <a:lnTo>
                  <a:pt x="556" y="2312"/>
                </a:lnTo>
                <a:lnTo>
                  <a:pt x="576" y="2324"/>
                </a:lnTo>
                <a:lnTo>
                  <a:pt x="600" y="2340"/>
                </a:lnTo>
                <a:lnTo>
                  <a:pt x="612" y="2346"/>
                </a:lnTo>
                <a:lnTo>
                  <a:pt x="628" y="2352"/>
                </a:lnTo>
                <a:lnTo>
                  <a:pt x="628" y="2352"/>
                </a:lnTo>
                <a:lnTo>
                  <a:pt x="652" y="2356"/>
                </a:lnTo>
                <a:lnTo>
                  <a:pt x="678" y="2358"/>
                </a:lnTo>
                <a:lnTo>
                  <a:pt x="678" y="2358"/>
                </a:lnTo>
                <a:lnTo>
                  <a:pt x="678" y="2358"/>
                </a:lnTo>
                <a:lnTo>
                  <a:pt x="678" y="2358"/>
                </a:lnTo>
                <a:lnTo>
                  <a:pt x="692" y="2358"/>
                </a:lnTo>
                <a:lnTo>
                  <a:pt x="706" y="2356"/>
                </a:lnTo>
                <a:lnTo>
                  <a:pt x="718" y="2352"/>
                </a:lnTo>
                <a:lnTo>
                  <a:pt x="728" y="2344"/>
                </a:lnTo>
                <a:lnTo>
                  <a:pt x="734" y="2336"/>
                </a:lnTo>
                <a:lnTo>
                  <a:pt x="738" y="2326"/>
                </a:lnTo>
                <a:lnTo>
                  <a:pt x="740" y="2310"/>
                </a:lnTo>
                <a:lnTo>
                  <a:pt x="736" y="2294"/>
                </a:lnTo>
                <a:lnTo>
                  <a:pt x="736" y="2294"/>
                </a:lnTo>
                <a:lnTo>
                  <a:pt x="732" y="2282"/>
                </a:lnTo>
                <a:lnTo>
                  <a:pt x="726" y="2272"/>
                </a:lnTo>
                <a:lnTo>
                  <a:pt x="710" y="2250"/>
                </a:lnTo>
                <a:lnTo>
                  <a:pt x="690" y="2228"/>
                </a:lnTo>
                <a:lnTo>
                  <a:pt x="668" y="2204"/>
                </a:lnTo>
                <a:lnTo>
                  <a:pt x="672" y="2204"/>
                </a:lnTo>
                <a:lnTo>
                  <a:pt x="672" y="2204"/>
                </a:lnTo>
                <a:lnTo>
                  <a:pt x="672" y="1358"/>
                </a:lnTo>
                <a:lnTo>
                  <a:pt x="672" y="1358"/>
                </a:lnTo>
                <a:lnTo>
                  <a:pt x="672" y="1132"/>
                </a:lnTo>
                <a:lnTo>
                  <a:pt x="676" y="1146"/>
                </a:lnTo>
                <a:lnTo>
                  <a:pt x="676" y="1146"/>
                </a:lnTo>
                <a:lnTo>
                  <a:pt x="676" y="1150"/>
                </a:lnTo>
                <a:lnTo>
                  <a:pt x="710" y="1420"/>
                </a:lnTo>
                <a:lnTo>
                  <a:pt x="712" y="1446"/>
                </a:lnTo>
                <a:lnTo>
                  <a:pt x="712" y="1446"/>
                </a:lnTo>
                <a:lnTo>
                  <a:pt x="712" y="1448"/>
                </a:lnTo>
                <a:lnTo>
                  <a:pt x="718" y="1498"/>
                </a:lnTo>
                <a:lnTo>
                  <a:pt x="718" y="1498"/>
                </a:lnTo>
                <a:lnTo>
                  <a:pt x="720" y="1504"/>
                </a:lnTo>
                <a:lnTo>
                  <a:pt x="724" y="1510"/>
                </a:lnTo>
                <a:lnTo>
                  <a:pt x="728" y="1512"/>
                </a:lnTo>
                <a:lnTo>
                  <a:pt x="734" y="1516"/>
                </a:lnTo>
                <a:lnTo>
                  <a:pt x="734" y="1516"/>
                </a:lnTo>
                <a:lnTo>
                  <a:pt x="734" y="1516"/>
                </a:lnTo>
                <a:lnTo>
                  <a:pt x="738" y="1516"/>
                </a:lnTo>
                <a:lnTo>
                  <a:pt x="740" y="1516"/>
                </a:lnTo>
                <a:lnTo>
                  <a:pt x="740" y="1516"/>
                </a:lnTo>
                <a:lnTo>
                  <a:pt x="740" y="1516"/>
                </a:lnTo>
                <a:lnTo>
                  <a:pt x="748" y="1524"/>
                </a:lnTo>
                <a:lnTo>
                  <a:pt x="758" y="1530"/>
                </a:lnTo>
                <a:lnTo>
                  <a:pt x="766" y="1534"/>
                </a:lnTo>
                <a:lnTo>
                  <a:pt x="776" y="1536"/>
                </a:lnTo>
                <a:lnTo>
                  <a:pt x="776" y="1536"/>
                </a:lnTo>
                <a:lnTo>
                  <a:pt x="776" y="1536"/>
                </a:lnTo>
                <a:lnTo>
                  <a:pt x="784" y="1538"/>
                </a:lnTo>
                <a:lnTo>
                  <a:pt x="784" y="1538"/>
                </a:lnTo>
                <a:lnTo>
                  <a:pt x="784" y="1538"/>
                </a:lnTo>
                <a:lnTo>
                  <a:pt x="794" y="1538"/>
                </a:lnTo>
                <a:lnTo>
                  <a:pt x="794" y="1538"/>
                </a:lnTo>
                <a:lnTo>
                  <a:pt x="798" y="1538"/>
                </a:lnTo>
                <a:lnTo>
                  <a:pt x="798" y="1538"/>
                </a:lnTo>
                <a:lnTo>
                  <a:pt x="802" y="1538"/>
                </a:lnTo>
                <a:lnTo>
                  <a:pt x="802" y="1538"/>
                </a:lnTo>
                <a:lnTo>
                  <a:pt x="806" y="1538"/>
                </a:lnTo>
                <a:lnTo>
                  <a:pt x="806" y="1538"/>
                </a:lnTo>
                <a:lnTo>
                  <a:pt x="810" y="1538"/>
                </a:lnTo>
                <a:lnTo>
                  <a:pt x="810" y="1538"/>
                </a:lnTo>
                <a:lnTo>
                  <a:pt x="812" y="1536"/>
                </a:lnTo>
                <a:lnTo>
                  <a:pt x="812" y="1536"/>
                </a:lnTo>
                <a:lnTo>
                  <a:pt x="826" y="1532"/>
                </a:lnTo>
                <a:lnTo>
                  <a:pt x="840" y="1524"/>
                </a:lnTo>
                <a:lnTo>
                  <a:pt x="854" y="1514"/>
                </a:lnTo>
                <a:lnTo>
                  <a:pt x="864" y="1502"/>
                </a:lnTo>
                <a:lnTo>
                  <a:pt x="872" y="1486"/>
                </a:lnTo>
                <a:lnTo>
                  <a:pt x="878" y="1468"/>
                </a:lnTo>
                <a:lnTo>
                  <a:pt x="882" y="1448"/>
                </a:lnTo>
                <a:lnTo>
                  <a:pt x="880" y="1428"/>
                </a:lnTo>
                <a:lnTo>
                  <a:pt x="878" y="1400"/>
                </a:lnTo>
                <a:lnTo>
                  <a:pt x="848" y="1132"/>
                </a:lnTo>
                <a:lnTo>
                  <a:pt x="848" y="1132"/>
                </a:lnTo>
                <a:lnTo>
                  <a:pt x="846" y="1120"/>
                </a:lnTo>
                <a:lnTo>
                  <a:pt x="846" y="1120"/>
                </a:lnTo>
                <a:lnTo>
                  <a:pt x="846" y="1110"/>
                </a:lnTo>
                <a:lnTo>
                  <a:pt x="842" y="1098"/>
                </a:lnTo>
                <a:lnTo>
                  <a:pt x="730" y="742"/>
                </a:lnTo>
                <a:lnTo>
                  <a:pt x="730" y="742"/>
                </a:lnTo>
                <a:lnTo>
                  <a:pt x="726" y="734"/>
                </a:lnTo>
                <a:lnTo>
                  <a:pt x="722" y="724"/>
                </a:lnTo>
                <a:lnTo>
                  <a:pt x="710" y="710"/>
                </a:lnTo>
                <a:lnTo>
                  <a:pt x="696" y="700"/>
                </a:lnTo>
                <a:lnTo>
                  <a:pt x="682" y="692"/>
                </a:lnTo>
                <a:lnTo>
                  <a:pt x="682" y="692"/>
                </a:lnTo>
                <a:lnTo>
                  <a:pt x="682" y="692"/>
                </a:lnTo>
                <a:lnTo>
                  <a:pt x="672" y="690"/>
                </a:lnTo>
                <a:lnTo>
                  <a:pt x="672" y="688"/>
                </a:lnTo>
                <a:lnTo>
                  <a:pt x="672" y="688"/>
                </a:lnTo>
                <a:lnTo>
                  <a:pt x="576" y="688"/>
                </a:lnTo>
                <a:lnTo>
                  <a:pt x="552" y="676"/>
                </a:lnTo>
                <a:lnTo>
                  <a:pt x="546" y="652"/>
                </a:lnTo>
                <a:lnTo>
                  <a:pt x="546" y="652"/>
                </a:lnTo>
                <a:lnTo>
                  <a:pt x="546" y="652"/>
                </a:lnTo>
                <a:lnTo>
                  <a:pt x="544" y="654"/>
                </a:lnTo>
                <a:lnTo>
                  <a:pt x="544" y="616"/>
                </a:lnTo>
                <a:lnTo>
                  <a:pt x="544" y="616"/>
                </a:lnTo>
                <a:lnTo>
                  <a:pt x="576" y="594"/>
                </a:lnTo>
                <a:lnTo>
                  <a:pt x="604" y="570"/>
                </a:lnTo>
                <a:lnTo>
                  <a:pt x="626" y="548"/>
                </a:lnTo>
                <a:lnTo>
                  <a:pt x="640" y="530"/>
                </a:lnTo>
                <a:lnTo>
                  <a:pt x="640" y="530"/>
                </a:lnTo>
                <a:lnTo>
                  <a:pt x="646" y="518"/>
                </a:lnTo>
                <a:lnTo>
                  <a:pt x="654" y="494"/>
                </a:lnTo>
                <a:lnTo>
                  <a:pt x="664" y="462"/>
                </a:lnTo>
                <a:lnTo>
                  <a:pt x="672" y="422"/>
                </a:lnTo>
                <a:lnTo>
                  <a:pt x="672" y="422"/>
                </a:lnTo>
                <a:lnTo>
                  <a:pt x="674" y="422"/>
                </a:lnTo>
                <a:lnTo>
                  <a:pt x="674" y="422"/>
                </a:lnTo>
                <a:lnTo>
                  <a:pt x="676" y="422"/>
                </a:lnTo>
                <a:lnTo>
                  <a:pt x="676" y="422"/>
                </a:lnTo>
                <a:lnTo>
                  <a:pt x="678" y="422"/>
                </a:lnTo>
                <a:lnTo>
                  <a:pt x="678" y="422"/>
                </a:lnTo>
                <a:lnTo>
                  <a:pt x="682" y="422"/>
                </a:lnTo>
                <a:lnTo>
                  <a:pt x="682" y="422"/>
                </a:lnTo>
                <a:lnTo>
                  <a:pt x="682" y="422"/>
                </a:lnTo>
                <a:lnTo>
                  <a:pt x="692" y="416"/>
                </a:lnTo>
                <a:lnTo>
                  <a:pt x="704" y="406"/>
                </a:lnTo>
                <a:lnTo>
                  <a:pt x="714" y="392"/>
                </a:lnTo>
                <a:lnTo>
                  <a:pt x="720" y="376"/>
                </a:lnTo>
                <a:lnTo>
                  <a:pt x="720" y="376"/>
                </a:lnTo>
                <a:lnTo>
                  <a:pt x="724" y="364"/>
                </a:lnTo>
                <a:lnTo>
                  <a:pt x="726" y="352"/>
                </a:lnTo>
                <a:lnTo>
                  <a:pt x="726" y="342"/>
                </a:lnTo>
                <a:lnTo>
                  <a:pt x="724" y="332"/>
                </a:lnTo>
                <a:lnTo>
                  <a:pt x="722" y="324"/>
                </a:lnTo>
                <a:lnTo>
                  <a:pt x="718" y="316"/>
                </a:lnTo>
                <a:lnTo>
                  <a:pt x="712" y="310"/>
                </a:lnTo>
                <a:lnTo>
                  <a:pt x="706" y="308"/>
                </a:lnTo>
                <a:lnTo>
                  <a:pt x="706" y="308"/>
                </a:lnTo>
                <a:lnTo>
                  <a:pt x="700" y="306"/>
                </a:lnTo>
                <a:lnTo>
                  <a:pt x="700" y="306"/>
                </a:lnTo>
                <a:lnTo>
                  <a:pt x="700" y="306"/>
                </a:lnTo>
                <a:lnTo>
                  <a:pt x="708" y="262"/>
                </a:lnTo>
                <a:lnTo>
                  <a:pt x="712" y="222"/>
                </a:lnTo>
                <a:lnTo>
                  <a:pt x="710" y="182"/>
                </a:lnTo>
                <a:lnTo>
                  <a:pt x="708" y="164"/>
                </a:lnTo>
                <a:lnTo>
                  <a:pt x="704" y="148"/>
                </a:lnTo>
                <a:lnTo>
                  <a:pt x="704" y="148"/>
                </a:lnTo>
                <a:lnTo>
                  <a:pt x="700" y="132"/>
                </a:lnTo>
                <a:lnTo>
                  <a:pt x="692" y="116"/>
                </a:lnTo>
                <a:lnTo>
                  <a:pt x="684" y="102"/>
                </a:lnTo>
                <a:lnTo>
                  <a:pt x="674" y="88"/>
                </a:lnTo>
                <a:lnTo>
                  <a:pt x="662" y="78"/>
                </a:lnTo>
                <a:lnTo>
                  <a:pt x="648" y="68"/>
                </a:lnTo>
                <a:lnTo>
                  <a:pt x="632" y="62"/>
                </a:lnTo>
                <a:lnTo>
                  <a:pt x="614" y="58"/>
                </a:lnTo>
                <a:lnTo>
                  <a:pt x="614" y="58"/>
                </a:lnTo>
                <a:lnTo>
                  <a:pt x="594" y="46"/>
                </a:lnTo>
                <a:lnTo>
                  <a:pt x="572" y="34"/>
                </a:lnTo>
                <a:lnTo>
                  <a:pt x="552" y="26"/>
                </a:lnTo>
                <a:lnTo>
                  <a:pt x="530" y="18"/>
                </a:lnTo>
                <a:lnTo>
                  <a:pt x="508" y="10"/>
                </a:lnTo>
                <a:lnTo>
                  <a:pt x="486" y="6"/>
                </a:lnTo>
                <a:lnTo>
                  <a:pt x="462" y="2"/>
                </a:lnTo>
                <a:lnTo>
                  <a:pt x="440" y="0"/>
                </a:lnTo>
                <a:lnTo>
                  <a:pt x="440" y="0"/>
                </a:lnTo>
                <a:lnTo>
                  <a:pt x="440" y="0"/>
                </a:lnTo>
                <a:lnTo>
                  <a:pt x="440" y="0"/>
                </a:lnTo>
                <a:lnTo>
                  <a:pt x="42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65" name="Freeform 7">
            <a:extLst>
              <a:ext uri="{FF2B5EF4-FFF2-40B4-BE49-F238E27FC236}">
                <a16:creationId xmlns:a16="http://schemas.microsoft.com/office/drawing/2014/main" id="{7E6CBF9B-D95D-2A4C-B494-FF0881CF66B5}"/>
              </a:ext>
            </a:extLst>
          </p:cNvPr>
          <p:cNvSpPr>
            <a:spLocks noEditPoints="1"/>
          </p:cNvSpPr>
          <p:nvPr/>
        </p:nvSpPr>
        <p:spPr bwMode="auto">
          <a:xfrm>
            <a:off x="11160428" y="485585"/>
            <a:ext cx="112190" cy="404317"/>
          </a:xfrm>
          <a:custGeom>
            <a:avLst/>
            <a:gdLst>
              <a:gd name="T0" fmla="*/ 62 w 626"/>
              <a:gd name="T1" fmla="*/ 562 h 2256"/>
              <a:gd name="T2" fmla="*/ 98 w 626"/>
              <a:gd name="T3" fmla="*/ 636 h 2256"/>
              <a:gd name="T4" fmla="*/ 538 w 626"/>
              <a:gd name="T5" fmla="*/ 606 h 2256"/>
              <a:gd name="T6" fmla="*/ 562 w 626"/>
              <a:gd name="T7" fmla="*/ 552 h 2256"/>
              <a:gd name="T8" fmla="*/ 550 w 626"/>
              <a:gd name="T9" fmla="*/ 636 h 2256"/>
              <a:gd name="T10" fmla="*/ 314 w 626"/>
              <a:gd name="T11" fmla="*/ 0 h 2256"/>
              <a:gd name="T12" fmla="*/ 204 w 626"/>
              <a:gd name="T13" fmla="*/ 24 h 2256"/>
              <a:gd name="T14" fmla="*/ 88 w 626"/>
              <a:gd name="T15" fmla="*/ 160 h 2256"/>
              <a:gd name="T16" fmla="*/ 38 w 626"/>
              <a:gd name="T17" fmla="*/ 292 h 2256"/>
              <a:gd name="T18" fmla="*/ 46 w 626"/>
              <a:gd name="T19" fmla="*/ 416 h 2256"/>
              <a:gd name="T20" fmla="*/ 16 w 626"/>
              <a:gd name="T21" fmla="*/ 462 h 2256"/>
              <a:gd name="T22" fmla="*/ 70 w 626"/>
              <a:gd name="T23" fmla="*/ 428 h 2256"/>
              <a:gd name="T24" fmla="*/ 40 w 626"/>
              <a:gd name="T25" fmla="*/ 494 h 2256"/>
              <a:gd name="T26" fmla="*/ 36 w 626"/>
              <a:gd name="T27" fmla="*/ 592 h 2256"/>
              <a:gd name="T28" fmla="*/ 22 w 626"/>
              <a:gd name="T29" fmla="*/ 672 h 2256"/>
              <a:gd name="T30" fmla="*/ 18 w 626"/>
              <a:gd name="T31" fmla="*/ 678 h 2256"/>
              <a:gd name="T32" fmla="*/ 8 w 626"/>
              <a:gd name="T33" fmla="*/ 1146 h 2256"/>
              <a:gd name="T34" fmla="*/ 48 w 626"/>
              <a:gd name="T35" fmla="*/ 1390 h 2256"/>
              <a:gd name="T36" fmla="*/ 112 w 626"/>
              <a:gd name="T37" fmla="*/ 1384 h 2256"/>
              <a:gd name="T38" fmla="*/ 122 w 626"/>
              <a:gd name="T39" fmla="*/ 1376 h 2256"/>
              <a:gd name="T40" fmla="*/ 178 w 626"/>
              <a:gd name="T41" fmla="*/ 2108 h 2256"/>
              <a:gd name="T42" fmla="*/ 118 w 626"/>
              <a:gd name="T43" fmla="*/ 2176 h 2256"/>
              <a:gd name="T44" fmla="*/ 102 w 626"/>
              <a:gd name="T45" fmla="*/ 2198 h 2256"/>
              <a:gd name="T46" fmla="*/ 94 w 626"/>
              <a:gd name="T47" fmla="*/ 2232 h 2256"/>
              <a:gd name="T48" fmla="*/ 134 w 626"/>
              <a:gd name="T49" fmla="*/ 2256 h 2256"/>
              <a:gd name="T50" fmla="*/ 184 w 626"/>
              <a:gd name="T51" fmla="*/ 2248 h 2256"/>
              <a:gd name="T52" fmla="*/ 206 w 626"/>
              <a:gd name="T53" fmla="*/ 2238 h 2256"/>
              <a:gd name="T54" fmla="*/ 224 w 626"/>
              <a:gd name="T55" fmla="*/ 2226 h 2256"/>
              <a:gd name="T56" fmla="*/ 240 w 626"/>
              <a:gd name="T57" fmla="*/ 2218 h 2256"/>
              <a:gd name="T58" fmla="*/ 262 w 626"/>
              <a:gd name="T59" fmla="*/ 2210 h 2256"/>
              <a:gd name="T60" fmla="*/ 276 w 626"/>
              <a:gd name="T61" fmla="*/ 2200 h 2256"/>
              <a:gd name="T62" fmla="*/ 286 w 626"/>
              <a:gd name="T63" fmla="*/ 2182 h 2256"/>
              <a:gd name="T64" fmla="*/ 286 w 626"/>
              <a:gd name="T65" fmla="*/ 2158 h 2256"/>
              <a:gd name="T66" fmla="*/ 282 w 626"/>
              <a:gd name="T67" fmla="*/ 2132 h 2256"/>
              <a:gd name="T68" fmla="*/ 314 w 626"/>
              <a:gd name="T69" fmla="*/ 1504 h 2256"/>
              <a:gd name="T70" fmla="*/ 344 w 626"/>
              <a:gd name="T71" fmla="*/ 2182 h 2256"/>
              <a:gd name="T72" fmla="*/ 442 w 626"/>
              <a:gd name="T73" fmla="*/ 2246 h 2256"/>
              <a:gd name="T74" fmla="*/ 454 w 626"/>
              <a:gd name="T75" fmla="*/ 2250 h 2256"/>
              <a:gd name="T76" fmla="*/ 476 w 626"/>
              <a:gd name="T77" fmla="*/ 2254 h 2256"/>
              <a:gd name="T78" fmla="*/ 494 w 626"/>
              <a:gd name="T79" fmla="*/ 2256 h 2256"/>
              <a:gd name="T80" fmla="*/ 532 w 626"/>
              <a:gd name="T81" fmla="*/ 2242 h 2256"/>
              <a:gd name="T82" fmla="*/ 530 w 626"/>
              <a:gd name="T83" fmla="*/ 2204 h 2256"/>
              <a:gd name="T84" fmla="*/ 508 w 626"/>
              <a:gd name="T85" fmla="*/ 2172 h 2256"/>
              <a:gd name="T86" fmla="*/ 530 w 626"/>
              <a:gd name="T87" fmla="*/ 1054 h 2256"/>
              <a:gd name="T88" fmla="*/ 528 w 626"/>
              <a:gd name="T89" fmla="*/ 1060 h 2256"/>
              <a:gd name="T90" fmla="*/ 510 w 626"/>
              <a:gd name="T91" fmla="*/ 1384 h 2256"/>
              <a:gd name="T92" fmla="*/ 536 w 626"/>
              <a:gd name="T93" fmla="*/ 1404 h 2256"/>
              <a:gd name="T94" fmla="*/ 546 w 626"/>
              <a:gd name="T95" fmla="*/ 1406 h 2256"/>
              <a:gd name="T96" fmla="*/ 584 w 626"/>
              <a:gd name="T97" fmla="*/ 1382 h 2256"/>
              <a:gd name="T98" fmla="*/ 626 w 626"/>
              <a:gd name="T99" fmla="*/ 1078 h 2256"/>
              <a:gd name="T100" fmla="*/ 608 w 626"/>
              <a:gd name="T101" fmla="*/ 676 h 2256"/>
              <a:gd name="T102" fmla="*/ 594 w 626"/>
              <a:gd name="T103" fmla="*/ 658 h 2256"/>
              <a:gd name="T104" fmla="*/ 604 w 626"/>
              <a:gd name="T105" fmla="*/ 556 h 2256"/>
              <a:gd name="T106" fmla="*/ 574 w 626"/>
              <a:gd name="T107" fmla="*/ 474 h 2256"/>
              <a:gd name="T108" fmla="*/ 578 w 626"/>
              <a:gd name="T109" fmla="*/ 456 h 2256"/>
              <a:gd name="T110" fmla="*/ 598 w 626"/>
              <a:gd name="T111" fmla="*/ 462 h 2256"/>
              <a:gd name="T112" fmla="*/ 614 w 626"/>
              <a:gd name="T113" fmla="*/ 462 h 2256"/>
              <a:gd name="T114" fmla="*/ 578 w 626"/>
              <a:gd name="T115" fmla="*/ 400 h 2256"/>
              <a:gd name="T116" fmla="*/ 588 w 626"/>
              <a:gd name="T117" fmla="*/ 284 h 2256"/>
              <a:gd name="T118" fmla="*/ 494 w 626"/>
              <a:gd name="T119" fmla="*/ 86 h 2256"/>
              <a:gd name="T120" fmla="*/ 338 w 626"/>
              <a:gd name="T121" fmla="*/ 0 h 2256"/>
              <a:gd name="T122" fmla="*/ 316 w 626"/>
              <a:gd name="T123" fmla="*/ 0 h 2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26" h="2256">
                <a:moveTo>
                  <a:pt x="72" y="636"/>
                </a:moveTo>
                <a:lnTo>
                  <a:pt x="72" y="636"/>
                </a:lnTo>
                <a:lnTo>
                  <a:pt x="72" y="628"/>
                </a:lnTo>
                <a:lnTo>
                  <a:pt x="72" y="618"/>
                </a:lnTo>
                <a:lnTo>
                  <a:pt x="72" y="618"/>
                </a:lnTo>
                <a:lnTo>
                  <a:pt x="64" y="584"/>
                </a:lnTo>
                <a:lnTo>
                  <a:pt x="62" y="572"/>
                </a:lnTo>
                <a:lnTo>
                  <a:pt x="62" y="562"/>
                </a:lnTo>
                <a:lnTo>
                  <a:pt x="62" y="562"/>
                </a:lnTo>
                <a:lnTo>
                  <a:pt x="62" y="572"/>
                </a:lnTo>
                <a:lnTo>
                  <a:pt x="66" y="580"/>
                </a:lnTo>
                <a:lnTo>
                  <a:pt x="74" y="596"/>
                </a:lnTo>
                <a:lnTo>
                  <a:pt x="98" y="628"/>
                </a:lnTo>
                <a:lnTo>
                  <a:pt x="98" y="628"/>
                </a:lnTo>
                <a:lnTo>
                  <a:pt x="102" y="634"/>
                </a:lnTo>
                <a:lnTo>
                  <a:pt x="98" y="634"/>
                </a:lnTo>
                <a:lnTo>
                  <a:pt x="98" y="636"/>
                </a:lnTo>
                <a:lnTo>
                  <a:pt x="98" y="636"/>
                </a:lnTo>
                <a:lnTo>
                  <a:pt x="88" y="634"/>
                </a:lnTo>
                <a:lnTo>
                  <a:pt x="88" y="634"/>
                </a:lnTo>
                <a:lnTo>
                  <a:pt x="72" y="636"/>
                </a:lnTo>
                <a:close/>
                <a:moveTo>
                  <a:pt x="534" y="636"/>
                </a:moveTo>
                <a:lnTo>
                  <a:pt x="534" y="636"/>
                </a:lnTo>
                <a:lnTo>
                  <a:pt x="532" y="628"/>
                </a:lnTo>
                <a:lnTo>
                  <a:pt x="532" y="620"/>
                </a:lnTo>
                <a:lnTo>
                  <a:pt x="534" y="614"/>
                </a:lnTo>
                <a:lnTo>
                  <a:pt x="538" y="606"/>
                </a:lnTo>
                <a:lnTo>
                  <a:pt x="538" y="606"/>
                </a:lnTo>
                <a:lnTo>
                  <a:pt x="550" y="586"/>
                </a:lnTo>
                <a:lnTo>
                  <a:pt x="556" y="568"/>
                </a:lnTo>
                <a:lnTo>
                  <a:pt x="558" y="560"/>
                </a:lnTo>
                <a:lnTo>
                  <a:pt x="556" y="554"/>
                </a:lnTo>
                <a:lnTo>
                  <a:pt x="552" y="540"/>
                </a:lnTo>
                <a:lnTo>
                  <a:pt x="552" y="540"/>
                </a:lnTo>
                <a:lnTo>
                  <a:pt x="558" y="546"/>
                </a:lnTo>
                <a:lnTo>
                  <a:pt x="562" y="552"/>
                </a:lnTo>
                <a:lnTo>
                  <a:pt x="564" y="560"/>
                </a:lnTo>
                <a:lnTo>
                  <a:pt x="562" y="568"/>
                </a:lnTo>
                <a:lnTo>
                  <a:pt x="558" y="586"/>
                </a:lnTo>
                <a:lnTo>
                  <a:pt x="550" y="612"/>
                </a:lnTo>
                <a:lnTo>
                  <a:pt x="550" y="612"/>
                </a:lnTo>
                <a:lnTo>
                  <a:pt x="550" y="624"/>
                </a:lnTo>
                <a:lnTo>
                  <a:pt x="552" y="636"/>
                </a:lnTo>
                <a:lnTo>
                  <a:pt x="550" y="636"/>
                </a:lnTo>
                <a:lnTo>
                  <a:pt x="550" y="636"/>
                </a:lnTo>
                <a:lnTo>
                  <a:pt x="540" y="636"/>
                </a:lnTo>
                <a:lnTo>
                  <a:pt x="540" y="636"/>
                </a:lnTo>
                <a:lnTo>
                  <a:pt x="540" y="636"/>
                </a:lnTo>
                <a:lnTo>
                  <a:pt x="538" y="634"/>
                </a:lnTo>
                <a:lnTo>
                  <a:pt x="538" y="634"/>
                </a:lnTo>
                <a:lnTo>
                  <a:pt x="534" y="636"/>
                </a:lnTo>
                <a:lnTo>
                  <a:pt x="534" y="636"/>
                </a:lnTo>
                <a:close/>
                <a:moveTo>
                  <a:pt x="314" y="0"/>
                </a:moveTo>
                <a:lnTo>
                  <a:pt x="314" y="0"/>
                </a:lnTo>
                <a:lnTo>
                  <a:pt x="314" y="0"/>
                </a:lnTo>
                <a:lnTo>
                  <a:pt x="282" y="2"/>
                </a:lnTo>
                <a:lnTo>
                  <a:pt x="254" y="8"/>
                </a:lnTo>
                <a:lnTo>
                  <a:pt x="230" y="16"/>
                </a:lnTo>
                <a:lnTo>
                  <a:pt x="222" y="20"/>
                </a:lnTo>
                <a:lnTo>
                  <a:pt x="216" y="24"/>
                </a:lnTo>
                <a:lnTo>
                  <a:pt x="216" y="24"/>
                </a:lnTo>
                <a:lnTo>
                  <a:pt x="204" y="24"/>
                </a:lnTo>
                <a:lnTo>
                  <a:pt x="204" y="24"/>
                </a:lnTo>
                <a:lnTo>
                  <a:pt x="182" y="26"/>
                </a:lnTo>
                <a:lnTo>
                  <a:pt x="164" y="32"/>
                </a:lnTo>
                <a:lnTo>
                  <a:pt x="150" y="40"/>
                </a:lnTo>
                <a:lnTo>
                  <a:pt x="136" y="54"/>
                </a:lnTo>
                <a:lnTo>
                  <a:pt x="124" y="68"/>
                </a:lnTo>
                <a:lnTo>
                  <a:pt x="114" y="84"/>
                </a:lnTo>
                <a:lnTo>
                  <a:pt x="106" y="102"/>
                </a:lnTo>
                <a:lnTo>
                  <a:pt x="100" y="122"/>
                </a:lnTo>
                <a:lnTo>
                  <a:pt x="88" y="160"/>
                </a:lnTo>
                <a:lnTo>
                  <a:pt x="78" y="198"/>
                </a:lnTo>
                <a:lnTo>
                  <a:pt x="68" y="232"/>
                </a:lnTo>
                <a:lnTo>
                  <a:pt x="64" y="244"/>
                </a:lnTo>
                <a:lnTo>
                  <a:pt x="58" y="256"/>
                </a:lnTo>
                <a:lnTo>
                  <a:pt x="58" y="256"/>
                </a:lnTo>
                <a:lnTo>
                  <a:pt x="52" y="268"/>
                </a:lnTo>
                <a:lnTo>
                  <a:pt x="46" y="284"/>
                </a:lnTo>
                <a:lnTo>
                  <a:pt x="46" y="284"/>
                </a:lnTo>
                <a:lnTo>
                  <a:pt x="38" y="292"/>
                </a:lnTo>
                <a:lnTo>
                  <a:pt x="32" y="300"/>
                </a:lnTo>
                <a:lnTo>
                  <a:pt x="30" y="308"/>
                </a:lnTo>
                <a:lnTo>
                  <a:pt x="26" y="316"/>
                </a:lnTo>
                <a:lnTo>
                  <a:pt x="26" y="332"/>
                </a:lnTo>
                <a:lnTo>
                  <a:pt x="28" y="346"/>
                </a:lnTo>
                <a:lnTo>
                  <a:pt x="40" y="378"/>
                </a:lnTo>
                <a:lnTo>
                  <a:pt x="44" y="396"/>
                </a:lnTo>
                <a:lnTo>
                  <a:pt x="46" y="416"/>
                </a:lnTo>
                <a:lnTo>
                  <a:pt x="46" y="416"/>
                </a:lnTo>
                <a:lnTo>
                  <a:pt x="46" y="428"/>
                </a:lnTo>
                <a:lnTo>
                  <a:pt x="40" y="438"/>
                </a:lnTo>
                <a:lnTo>
                  <a:pt x="34" y="444"/>
                </a:lnTo>
                <a:lnTo>
                  <a:pt x="26" y="452"/>
                </a:lnTo>
                <a:lnTo>
                  <a:pt x="12" y="458"/>
                </a:lnTo>
                <a:lnTo>
                  <a:pt x="8" y="460"/>
                </a:lnTo>
                <a:lnTo>
                  <a:pt x="8" y="462"/>
                </a:lnTo>
                <a:lnTo>
                  <a:pt x="8" y="462"/>
                </a:lnTo>
                <a:lnTo>
                  <a:pt x="16" y="462"/>
                </a:lnTo>
                <a:lnTo>
                  <a:pt x="16" y="462"/>
                </a:lnTo>
                <a:lnTo>
                  <a:pt x="26" y="462"/>
                </a:lnTo>
                <a:lnTo>
                  <a:pt x="34" y="460"/>
                </a:lnTo>
                <a:lnTo>
                  <a:pt x="42" y="456"/>
                </a:lnTo>
                <a:lnTo>
                  <a:pt x="50" y="452"/>
                </a:lnTo>
                <a:lnTo>
                  <a:pt x="56" y="448"/>
                </a:lnTo>
                <a:lnTo>
                  <a:pt x="62" y="442"/>
                </a:lnTo>
                <a:lnTo>
                  <a:pt x="66" y="436"/>
                </a:lnTo>
                <a:lnTo>
                  <a:pt x="70" y="428"/>
                </a:lnTo>
                <a:lnTo>
                  <a:pt x="70" y="428"/>
                </a:lnTo>
                <a:lnTo>
                  <a:pt x="72" y="432"/>
                </a:lnTo>
                <a:lnTo>
                  <a:pt x="72" y="432"/>
                </a:lnTo>
                <a:lnTo>
                  <a:pt x="74" y="444"/>
                </a:lnTo>
                <a:lnTo>
                  <a:pt x="72" y="450"/>
                </a:lnTo>
                <a:lnTo>
                  <a:pt x="70" y="456"/>
                </a:lnTo>
                <a:lnTo>
                  <a:pt x="60" y="472"/>
                </a:lnTo>
                <a:lnTo>
                  <a:pt x="40" y="494"/>
                </a:lnTo>
                <a:lnTo>
                  <a:pt x="40" y="494"/>
                </a:lnTo>
                <a:lnTo>
                  <a:pt x="32" y="502"/>
                </a:lnTo>
                <a:lnTo>
                  <a:pt x="26" y="512"/>
                </a:lnTo>
                <a:lnTo>
                  <a:pt x="22" y="520"/>
                </a:lnTo>
                <a:lnTo>
                  <a:pt x="20" y="528"/>
                </a:lnTo>
                <a:lnTo>
                  <a:pt x="18" y="536"/>
                </a:lnTo>
                <a:lnTo>
                  <a:pt x="18" y="544"/>
                </a:lnTo>
                <a:lnTo>
                  <a:pt x="22" y="560"/>
                </a:lnTo>
                <a:lnTo>
                  <a:pt x="28" y="576"/>
                </a:lnTo>
                <a:lnTo>
                  <a:pt x="36" y="592"/>
                </a:lnTo>
                <a:lnTo>
                  <a:pt x="42" y="610"/>
                </a:lnTo>
                <a:lnTo>
                  <a:pt x="46" y="630"/>
                </a:lnTo>
                <a:lnTo>
                  <a:pt x="46" y="630"/>
                </a:lnTo>
                <a:lnTo>
                  <a:pt x="46" y="640"/>
                </a:lnTo>
                <a:lnTo>
                  <a:pt x="44" y="648"/>
                </a:lnTo>
                <a:lnTo>
                  <a:pt x="44" y="648"/>
                </a:lnTo>
                <a:lnTo>
                  <a:pt x="32" y="660"/>
                </a:lnTo>
                <a:lnTo>
                  <a:pt x="22" y="672"/>
                </a:lnTo>
                <a:lnTo>
                  <a:pt x="22" y="672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4" y="678"/>
                </a:lnTo>
                <a:lnTo>
                  <a:pt x="14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2" y="696"/>
                </a:lnTo>
                <a:lnTo>
                  <a:pt x="8" y="718"/>
                </a:lnTo>
                <a:lnTo>
                  <a:pt x="2" y="1044"/>
                </a:lnTo>
                <a:lnTo>
                  <a:pt x="2" y="1046"/>
                </a:lnTo>
                <a:lnTo>
                  <a:pt x="2" y="1046"/>
                </a:lnTo>
                <a:lnTo>
                  <a:pt x="0" y="1060"/>
                </a:lnTo>
                <a:lnTo>
                  <a:pt x="0" y="1078"/>
                </a:lnTo>
                <a:lnTo>
                  <a:pt x="8" y="1146"/>
                </a:lnTo>
                <a:lnTo>
                  <a:pt x="8" y="1146"/>
                </a:lnTo>
                <a:lnTo>
                  <a:pt x="30" y="1320"/>
                </a:lnTo>
                <a:lnTo>
                  <a:pt x="28" y="1320"/>
                </a:lnTo>
                <a:lnTo>
                  <a:pt x="30" y="1346"/>
                </a:lnTo>
                <a:lnTo>
                  <a:pt x="30" y="1346"/>
                </a:lnTo>
                <a:lnTo>
                  <a:pt x="32" y="1360"/>
                </a:lnTo>
                <a:lnTo>
                  <a:pt x="36" y="1372"/>
                </a:lnTo>
                <a:lnTo>
                  <a:pt x="42" y="1382"/>
                </a:lnTo>
                <a:lnTo>
                  <a:pt x="48" y="1390"/>
                </a:lnTo>
                <a:lnTo>
                  <a:pt x="56" y="1398"/>
                </a:lnTo>
                <a:lnTo>
                  <a:pt x="64" y="1402"/>
                </a:lnTo>
                <a:lnTo>
                  <a:pt x="72" y="1406"/>
                </a:lnTo>
                <a:lnTo>
                  <a:pt x="80" y="1406"/>
                </a:lnTo>
                <a:lnTo>
                  <a:pt x="80" y="1406"/>
                </a:lnTo>
                <a:lnTo>
                  <a:pt x="88" y="1404"/>
                </a:lnTo>
                <a:lnTo>
                  <a:pt x="98" y="1400"/>
                </a:lnTo>
                <a:lnTo>
                  <a:pt x="106" y="1394"/>
                </a:lnTo>
                <a:lnTo>
                  <a:pt x="112" y="1384"/>
                </a:lnTo>
                <a:lnTo>
                  <a:pt x="112" y="1384"/>
                </a:lnTo>
                <a:lnTo>
                  <a:pt x="114" y="1384"/>
                </a:lnTo>
                <a:lnTo>
                  <a:pt x="114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20" y="1380"/>
                </a:lnTo>
                <a:lnTo>
                  <a:pt x="122" y="1378"/>
                </a:lnTo>
                <a:lnTo>
                  <a:pt x="122" y="1376"/>
                </a:lnTo>
                <a:lnTo>
                  <a:pt x="118" y="1314"/>
                </a:lnTo>
                <a:lnTo>
                  <a:pt x="118" y="1314"/>
                </a:lnTo>
                <a:lnTo>
                  <a:pt x="116" y="1310"/>
                </a:lnTo>
                <a:lnTo>
                  <a:pt x="98" y="1060"/>
                </a:lnTo>
                <a:lnTo>
                  <a:pt x="98" y="1060"/>
                </a:lnTo>
                <a:lnTo>
                  <a:pt x="96" y="1054"/>
                </a:lnTo>
                <a:lnTo>
                  <a:pt x="114" y="932"/>
                </a:lnTo>
                <a:lnTo>
                  <a:pt x="132" y="1258"/>
                </a:lnTo>
                <a:lnTo>
                  <a:pt x="178" y="2108"/>
                </a:lnTo>
                <a:lnTo>
                  <a:pt x="178" y="2108"/>
                </a:lnTo>
                <a:lnTo>
                  <a:pt x="164" y="2126"/>
                </a:lnTo>
                <a:lnTo>
                  <a:pt x="150" y="2142"/>
                </a:lnTo>
                <a:lnTo>
                  <a:pt x="122" y="2172"/>
                </a:lnTo>
                <a:lnTo>
                  <a:pt x="122" y="2172"/>
                </a:lnTo>
                <a:lnTo>
                  <a:pt x="122" y="2172"/>
                </a:lnTo>
                <a:lnTo>
                  <a:pt x="120" y="2174"/>
                </a:lnTo>
                <a:lnTo>
                  <a:pt x="118" y="2176"/>
                </a:lnTo>
                <a:lnTo>
                  <a:pt x="118" y="2176"/>
                </a:lnTo>
                <a:lnTo>
                  <a:pt x="110" y="2186"/>
                </a:lnTo>
                <a:lnTo>
                  <a:pt x="108" y="2188"/>
                </a:lnTo>
                <a:lnTo>
                  <a:pt x="108" y="2188"/>
                </a:lnTo>
                <a:lnTo>
                  <a:pt x="106" y="2192"/>
                </a:lnTo>
                <a:lnTo>
                  <a:pt x="104" y="2194"/>
                </a:lnTo>
                <a:lnTo>
                  <a:pt x="104" y="2194"/>
                </a:lnTo>
                <a:lnTo>
                  <a:pt x="102" y="2196"/>
                </a:lnTo>
                <a:lnTo>
                  <a:pt x="102" y="2198"/>
                </a:lnTo>
                <a:lnTo>
                  <a:pt x="102" y="2198"/>
                </a:lnTo>
                <a:lnTo>
                  <a:pt x="100" y="2202"/>
                </a:lnTo>
                <a:lnTo>
                  <a:pt x="98" y="2204"/>
                </a:lnTo>
                <a:lnTo>
                  <a:pt x="98" y="2204"/>
                </a:lnTo>
                <a:lnTo>
                  <a:pt x="96" y="2210"/>
                </a:lnTo>
                <a:lnTo>
                  <a:pt x="96" y="2210"/>
                </a:lnTo>
                <a:lnTo>
                  <a:pt x="96" y="2214"/>
                </a:lnTo>
                <a:lnTo>
                  <a:pt x="96" y="2214"/>
                </a:lnTo>
                <a:lnTo>
                  <a:pt x="94" y="2224"/>
                </a:lnTo>
                <a:lnTo>
                  <a:pt x="94" y="2232"/>
                </a:lnTo>
                <a:lnTo>
                  <a:pt x="96" y="2238"/>
                </a:lnTo>
                <a:lnTo>
                  <a:pt x="98" y="2244"/>
                </a:lnTo>
                <a:lnTo>
                  <a:pt x="98" y="2244"/>
                </a:lnTo>
                <a:lnTo>
                  <a:pt x="104" y="2250"/>
                </a:lnTo>
                <a:lnTo>
                  <a:pt x="114" y="2254"/>
                </a:lnTo>
                <a:lnTo>
                  <a:pt x="114" y="2254"/>
                </a:lnTo>
                <a:lnTo>
                  <a:pt x="118" y="2254"/>
                </a:lnTo>
                <a:lnTo>
                  <a:pt x="118" y="2254"/>
                </a:lnTo>
                <a:lnTo>
                  <a:pt x="134" y="2256"/>
                </a:lnTo>
                <a:lnTo>
                  <a:pt x="134" y="2256"/>
                </a:lnTo>
                <a:lnTo>
                  <a:pt x="158" y="2254"/>
                </a:lnTo>
                <a:lnTo>
                  <a:pt x="158" y="2254"/>
                </a:lnTo>
                <a:lnTo>
                  <a:pt x="162" y="2254"/>
                </a:lnTo>
                <a:lnTo>
                  <a:pt x="162" y="2254"/>
                </a:lnTo>
                <a:lnTo>
                  <a:pt x="164" y="2252"/>
                </a:lnTo>
                <a:lnTo>
                  <a:pt x="164" y="2252"/>
                </a:lnTo>
                <a:lnTo>
                  <a:pt x="182" y="2248"/>
                </a:lnTo>
                <a:lnTo>
                  <a:pt x="184" y="2248"/>
                </a:lnTo>
                <a:lnTo>
                  <a:pt x="184" y="2248"/>
                </a:lnTo>
                <a:lnTo>
                  <a:pt x="190" y="2246"/>
                </a:lnTo>
                <a:lnTo>
                  <a:pt x="192" y="2244"/>
                </a:lnTo>
                <a:lnTo>
                  <a:pt x="192" y="2244"/>
                </a:lnTo>
                <a:lnTo>
                  <a:pt x="198" y="2242"/>
                </a:lnTo>
                <a:lnTo>
                  <a:pt x="198" y="2242"/>
                </a:lnTo>
                <a:lnTo>
                  <a:pt x="198" y="2242"/>
                </a:lnTo>
                <a:lnTo>
                  <a:pt x="206" y="2238"/>
                </a:lnTo>
                <a:lnTo>
                  <a:pt x="206" y="2238"/>
                </a:lnTo>
                <a:lnTo>
                  <a:pt x="206" y="2238"/>
                </a:lnTo>
                <a:lnTo>
                  <a:pt x="212" y="2234"/>
                </a:lnTo>
                <a:lnTo>
                  <a:pt x="212" y="2234"/>
                </a:lnTo>
                <a:lnTo>
                  <a:pt x="212" y="2234"/>
                </a:lnTo>
                <a:lnTo>
                  <a:pt x="218" y="2230"/>
                </a:lnTo>
                <a:lnTo>
                  <a:pt x="218" y="2230"/>
                </a:lnTo>
                <a:lnTo>
                  <a:pt x="218" y="2230"/>
                </a:lnTo>
                <a:lnTo>
                  <a:pt x="224" y="2226"/>
                </a:lnTo>
                <a:lnTo>
                  <a:pt x="224" y="2226"/>
                </a:lnTo>
                <a:lnTo>
                  <a:pt x="228" y="2224"/>
                </a:lnTo>
                <a:lnTo>
                  <a:pt x="230" y="2222"/>
                </a:lnTo>
                <a:lnTo>
                  <a:pt x="230" y="2222"/>
                </a:lnTo>
                <a:lnTo>
                  <a:pt x="234" y="2220"/>
                </a:lnTo>
                <a:lnTo>
                  <a:pt x="236" y="2220"/>
                </a:lnTo>
                <a:lnTo>
                  <a:pt x="236" y="2220"/>
                </a:lnTo>
                <a:lnTo>
                  <a:pt x="238" y="2218"/>
                </a:lnTo>
                <a:lnTo>
                  <a:pt x="240" y="2218"/>
                </a:lnTo>
                <a:lnTo>
                  <a:pt x="240" y="2218"/>
                </a:lnTo>
                <a:lnTo>
                  <a:pt x="244" y="2216"/>
                </a:lnTo>
                <a:lnTo>
                  <a:pt x="244" y="2216"/>
                </a:lnTo>
                <a:lnTo>
                  <a:pt x="252" y="2214"/>
                </a:lnTo>
                <a:lnTo>
                  <a:pt x="252" y="2214"/>
                </a:lnTo>
                <a:lnTo>
                  <a:pt x="256" y="2212"/>
                </a:lnTo>
                <a:lnTo>
                  <a:pt x="256" y="2212"/>
                </a:lnTo>
                <a:lnTo>
                  <a:pt x="260" y="2210"/>
                </a:lnTo>
                <a:lnTo>
                  <a:pt x="260" y="2210"/>
                </a:lnTo>
                <a:lnTo>
                  <a:pt x="262" y="2210"/>
                </a:lnTo>
                <a:lnTo>
                  <a:pt x="262" y="2210"/>
                </a:lnTo>
                <a:lnTo>
                  <a:pt x="266" y="2208"/>
                </a:lnTo>
                <a:lnTo>
                  <a:pt x="266" y="2208"/>
                </a:lnTo>
                <a:lnTo>
                  <a:pt x="268" y="2206"/>
                </a:lnTo>
                <a:lnTo>
                  <a:pt x="268" y="2206"/>
                </a:lnTo>
                <a:lnTo>
                  <a:pt x="272" y="2204"/>
                </a:lnTo>
                <a:lnTo>
                  <a:pt x="274" y="2202"/>
                </a:lnTo>
                <a:lnTo>
                  <a:pt x="274" y="2202"/>
                </a:lnTo>
                <a:lnTo>
                  <a:pt x="276" y="2200"/>
                </a:lnTo>
                <a:lnTo>
                  <a:pt x="278" y="2198"/>
                </a:lnTo>
                <a:lnTo>
                  <a:pt x="278" y="2198"/>
                </a:lnTo>
                <a:lnTo>
                  <a:pt x="280" y="2194"/>
                </a:lnTo>
                <a:lnTo>
                  <a:pt x="282" y="2192"/>
                </a:lnTo>
                <a:lnTo>
                  <a:pt x="282" y="2192"/>
                </a:lnTo>
                <a:lnTo>
                  <a:pt x="284" y="2190"/>
                </a:lnTo>
                <a:lnTo>
                  <a:pt x="284" y="2188"/>
                </a:lnTo>
                <a:lnTo>
                  <a:pt x="284" y="2188"/>
                </a:lnTo>
                <a:lnTo>
                  <a:pt x="286" y="2182"/>
                </a:lnTo>
                <a:lnTo>
                  <a:pt x="286" y="2182"/>
                </a:lnTo>
                <a:lnTo>
                  <a:pt x="286" y="2182"/>
                </a:lnTo>
                <a:lnTo>
                  <a:pt x="288" y="2168"/>
                </a:lnTo>
                <a:lnTo>
                  <a:pt x="288" y="2166"/>
                </a:lnTo>
                <a:lnTo>
                  <a:pt x="288" y="2166"/>
                </a:lnTo>
                <a:lnTo>
                  <a:pt x="286" y="2160"/>
                </a:lnTo>
                <a:lnTo>
                  <a:pt x="286" y="2160"/>
                </a:lnTo>
                <a:lnTo>
                  <a:pt x="286" y="2158"/>
                </a:lnTo>
                <a:lnTo>
                  <a:pt x="286" y="2158"/>
                </a:lnTo>
                <a:lnTo>
                  <a:pt x="286" y="2152"/>
                </a:lnTo>
                <a:lnTo>
                  <a:pt x="286" y="2152"/>
                </a:lnTo>
                <a:lnTo>
                  <a:pt x="286" y="2148"/>
                </a:lnTo>
                <a:lnTo>
                  <a:pt x="286" y="2148"/>
                </a:lnTo>
                <a:lnTo>
                  <a:pt x="284" y="2142"/>
                </a:lnTo>
                <a:lnTo>
                  <a:pt x="284" y="2142"/>
                </a:lnTo>
                <a:lnTo>
                  <a:pt x="284" y="2138"/>
                </a:lnTo>
                <a:lnTo>
                  <a:pt x="284" y="2138"/>
                </a:lnTo>
                <a:lnTo>
                  <a:pt x="282" y="2132"/>
                </a:lnTo>
                <a:lnTo>
                  <a:pt x="282" y="2132"/>
                </a:lnTo>
                <a:lnTo>
                  <a:pt x="282" y="2128"/>
                </a:lnTo>
                <a:lnTo>
                  <a:pt x="282" y="2128"/>
                </a:lnTo>
                <a:lnTo>
                  <a:pt x="280" y="2126"/>
                </a:lnTo>
                <a:lnTo>
                  <a:pt x="280" y="2126"/>
                </a:lnTo>
                <a:lnTo>
                  <a:pt x="280" y="2126"/>
                </a:lnTo>
                <a:lnTo>
                  <a:pt x="276" y="2108"/>
                </a:lnTo>
                <a:lnTo>
                  <a:pt x="294" y="1504"/>
                </a:lnTo>
                <a:lnTo>
                  <a:pt x="314" y="1504"/>
                </a:lnTo>
                <a:lnTo>
                  <a:pt x="336" y="1504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48" y="2130"/>
                </a:lnTo>
                <a:lnTo>
                  <a:pt x="344" y="2150"/>
                </a:lnTo>
                <a:lnTo>
                  <a:pt x="342" y="2168"/>
                </a:lnTo>
                <a:lnTo>
                  <a:pt x="344" y="2182"/>
                </a:lnTo>
                <a:lnTo>
                  <a:pt x="348" y="2194"/>
                </a:lnTo>
                <a:lnTo>
                  <a:pt x="356" y="2202"/>
                </a:lnTo>
                <a:lnTo>
                  <a:pt x="368" y="2210"/>
                </a:lnTo>
                <a:lnTo>
                  <a:pt x="384" y="2216"/>
                </a:lnTo>
                <a:lnTo>
                  <a:pt x="384" y="2216"/>
                </a:lnTo>
                <a:lnTo>
                  <a:pt x="396" y="2222"/>
                </a:lnTo>
                <a:lnTo>
                  <a:pt x="410" y="2230"/>
                </a:lnTo>
                <a:lnTo>
                  <a:pt x="424" y="2238"/>
                </a:lnTo>
                <a:lnTo>
                  <a:pt x="442" y="2246"/>
                </a:lnTo>
                <a:lnTo>
                  <a:pt x="444" y="2246"/>
                </a:lnTo>
                <a:lnTo>
                  <a:pt x="444" y="2248"/>
                </a:lnTo>
                <a:lnTo>
                  <a:pt x="444" y="2248"/>
                </a:lnTo>
                <a:lnTo>
                  <a:pt x="448" y="2248"/>
                </a:lnTo>
                <a:lnTo>
                  <a:pt x="450" y="2248"/>
                </a:lnTo>
                <a:lnTo>
                  <a:pt x="452" y="2250"/>
                </a:lnTo>
                <a:lnTo>
                  <a:pt x="452" y="2250"/>
                </a:lnTo>
                <a:lnTo>
                  <a:pt x="452" y="2250"/>
                </a:lnTo>
                <a:lnTo>
                  <a:pt x="454" y="2250"/>
                </a:lnTo>
                <a:lnTo>
                  <a:pt x="454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72" y="2254"/>
                </a:lnTo>
                <a:lnTo>
                  <a:pt x="472" y="2254"/>
                </a:lnTo>
                <a:lnTo>
                  <a:pt x="476" y="2254"/>
                </a:lnTo>
                <a:lnTo>
                  <a:pt x="476" y="2254"/>
                </a:lnTo>
                <a:lnTo>
                  <a:pt x="478" y="2254"/>
                </a:lnTo>
                <a:lnTo>
                  <a:pt x="478" y="2254"/>
                </a:lnTo>
                <a:lnTo>
                  <a:pt x="484" y="2256"/>
                </a:lnTo>
                <a:lnTo>
                  <a:pt x="486" y="2256"/>
                </a:lnTo>
                <a:lnTo>
                  <a:pt x="486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4" y="2256"/>
                </a:lnTo>
                <a:lnTo>
                  <a:pt x="494" y="2256"/>
                </a:lnTo>
                <a:lnTo>
                  <a:pt x="504" y="2256"/>
                </a:lnTo>
                <a:lnTo>
                  <a:pt x="514" y="2254"/>
                </a:lnTo>
                <a:lnTo>
                  <a:pt x="514" y="2254"/>
                </a:lnTo>
                <a:lnTo>
                  <a:pt x="516" y="2254"/>
                </a:lnTo>
                <a:lnTo>
                  <a:pt x="516" y="2254"/>
                </a:lnTo>
                <a:lnTo>
                  <a:pt x="522" y="2252"/>
                </a:lnTo>
                <a:lnTo>
                  <a:pt x="526" y="2250"/>
                </a:lnTo>
                <a:lnTo>
                  <a:pt x="532" y="2242"/>
                </a:lnTo>
                <a:lnTo>
                  <a:pt x="532" y="2242"/>
                </a:lnTo>
                <a:lnTo>
                  <a:pt x="534" y="2236"/>
                </a:lnTo>
                <a:lnTo>
                  <a:pt x="536" y="2228"/>
                </a:lnTo>
                <a:lnTo>
                  <a:pt x="536" y="2220"/>
                </a:lnTo>
                <a:lnTo>
                  <a:pt x="534" y="2210"/>
                </a:lnTo>
                <a:lnTo>
                  <a:pt x="534" y="2210"/>
                </a:lnTo>
                <a:lnTo>
                  <a:pt x="530" y="2204"/>
                </a:lnTo>
                <a:lnTo>
                  <a:pt x="530" y="2204"/>
                </a:lnTo>
                <a:lnTo>
                  <a:pt x="530" y="2204"/>
                </a:lnTo>
                <a:lnTo>
                  <a:pt x="528" y="2198"/>
                </a:lnTo>
                <a:lnTo>
                  <a:pt x="528" y="2198"/>
                </a:lnTo>
                <a:lnTo>
                  <a:pt x="528" y="2198"/>
                </a:lnTo>
                <a:lnTo>
                  <a:pt x="524" y="2192"/>
                </a:lnTo>
                <a:lnTo>
                  <a:pt x="524" y="2192"/>
                </a:lnTo>
                <a:lnTo>
                  <a:pt x="524" y="2192"/>
                </a:lnTo>
                <a:lnTo>
                  <a:pt x="508" y="2172"/>
                </a:lnTo>
                <a:lnTo>
                  <a:pt x="508" y="2172"/>
                </a:lnTo>
                <a:lnTo>
                  <a:pt x="508" y="2172"/>
                </a:lnTo>
                <a:lnTo>
                  <a:pt x="480" y="2142"/>
                </a:lnTo>
                <a:lnTo>
                  <a:pt x="464" y="2126"/>
                </a:lnTo>
                <a:lnTo>
                  <a:pt x="450" y="2108"/>
                </a:lnTo>
                <a:lnTo>
                  <a:pt x="450" y="2106"/>
                </a:lnTo>
                <a:lnTo>
                  <a:pt x="498" y="1258"/>
                </a:lnTo>
                <a:lnTo>
                  <a:pt x="514" y="950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60"/>
                </a:lnTo>
                <a:lnTo>
                  <a:pt x="522" y="1146"/>
                </a:lnTo>
                <a:lnTo>
                  <a:pt x="508" y="1310"/>
                </a:lnTo>
                <a:lnTo>
                  <a:pt x="508" y="1310"/>
                </a:lnTo>
                <a:lnTo>
                  <a:pt x="508" y="1314"/>
                </a:lnTo>
                <a:lnTo>
                  <a:pt x="504" y="1376"/>
                </a:lnTo>
                <a:lnTo>
                  <a:pt x="504" y="1376"/>
                </a:lnTo>
                <a:lnTo>
                  <a:pt x="504" y="1378"/>
                </a:lnTo>
                <a:lnTo>
                  <a:pt x="506" y="1380"/>
                </a:lnTo>
                <a:lnTo>
                  <a:pt x="510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4" y="1384"/>
                </a:lnTo>
                <a:lnTo>
                  <a:pt x="514" y="1384"/>
                </a:lnTo>
                <a:lnTo>
                  <a:pt x="518" y="1392"/>
                </a:lnTo>
                <a:lnTo>
                  <a:pt x="524" y="1398"/>
                </a:lnTo>
                <a:lnTo>
                  <a:pt x="530" y="1402"/>
                </a:lnTo>
                <a:lnTo>
                  <a:pt x="536" y="1404"/>
                </a:lnTo>
                <a:lnTo>
                  <a:pt x="538" y="1404"/>
                </a:lnTo>
                <a:lnTo>
                  <a:pt x="538" y="1404"/>
                </a:lnTo>
                <a:lnTo>
                  <a:pt x="540" y="1406"/>
                </a:lnTo>
                <a:lnTo>
                  <a:pt x="540" y="1406"/>
                </a:lnTo>
                <a:lnTo>
                  <a:pt x="542" y="1406"/>
                </a:lnTo>
                <a:lnTo>
                  <a:pt x="544" y="1406"/>
                </a:lnTo>
                <a:lnTo>
                  <a:pt x="544" y="1406"/>
                </a:lnTo>
                <a:lnTo>
                  <a:pt x="546" y="1406"/>
                </a:lnTo>
                <a:lnTo>
                  <a:pt x="546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56" y="1404"/>
                </a:lnTo>
                <a:lnTo>
                  <a:pt x="564" y="1402"/>
                </a:lnTo>
                <a:lnTo>
                  <a:pt x="572" y="1396"/>
                </a:lnTo>
                <a:lnTo>
                  <a:pt x="578" y="1390"/>
                </a:lnTo>
                <a:lnTo>
                  <a:pt x="584" y="1382"/>
                </a:lnTo>
                <a:lnTo>
                  <a:pt x="590" y="1372"/>
                </a:lnTo>
                <a:lnTo>
                  <a:pt x="592" y="1360"/>
                </a:lnTo>
                <a:lnTo>
                  <a:pt x="596" y="1346"/>
                </a:lnTo>
                <a:lnTo>
                  <a:pt x="598" y="1320"/>
                </a:lnTo>
                <a:lnTo>
                  <a:pt x="596" y="1320"/>
                </a:lnTo>
                <a:lnTo>
                  <a:pt x="616" y="1146"/>
                </a:lnTo>
                <a:lnTo>
                  <a:pt x="616" y="1146"/>
                </a:lnTo>
                <a:lnTo>
                  <a:pt x="626" y="1078"/>
                </a:lnTo>
                <a:lnTo>
                  <a:pt x="626" y="1078"/>
                </a:lnTo>
                <a:lnTo>
                  <a:pt x="626" y="1060"/>
                </a:lnTo>
                <a:lnTo>
                  <a:pt x="624" y="1046"/>
                </a:lnTo>
                <a:lnTo>
                  <a:pt x="624" y="1044"/>
                </a:lnTo>
                <a:lnTo>
                  <a:pt x="618" y="718"/>
                </a:lnTo>
                <a:lnTo>
                  <a:pt x="618" y="718"/>
                </a:lnTo>
                <a:lnTo>
                  <a:pt x="616" y="706"/>
                </a:lnTo>
                <a:lnTo>
                  <a:pt x="614" y="694"/>
                </a:lnTo>
                <a:lnTo>
                  <a:pt x="612" y="684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10" y="676"/>
                </a:lnTo>
                <a:lnTo>
                  <a:pt x="608" y="676"/>
                </a:lnTo>
                <a:lnTo>
                  <a:pt x="604" y="672"/>
                </a:lnTo>
                <a:lnTo>
                  <a:pt x="604" y="672"/>
                </a:lnTo>
                <a:lnTo>
                  <a:pt x="594" y="658"/>
                </a:lnTo>
                <a:lnTo>
                  <a:pt x="580" y="646"/>
                </a:lnTo>
                <a:lnTo>
                  <a:pt x="580" y="646"/>
                </a:lnTo>
                <a:lnTo>
                  <a:pt x="576" y="636"/>
                </a:lnTo>
                <a:lnTo>
                  <a:pt x="576" y="626"/>
                </a:lnTo>
                <a:lnTo>
                  <a:pt x="576" y="626"/>
                </a:lnTo>
                <a:lnTo>
                  <a:pt x="582" y="606"/>
                </a:lnTo>
                <a:lnTo>
                  <a:pt x="588" y="588"/>
                </a:lnTo>
                <a:lnTo>
                  <a:pt x="596" y="572"/>
                </a:lnTo>
                <a:lnTo>
                  <a:pt x="604" y="556"/>
                </a:lnTo>
                <a:lnTo>
                  <a:pt x="608" y="540"/>
                </a:lnTo>
                <a:lnTo>
                  <a:pt x="608" y="532"/>
                </a:lnTo>
                <a:lnTo>
                  <a:pt x="608" y="524"/>
                </a:lnTo>
                <a:lnTo>
                  <a:pt x="606" y="516"/>
                </a:lnTo>
                <a:lnTo>
                  <a:pt x="602" y="508"/>
                </a:lnTo>
                <a:lnTo>
                  <a:pt x="596" y="498"/>
                </a:lnTo>
                <a:lnTo>
                  <a:pt x="588" y="490"/>
                </a:lnTo>
                <a:lnTo>
                  <a:pt x="588" y="490"/>
                </a:lnTo>
                <a:lnTo>
                  <a:pt x="574" y="474"/>
                </a:lnTo>
                <a:lnTo>
                  <a:pt x="566" y="462"/>
                </a:lnTo>
                <a:lnTo>
                  <a:pt x="560" y="452"/>
                </a:lnTo>
                <a:lnTo>
                  <a:pt x="556" y="442"/>
                </a:lnTo>
                <a:lnTo>
                  <a:pt x="556" y="442"/>
                </a:lnTo>
                <a:lnTo>
                  <a:pt x="558" y="436"/>
                </a:lnTo>
                <a:lnTo>
                  <a:pt x="558" y="436"/>
                </a:lnTo>
                <a:lnTo>
                  <a:pt x="566" y="446"/>
                </a:lnTo>
                <a:lnTo>
                  <a:pt x="576" y="454"/>
                </a:lnTo>
                <a:lnTo>
                  <a:pt x="578" y="456"/>
                </a:lnTo>
                <a:lnTo>
                  <a:pt x="578" y="456"/>
                </a:lnTo>
                <a:lnTo>
                  <a:pt x="582" y="458"/>
                </a:lnTo>
                <a:lnTo>
                  <a:pt x="584" y="458"/>
                </a:lnTo>
                <a:lnTo>
                  <a:pt x="584" y="458"/>
                </a:lnTo>
                <a:lnTo>
                  <a:pt x="592" y="460"/>
                </a:lnTo>
                <a:lnTo>
                  <a:pt x="592" y="460"/>
                </a:lnTo>
                <a:lnTo>
                  <a:pt x="596" y="462"/>
                </a:lnTo>
                <a:lnTo>
                  <a:pt x="596" y="462"/>
                </a:lnTo>
                <a:lnTo>
                  <a:pt x="598" y="462"/>
                </a:lnTo>
                <a:lnTo>
                  <a:pt x="598" y="462"/>
                </a:lnTo>
                <a:lnTo>
                  <a:pt x="604" y="462"/>
                </a:lnTo>
                <a:lnTo>
                  <a:pt x="604" y="462"/>
                </a:lnTo>
                <a:lnTo>
                  <a:pt x="606" y="462"/>
                </a:lnTo>
                <a:lnTo>
                  <a:pt x="606" y="462"/>
                </a:lnTo>
                <a:lnTo>
                  <a:pt x="608" y="462"/>
                </a:lnTo>
                <a:lnTo>
                  <a:pt x="608" y="462"/>
                </a:lnTo>
                <a:lnTo>
                  <a:pt x="614" y="462"/>
                </a:lnTo>
                <a:lnTo>
                  <a:pt x="614" y="462"/>
                </a:lnTo>
                <a:lnTo>
                  <a:pt x="616" y="460"/>
                </a:lnTo>
                <a:lnTo>
                  <a:pt x="612" y="458"/>
                </a:lnTo>
                <a:lnTo>
                  <a:pt x="598" y="452"/>
                </a:lnTo>
                <a:lnTo>
                  <a:pt x="590" y="444"/>
                </a:lnTo>
                <a:lnTo>
                  <a:pt x="582" y="438"/>
                </a:lnTo>
                <a:lnTo>
                  <a:pt x="578" y="428"/>
                </a:lnTo>
                <a:lnTo>
                  <a:pt x="576" y="416"/>
                </a:lnTo>
                <a:lnTo>
                  <a:pt x="576" y="416"/>
                </a:lnTo>
                <a:lnTo>
                  <a:pt x="578" y="400"/>
                </a:lnTo>
                <a:lnTo>
                  <a:pt x="582" y="386"/>
                </a:lnTo>
                <a:lnTo>
                  <a:pt x="590" y="362"/>
                </a:lnTo>
                <a:lnTo>
                  <a:pt x="594" y="348"/>
                </a:lnTo>
                <a:lnTo>
                  <a:pt x="596" y="338"/>
                </a:lnTo>
                <a:lnTo>
                  <a:pt x="598" y="326"/>
                </a:lnTo>
                <a:lnTo>
                  <a:pt x="596" y="314"/>
                </a:lnTo>
                <a:lnTo>
                  <a:pt x="596" y="314"/>
                </a:lnTo>
                <a:lnTo>
                  <a:pt x="594" y="300"/>
                </a:lnTo>
                <a:lnTo>
                  <a:pt x="588" y="284"/>
                </a:lnTo>
                <a:lnTo>
                  <a:pt x="566" y="244"/>
                </a:lnTo>
                <a:lnTo>
                  <a:pt x="566" y="244"/>
                </a:lnTo>
                <a:lnTo>
                  <a:pt x="556" y="222"/>
                </a:lnTo>
                <a:lnTo>
                  <a:pt x="548" y="204"/>
                </a:lnTo>
                <a:lnTo>
                  <a:pt x="542" y="180"/>
                </a:lnTo>
                <a:lnTo>
                  <a:pt x="538" y="166"/>
                </a:lnTo>
                <a:lnTo>
                  <a:pt x="530" y="148"/>
                </a:lnTo>
                <a:lnTo>
                  <a:pt x="516" y="122"/>
                </a:lnTo>
                <a:lnTo>
                  <a:pt x="494" y="86"/>
                </a:lnTo>
                <a:lnTo>
                  <a:pt x="494" y="86"/>
                </a:lnTo>
                <a:lnTo>
                  <a:pt x="480" y="66"/>
                </a:lnTo>
                <a:lnTo>
                  <a:pt x="464" y="48"/>
                </a:lnTo>
                <a:lnTo>
                  <a:pt x="444" y="34"/>
                </a:lnTo>
                <a:lnTo>
                  <a:pt x="424" y="22"/>
                </a:lnTo>
                <a:lnTo>
                  <a:pt x="404" y="14"/>
                </a:lnTo>
                <a:lnTo>
                  <a:pt x="382" y="8"/>
                </a:lnTo>
                <a:lnTo>
                  <a:pt x="360" y="2"/>
                </a:lnTo>
                <a:lnTo>
                  <a:pt x="338" y="0"/>
                </a:lnTo>
                <a:lnTo>
                  <a:pt x="338" y="0"/>
                </a:lnTo>
                <a:lnTo>
                  <a:pt x="338" y="0"/>
                </a:lnTo>
                <a:lnTo>
                  <a:pt x="328" y="0"/>
                </a:lnTo>
                <a:lnTo>
                  <a:pt x="328" y="0"/>
                </a:lnTo>
                <a:lnTo>
                  <a:pt x="324" y="0"/>
                </a:lnTo>
                <a:lnTo>
                  <a:pt x="324" y="0"/>
                </a:lnTo>
                <a:lnTo>
                  <a:pt x="318" y="0"/>
                </a:lnTo>
                <a:lnTo>
                  <a:pt x="318" y="0"/>
                </a:lnTo>
                <a:lnTo>
                  <a:pt x="316" y="0"/>
                </a:lnTo>
                <a:lnTo>
                  <a:pt x="31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66" name="Freeform 5">
            <a:extLst>
              <a:ext uri="{FF2B5EF4-FFF2-40B4-BE49-F238E27FC236}">
                <a16:creationId xmlns:a16="http://schemas.microsoft.com/office/drawing/2014/main" id="{43BF025C-46B7-A44F-B2F0-55091FAA891B}"/>
              </a:ext>
            </a:extLst>
          </p:cNvPr>
          <p:cNvSpPr>
            <a:spLocks/>
          </p:cNvSpPr>
          <p:nvPr/>
        </p:nvSpPr>
        <p:spPr bwMode="auto">
          <a:xfrm>
            <a:off x="11306472" y="472002"/>
            <a:ext cx="158071" cy="422956"/>
          </a:xfrm>
          <a:custGeom>
            <a:avLst/>
            <a:gdLst>
              <a:gd name="T0" fmla="*/ 318 w 882"/>
              <a:gd name="T1" fmla="*/ 22 h 2360"/>
              <a:gd name="T2" fmla="*/ 218 w 882"/>
              <a:gd name="T3" fmla="*/ 108 h 2360"/>
              <a:gd name="T4" fmla="*/ 184 w 882"/>
              <a:gd name="T5" fmla="*/ 278 h 2360"/>
              <a:gd name="T6" fmla="*/ 172 w 882"/>
              <a:gd name="T7" fmla="*/ 308 h 2360"/>
              <a:gd name="T8" fmla="*/ 154 w 882"/>
              <a:gd name="T9" fmla="*/ 352 h 2360"/>
              <a:gd name="T10" fmla="*/ 184 w 882"/>
              <a:gd name="T11" fmla="*/ 414 h 2360"/>
              <a:gd name="T12" fmla="*/ 208 w 882"/>
              <a:gd name="T13" fmla="*/ 422 h 2360"/>
              <a:gd name="T14" fmla="*/ 254 w 882"/>
              <a:gd name="T15" fmla="*/ 548 h 2360"/>
              <a:gd name="T16" fmla="*/ 324 w 882"/>
              <a:gd name="T17" fmla="*/ 682 h 2360"/>
              <a:gd name="T18" fmla="*/ 182 w 882"/>
              <a:gd name="T19" fmla="*/ 702 h 2360"/>
              <a:gd name="T20" fmla="*/ 38 w 882"/>
              <a:gd name="T21" fmla="*/ 1098 h 2360"/>
              <a:gd name="T22" fmla="*/ 4 w 882"/>
              <a:gd name="T23" fmla="*/ 1400 h 2360"/>
              <a:gd name="T24" fmla="*/ 12 w 882"/>
              <a:gd name="T25" fmla="*/ 1492 h 2360"/>
              <a:gd name="T26" fmla="*/ 86 w 882"/>
              <a:gd name="T27" fmla="*/ 1538 h 2360"/>
              <a:gd name="T28" fmla="*/ 142 w 882"/>
              <a:gd name="T29" fmla="*/ 1516 h 2360"/>
              <a:gd name="T30" fmla="*/ 168 w 882"/>
              <a:gd name="T31" fmla="*/ 1448 h 2360"/>
              <a:gd name="T32" fmla="*/ 208 w 882"/>
              <a:gd name="T33" fmla="*/ 1138 h 2360"/>
              <a:gd name="T34" fmla="*/ 208 w 882"/>
              <a:gd name="T35" fmla="*/ 2204 h 2360"/>
              <a:gd name="T36" fmla="*/ 140 w 882"/>
              <a:gd name="T37" fmla="*/ 2294 h 2360"/>
              <a:gd name="T38" fmla="*/ 170 w 882"/>
              <a:gd name="T39" fmla="*/ 2356 h 2360"/>
              <a:gd name="T40" fmla="*/ 246 w 882"/>
              <a:gd name="T41" fmla="*/ 2352 h 2360"/>
              <a:gd name="T42" fmla="*/ 338 w 882"/>
              <a:gd name="T43" fmla="*/ 2302 h 2360"/>
              <a:gd name="T44" fmla="*/ 394 w 882"/>
              <a:gd name="T45" fmla="*/ 2256 h 2360"/>
              <a:gd name="T46" fmla="*/ 400 w 882"/>
              <a:gd name="T47" fmla="*/ 1590 h 2360"/>
              <a:gd name="T48" fmla="*/ 424 w 882"/>
              <a:gd name="T49" fmla="*/ 1552 h 2360"/>
              <a:gd name="T50" fmla="*/ 460 w 882"/>
              <a:gd name="T51" fmla="*/ 1556 h 2360"/>
              <a:gd name="T52" fmla="*/ 478 w 882"/>
              <a:gd name="T53" fmla="*/ 2204 h 2360"/>
              <a:gd name="T54" fmla="*/ 480 w 882"/>
              <a:gd name="T55" fmla="*/ 2240 h 2360"/>
              <a:gd name="T56" fmla="*/ 538 w 882"/>
              <a:gd name="T57" fmla="*/ 2302 h 2360"/>
              <a:gd name="T58" fmla="*/ 612 w 882"/>
              <a:gd name="T59" fmla="*/ 2346 h 2360"/>
              <a:gd name="T60" fmla="*/ 678 w 882"/>
              <a:gd name="T61" fmla="*/ 2358 h 2360"/>
              <a:gd name="T62" fmla="*/ 734 w 882"/>
              <a:gd name="T63" fmla="*/ 2336 h 2360"/>
              <a:gd name="T64" fmla="*/ 726 w 882"/>
              <a:gd name="T65" fmla="*/ 2272 h 2360"/>
              <a:gd name="T66" fmla="*/ 672 w 882"/>
              <a:gd name="T67" fmla="*/ 1358 h 2360"/>
              <a:gd name="T68" fmla="*/ 710 w 882"/>
              <a:gd name="T69" fmla="*/ 1420 h 2360"/>
              <a:gd name="T70" fmla="*/ 720 w 882"/>
              <a:gd name="T71" fmla="*/ 1504 h 2360"/>
              <a:gd name="T72" fmla="*/ 738 w 882"/>
              <a:gd name="T73" fmla="*/ 1516 h 2360"/>
              <a:gd name="T74" fmla="*/ 766 w 882"/>
              <a:gd name="T75" fmla="*/ 1534 h 2360"/>
              <a:gd name="T76" fmla="*/ 784 w 882"/>
              <a:gd name="T77" fmla="*/ 1538 h 2360"/>
              <a:gd name="T78" fmla="*/ 802 w 882"/>
              <a:gd name="T79" fmla="*/ 1538 h 2360"/>
              <a:gd name="T80" fmla="*/ 812 w 882"/>
              <a:gd name="T81" fmla="*/ 1536 h 2360"/>
              <a:gd name="T82" fmla="*/ 878 w 882"/>
              <a:gd name="T83" fmla="*/ 1468 h 2360"/>
              <a:gd name="T84" fmla="*/ 846 w 882"/>
              <a:gd name="T85" fmla="*/ 1120 h 2360"/>
              <a:gd name="T86" fmla="*/ 726 w 882"/>
              <a:gd name="T87" fmla="*/ 734 h 2360"/>
              <a:gd name="T88" fmla="*/ 682 w 882"/>
              <a:gd name="T89" fmla="*/ 692 h 2360"/>
              <a:gd name="T90" fmla="*/ 546 w 882"/>
              <a:gd name="T91" fmla="*/ 652 h 2360"/>
              <a:gd name="T92" fmla="*/ 576 w 882"/>
              <a:gd name="T93" fmla="*/ 594 h 2360"/>
              <a:gd name="T94" fmla="*/ 654 w 882"/>
              <a:gd name="T95" fmla="*/ 494 h 2360"/>
              <a:gd name="T96" fmla="*/ 676 w 882"/>
              <a:gd name="T97" fmla="*/ 422 h 2360"/>
              <a:gd name="T98" fmla="*/ 682 w 882"/>
              <a:gd name="T99" fmla="*/ 422 h 2360"/>
              <a:gd name="T100" fmla="*/ 724 w 882"/>
              <a:gd name="T101" fmla="*/ 364 h 2360"/>
              <a:gd name="T102" fmla="*/ 712 w 882"/>
              <a:gd name="T103" fmla="*/ 310 h 2360"/>
              <a:gd name="T104" fmla="*/ 708 w 882"/>
              <a:gd name="T105" fmla="*/ 262 h 2360"/>
              <a:gd name="T106" fmla="*/ 700 w 882"/>
              <a:gd name="T107" fmla="*/ 132 h 2360"/>
              <a:gd name="T108" fmla="*/ 632 w 882"/>
              <a:gd name="T109" fmla="*/ 62 h 2360"/>
              <a:gd name="T110" fmla="*/ 530 w 882"/>
              <a:gd name="T111" fmla="*/ 18 h 2360"/>
              <a:gd name="T112" fmla="*/ 440 w 882"/>
              <a:gd name="T113" fmla="*/ 0 h 2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82" h="2360">
                <a:moveTo>
                  <a:pt x="426" y="0"/>
                </a:moveTo>
                <a:lnTo>
                  <a:pt x="426" y="0"/>
                </a:lnTo>
                <a:lnTo>
                  <a:pt x="398" y="2"/>
                </a:lnTo>
                <a:lnTo>
                  <a:pt x="370" y="6"/>
                </a:lnTo>
                <a:lnTo>
                  <a:pt x="344" y="12"/>
                </a:lnTo>
                <a:lnTo>
                  <a:pt x="318" y="22"/>
                </a:lnTo>
                <a:lnTo>
                  <a:pt x="294" y="34"/>
                </a:lnTo>
                <a:lnTo>
                  <a:pt x="272" y="48"/>
                </a:lnTo>
                <a:lnTo>
                  <a:pt x="250" y="66"/>
                </a:lnTo>
                <a:lnTo>
                  <a:pt x="232" y="86"/>
                </a:lnTo>
                <a:lnTo>
                  <a:pt x="232" y="86"/>
                </a:lnTo>
                <a:lnTo>
                  <a:pt x="218" y="108"/>
                </a:lnTo>
                <a:lnTo>
                  <a:pt x="206" y="134"/>
                </a:lnTo>
                <a:lnTo>
                  <a:pt x="196" y="160"/>
                </a:lnTo>
                <a:lnTo>
                  <a:pt x="190" y="188"/>
                </a:lnTo>
                <a:lnTo>
                  <a:pt x="186" y="218"/>
                </a:lnTo>
                <a:lnTo>
                  <a:pt x="184" y="248"/>
                </a:lnTo>
                <a:lnTo>
                  <a:pt x="184" y="278"/>
                </a:lnTo>
                <a:lnTo>
                  <a:pt x="186" y="308"/>
                </a:lnTo>
                <a:lnTo>
                  <a:pt x="186" y="308"/>
                </a:lnTo>
                <a:lnTo>
                  <a:pt x="180" y="306"/>
                </a:lnTo>
                <a:lnTo>
                  <a:pt x="180" y="306"/>
                </a:lnTo>
                <a:lnTo>
                  <a:pt x="172" y="308"/>
                </a:lnTo>
                <a:lnTo>
                  <a:pt x="172" y="308"/>
                </a:lnTo>
                <a:lnTo>
                  <a:pt x="166" y="310"/>
                </a:lnTo>
                <a:lnTo>
                  <a:pt x="162" y="316"/>
                </a:lnTo>
                <a:lnTo>
                  <a:pt x="158" y="324"/>
                </a:lnTo>
                <a:lnTo>
                  <a:pt x="154" y="332"/>
                </a:lnTo>
                <a:lnTo>
                  <a:pt x="154" y="342"/>
                </a:lnTo>
                <a:lnTo>
                  <a:pt x="154" y="352"/>
                </a:lnTo>
                <a:lnTo>
                  <a:pt x="156" y="364"/>
                </a:lnTo>
                <a:lnTo>
                  <a:pt x="158" y="376"/>
                </a:lnTo>
                <a:lnTo>
                  <a:pt x="158" y="376"/>
                </a:lnTo>
                <a:lnTo>
                  <a:pt x="168" y="394"/>
                </a:lnTo>
                <a:lnTo>
                  <a:pt x="178" y="410"/>
                </a:lnTo>
                <a:lnTo>
                  <a:pt x="184" y="414"/>
                </a:lnTo>
                <a:lnTo>
                  <a:pt x="190" y="418"/>
                </a:lnTo>
                <a:lnTo>
                  <a:pt x="198" y="422"/>
                </a:lnTo>
                <a:lnTo>
                  <a:pt x="204" y="422"/>
                </a:lnTo>
                <a:lnTo>
                  <a:pt x="204" y="422"/>
                </a:lnTo>
                <a:lnTo>
                  <a:pt x="208" y="422"/>
                </a:lnTo>
                <a:lnTo>
                  <a:pt x="208" y="422"/>
                </a:lnTo>
                <a:lnTo>
                  <a:pt x="216" y="462"/>
                </a:lnTo>
                <a:lnTo>
                  <a:pt x="226" y="494"/>
                </a:lnTo>
                <a:lnTo>
                  <a:pt x="234" y="518"/>
                </a:lnTo>
                <a:lnTo>
                  <a:pt x="240" y="530"/>
                </a:lnTo>
                <a:lnTo>
                  <a:pt x="240" y="530"/>
                </a:lnTo>
                <a:lnTo>
                  <a:pt x="254" y="548"/>
                </a:lnTo>
                <a:lnTo>
                  <a:pt x="276" y="570"/>
                </a:lnTo>
                <a:lnTo>
                  <a:pt x="304" y="592"/>
                </a:lnTo>
                <a:lnTo>
                  <a:pt x="334" y="616"/>
                </a:lnTo>
                <a:lnTo>
                  <a:pt x="334" y="654"/>
                </a:lnTo>
                <a:lnTo>
                  <a:pt x="332" y="652"/>
                </a:lnTo>
                <a:lnTo>
                  <a:pt x="324" y="682"/>
                </a:lnTo>
                <a:lnTo>
                  <a:pt x="310" y="688"/>
                </a:lnTo>
                <a:lnTo>
                  <a:pt x="208" y="688"/>
                </a:lnTo>
                <a:lnTo>
                  <a:pt x="208" y="690"/>
                </a:lnTo>
                <a:lnTo>
                  <a:pt x="208" y="690"/>
                </a:lnTo>
                <a:lnTo>
                  <a:pt x="190" y="696"/>
                </a:lnTo>
                <a:lnTo>
                  <a:pt x="182" y="702"/>
                </a:lnTo>
                <a:lnTo>
                  <a:pt x="174" y="706"/>
                </a:lnTo>
                <a:lnTo>
                  <a:pt x="166" y="714"/>
                </a:lnTo>
                <a:lnTo>
                  <a:pt x="160" y="722"/>
                </a:lnTo>
                <a:lnTo>
                  <a:pt x="156" y="732"/>
                </a:lnTo>
                <a:lnTo>
                  <a:pt x="150" y="742"/>
                </a:lnTo>
                <a:lnTo>
                  <a:pt x="38" y="1098"/>
                </a:lnTo>
                <a:lnTo>
                  <a:pt x="38" y="1098"/>
                </a:lnTo>
                <a:lnTo>
                  <a:pt x="36" y="1110"/>
                </a:lnTo>
                <a:lnTo>
                  <a:pt x="34" y="1120"/>
                </a:lnTo>
                <a:lnTo>
                  <a:pt x="34" y="1120"/>
                </a:lnTo>
                <a:lnTo>
                  <a:pt x="32" y="1132"/>
                </a:lnTo>
                <a:lnTo>
                  <a:pt x="4" y="1400"/>
                </a:lnTo>
                <a:lnTo>
                  <a:pt x="0" y="1428"/>
                </a:lnTo>
                <a:lnTo>
                  <a:pt x="0" y="1428"/>
                </a:lnTo>
                <a:lnTo>
                  <a:pt x="0" y="1440"/>
                </a:lnTo>
                <a:lnTo>
                  <a:pt x="0" y="1452"/>
                </a:lnTo>
                <a:lnTo>
                  <a:pt x="4" y="1474"/>
                </a:lnTo>
                <a:lnTo>
                  <a:pt x="12" y="1492"/>
                </a:lnTo>
                <a:lnTo>
                  <a:pt x="24" y="1508"/>
                </a:lnTo>
                <a:lnTo>
                  <a:pt x="36" y="1522"/>
                </a:lnTo>
                <a:lnTo>
                  <a:pt x="52" y="1532"/>
                </a:lnTo>
                <a:lnTo>
                  <a:pt x="70" y="1536"/>
                </a:lnTo>
                <a:lnTo>
                  <a:pt x="86" y="1538"/>
                </a:lnTo>
                <a:lnTo>
                  <a:pt x="86" y="1538"/>
                </a:lnTo>
                <a:lnTo>
                  <a:pt x="102" y="1538"/>
                </a:lnTo>
                <a:lnTo>
                  <a:pt x="114" y="1534"/>
                </a:lnTo>
                <a:lnTo>
                  <a:pt x="128" y="1526"/>
                </a:lnTo>
                <a:lnTo>
                  <a:pt x="140" y="1516"/>
                </a:lnTo>
                <a:lnTo>
                  <a:pt x="140" y="1516"/>
                </a:lnTo>
                <a:lnTo>
                  <a:pt x="142" y="1516"/>
                </a:lnTo>
                <a:lnTo>
                  <a:pt x="142" y="1516"/>
                </a:lnTo>
                <a:lnTo>
                  <a:pt x="148" y="1514"/>
                </a:lnTo>
                <a:lnTo>
                  <a:pt x="154" y="1510"/>
                </a:lnTo>
                <a:lnTo>
                  <a:pt x="160" y="1506"/>
                </a:lnTo>
                <a:lnTo>
                  <a:pt x="162" y="1498"/>
                </a:lnTo>
                <a:lnTo>
                  <a:pt x="168" y="1448"/>
                </a:lnTo>
                <a:lnTo>
                  <a:pt x="168" y="1446"/>
                </a:lnTo>
                <a:lnTo>
                  <a:pt x="172" y="1420"/>
                </a:lnTo>
                <a:lnTo>
                  <a:pt x="204" y="1150"/>
                </a:lnTo>
                <a:lnTo>
                  <a:pt x="204" y="1150"/>
                </a:lnTo>
                <a:lnTo>
                  <a:pt x="204" y="1146"/>
                </a:lnTo>
                <a:lnTo>
                  <a:pt x="208" y="1138"/>
                </a:lnTo>
                <a:lnTo>
                  <a:pt x="208" y="1358"/>
                </a:lnTo>
                <a:lnTo>
                  <a:pt x="208" y="1528"/>
                </a:lnTo>
                <a:lnTo>
                  <a:pt x="208" y="2204"/>
                </a:lnTo>
                <a:lnTo>
                  <a:pt x="208" y="2204"/>
                </a:lnTo>
                <a:lnTo>
                  <a:pt x="208" y="2204"/>
                </a:lnTo>
                <a:lnTo>
                  <a:pt x="208" y="2204"/>
                </a:lnTo>
                <a:lnTo>
                  <a:pt x="186" y="2228"/>
                </a:lnTo>
                <a:lnTo>
                  <a:pt x="166" y="2250"/>
                </a:lnTo>
                <a:lnTo>
                  <a:pt x="150" y="2272"/>
                </a:lnTo>
                <a:lnTo>
                  <a:pt x="144" y="2282"/>
                </a:lnTo>
                <a:lnTo>
                  <a:pt x="140" y="2294"/>
                </a:lnTo>
                <a:lnTo>
                  <a:pt x="140" y="2294"/>
                </a:lnTo>
                <a:lnTo>
                  <a:pt x="136" y="2310"/>
                </a:lnTo>
                <a:lnTo>
                  <a:pt x="138" y="2326"/>
                </a:lnTo>
                <a:lnTo>
                  <a:pt x="142" y="2336"/>
                </a:lnTo>
                <a:lnTo>
                  <a:pt x="148" y="2346"/>
                </a:lnTo>
                <a:lnTo>
                  <a:pt x="158" y="2352"/>
                </a:lnTo>
                <a:lnTo>
                  <a:pt x="170" y="2356"/>
                </a:lnTo>
                <a:lnTo>
                  <a:pt x="184" y="2358"/>
                </a:lnTo>
                <a:lnTo>
                  <a:pt x="198" y="2360"/>
                </a:lnTo>
                <a:lnTo>
                  <a:pt x="198" y="2360"/>
                </a:lnTo>
                <a:lnTo>
                  <a:pt x="222" y="2358"/>
                </a:lnTo>
                <a:lnTo>
                  <a:pt x="246" y="2352"/>
                </a:lnTo>
                <a:lnTo>
                  <a:pt x="246" y="2352"/>
                </a:lnTo>
                <a:lnTo>
                  <a:pt x="260" y="2346"/>
                </a:lnTo>
                <a:lnTo>
                  <a:pt x="274" y="2340"/>
                </a:lnTo>
                <a:lnTo>
                  <a:pt x="298" y="2326"/>
                </a:lnTo>
                <a:lnTo>
                  <a:pt x="320" y="2312"/>
                </a:lnTo>
                <a:lnTo>
                  <a:pt x="330" y="2306"/>
                </a:lnTo>
                <a:lnTo>
                  <a:pt x="338" y="2302"/>
                </a:lnTo>
                <a:lnTo>
                  <a:pt x="338" y="2302"/>
                </a:lnTo>
                <a:lnTo>
                  <a:pt x="356" y="2296"/>
                </a:lnTo>
                <a:lnTo>
                  <a:pt x="370" y="2288"/>
                </a:lnTo>
                <a:lnTo>
                  <a:pt x="382" y="2280"/>
                </a:lnTo>
                <a:lnTo>
                  <a:pt x="388" y="2268"/>
                </a:lnTo>
                <a:lnTo>
                  <a:pt x="394" y="2256"/>
                </a:lnTo>
                <a:lnTo>
                  <a:pt x="396" y="2240"/>
                </a:lnTo>
                <a:lnTo>
                  <a:pt x="394" y="2224"/>
                </a:lnTo>
                <a:lnTo>
                  <a:pt x="392" y="2204"/>
                </a:lnTo>
                <a:lnTo>
                  <a:pt x="400" y="2204"/>
                </a:lnTo>
                <a:lnTo>
                  <a:pt x="400" y="1590"/>
                </a:lnTo>
                <a:lnTo>
                  <a:pt x="400" y="1590"/>
                </a:lnTo>
                <a:lnTo>
                  <a:pt x="400" y="1580"/>
                </a:lnTo>
                <a:lnTo>
                  <a:pt x="404" y="1572"/>
                </a:lnTo>
                <a:lnTo>
                  <a:pt x="408" y="1564"/>
                </a:lnTo>
                <a:lnTo>
                  <a:pt x="412" y="1560"/>
                </a:lnTo>
                <a:lnTo>
                  <a:pt x="418" y="1554"/>
                </a:lnTo>
                <a:lnTo>
                  <a:pt x="424" y="1552"/>
                </a:lnTo>
                <a:lnTo>
                  <a:pt x="432" y="1550"/>
                </a:lnTo>
                <a:lnTo>
                  <a:pt x="440" y="1550"/>
                </a:lnTo>
                <a:lnTo>
                  <a:pt x="440" y="1550"/>
                </a:lnTo>
                <a:lnTo>
                  <a:pt x="446" y="1550"/>
                </a:lnTo>
                <a:lnTo>
                  <a:pt x="454" y="1552"/>
                </a:lnTo>
                <a:lnTo>
                  <a:pt x="460" y="1556"/>
                </a:lnTo>
                <a:lnTo>
                  <a:pt x="466" y="1560"/>
                </a:lnTo>
                <a:lnTo>
                  <a:pt x="472" y="1564"/>
                </a:lnTo>
                <a:lnTo>
                  <a:pt x="476" y="1572"/>
                </a:lnTo>
                <a:lnTo>
                  <a:pt x="478" y="1580"/>
                </a:lnTo>
                <a:lnTo>
                  <a:pt x="478" y="1590"/>
                </a:lnTo>
                <a:lnTo>
                  <a:pt x="478" y="2204"/>
                </a:lnTo>
                <a:lnTo>
                  <a:pt x="478" y="2204"/>
                </a:lnTo>
                <a:lnTo>
                  <a:pt x="484" y="2204"/>
                </a:lnTo>
                <a:lnTo>
                  <a:pt x="484" y="2204"/>
                </a:lnTo>
                <a:lnTo>
                  <a:pt x="484" y="2204"/>
                </a:lnTo>
                <a:lnTo>
                  <a:pt x="480" y="2224"/>
                </a:lnTo>
                <a:lnTo>
                  <a:pt x="480" y="2240"/>
                </a:lnTo>
                <a:lnTo>
                  <a:pt x="482" y="2256"/>
                </a:lnTo>
                <a:lnTo>
                  <a:pt x="486" y="2268"/>
                </a:lnTo>
                <a:lnTo>
                  <a:pt x="494" y="2280"/>
                </a:lnTo>
                <a:lnTo>
                  <a:pt x="506" y="2288"/>
                </a:lnTo>
                <a:lnTo>
                  <a:pt x="520" y="2296"/>
                </a:lnTo>
                <a:lnTo>
                  <a:pt x="538" y="2302"/>
                </a:lnTo>
                <a:lnTo>
                  <a:pt x="538" y="2302"/>
                </a:lnTo>
                <a:lnTo>
                  <a:pt x="546" y="2306"/>
                </a:lnTo>
                <a:lnTo>
                  <a:pt x="556" y="2312"/>
                </a:lnTo>
                <a:lnTo>
                  <a:pt x="576" y="2324"/>
                </a:lnTo>
                <a:lnTo>
                  <a:pt x="600" y="2340"/>
                </a:lnTo>
                <a:lnTo>
                  <a:pt x="612" y="2346"/>
                </a:lnTo>
                <a:lnTo>
                  <a:pt x="628" y="2352"/>
                </a:lnTo>
                <a:lnTo>
                  <a:pt x="628" y="2352"/>
                </a:lnTo>
                <a:lnTo>
                  <a:pt x="652" y="2356"/>
                </a:lnTo>
                <a:lnTo>
                  <a:pt x="678" y="2358"/>
                </a:lnTo>
                <a:lnTo>
                  <a:pt x="678" y="2358"/>
                </a:lnTo>
                <a:lnTo>
                  <a:pt x="678" y="2358"/>
                </a:lnTo>
                <a:lnTo>
                  <a:pt x="678" y="2358"/>
                </a:lnTo>
                <a:lnTo>
                  <a:pt x="692" y="2358"/>
                </a:lnTo>
                <a:lnTo>
                  <a:pt x="706" y="2356"/>
                </a:lnTo>
                <a:lnTo>
                  <a:pt x="718" y="2352"/>
                </a:lnTo>
                <a:lnTo>
                  <a:pt x="728" y="2344"/>
                </a:lnTo>
                <a:lnTo>
                  <a:pt x="734" y="2336"/>
                </a:lnTo>
                <a:lnTo>
                  <a:pt x="738" y="2326"/>
                </a:lnTo>
                <a:lnTo>
                  <a:pt x="740" y="2310"/>
                </a:lnTo>
                <a:lnTo>
                  <a:pt x="736" y="2294"/>
                </a:lnTo>
                <a:lnTo>
                  <a:pt x="736" y="2294"/>
                </a:lnTo>
                <a:lnTo>
                  <a:pt x="732" y="2282"/>
                </a:lnTo>
                <a:lnTo>
                  <a:pt x="726" y="2272"/>
                </a:lnTo>
                <a:lnTo>
                  <a:pt x="710" y="2250"/>
                </a:lnTo>
                <a:lnTo>
                  <a:pt x="690" y="2228"/>
                </a:lnTo>
                <a:lnTo>
                  <a:pt x="668" y="2204"/>
                </a:lnTo>
                <a:lnTo>
                  <a:pt x="672" y="2204"/>
                </a:lnTo>
                <a:lnTo>
                  <a:pt x="672" y="2204"/>
                </a:lnTo>
                <a:lnTo>
                  <a:pt x="672" y="1358"/>
                </a:lnTo>
                <a:lnTo>
                  <a:pt x="672" y="1358"/>
                </a:lnTo>
                <a:lnTo>
                  <a:pt x="672" y="1132"/>
                </a:lnTo>
                <a:lnTo>
                  <a:pt x="676" y="1146"/>
                </a:lnTo>
                <a:lnTo>
                  <a:pt x="676" y="1146"/>
                </a:lnTo>
                <a:lnTo>
                  <a:pt x="676" y="1150"/>
                </a:lnTo>
                <a:lnTo>
                  <a:pt x="710" y="1420"/>
                </a:lnTo>
                <a:lnTo>
                  <a:pt x="712" y="1446"/>
                </a:lnTo>
                <a:lnTo>
                  <a:pt x="712" y="1446"/>
                </a:lnTo>
                <a:lnTo>
                  <a:pt x="712" y="1448"/>
                </a:lnTo>
                <a:lnTo>
                  <a:pt x="718" y="1498"/>
                </a:lnTo>
                <a:lnTo>
                  <a:pt x="718" y="1498"/>
                </a:lnTo>
                <a:lnTo>
                  <a:pt x="720" y="1504"/>
                </a:lnTo>
                <a:lnTo>
                  <a:pt x="724" y="1510"/>
                </a:lnTo>
                <a:lnTo>
                  <a:pt x="728" y="1512"/>
                </a:lnTo>
                <a:lnTo>
                  <a:pt x="734" y="1516"/>
                </a:lnTo>
                <a:lnTo>
                  <a:pt x="734" y="1516"/>
                </a:lnTo>
                <a:lnTo>
                  <a:pt x="734" y="1516"/>
                </a:lnTo>
                <a:lnTo>
                  <a:pt x="738" y="1516"/>
                </a:lnTo>
                <a:lnTo>
                  <a:pt x="740" y="1516"/>
                </a:lnTo>
                <a:lnTo>
                  <a:pt x="740" y="1516"/>
                </a:lnTo>
                <a:lnTo>
                  <a:pt x="740" y="1516"/>
                </a:lnTo>
                <a:lnTo>
                  <a:pt x="748" y="1524"/>
                </a:lnTo>
                <a:lnTo>
                  <a:pt x="758" y="1530"/>
                </a:lnTo>
                <a:lnTo>
                  <a:pt x="766" y="1534"/>
                </a:lnTo>
                <a:lnTo>
                  <a:pt x="776" y="1536"/>
                </a:lnTo>
                <a:lnTo>
                  <a:pt x="776" y="1536"/>
                </a:lnTo>
                <a:lnTo>
                  <a:pt x="776" y="1536"/>
                </a:lnTo>
                <a:lnTo>
                  <a:pt x="784" y="1538"/>
                </a:lnTo>
                <a:lnTo>
                  <a:pt x="784" y="1538"/>
                </a:lnTo>
                <a:lnTo>
                  <a:pt x="784" y="1538"/>
                </a:lnTo>
                <a:lnTo>
                  <a:pt x="794" y="1538"/>
                </a:lnTo>
                <a:lnTo>
                  <a:pt x="794" y="1538"/>
                </a:lnTo>
                <a:lnTo>
                  <a:pt x="798" y="1538"/>
                </a:lnTo>
                <a:lnTo>
                  <a:pt x="798" y="1538"/>
                </a:lnTo>
                <a:lnTo>
                  <a:pt x="802" y="1538"/>
                </a:lnTo>
                <a:lnTo>
                  <a:pt x="802" y="1538"/>
                </a:lnTo>
                <a:lnTo>
                  <a:pt x="806" y="1538"/>
                </a:lnTo>
                <a:lnTo>
                  <a:pt x="806" y="1538"/>
                </a:lnTo>
                <a:lnTo>
                  <a:pt x="810" y="1538"/>
                </a:lnTo>
                <a:lnTo>
                  <a:pt x="810" y="1538"/>
                </a:lnTo>
                <a:lnTo>
                  <a:pt x="812" y="1536"/>
                </a:lnTo>
                <a:lnTo>
                  <a:pt x="812" y="1536"/>
                </a:lnTo>
                <a:lnTo>
                  <a:pt x="826" y="1532"/>
                </a:lnTo>
                <a:lnTo>
                  <a:pt x="840" y="1524"/>
                </a:lnTo>
                <a:lnTo>
                  <a:pt x="854" y="1514"/>
                </a:lnTo>
                <a:lnTo>
                  <a:pt x="864" y="1502"/>
                </a:lnTo>
                <a:lnTo>
                  <a:pt x="872" y="1486"/>
                </a:lnTo>
                <a:lnTo>
                  <a:pt x="878" y="1468"/>
                </a:lnTo>
                <a:lnTo>
                  <a:pt x="882" y="1448"/>
                </a:lnTo>
                <a:lnTo>
                  <a:pt x="880" y="1428"/>
                </a:lnTo>
                <a:lnTo>
                  <a:pt x="878" y="1400"/>
                </a:lnTo>
                <a:lnTo>
                  <a:pt x="848" y="1132"/>
                </a:lnTo>
                <a:lnTo>
                  <a:pt x="848" y="1132"/>
                </a:lnTo>
                <a:lnTo>
                  <a:pt x="846" y="1120"/>
                </a:lnTo>
                <a:lnTo>
                  <a:pt x="846" y="1120"/>
                </a:lnTo>
                <a:lnTo>
                  <a:pt x="846" y="1110"/>
                </a:lnTo>
                <a:lnTo>
                  <a:pt x="842" y="1098"/>
                </a:lnTo>
                <a:lnTo>
                  <a:pt x="730" y="742"/>
                </a:lnTo>
                <a:lnTo>
                  <a:pt x="730" y="742"/>
                </a:lnTo>
                <a:lnTo>
                  <a:pt x="726" y="734"/>
                </a:lnTo>
                <a:lnTo>
                  <a:pt x="722" y="724"/>
                </a:lnTo>
                <a:lnTo>
                  <a:pt x="710" y="710"/>
                </a:lnTo>
                <a:lnTo>
                  <a:pt x="696" y="700"/>
                </a:lnTo>
                <a:lnTo>
                  <a:pt x="682" y="692"/>
                </a:lnTo>
                <a:lnTo>
                  <a:pt x="682" y="692"/>
                </a:lnTo>
                <a:lnTo>
                  <a:pt x="682" y="692"/>
                </a:lnTo>
                <a:lnTo>
                  <a:pt x="672" y="690"/>
                </a:lnTo>
                <a:lnTo>
                  <a:pt x="672" y="688"/>
                </a:lnTo>
                <a:lnTo>
                  <a:pt x="672" y="688"/>
                </a:lnTo>
                <a:lnTo>
                  <a:pt x="576" y="688"/>
                </a:lnTo>
                <a:lnTo>
                  <a:pt x="552" y="676"/>
                </a:lnTo>
                <a:lnTo>
                  <a:pt x="546" y="652"/>
                </a:lnTo>
                <a:lnTo>
                  <a:pt x="546" y="652"/>
                </a:lnTo>
                <a:lnTo>
                  <a:pt x="546" y="652"/>
                </a:lnTo>
                <a:lnTo>
                  <a:pt x="544" y="654"/>
                </a:lnTo>
                <a:lnTo>
                  <a:pt x="544" y="616"/>
                </a:lnTo>
                <a:lnTo>
                  <a:pt x="544" y="616"/>
                </a:lnTo>
                <a:lnTo>
                  <a:pt x="576" y="594"/>
                </a:lnTo>
                <a:lnTo>
                  <a:pt x="604" y="570"/>
                </a:lnTo>
                <a:lnTo>
                  <a:pt x="626" y="548"/>
                </a:lnTo>
                <a:lnTo>
                  <a:pt x="640" y="530"/>
                </a:lnTo>
                <a:lnTo>
                  <a:pt x="640" y="530"/>
                </a:lnTo>
                <a:lnTo>
                  <a:pt x="646" y="518"/>
                </a:lnTo>
                <a:lnTo>
                  <a:pt x="654" y="494"/>
                </a:lnTo>
                <a:lnTo>
                  <a:pt x="664" y="462"/>
                </a:lnTo>
                <a:lnTo>
                  <a:pt x="672" y="422"/>
                </a:lnTo>
                <a:lnTo>
                  <a:pt x="672" y="422"/>
                </a:lnTo>
                <a:lnTo>
                  <a:pt x="674" y="422"/>
                </a:lnTo>
                <a:lnTo>
                  <a:pt x="674" y="422"/>
                </a:lnTo>
                <a:lnTo>
                  <a:pt x="676" y="422"/>
                </a:lnTo>
                <a:lnTo>
                  <a:pt x="676" y="422"/>
                </a:lnTo>
                <a:lnTo>
                  <a:pt x="678" y="422"/>
                </a:lnTo>
                <a:lnTo>
                  <a:pt x="678" y="422"/>
                </a:lnTo>
                <a:lnTo>
                  <a:pt x="682" y="422"/>
                </a:lnTo>
                <a:lnTo>
                  <a:pt x="682" y="422"/>
                </a:lnTo>
                <a:lnTo>
                  <a:pt x="682" y="422"/>
                </a:lnTo>
                <a:lnTo>
                  <a:pt x="692" y="416"/>
                </a:lnTo>
                <a:lnTo>
                  <a:pt x="704" y="406"/>
                </a:lnTo>
                <a:lnTo>
                  <a:pt x="714" y="392"/>
                </a:lnTo>
                <a:lnTo>
                  <a:pt x="720" y="376"/>
                </a:lnTo>
                <a:lnTo>
                  <a:pt x="720" y="376"/>
                </a:lnTo>
                <a:lnTo>
                  <a:pt x="724" y="364"/>
                </a:lnTo>
                <a:lnTo>
                  <a:pt x="726" y="352"/>
                </a:lnTo>
                <a:lnTo>
                  <a:pt x="726" y="342"/>
                </a:lnTo>
                <a:lnTo>
                  <a:pt x="724" y="332"/>
                </a:lnTo>
                <a:lnTo>
                  <a:pt x="722" y="324"/>
                </a:lnTo>
                <a:lnTo>
                  <a:pt x="718" y="316"/>
                </a:lnTo>
                <a:lnTo>
                  <a:pt x="712" y="310"/>
                </a:lnTo>
                <a:lnTo>
                  <a:pt x="706" y="308"/>
                </a:lnTo>
                <a:lnTo>
                  <a:pt x="706" y="308"/>
                </a:lnTo>
                <a:lnTo>
                  <a:pt x="700" y="306"/>
                </a:lnTo>
                <a:lnTo>
                  <a:pt x="700" y="306"/>
                </a:lnTo>
                <a:lnTo>
                  <a:pt x="700" y="306"/>
                </a:lnTo>
                <a:lnTo>
                  <a:pt x="708" y="262"/>
                </a:lnTo>
                <a:lnTo>
                  <a:pt x="712" y="222"/>
                </a:lnTo>
                <a:lnTo>
                  <a:pt x="710" y="182"/>
                </a:lnTo>
                <a:lnTo>
                  <a:pt x="708" y="164"/>
                </a:lnTo>
                <a:lnTo>
                  <a:pt x="704" y="148"/>
                </a:lnTo>
                <a:lnTo>
                  <a:pt x="704" y="148"/>
                </a:lnTo>
                <a:lnTo>
                  <a:pt x="700" y="132"/>
                </a:lnTo>
                <a:lnTo>
                  <a:pt x="692" y="116"/>
                </a:lnTo>
                <a:lnTo>
                  <a:pt x="684" y="102"/>
                </a:lnTo>
                <a:lnTo>
                  <a:pt x="674" y="88"/>
                </a:lnTo>
                <a:lnTo>
                  <a:pt x="662" y="78"/>
                </a:lnTo>
                <a:lnTo>
                  <a:pt x="648" y="68"/>
                </a:lnTo>
                <a:lnTo>
                  <a:pt x="632" y="62"/>
                </a:lnTo>
                <a:lnTo>
                  <a:pt x="614" y="58"/>
                </a:lnTo>
                <a:lnTo>
                  <a:pt x="614" y="58"/>
                </a:lnTo>
                <a:lnTo>
                  <a:pt x="594" y="46"/>
                </a:lnTo>
                <a:lnTo>
                  <a:pt x="572" y="34"/>
                </a:lnTo>
                <a:lnTo>
                  <a:pt x="552" y="26"/>
                </a:lnTo>
                <a:lnTo>
                  <a:pt x="530" y="18"/>
                </a:lnTo>
                <a:lnTo>
                  <a:pt x="508" y="10"/>
                </a:lnTo>
                <a:lnTo>
                  <a:pt x="486" y="6"/>
                </a:lnTo>
                <a:lnTo>
                  <a:pt x="462" y="2"/>
                </a:lnTo>
                <a:lnTo>
                  <a:pt x="440" y="0"/>
                </a:lnTo>
                <a:lnTo>
                  <a:pt x="440" y="0"/>
                </a:lnTo>
                <a:lnTo>
                  <a:pt x="440" y="0"/>
                </a:lnTo>
                <a:lnTo>
                  <a:pt x="440" y="0"/>
                </a:lnTo>
                <a:lnTo>
                  <a:pt x="42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7BE3638-752E-D941-A672-C9A4F5244C72}"/>
              </a:ext>
            </a:extLst>
          </p:cNvPr>
          <p:cNvSpPr txBox="1"/>
          <p:nvPr/>
        </p:nvSpPr>
        <p:spPr>
          <a:xfrm>
            <a:off x="10212947" y="963611"/>
            <a:ext cx="1815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All participants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7430E0A-1F35-944A-9FE6-8207DAB5F2B6}"/>
              </a:ext>
            </a:extLst>
          </p:cNvPr>
          <p:cNvSpPr txBox="1"/>
          <p:nvPr/>
        </p:nvSpPr>
        <p:spPr>
          <a:xfrm>
            <a:off x="2269164" y="5811950"/>
            <a:ext cx="7342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FACILITATOR‘S GUIDE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F92361-8475-D049-90B4-D2F4B8E9F9E8}"/>
              </a:ext>
            </a:extLst>
          </p:cNvPr>
          <p:cNvSpPr txBox="1"/>
          <p:nvPr/>
        </p:nvSpPr>
        <p:spPr>
          <a:xfrm>
            <a:off x="8138598" y="4373177"/>
            <a:ext cx="3644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214965"/>
                </a:solidFill>
                <a:latin typeface="+mj-lt"/>
              </a:rPr>
              <a:t>MATERIAL</a:t>
            </a:r>
            <a:endParaRPr lang="en-GB" sz="2000" dirty="0">
              <a:solidFill>
                <a:srgbClr val="214965"/>
              </a:solidFill>
              <a:latin typeface="+mj-lt"/>
            </a:endParaRPr>
          </a:p>
          <a:p>
            <a:endParaRPr lang="en-GB" sz="1200" dirty="0">
              <a:solidFill>
                <a:schemeClr val="tx2"/>
              </a:solidFill>
            </a:endParaRPr>
          </a:p>
          <a:p>
            <a:r>
              <a:rPr lang="en-GB" sz="1200" dirty="0" smtClean="0">
                <a:solidFill>
                  <a:schemeClr val="tx2"/>
                </a:solidFill>
              </a:rPr>
              <a:t>None</a:t>
            </a:r>
            <a:endParaRPr lang="en-GB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75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905483-0A7E-E34A-A9C0-A59C2C7F57A4}"/>
              </a:ext>
            </a:extLst>
          </p:cNvPr>
          <p:cNvSpPr txBox="1"/>
          <p:nvPr/>
        </p:nvSpPr>
        <p:spPr>
          <a:xfrm>
            <a:off x="169461" y="3785059"/>
            <a:ext cx="3150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dirty="0">
                <a:solidFill>
                  <a:schemeClr val="accent6"/>
                </a:solidFill>
              </a:rPr>
              <a:t>“How might we do X better?”</a:t>
            </a:r>
            <a:endParaRPr lang="de-DE" dirty="0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1984095" y="401419"/>
            <a:ext cx="83247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300" normalizeH="0" baseline="0" noProof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WHICH</a:t>
            </a:r>
            <a:r>
              <a:rPr kumimoji="0" lang="en-US" sz="3600" b="0" i="0" u="none" strike="noStrike" kern="1200" cap="none" spc="300" normalizeH="0" noProof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300" normalizeH="0" baseline="0" noProof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QUESTION DRIVES </a:t>
            </a:r>
            <a:br>
              <a:rPr kumimoji="0" lang="en-US" sz="3600" b="0" i="0" u="none" strike="noStrike" kern="1200" cap="none" spc="300" normalizeH="0" baseline="0" noProof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</a:br>
            <a:r>
              <a:rPr kumimoji="0" lang="en-US" sz="3600" b="0" i="0" u="none" strike="noStrike" kern="1200" cap="none" spc="300" normalizeH="0" baseline="0" noProof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YOUR INNOVATION ACTIVITIES?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F6AFFC-F860-1746-8224-C21F4C7F9EA6}"/>
              </a:ext>
            </a:extLst>
          </p:cNvPr>
          <p:cNvSpPr txBox="1"/>
          <p:nvPr/>
        </p:nvSpPr>
        <p:spPr>
          <a:xfrm>
            <a:off x="8420100" y="3482910"/>
            <a:ext cx="3582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dirty="0">
                <a:solidFill>
                  <a:schemeClr val="accent6"/>
                </a:solidFill>
              </a:rPr>
              <a:t>“How might emerging possibilities fundamentally change what X could or should be?”</a:t>
            </a:r>
            <a:endParaRPr lang="de-DE" dirty="0">
              <a:solidFill>
                <a:schemeClr val="accent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7ABA09-E0B2-4A49-970F-C1B793021E06}"/>
              </a:ext>
            </a:extLst>
          </p:cNvPr>
          <p:cNvSpPr txBox="1"/>
          <p:nvPr/>
        </p:nvSpPr>
        <p:spPr>
          <a:xfrm>
            <a:off x="3951890" y="1956259"/>
            <a:ext cx="4288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dirty="0">
                <a:solidFill>
                  <a:schemeClr val="accent6"/>
                </a:solidFill>
              </a:rPr>
              <a:t>“How might we achieve X?”</a:t>
            </a:r>
            <a:endParaRPr lang="de-DE" dirty="0">
              <a:solidFill>
                <a:schemeClr val="accent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9A2361-73B5-3A48-8C04-580A7AD65BB8}"/>
              </a:ext>
            </a:extLst>
          </p:cNvPr>
          <p:cNvSpPr txBox="1"/>
          <p:nvPr/>
        </p:nvSpPr>
        <p:spPr>
          <a:xfrm>
            <a:off x="3100552" y="5420731"/>
            <a:ext cx="5990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dirty="0">
                <a:solidFill>
                  <a:schemeClr val="accent6"/>
                </a:solidFill>
              </a:rPr>
              <a:t>“How might our evolved situation </a:t>
            </a:r>
          </a:p>
          <a:p>
            <a:pPr algn="ctr"/>
            <a:r>
              <a:rPr lang="en" dirty="0">
                <a:solidFill>
                  <a:schemeClr val="accent6"/>
                </a:solidFill>
              </a:rPr>
              <a:t>change how we do X?”</a:t>
            </a:r>
            <a:endParaRPr lang="de-DE" dirty="0">
              <a:solidFill>
                <a:schemeClr val="accent6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425E83-9D80-2445-A9ED-2172641F0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792" y="2693375"/>
            <a:ext cx="4408416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2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3419082" y="1104900"/>
            <a:ext cx="5353836" cy="4800600"/>
          </a:xfrm>
          <a:custGeom>
            <a:avLst/>
            <a:gdLst>
              <a:gd name="T0" fmla="*/ 1143 w 5458"/>
              <a:gd name="T1" fmla="*/ 4588 h 4894"/>
              <a:gd name="T2" fmla="*/ 82 w 5458"/>
              <a:gd name="T3" fmla="*/ 2753 h 4894"/>
              <a:gd name="T4" fmla="*/ 82 w 5458"/>
              <a:gd name="T5" fmla="*/ 2753 h 4894"/>
              <a:gd name="T6" fmla="*/ 46 w 5458"/>
              <a:gd name="T7" fmla="*/ 2676 h 4894"/>
              <a:gd name="T8" fmla="*/ 20 w 5458"/>
              <a:gd name="T9" fmla="*/ 2605 h 4894"/>
              <a:gd name="T10" fmla="*/ 5 w 5458"/>
              <a:gd name="T11" fmla="*/ 2523 h 4894"/>
              <a:gd name="T12" fmla="*/ 0 w 5458"/>
              <a:gd name="T13" fmla="*/ 2447 h 4894"/>
              <a:gd name="T14" fmla="*/ 5 w 5458"/>
              <a:gd name="T15" fmla="*/ 2371 h 4894"/>
              <a:gd name="T16" fmla="*/ 20 w 5458"/>
              <a:gd name="T17" fmla="*/ 2289 h 4894"/>
              <a:gd name="T18" fmla="*/ 46 w 5458"/>
              <a:gd name="T19" fmla="*/ 2218 h 4894"/>
              <a:gd name="T20" fmla="*/ 82 w 5458"/>
              <a:gd name="T21" fmla="*/ 2141 h 4894"/>
              <a:gd name="T22" fmla="*/ 1143 w 5458"/>
              <a:gd name="T23" fmla="*/ 306 h 4894"/>
              <a:gd name="T24" fmla="*/ 1143 w 5458"/>
              <a:gd name="T25" fmla="*/ 306 h 4894"/>
              <a:gd name="T26" fmla="*/ 1189 w 5458"/>
              <a:gd name="T27" fmla="*/ 240 h 4894"/>
              <a:gd name="T28" fmla="*/ 1240 w 5458"/>
              <a:gd name="T29" fmla="*/ 178 h 4894"/>
              <a:gd name="T30" fmla="*/ 1301 w 5458"/>
              <a:gd name="T31" fmla="*/ 127 h 4894"/>
              <a:gd name="T32" fmla="*/ 1362 w 5458"/>
              <a:gd name="T33" fmla="*/ 82 h 4894"/>
              <a:gd name="T34" fmla="*/ 1433 w 5458"/>
              <a:gd name="T35" fmla="*/ 51 h 4894"/>
              <a:gd name="T36" fmla="*/ 1510 w 5458"/>
              <a:gd name="T37" fmla="*/ 25 h 4894"/>
              <a:gd name="T38" fmla="*/ 1586 w 5458"/>
              <a:gd name="T39" fmla="*/ 10 h 4894"/>
              <a:gd name="T40" fmla="*/ 1668 w 5458"/>
              <a:gd name="T41" fmla="*/ 0 h 4894"/>
              <a:gd name="T42" fmla="*/ 3790 w 5458"/>
              <a:gd name="T43" fmla="*/ 0 h 4894"/>
              <a:gd name="T44" fmla="*/ 3790 w 5458"/>
              <a:gd name="T45" fmla="*/ 0 h 4894"/>
              <a:gd name="T46" fmla="*/ 3872 w 5458"/>
              <a:gd name="T47" fmla="*/ 10 h 4894"/>
              <a:gd name="T48" fmla="*/ 3948 w 5458"/>
              <a:gd name="T49" fmla="*/ 25 h 4894"/>
              <a:gd name="T50" fmla="*/ 4025 w 5458"/>
              <a:gd name="T51" fmla="*/ 51 h 4894"/>
              <a:gd name="T52" fmla="*/ 4096 w 5458"/>
              <a:gd name="T53" fmla="*/ 82 h 4894"/>
              <a:gd name="T54" fmla="*/ 4157 w 5458"/>
              <a:gd name="T55" fmla="*/ 127 h 4894"/>
              <a:gd name="T56" fmla="*/ 4218 w 5458"/>
              <a:gd name="T57" fmla="*/ 178 h 4894"/>
              <a:gd name="T58" fmla="*/ 4269 w 5458"/>
              <a:gd name="T59" fmla="*/ 240 h 4894"/>
              <a:gd name="T60" fmla="*/ 4315 w 5458"/>
              <a:gd name="T61" fmla="*/ 306 h 4894"/>
              <a:gd name="T62" fmla="*/ 5376 w 5458"/>
              <a:gd name="T63" fmla="*/ 2141 h 4894"/>
              <a:gd name="T64" fmla="*/ 5376 w 5458"/>
              <a:gd name="T65" fmla="*/ 2141 h 4894"/>
              <a:gd name="T66" fmla="*/ 5412 w 5458"/>
              <a:gd name="T67" fmla="*/ 2218 h 4894"/>
              <a:gd name="T68" fmla="*/ 5438 w 5458"/>
              <a:gd name="T69" fmla="*/ 2289 h 4894"/>
              <a:gd name="T70" fmla="*/ 5453 w 5458"/>
              <a:gd name="T71" fmla="*/ 2371 h 4894"/>
              <a:gd name="T72" fmla="*/ 5458 w 5458"/>
              <a:gd name="T73" fmla="*/ 2447 h 4894"/>
              <a:gd name="T74" fmla="*/ 5453 w 5458"/>
              <a:gd name="T75" fmla="*/ 2523 h 4894"/>
              <a:gd name="T76" fmla="*/ 5438 w 5458"/>
              <a:gd name="T77" fmla="*/ 2605 h 4894"/>
              <a:gd name="T78" fmla="*/ 5412 w 5458"/>
              <a:gd name="T79" fmla="*/ 2676 h 4894"/>
              <a:gd name="T80" fmla="*/ 5376 w 5458"/>
              <a:gd name="T81" fmla="*/ 2753 h 4894"/>
              <a:gd name="T82" fmla="*/ 4315 w 5458"/>
              <a:gd name="T83" fmla="*/ 4588 h 4894"/>
              <a:gd name="T84" fmla="*/ 4315 w 5458"/>
              <a:gd name="T85" fmla="*/ 4588 h 4894"/>
              <a:gd name="T86" fmla="*/ 4269 w 5458"/>
              <a:gd name="T87" fmla="*/ 4654 h 4894"/>
              <a:gd name="T88" fmla="*/ 4218 w 5458"/>
              <a:gd name="T89" fmla="*/ 4716 h 4894"/>
              <a:gd name="T90" fmla="*/ 4157 w 5458"/>
              <a:gd name="T91" fmla="*/ 4767 h 4894"/>
              <a:gd name="T92" fmla="*/ 4096 w 5458"/>
              <a:gd name="T93" fmla="*/ 4812 h 4894"/>
              <a:gd name="T94" fmla="*/ 4025 w 5458"/>
              <a:gd name="T95" fmla="*/ 4843 h 4894"/>
              <a:gd name="T96" fmla="*/ 3948 w 5458"/>
              <a:gd name="T97" fmla="*/ 4869 h 4894"/>
              <a:gd name="T98" fmla="*/ 3872 w 5458"/>
              <a:gd name="T99" fmla="*/ 4884 h 4894"/>
              <a:gd name="T100" fmla="*/ 3790 w 5458"/>
              <a:gd name="T101" fmla="*/ 4894 h 4894"/>
              <a:gd name="T102" fmla="*/ 1668 w 5458"/>
              <a:gd name="T103" fmla="*/ 4894 h 4894"/>
              <a:gd name="T104" fmla="*/ 1668 w 5458"/>
              <a:gd name="T105" fmla="*/ 4894 h 4894"/>
              <a:gd name="T106" fmla="*/ 1586 w 5458"/>
              <a:gd name="T107" fmla="*/ 4884 h 4894"/>
              <a:gd name="T108" fmla="*/ 1510 w 5458"/>
              <a:gd name="T109" fmla="*/ 4869 h 4894"/>
              <a:gd name="T110" fmla="*/ 1433 w 5458"/>
              <a:gd name="T111" fmla="*/ 4843 h 4894"/>
              <a:gd name="T112" fmla="*/ 1362 w 5458"/>
              <a:gd name="T113" fmla="*/ 4812 h 4894"/>
              <a:gd name="T114" fmla="*/ 1301 w 5458"/>
              <a:gd name="T115" fmla="*/ 4767 h 4894"/>
              <a:gd name="T116" fmla="*/ 1240 w 5458"/>
              <a:gd name="T117" fmla="*/ 4716 h 4894"/>
              <a:gd name="T118" fmla="*/ 1189 w 5458"/>
              <a:gd name="T119" fmla="*/ 4654 h 4894"/>
              <a:gd name="T120" fmla="*/ 1143 w 5458"/>
              <a:gd name="T121" fmla="*/ 4588 h 4894"/>
              <a:gd name="T122" fmla="*/ 1143 w 5458"/>
              <a:gd name="T123" fmla="*/ 4588 h 4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58" h="4894">
                <a:moveTo>
                  <a:pt x="1143" y="4588"/>
                </a:moveTo>
                <a:lnTo>
                  <a:pt x="82" y="2753"/>
                </a:lnTo>
                <a:lnTo>
                  <a:pt x="82" y="2753"/>
                </a:lnTo>
                <a:lnTo>
                  <a:pt x="46" y="2676"/>
                </a:lnTo>
                <a:lnTo>
                  <a:pt x="20" y="2605"/>
                </a:lnTo>
                <a:lnTo>
                  <a:pt x="5" y="2523"/>
                </a:lnTo>
                <a:lnTo>
                  <a:pt x="0" y="2447"/>
                </a:lnTo>
                <a:lnTo>
                  <a:pt x="5" y="2371"/>
                </a:lnTo>
                <a:lnTo>
                  <a:pt x="20" y="2289"/>
                </a:lnTo>
                <a:lnTo>
                  <a:pt x="46" y="2218"/>
                </a:lnTo>
                <a:lnTo>
                  <a:pt x="82" y="2141"/>
                </a:lnTo>
                <a:lnTo>
                  <a:pt x="1143" y="306"/>
                </a:lnTo>
                <a:lnTo>
                  <a:pt x="1143" y="306"/>
                </a:lnTo>
                <a:lnTo>
                  <a:pt x="1189" y="240"/>
                </a:lnTo>
                <a:lnTo>
                  <a:pt x="1240" y="178"/>
                </a:lnTo>
                <a:lnTo>
                  <a:pt x="1301" y="127"/>
                </a:lnTo>
                <a:lnTo>
                  <a:pt x="1362" y="82"/>
                </a:lnTo>
                <a:lnTo>
                  <a:pt x="1433" y="51"/>
                </a:lnTo>
                <a:lnTo>
                  <a:pt x="1510" y="25"/>
                </a:lnTo>
                <a:lnTo>
                  <a:pt x="1586" y="10"/>
                </a:lnTo>
                <a:lnTo>
                  <a:pt x="1668" y="0"/>
                </a:lnTo>
                <a:lnTo>
                  <a:pt x="3790" y="0"/>
                </a:lnTo>
                <a:lnTo>
                  <a:pt x="3790" y="0"/>
                </a:lnTo>
                <a:lnTo>
                  <a:pt x="3872" y="10"/>
                </a:lnTo>
                <a:lnTo>
                  <a:pt x="3948" y="25"/>
                </a:lnTo>
                <a:lnTo>
                  <a:pt x="4025" y="51"/>
                </a:lnTo>
                <a:lnTo>
                  <a:pt x="4096" y="82"/>
                </a:lnTo>
                <a:lnTo>
                  <a:pt x="4157" y="127"/>
                </a:lnTo>
                <a:lnTo>
                  <a:pt x="4218" y="178"/>
                </a:lnTo>
                <a:lnTo>
                  <a:pt x="4269" y="240"/>
                </a:lnTo>
                <a:lnTo>
                  <a:pt x="4315" y="306"/>
                </a:lnTo>
                <a:lnTo>
                  <a:pt x="5376" y="2141"/>
                </a:lnTo>
                <a:lnTo>
                  <a:pt x="5376" y="2141"/>
                </a:lnTo>
                <a:lnTo>
                  <a:pt x="5412" y="2218"/>
                </a:lnTo>
                <a:lnTo>
                  <a:pt x="5438" y="2289"/>
                </a:lnTo>
                <a:lnTo>
                  <a:pt x="5453" y="2371"/>
                </a:lnTo>
                <a:lnTo>
                  <a:pt x="5458" y="2447"/>
                </a:lnTo>
                <a:lnTo>
                  <a:pt x="5453" y="2523"/>
                </a:lnTo>
                <a:lnTo>
                  <a:pt x="5438" y="2605"/>
                </a:lnTo>
                <a:lnTo>
                  <a:pt x="5412" y="2676"/>
                </a:lnTo>
                <a:lnTo>
                  <a:pt x="5376" y="2753"/>
                </a:lnTo>
                <a:lnTo>
                  <a:pt x="4315" y="4588"/>
                </a:lnTo>
                <a:lnTo>
                  <a:pt x="4315" y="4588"/>
                </a:lnTo>
                <a:lnTo>
                  <a:pt x="4269" y="4654"/>
                </a:lnTo>
                <a:lnTo>
                  <a:pt x="4218" y="4716"/>
                </a:lnTo>
                <a:lnTo>
                  <a:pt x="4157" y="4767"/>
                </a:lnTo>
                <a:lnTo>
                  <a:pt x="4096" y="4812"/>
                </a:lnTo>
                <a:lnTo>
                  <a:pt x="4025" y="4843"/>
                </a:lnTo>
                <a:lnTo>
                  <a:pt x="3948" y="4869"/>
                </a:lnTo>
                <a:lnTo>
                  <a:pt x="3872" y="4884"/>
                </a:lnTo>
                <a:lnTo>
                  <a:pt x="3790" y="4894"/>
                </a:lnTo>
                <a:lnTo>
                  <a:pt x="1668" y="4894"/>
                </a:lnTo>
                <a:lnTo>
                  <a:pt x="1668" y="4894"/>
                </a:lnTo>
                <a:lnTo>
                  <a:pt x="1586" y="4884"/>
                </a:lnTo>
                <a:lnTo>
                  <a:pt x="1510" y="4869"/>
                </a:lnTo>
                <a:lnTo>
                  <a:pt x="1433" y="4843"/>
                </a:lnTo>
                <a:lnTo>
                  <a:pt x="1362" y="4812"/>
                </a:lnTo>
                <a:lnTo>
                  <a:pt x="1301" y="4767"/>
                </a:lnTo>
                <a:lnTo>
                  <a:pt x="1240" y="4716"/>
                </a:lnTo>
                <a:lnTo>
                  <a:pt x="1189" y="4654"/>
                </a:lnTo>
                <a:lnTo>
                  <a:pt x="1143" y="4588"/>
                </a:lnTo>
                <a:lnTo>
                  <a:pt x="1143" y="458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75AB82-19B5-4C54-840A-7ED9C6C3DE84}"/>
              </a:ext>
            </a:extLst>
          </p:cNvPr>
          <p:cNvSpPr/>
          <p:nvPr/>
        </p:nvSpPr>
        <p:spPr>
          <a:xfrm>
            <a:off x="4024286" y="2117131"/>
            <a:ext cx="4143428" cy="280076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400" b="0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THE PURPOSE OF INNOVATION</a:t>
            </a:r>
            <a:endParaRPr kumimoji="0" lang="en-IN" sz="44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99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7430E0A-1F35-944A-9FE6-8207DAB5F2B6}"/>
              </a:ext>
            </a:extLst>
          </p:cNvPr>
          <p:cNvSpPr txBox="1"/>
          <p:nvPr/>
        </p:nvSpPr>
        <p:spPr>
          <a:xfrm>
            <a:off x="2269164" y="5811950"/>
            <a:ext cx="7342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FACILITATOR‘S GUIDE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FD9EC3D-8A72-F147-886B-579A71EA4805}"/>
              </a:ext>
            </a:extLst>
          </p:cNvPr>
          <p:cNvGrpSpPr/>
          <p:nvPr/>
        </p:nvGrpSpPr>
        <p:grpSpPr>
          <a:xfrm>
            <a:off x="410014" y="406346"/>
            <a:ext cx="6764509" cy="659608"/>
            <a:chOff x="1359875" y="2479635"/>
            <a:chExt cx="6764509" cy="65960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D532B6D-5623-B24E-9B7D-1ACD1CD15A0F}"/>
                </a:ext>
              </a:extLst>
            </p:cNvPr>
            <p:cNvGrpSpPr/>
            <p:nvPr/>
          </p:nvGrpSpPr>
          <p:grpSpPr>
            <a:xfrm>
              <a:off x="1359875" y="2479635"/>
              <a:ext cx="735626" cy="659608"/>
              <a:chOff x="1359875" y="2479635"/>
              <a:chExt cx="735626" cy="659608"/>
            </a:xfrm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FA8F60F6-D5B3-274C-8AA4-69A109B0C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9875" y="2479635"/>
                <a:ext cx="735626" cy="659608"/>
              </a:xfrm>
              <a:custGeom>
                <a:avLst/>
                <a:gdLst>
                  <a:gd name="T0" fmla="*/ 1143 w 5458"/>
                  <a:gd name="T1" fmla="*/ 4588 h 4894"/>
                  <a:gd name="T2" fmla="*/ 82 w 5458"/>
                  <a:gd name="T3" fmla="*/ 2753 h 4894"/>
                  <a:gd name="T4" fmla="*/ 82 w 5458"/>
                  <a:gd name="T5" fmla="*/ 2753 h 4894"/>
                  <a:gd name="T6" fmla="*/ 46 w 5458"/>
                  <a:gd name="T7" fmla="*/ 2676 h 4894"/>
                  <a:gd name="T8" fmla="*/ 20 w 5458"/>
                  <a:gd name="T9" fmla="*/ 2605 h 4894"/>
                  <a:gd name="T10" fmla="*/ 5 w 5458"/>
                  <a:gd name="T11" fmla="*/ 2523 h 4894"/>
                  <a:gd name="T12" fmla="*/ 0 w 5458"/>
                  <a:gd name="T13" fmla="*/ 2447 h 4894"/>
                  <a:gd name="T14" fmla="*/ 5 w 5458"/>
                  <a:gd name="T15" fmla="*/ 2371 h 4894"/>
                  <a:gd name="T16" fmla="*/ 20 w 5458"/>
                  <a:gd name="T17" fmla="*/ 2289 h 4894"/>
                  <a:gd name="T18" fmla="*/ 46 w 5458"/>
                  <a:gd name="T19" fmla="*/ 2218 h 4894"/>
                  <a:gd name="T20" fmla="*/ 82 w 5458"/>
                  <a:gd name="T21" fmla="*/ 2141 h 4894"/>
                  <a:gd name="T22" fmla="*/ 1143 w 5458"/>
                  <a:gd name="T23" fmla="*/ 306 h 4894"/>
                  <a:gd name="T24" fmla="*/ 1143 w 5458"/>
                  <a:gd name="T25" fmla="*/ 306 h 4894"/>
                  <a:gd name="T26" fmla="*/ 1189 w 5458"/>
                  <a:gd name="T27" fmla="*/ 240 h 4894"/>
                  <a:gd name="T28" fmla="*/ 1240 w 5458"/>
                  <a:gd name="T29" fmla="*/ 178 h 4894"/>
                  <a:gd name="T30" fmla="*/ 1301 w 5458"/>
                  <a:gd name="T31" fmla="*/ 127 h 4894"/>
                  <a:gd name="T32" fmla="*/ 1362 w 5458"/>
                  <a:gd name="T33" fmla="*/ 82 h 4894"/>
                  <a:gd name="T34" fmla="*/ 1433 w 5458"/>
                  <a:gd name="T35" fmla="*/ 51 h 4894"/>
                  <a:gd name="T36" fmla="*/ 1510 w 5458"/>
                  <a:gd name="T37" fmla="*/ 25 h 4894"/>
                  <a:gd name="T38" fmla="*/ 1586 w 5458"/>
                  <a:gd name="T39" fmla="*/ 10 h 4894"/>
                  <a:gd name="T40" fmla="*/ 1668 w 5458"/>
                  <a:gd name="T41" fmla="*/ 0 h 4894"/>
                  <a:gd name="T42" fmla="*/ 3790 w 5458"/>
                  <a:gd name="T43" fmla="*/ 0 h 4894"/>
                  <a:gd name="T44" fmla="*/ 3790 w 5458"/>
                  <a:gd name="T45" fmla="*/ 0 h 4894"/>
                  <a:gd name="T46" fmla="*/ 3872 w 5458"/>
                  <a:gd name="T47" fmla="*/ 10 h 4894"/>
                  <a:gd name="T48" fmla="*/ 3948 w 5458"/>
                  <a:gd name="T49" fmla="*/ 25 h 4894"/>
                  <a:gd name="T50" fmla="*/ 4025 w 5458"/>
                  <a:gd name="T51" fmla="*/ 51 h 4894"/>
                  <a:gd name="T52" fmla="*/ 4096 w 5458"/>
                  <a:gd name="T53" fmla="*/ 82 h 4894"/>
                  <a:gd name="T54" fmla="*/ 4157 w 5458"/>
                  <a:gd name="T55" fmla="*/ 127 h 4894"/>
                  <a:gd name="T56" fmla="*/ 4218 w 5458"/>
                  <a:gd name="T57" fmla="*/ 178 h 4894"/>
                  <a:gd name="T58" fmla="*/ 4269 w 5458"/>
                  <a:gd name="T59" fmla="*/ 240 h 4894"/>
                  <a:gd name="T60" fmla="*/ 4315 w 5458"/>
                  <a:gd name="T61" fmla="*/ 306 h 4894"/>
                  <a:gd name="T62" fmla="*/ 5376 w 5458"/>
                  <a:gd name="T63" fmla="*/ 2141 h 4894"/>
                  <a:gd name="T64" fmla="*/ 5376 w 5458"/>
                  <a:gd name="T65" fmla="*/ 2141 h 4894"/>
                  <a:gd name="T66" fmla="*/ 5412 w 5458"/>
                  <a:gd name="T67" fmla="*/ 2218 h 4894"/>
                  <a:gd name="T68" fmla="*/ 5438 w 5458"/>
                  <a:gd name="T69" fmla="*/ 2289 h 4894"/>
                  <a:gd name="T70" fmla="*/ 5453 w 5458"/>
                  <a:gd name="T71" fmla="*/ 2371 h 4894"/>
                  <a:gd name="T72" fmla="*/ 5458 w 5458"/>
                  <a:gd name="T73" fmla="*/ 2447 h 4894"/>
                  <a:gd name="T74" fmla="*/ 5453 w 5458"/>
                  <a:gd name="T75" fmla="*/ 2523 h 4894"/>
                  <a:gd name="T76" fmla="*/ 5438 w 5458"/>
                  <a:gd name="T77" fmla="*/ 2605 h 4894"/>
                  <a:gd name="T78" fmla="*/ 5412 w 5458"/>
                  <a:gd name="T79" fmla="*/ 2676 h 4894"/>
                  <a:gd name="T80" fmla="*/ 5376 w 5458"/>
                  <a:gd name="T81" fmla="*/ 2753 h 4894"/>
                  <a:gd name="T82" fmla="*/ 4315 w 5458"/>
                  <a:gd name="T83" fmla="*/ 4588 h 4894"/>
                  <a:gd name="T84" fmla="*/ 4315 w 5458"/>
                  <a:gd name="T85" fmla="*/ 4588 h 4894"/>
                  <a:gd name="T86" fmla="*/ 4269 w 5458"/>
                  <a:gd name="T87" fmla="*/ 4654 h 4894"/>
                  <a:gd name="T88" fmla="*/ 4218 w 5458"/>
                  <a:gd name="T89" fmla="*/ 4716 h 4894"/>
                  <a:gd name="T90" fmla="*/ 4157 w 5458"/>
                  <a:gd name="T91" fmla="*/ 4767 h 4894"/>
                  <a:gd name="T92" fmla="*/ 4096 w 5458"/>
                  <a:gd name="T93" fmla="*/ 4812 h 4894"/>
                  <a:gd name="T94" fmla="*/ 4025 w 5458"/>
                  <a:gd name="T95" fmla="*/ 4843 h 4894"/>
                  <a:gd name="T96" fmla="*/ 3948 w 5458"/>
                  <a:gd name="T97" fmla="*/ 4869 h 4894"/>
                  <a:gd name="T98" fmla="*/ 3872 w 5458"/>
                  <a:gd name="T99" fmla="*/ 4884 h 4894"/>
                  <a:gd name="T100" fmla="*/ 3790 w 5458"/>
                  <a:gd name="T101" fmla="*/ 4894 h 4894"/>
                  <a:gd name="T102" fmla="*/ 1668 w 5458"/>
                  <a:gd name="T103" fmla="*/ 4894 h 4894"/>
                  <a:gd name="T104" fmla="*/ 1668 w 5458"/>
                  <a:gd name="T105" fmla="*/ 4894 h 4894"/>
                  <a:gd name="T106" fmla="*/ 1586 w 5458"/>
                  <a:gd name="T107" fmla="*/ 4884 h 4894"/>
                  <a:gd name="T108" fmla="*/ 1510 w 5458"/>
                  <a:gd name="T109" fmla="*/ 4869 h 4894"/>
                  <a:gd name="T110" fmla="*/ 1433 w 5458"/>
                  <a:gd name="T111" fmla="*/ 4843 h 4894"/>
                  <a:gd name="T112" fmla="*/ 1362 w 5458"/>
                  <a:gd name="T113" fmla="*/ 4812 h 4894"/>
                  <a:gd name="T114" fmla="*/ 1301 w 5458"/>
                  <a:gd name="T115" fmla="*/ 4767 h 4894"/>
                  <a:gd name="T116" fmla="*/ 1240 w 5458"/>
                  <a:gd name="T117" fmla="*/ 4716 h 4894"/>
                  <a:gd name="T118" fmla="*/ 1189 w 5458"/>
                  <a:gd name="T119" fmla="*/ 4654 h 4894"/>
                  <a:gd name="T120" fmla="*/ 1143 w 5458"/>
                  <a:gd name="T121" fmla="*/ 4588 h 4894"/>
                  <a:gd name="T122" fmla="*/ 1143 w 5458"/>
                  <a:gd name="T123" fmla="*/ 4588 h 48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458" h="4894">
                    <a:moveTo>
                      <a:pt x="1143" y="4588"/>
                    </a:moveTo>
                    <a:lnTo>
                      <a:pt x="82" y="2753"/>
                    </a:lnTo>
                    <a:lnTo>
                      <a:pt x="82" y="2753"/>
                    </a:lnTo>
                    <a:lnTo>
                      <a:pt x="46" y="2676"/>
                    </a:lnTo>
                    <a:lnTo>
                      <a:pt x="20" y="2605"/>
                    </a:lnTo>
                    <a:lnTo>
                      <a:pt x="5" y="2523"/>
                    </a:lnTo>
                    <a:lnTo>
                      <a:pt x="0" y="2447"/>
                    </a:lnTo>
                    <a:lnTo>
                      <a:pt x="5" y="2371"/>
                    </a:lnTo>
                    <a:lnTo>
                      <a:pt x="20" y="2289"/>
                    </a:lnTo>
                    <a:lnTo>
                      <a:pt x="46" y="2218"/>
                    </a:lnTo>
                    <a:lnTo>
                      <a:pt x="82" y="2141"/>
                    </a:lnTo>
                    <a:lnTo>
                      <a:pt x="1143" y="306"/>
                    </a:lnTo>
                    <a:lnTo>
                      <a:pt x="1143" y="306"/>
                    </a:lnTo>
                    <a:lnTo>
                      <a:pt x="1189" y="240"/>
                    </a:lnTo>
                    <a:lnTo>
                      <a:pt x="1240" y="178"/>
                    </a:lnTo>
                    <a:lnTo>
                      <a:pt x="1301" y="127"/>
                    </a:lnTo>
                    <a:lnTo>
                      <a:pt x="1362" y="82"/>
                    </a:lnTo>
                    <a:lnTo>
                      <a:pt x="1433" y="51"/>
                    </a:lnTo>
                    <a:lnTo>
                      <a:pt x="1510" y="25"/>
                    </a:lnTo>
                    <a:lnTo>
                      <a:pt x="1586" y="10"/>
                    </a:lnTo>
                    <a:lnTo>
                      <a:pt x="1668" y="0"/>
                    </a:lnTo>
                    <a:lnTo>
                      <a:pt x="3790" y="0"/>
                    </a:lnTo>
                    <a:lnTo>
                      <a:pt x="3790" y="0"/>
                    </a:lnTo>
                    <a:lnTo>
                      <a:pt x="3872" y="10"/>
                    </a:lnTo>
                    <a:lnTo>
                      <a:pt x="3948" y="25"/>
                    </a:lnTo>
                    <a:lnTo>
                      <a:pt x="4025" y="51"/>
                    </a:lnTo>
                    <a:lnTo>
                      <a:pt x="4096" y="82"/>
                    </a:lnTo>
                    <a:lnTo>
                      <a:pt x="4157" y="127"/>
                    </a:lnTo>
                    <a:lnTo>
                      <a:pt x="4218" y="178"/>
                    </a:lnTo>
                    <a:lnTo>
                      <a:pt x="4269" y="240"/>
                    </a:lnTo>
                    <a:lnTo>
                      <a:pt x="4315" y="306"/>
                    </a:lnTo>
                    <a:lnTo>
                      <a:pt x="5376" y="2141"/>
                    </a:lnTo>
                    <a:lnTo>
                      <a:pt x="5376" y="2141"/>
                    </a:lnTo>
                    <a:lnTo>
                      <a:pt x="5412" y="2218"/>
                    </a:lnTo>
                    <a:lnTo>
                      <a:pt x="5438" y="2289"/>
                    </a:lnTo>
                    <a:lnTo>
                      <a:pt x="5453" y="2371"/>
                    </a:lnTo>
                    <a:lnTo>
                      <a:pt x="5458" y="2447"/>
                    </a:lnTo>
                    <a:lnTo>
                      <a:pt x="5453" y="2523"/>
                    </a:lnTo>
                    <a:lnTo>
                      <a:pt x="5438" y="2605"/>
                    </a:lnTo>
                    <a:lnTo>
                      <a:pt x="5412" y="2676"/>
                    </a:lnTo>
                    <a:lnTo>
                      <a:pt x="5376" y="2753"/>
                    </a:lnTo>
                    <a:lnTo>
                      <a:pt x="4315" y="4588"/>
                    </a:lnTo>
                    <a:lnTo>
                      <a:pt x="4315" y="4588"/>
                    </a:lnTo>
                    <a:lnTo>
                      <a:pt x="4269" y="4654"/>
                    </a:lnTo>
                    <a:lnTo>
                      <a:pt x="4218" y="4716"/>
                    </a:lnTo>
                    <a:lnTo>
                      <a:pt x="4157" y="4767"/>
                    </a:lnTo>
                    <a:lnTo>
                      <a:pt x="4096" y="4812"/>
                    </a:lnTo>
                    <a:lnTo>
                      <a:pt x="4025" y="4843"/>
                    </a:lnTo>
                    <a:lnTo>
                      <a:pt x="3948" y="4869"/>
                    </a:lnTo>
                    <a:lnTo>
                      <a:pt x="3872" y="4884"/>
                    </a:lnTo>
                    <a:lnTo>
                      <a:pt x="3790" y="4894"/>
                    </a:lnTo>
                    <a:lnTo>
                      <a:pt x="1668" y="4894"/>
                    </a:lnTo>
                    <a:lnTo>
                      <a:pt x="1668" y="4894"/>
                    </a:lnTo>
                    <a:lnTo>
                      <a:pt x="1586" y="4884"/>
                    </a:lnTo>
                    <a:lnTo>
                      <a:pt x="1510" y="4869"/>
                    </a:lnTo>
                    <a:lnTo>
                      <a:pt x="1433" y="4843"/>
                    </a:lnTo>
                    <a:lnTo>
                      <a:pt x="1362" y="4812"/>
                    </a:lnTo>
                    <a:lnTo>
                      <a:pt x="1301" y="4767"/>
                    </a:lnTo>
                    <a:lnTo>
                      <a:pt x="1240" y="4716"/>
                    </a:lnTo>
                    <a:lnTo>
                      <a:pt x="1189" y="4654"/>
                    </a:lnTo>
                    <a:lnTo>
                      <a:pt x="1143" y="4588"/>
                    </a:lnTo>
                    <a:lnTo>
                      <a:pt x="1143" y="458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6222B"/>
                  </a:solidFill>
                  <a:effectLst/>
                  <a:uLnTx/>
                  <a:uFillTx/>
                  <a:latin typeface="Lato"/>
                  <a:ea typeface="+mn-ea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0274296-9518-654F-BF93-30CA7E0ABE7D}"/>
                  </a:ext>
                </a:extLst>
              </p:cNvPr>
              <p:cNvSpPr txBox="1"/>
              <p:nvPr/>
            </p:nvSpPr>
            <p:spPr>
              <a:xfrm>
                <a:off x="1359875" y="2578607"/>
                <a:ext cx="735626" cy="461665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30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ato Black" panose="020F0A02020204030203" pitchFamily="34" charset="0"/>
                    <a:ea typeface="+mn-ea"/>
                    <a:cs typeface="+mn-cs"/>
                  </a:rPr>
                  <a:t>02</a:t>
                </a:r>
                <a:endParaRPr kumimoji="0" lang="en-US" sz="2400" b="0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Black" panose="020F0A02020204030203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972BB2-7DED-C24E-B4E0-57E3F51A334B}"/>
                </a:ext>
              </a:extLst>
            </p:cNvPr>
            <p:cNvSpPr/>
            <p:nvPr/>
          </p:nvSpPr>
          <p:spPr>
            <a:xfrm>
              <a:off x="2291873" y="2615393"/>
              <a:ext cx="5832511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14965"/>
                  </a:solidFill>
                  <a:effectLst/>
                  <a:uLnTx/>
                  <a:uFillTx/>
                  <a:latin typeface="Lato Black"/>
                  <a:ea typeface="+mn-ea"/>
                  <a:cs typeface="+mn-cs"/>
                </a:rPr>
                <a:t>WHAT IS THE PURPOSE OF INNOVATION?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48AADC-2B6D-D84A-96D7-30E0B8A97E8A}"/>
                </a:ext>
              </a:extLst>
            </p:cNvPr>
            <p:cNvSpPr/>
            <p:nvPr/>
          </p:nvSpPr>
          <p:spPr>
            <a:xfrm>
              <a:off x="2291874" y="2724751"/>
              <a:ext cx="2946876" cy="276999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2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A97781F-FE89-5B4B-83F8-6EED7036FECD}"/>
              </a:ext>
            </a:extLst>
          </p:cNvPr>
          <p:cNvSpPr txBox="1"/>
          <p:nvPr/>
        </p:nvSpPr>
        <p:spPr>
          <a:xfrm>
            <a:off x="477391" y="1617785"/>
            <a:ext cx="364490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  <a:latin typeface="+mj-lt"/>
              </a:rPr>
              <a:t>WHY?</a:t>
            </a:r>
          </a:p>
          <a:p>
            <a:endParaRPr lang="en-GB" sz="1100" dirty="0">
              <a:solidFill>
                <a:schemeClr val="accent6"/>
              </a:solidFill>
            </a:endParaRPr>
          </a:p>
          <a:p>
            <a:r>
              <a:rPr lang="en-GB" dirty="0" smtClean="0">
                <a:solidFill>
                  <a:schemeClr val="tx2"/>
                </a:solidFill>
              </a:rPr>
              <a:t>Participants deepen their understanding of the purposes of innovation by discussing how each might manifest itself as a project. </a:t>
            </a:r>
            <a:endParaRPr lang="en-GB" sz="1100" dirty="0">
              <a:solidFill>
                <a:schemeClr val="accent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9E6ACB-506A-CA41-9C52-A9DB4F09DAD1}"/>
              </a:ext>
            </a:extLst>
          </p:cNvPr>
          <p:cNvSpPr txBox="1"/>
          <p:nvPr/>
        </p:nvSpPr>
        <p:spPr>
          <a:xfrm>
            <a:off x="4273550" y="1617785"/>
            <a:ext cx="36449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  <a:latin typeface="+mj-lt"/>
              </a:rPr>
              <a:t>HOW?</a:t>
            </a:r>
          </a:p>
          <a:p>
            <a:endParaRPr lang="en-GB" sz="1200" dirty="0">
              <a:solidFill>
                <a:schemeClr val="accent6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>
                <a:solidFill>
                  <a:schemeClr val="tx2"/>
                </a:solidFill>
              </a:rPr>
              <a:t>Introduce the participants to </a:t>
            </a:r>
            <a:r>
              <a:rPr lang="en-GB" sz="1200" dirty="0" smtClean="0">
                <a:solidFill>
                  <a:schemeClr val="tx2"/>
                </a:solidFill>
              </a:rPr>
              <a:t>the canvas and project list. </a:t>
            </a:r>
          </a:p>
          <a:p>
            <a:pPr marL="228600" indent="-228600">
              <a:buFont typeface="+mj-lt"/>
              <a:buAutoNum type="arabicPeriod"/>
            </a:pPr>
            <a:endParaRPr lang="en-GB" sz="1200" dirty="0" smtClean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2"/>
                </a:solidFill>
              </a:rPr>
              <a:t>Instruct them to map the projects to the canvas. They have 20 minutes. </a:t>
            </a:r>
            <a:r>
              <a:rPr lang="en-GB" sz="1200" dirty="0">
                <a:solidFill>
                  <a:schemeClr val="tx2"/>
                </a:solidFill>
              </a:rPr>
              <a:t/>
            </a:r>
            <a:br>
              <a:rPr lang="en-GB" sz="1200" dirty="0">
                <a:solidFill>
                  <a:schemeClr val="tx2"/>
                </a:solidFill>
              </a:rPr>
            </a:br>
            <a:endParaRPr lang="en-GB" sz="12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2"/>
                </a:solidFill>
              </a:rPr>
              <a:t>Facilitate a 15 minute debrief of what they learned from this activity.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F92361-8475-D049-90B4-D2F4B8E9F9E8}"/>
              </a:ext>
            </a:extLst>
          </p:cNvPr>
          <p:cNvSpPr txBox="1"/>
          <p:nvPr/>
        </p:nvSpPr>
        <p:spPr>
          <a:xfrm>
            <a:off x="8137086" y="1617785"/>
            <a:ext cx="3644900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  <a:latin typeface="+mj-lt"/>
              </a:rPr>
              <a:t>HINTS</a:t>
            </a:r>
          </a:p>
          <a:p>
            <a:endParaRPr lang="en-GB" sz="1200" dirty="0">
              <a:solidFill>
                <a:schemeClr val="tx2"/>
              </a:solidFill>
            </a:endParaRPr>
          </a:p>
          <a:p>
            <a:r>
              <a:rPr lang="en-GB" sz="1200" b="1" dirty="0">
                <a:solidFill>
                  <a:schemeClr val="tx2"/>
                </a:solidFill>
              </a:rPr>
              <a:t>Questions to ask:</a:t>
            </a:r>
          </a:p>
          <a:p>
            <a:endParaRPr lang="en-GB" sz="1200" dirty="0">
              <a:solidFill>
                <a:schemeClr val="tx2"/>
              </a:solidFill>
            </a:endParaRPr>
          </a:p>
          <a:p>
            <a:r>
              <a:rPr lang="en-GB" sz="1200" i="1" dirty="0" smtClean="0">
                <a:solidFill>
                  <a:schemeClr val="tx2"/>
                </a:solidFill>
              </a:rPr>
              <a:t>“Which projects did you find it difficult to map?</a:t>
            </a:r>
            <a:r>
              <a:rPr lang="en-GB" sz="1200" i="1" dirty="0">
                <a:solidFill>
                  <a:schemeClr val="tx2"/>
                </a:solidFill>
              </a:rPr>
              <a:t>” </a:t>
            </a:r>
          </a:p>
          <a:p>
            <a:endParaRPr lang="en-GB" sz="1100" dirty="0" smtClean="0">
              <a:solidFill>
                <a:schemeClr val="accent6"/>
              </a:solidFill>
            </a:endParaRPr>
          </a:p>
          <a:p>
            <a:r>
              <a:rPr lang="en-GB" sz="1200" i="1" dirty="0" smtClean="0">
                <a:solidFill>
                  <a:schemeClr val="tx2"/>
                </a:solidFill>
              </a:rPr>
              <a:t>“Were there any disagreements on where to map a particular project?”</a:t>
            </a:r>
          </a:p>
          <a:p>
            <a:endParaRPr lang="en-GB" sz="1200" i="1" dirty="0">
              <a:solidFill>
                <a:schemeClr val="tx2"/>
              </a:solidFill>
            </a:endParaRPr>
          </a:p>
          <a:p>
            <a:r>
              <a:rPr lang="en-GB" sz="1200" i="1" dirty="0">
                <a:solidFill>
                  <a:schemeClr val="tx2"/>
                </a:solidFill>
              </a:rPr>
              <a:t>“Did you uncover any biases or preferences towards or against a particular purpose? Why do you think that is?</a:t>
            </a:r>
            <a:r>
              <a:rPr lang="en-GB" sz="1200" i="1" dirty="0" smtClean="0">
                <a:solidFill>
                  <a:schemeClr val="tx2"/>
                </a:solidFill>
              </a:rPr>
              <a:t>”</a:t>
            </a:r>
            <a:endParaRPr lang="en-GB" sz="1200" i="1" dirty="0">
              <a:solidFill>
                <a:schemeClr val="tx2"/>
              </a:solidFill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750D0F0A-A7A3-924A-BB65-4E716609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578" y="398581"/>
            <a:ext cx="417490" cy="487072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25763515-3FCA-514A-9AE4-2D3CDEE3C876}"/>
              </a:ext>
            </a:extLst>
          </p:cNvPr>
          <p:cNvSpPr txBox="1"/>
          <p:nvPr/>
        </p:nvSpPr>
        <p:spPr>
          <a:xfrm>
            <a:off x="9268792" y="963611"/>
            <a:ext cx="1122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0</a:t>
            </a:r>
            <a:r>
              <a:rPr kumimoji="0" lang="en-I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:</a:t>
            </a:r>
            <a:r>
              <a:rPr lang="en-IN" sz="1400" noProof="0" dirty="0" smtClean="0">
                <a:solidFill>
                  <a:schemeClr val="accent6"/>
                </a:solidFill>
              </a:rPr>
              <a:t>20</a:t>
            </a:r>
            <a:r>
              <a:rPr lang="en-IN" sz="1400" dirty="0" smtClean="0">
                <a:solidFill>
                  <a:schemeClr val="accent6"/>
                </a:solidFill>
              </a:rPr>
              <a:t> + 0:15</a:t>
            </a:r>
            <a:endParaRPr lang="en-IN" sz="1400" dirty="0">
              <a:solidFill>
                <a:schemeClr val="accent6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7BE3638-752E-D941-A672-C9A4F5244C72}"/>
              </a:ext>
            </a:extLst>
          </p:cNvPr>
          <p:cNvSpPr txBox="1"/>
          <p:nvPr/>
        </p:nvSpPr>
        <p:spPr>
          <a:xfrm>
            <a:off x="10212947" y="963611"/>
            <a:ext cx="1815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Table activity</a:t>
            </a:r>
            <a:endParaRPr kumimoji="0" lang="en-IN" sz="14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F92361-8475-D049-90B4-D2F4B8E9F9E8}"/>
              </a:ext>
            </a:extLst>
          </p:cNvPr>
          <p:cNvSpPr txBox="1"/>
          <p:nvPr/>
        </p:nvSpPr>
        <p:spPr>
          <a:xfrm>
            <a:off x="8138598" y="4419109"/>
            <a:ext cx="36449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6"/>
                </a:solidFill>
                <a:latin typeface="+mj-lt"/>
              </a:rPr>
              <a:t>MATERIAL</a:t>
            </a:r>
            <a:endParaRPr lang="en-GB" sz="2000" dirty="0">
              <a:solidFill>
                <a:schemeClr val="accent6"/>
              </a:solidFill>
              <a:latin typeface="+mj-lt"/>
            </a:endParaRPr>
          </a:p>
          <a:p>
            <a:endParaRPr lang="en-GB" sz="1200" dirty="0">
              <a:solidFill>
                <a:schemeClr val="accent6"/>
              </a:solidFill>
            </a:endParaRPr>
          </a:p>
          <a:p>
            <a:r>
              <a:rPr lang="en-GB" sz="1200" dirty="0" smtClean="0">
                <a:solidFill>
                  <a:schemeClr val="tx2"/>
                </a:solidFill>
              </a:rPr>
              <a:t>For each table:</a:t>
            </a:r>
          </a:p>
          <a:p>
            <a:pPr marL="171450" indent="-171450">
              <a:buFontTx/>
              <a:buChar char="-"/>
            </a:pPr>
            <a:r>
              <a:rPr lang="en-GB" sz="1200" dirty="0" smtClean="0">
                <a:solidFill>
                  <a:schemeClr val="tx2"/>
                </a:solidFill>
              </a:rPr>
              <a:t>Purpose of innovation canvas</a:t>
            </a:r>
          </a:p>
          <a:p>
            <a:pPr marL="171450" indent="-171450">
              <a:buFontTx/>
              <a:buChar char="-"/>
            </a:pPr>
            <a:r>
              <a:rPr lang="en-GB" sz="1200" dirty="0" smtClean="0">
                <a:solidFill>
                  <a:schemeClr val="tx2"/>
                </a:solidFill>
              </a:rPr>
              <a:t>Sample project list</a:t>
            </a:r>
            <a:endParaRPr lang="en-GB" sz="1200" dirty="0">
              <a:solidFill>
                <a:schemeClr val="tx2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0823113" y="508829"/>
            <a:ext cx="637182" cy="373998"/>
            <a:chOff x="8737600" y="4029076"/>
            <a:chExt cx="438150" cy="257175"/>
          </a:xfr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4"/>
              </a:gs>
            </a:gsLst>
            <a:lin ang="2700000" scaled="0"/>
          </a:gradFill>
        </p:grpSpPr>
        <p:sp>
          <p:nvSpPr>
            <p:cNvPr id="25" name="Freeform 2418"/>
            <p:cNvSpPr>
              <a:spLocks/>
            </p:cNvSpPr>
            <p:nvPr/>
          </p:nvSpPr>
          <p:spPr bwMode="auto">
            <a:xfrm>
              <a:off x="8921750" y="4083051"/>
              <a:ext cx="254000" cy="28575"/>
            </a:xfrm>
            <a:custGeom>
              <a:avLst/>
              <a:gdLst>
                <a:gd name="T0" fmla="*/ 158 w 160"/>
                <a:gd name="T1" fmla="*/ 0 h 18"/>
                <a:gd name="T2" fmla="*/ 2 w 160"/>
                <a:gd name="T3" fmla="*/ 0 h 18"/>
                <a:gd name="T4" fmla="*/ 2 w 160"/>
                <a:gd name="T5" fmla="*/ 0 h 18"/>
                <a:gd name="T6" fmla="*/ 0 w 160"/>
                <a:gd name="T7" fmla="*/ 2 h 18"/>
                <a:gd name="T8" fmla="*/ 0 w 160"/>
                <a:gd name="T9" fmla="*/ 2 h 18"/>
                <a:gd name="T10" fmla="*/ 0 w 160"/>
                <a:gd name="T11" fmla="*/ 2 h 18"/>
                <a:gd name="T12" fmla="*/ 0 w 160"/>
                <a:gd name="T13" fmla="*/ 4 h 18"/>
                <a:gd name="T14" fmla="*/ 2 w 160"/>
                <a:gd name="T15" fmla="*/ 4 h 18"/>
                <a:gd name="T16" fmla="*/ 156 w 160"/>
                <a:gd name="T17" fmla="*/ 4 h 18"/>
                <a:gd name="T18" fmla="*/ 156 w 160"/>
                <a:gd name="T19" fmla="*/ 14 h 18"/>
                <a:gd name="T20" fmla="*/ 2 w 160"/>
                <a:gd name="T21" fmla="*/ 14 h 18"/>
                <a:gd name="T22" fmla="*/ 2 w 160"/>
                <a:gd name="T23" fmla="*/ 14 h 18"/>
                <a:gd name="T24" fmla="*/ 0 w 160"/>
                <a:gd name="T25" fmla="*/ 14 h 18"/>
                <a:gd name="T26" fmla="*/ 0 w 160"/>
                <a:gd name="T27" fmla="*/ 16 h 18"/>
                <a:gd name="T28" fmla="*/ 0 w 160"/>
                <a:gd name="T29" fmla="*/ 16 h 18"/>
                <a:gd name="T30" fmla="*/ 0 w 160"/>
                <a:gd name="T31" fmla="*/ 18 h 18"/>
                <a:gd name="T32" fmla="*/ 2 w 160"/>
                <a:gd name="T33" fmla="*/ 18 h 18"/>
                <a:gd name="T34" fmla="*/ 158 w 160"/>
                <a:gd name="T35" fmla="*/ 18 h 18"/>
                <a:gd name="T36" fmla="*/ 158 w 160"/>
                <a:gd name="T37" fmla="*/ 18 h 18"/>
                <a:gd name="T38" fmla="*/ 160 w 160"/>
                <a:gd name="T39" fmla="*/ 18 h 18"/>
                <a:gd name="T40" fmla="*/ 160 w 160"/>
                <a:gd name="T41" fmla="*/ 16 h 18"/>
                <a:gd name="T42" fmla="*/ 160 w 160"/>
                <a:gd name="T43" fmla="*/ 2 h 18"/>
                <a:gd name="T44" fmla="*/ 160 w 160"/>
                <a:gd name="T45" fmla="*/ 2 h 18"/>
                <a:gd name="T46" fmla="*/ 160 w 160"/>
                <a:gd name="T47" fmla="*/ 2 h 18"/>
                <a:gd name="T48" fmla="*/ 158 w 160"/>
                <a:gd name="T49" fmla="*/ 0 h 18"/>
                <a:gd name="T50" fmla="*/ 158 w 160"/>
                <a:gd name="T5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0" h="18">
                  <a:moveTo>
                    <a:pt x="158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156" y="4"/>
                  </a:lnTo>
                  <a:lnTo>
                    <a:pt x="156" y="14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2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0" y="18"/>
                  </a:lnTo>
                  <a:lnTo>
                    <a:pt x="160" y="16"/>
                  </a:lnTo>
                  <a:lnTo>
                    <a:pt x="160" y="2"/>
                  </a:lnTo>
                  <a:lnTo>
                    <a:pt x="160" y="2"/>
                  </a:lnTo>
                  <a:lnTo>
                    <a:pt x="160" y="2"/>
                  </a:lnTo>
                  <a:lnTo>
                    <a:pt x="158" y="0"/>
                  </a:lnTo>
                  <a:lnTo>
                    <a:pt x="15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26" name="Freeform 2419"/>
            <p:cNvSpPr>
              <a:spLocks/>
            </p:cNvSpPr>
            <p:nvPr/>
          </p:nvSpPr>
          <p:spPr bwMode="auto">
            <a:xfrm>
              <a:off x="8737600" y="4083051"/>
              <a:ext cx="82550" cy="203200"/>
            </a:xfrm>
            <a:custGeom>
              <a:avLst/>
              <a:gdLst>
                <a:gd name="T0" fmla="*/ 50 w 52"/>
                <a:gd name="T1" fmla="*/ 14 h 128"/>
                <a:gd name="T2" fmla="*/ 14 w 52"/>
                <a:gd name="T3" fmla="*/ 14 h 128"/>
                <a:gd name="T4" fmla="*/ 14 w 52"/>
                <a:gd name="T5" fmla="*/ 14 h 128"/>
                <a:gd name="T6" fmla="*/ 14 w 52"/>
                <a:gd name="T7" fmla="*/ 14 h 128"/>
                <a:gd name="T8" fmla="*/ 12 w 52"/>
                <a:gd name="T9" fmla="*/ 16 h 128"/>
                <a:gd name="T10" fmla="*/ 12 w 52"/>
                <a:gd name="T11" fmla="*/ 124 h 128"/>
                <a:gd name="T12" fmla="*/ 4 w 52"/>
                <a:gd name="T13" fmla="*/ 124 h 128"/>
                <a:gd name="T14" fmla="*/ 4 w 52"/>
                <a:gd name="T15" fmla="*/ 4 h 128"/>
                <a:gd name="T16" fmla="*/ 50 w 52"/>
                <a:gd name="T17" fmla="*/ 4 h 128"/>
                <a:gd name="T18" fmla="*/ 50 w 52"/>
                <a:gd name="T19" fmla="*/ 4 h 128"/>
                <a:gd name="T20" fmla="*/ 50 w 52"/>
                <a:gd name="T21" fmla="*/ 4 h 128"/>
                <a:gd name="T22" fmla="*/ 52 w 52"/>
                <a:gd name="T23" fmla="*/ 2 h 128"/>
                <a:gd name="T24" fmla="*/ 52 w 52"/>
                <a:gd name="T25" fmla="*/ 2 h 128"/>
                <a:gd name="T26" fmla="*/ 50 w 52"/>
                <a:gd name="T27" fmla="*/ 2 h 128"/>
                <a:gd name="T28" fmla="*/ 50 w 52"/>
                <a:gd name="T29" fmla="*/ 0 h 128"/>
                <a:gd name="T30" fmla="*/ 2 w 52"/>
                <a:gd name="T31" fmla="*/ 0 h 128"/>
                <a:gd name="T32" fmla="*/ 2 w 52"/>
                <a:gd name="T33" fmla="*/ 0 h 128"/>
                <a:gd name="T34" fmla="*/ 0 w 52"/>
                <a:gd name="T35" fmla="*/ 2 h 128"/>
                <a:gd name="T36" fmla="*/ 0 w 52"/>
                <a:gd name="T37" fmla="*/ 2 h 128"/>
                <a:gd name="T38" fmla="*/ 0 w 52"/>
                <a:gd name="T39" fmla="*/ 126 h 128"/>
                <a:gd name="T40" fmla="*/ 0 w 52"/>
                <a:gd name="T41" fmla="*/ 126 h 128"/>
                <a:gd name="T42" fmla="*/ 0 w 52"/>
                <a:gd name="T43" fmla="*/ 128 h 128"/>
                <a:gd name="T44" fmla="*/ 2 w 52"/>
                <a:gd name="T45" fmla="*/ 128 h 128"/>
                <a:gd name="T46" fmla="*/ 14 w 52"/>
                <a:gd name="T47" fmla="*/ 128 h 128"/>
                <a:gd name="T48" fmla="*/ 14 w 52"/>
                <a:gd name="T49" fmla="*/ 128 h 128"/>
                <a:gd name="T50" fmla="*/ 16 w 52"/>
                <a:gd name="T51" fmla="*/ 128 h 128"/>
                <a:gd name="T52" fmla="*/ 16 w 52"/>
                <a:gd name="T53" fmla="*/ 126 h 128"/>
                <a:gd name="T54" fmla="*/ 16 w 52"/>
                <a:gd name="T55" fmla="*/ 18 h 128"/>
                <a:gd name="T56" fmla="*/ 50 w 52"/>
                <a:gd name="T57" fmla="*/ 18 h 128"/>
                <a:gd name="T58" fmla="*/ 50 w 52"/>
                <a:gd name="T59" fmla="*/ 18 h 128"/>
                <a:gd name="T60" fmla="*/ 50 w 52"/>
                <a:gd name="T61" fmla="*/ 18 h 128"/>
                <a:gd name="T62" fmla="*/ 52 w 52"/>
                <a:gd name="T63" fmla="*/ 16 h 128"/>
                <a:gd name="T64" fmla="*/ 52 w 52"/>
                <a:gd name="T65" fmla="*/ 16 h 128"/>
                <a:gd name="T66" fmla="*/ 50 w 52"/>
                <a:gd name="T67" fmla="*/ 14 h 128"/>
                <a:gd name="T68" fmla="*/ 50 w 52"/>
                <a:gd name="T69" fmla="*/ 14 h 128"/>
                <a:gd name="T70" fmla="*/ 50 w 52"/>
                <a:gd name="T71" fmla="*/ 1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2" h="128">
                  <a:moveTo>
                    <a:pt x="50" y="14"/>
                  </a:moveTo>
                  <a:lnTo>
                    <a:pt x="14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6"/>
                  </a:lnTo>
                  <a:lnTo>
                    <a:pt x="12" y="124"/>
                  </a:lnTo>
                  <a:lnTo>
                    <a:pt x="4" y="124"/>
                  </a:lnTo>
                  <a:lnTo>
                    <a:pt x="4" y="4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0" y="2"/>
                  </a:lnTo>
                  <a:lnTo>
                    <a:pt x="5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0" y="128"/>
                  </a:lnTo>
                  <a:lnTo>
                    <a:pt x="2" y="128"/>
                  </a:lnTo>
                  <a:lnTo>
                    <a:pt x="14" y="128"/>
                  </a:lnTo>
                  <a:lnTo>
                    <a:pt x="14" y="128"/>
                  </a:lnTo>
                  <a:lnTo>
                    <a:pt x="16" y="128"/>
                  </a:lnTo>
                  <a:lnTo>
                    <a:pt x="16" y="126"/>
                  </a:lnTo>
                  <a:lnTo>
                    <a:pt x="16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0" y="14"/>
                  </a:lnTo>
                  <a:lnTo>
                    <a:pt x="50" y="14"/>
                  </a:lnTo>
                  <a:lnTo>
                    <a:pt x="5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27" name="Freeform 2420"/>
            <p:cNvSpPr>
              <a:spLocks/>
            </p:cNvSpPr>
            <p:nvPr/>
          </p:nvSpPr>
          <p:spPr bwMode="auto">
            <a:xfrm>
              <a:off x="8813800" y="4029076"/>
              <a:ext cx="114300" cy="152400"/>
            </a:xfrm>
            <a:custGeom>
              <a:avLst/>
              <a:gdLst>
                <a:gd name="T0" fmla="*/ 62 w 72"/>
                <a:gd name="T1" fmla="*/ 0 h 96"/>
                <a:gd name="T2" fmla="*/ 10 w 72"/>
                <a:gd name="T3" fmla="*/ 0 h 96"/>
                <a:gd name="T4" fmla="*/ 10 w 72"/>
                <a:gd name="T5" fmla="*/ 0 h 96"/>
                <a:gd name="T6" fmla="*/ 6 w 72"/>
                <a:gd name="T7" fmla="*/ 0 h 96"/>
                <a:gd name="T8" fmla="*/ 2 w 72"/>
                <a:gd name="T9" fmla="*/ 2 h 96"/>
                <a:gd name="T10" fmla="*/ 0 w 72"/>
                <a:gd name="T11" fmla="*/ 6 h 96"/>
                <a:gd name="T12" fmla="*/ 0 w 72"/>
                <a:gd name="T13" fmla="*/ 10 h 96"/>
                <a:gd name="T14" fmla="*/ 0 w 72"/>
                <a:gd name="T15" fmla="*/ 82 h 96"/>
                <a:gd name="T16" fmla="*/ 0 w 72"/>
                <a:gd name="T17" fmla="*/ 82 h 96"/>
                <a:gd name="T18" fmla="*/ 0 w 72"/>
                <a:gd name="T19" fmla="*/ 86 h 96"/>
                <a:gd name="T20" fmla="*/ 2 w 72"/>
                <a:gd name="T21" fmla="*/ 90 h 96"/>
                <a:gd name="T22" fmla="*/ 6 w 72"/>
                <a:gd name="T23" fmla="*/ 94 h 96"/>
                <a:gd name="T24" fmla="*/ 10 w 72"/>
                <a:gd name="T25" fmla="*/ 96 h 96"/>
                <a:gd name="T26" fmla="*/ 28 w 72"/>
                <a:gd name="T27" fmla="*/ 96 h 96"/>
                <a:gd name="T28" fmla="*/ 28 w 72"/>
                <a:gd name="T29" fmla="*/ 96 h 96"/>
                <a:gd name="T30" fmla="*/ 28 w 72"/>
                <a:gd name="T31" fmla="*/ 94 h 96"/>
                <a:gd name="T32" fmla="*/ 30 w 72"/>
                <a:gd name="T33" fmla="*/ 92 h 96"/>
                <a:gd name="T34" fmla="*/ 30 w 72"/>
                <a:gd name="T35" fmla="*/ 92 h 96"/>
                <a:gd name="T36" fmla="*/ 28 w 72"/>
                <a:gd name="T37" fmla="*/ 92 h 96"/>
                <a:gd name="T38" fmla="*/ 28 w 72"/>
                <a:gd name="T39" fmla="*/ 90 h 96"/>
                <a:gd name="T40" fmla="*/ 10 w 72"/>
                <a:gd name="T41" fmla="*/ 90 h 96"/>
                <a:gd name="T42" fmla="*/ 10 w 72"/>
                <a:gd name="T43" fmla="*/ 90 h 96"/>
                <a:gd name="T44" fmla="*/ 6 w 72"/>
                <a:gd name="T45" fmla="*/ 88 h 96"/>
                <a:gd name="T46" fmla="*/ 4 w 72"/>
                <a:gd name="T47" fmla="*/ 82 h 96"/>
                <a:gd name="T48" fmla="*/ 4 w 72"/>
                <a:gd name="T49" fmla="*/ 10 h 96"/>
                <a:gd name="T50" fmla="*/ 4 w 72"/>
                <a:gd name="T51" fmla="*/ 10 h 96"/>
                <a:gd name="T52" fmla="*/ 4 w 72"/>
                <a:gd name="T53" fmla="*/ 6 h 96"/>
                <a:gd name="T54" fmla="*/ 6 w 72"/>
                <a:gd name="T55" fmla="*/ 6 h 96"/>
                <a:gd name="T56" fmla="*/ 10 w 72"/>
                <a:gd name="T57" fmla="*/ 4 h 96"/>
                <a:gd name="T58" fmla="*/ 62 w 72"/>
                <a:gd name="T59" fmla="*/ 4 h 96"/>
                <a:gd name="T60" fmla="*/ 62 w 72"/>
                <a:gd name="T61" fmla="*/ 4 h 96"/>
                <a:gd name="T62" fmla="*/ 66 w 72"/>
                <a:gd name="T63" fmla="*/ 6 h 96"/>
                <a:gd name="T64" fmla="*/ 68 w 72"/>
                <a:gd name="T65" fmla="*/ 10 h 96"/>
                <a:gd name="T66" fmla="*/ 68 w 72"/>
                <a:gd name="T67" fmla="*/ 82 h 96"/>
                <a:gd name="T68" fmla="*/ 68 w 72"/>
                <a:gd name="T69" fmla="*/ 82 h 96"/>
                <a:gd name="T70" fmla="*/ 66 w 72"/>
                <a:gd name="T71" fmla="*/ 88 h 96"/>
                <a:gd name="T72" fmla="*/ 64 w 72"/>
                <a:gd name="T73" fmla="*/ 90 h 96"/>
                <a:gd name="T74" fmla="*/ 62 w 72"/>
                <a:gd name="T75" fmla="*/ 90 h 96"/>
                <a:gd name="T76" fmla="*/ 44 w 72"/>
                <a:gd name="T77" fmla="*/ 90 h 96"/>
                <a:gd name="T78" fmla="*/ 44 w 72"/>
                <a:gd name="T79" fmla="*/ 90 h 96"/>
                <a:gd name="T80" fmla="*/ 42 w 72"/>
                <a:gd name="T81" fmla="*/ 92 h 96"/>
                <a:gd name="T82" fmla="*/ 42 w 72"/>
                <a:gd name="T83" fmla="*/ 92 h 96"/>
                <a:gd name="T84" fmla="*/ 42 w 72"/>
                <a:gd name="T85" fmla="*/ 92 h 96"/>
                <a:gd name="T86" fmla="*/ 42 w 72"/>
                <a:gd name="T87" fmla="*/ 94 h 96"/>
                <a:gd name="T88" fmla="*/ 44 w 72"/>
                <a:gd name="T89" fmla="*/ 96 h 96"/>
                <a:gd name="T90" fmla="*/ 62 w 72"/>
                <a:gd name="T91" fmla="*/ 96 h 96"/>
                <a:gd name="T92" fmla="*/ 62 w 72"/>
                <a:gd name="T93" fmla="*/ 96 h 96"/>
                <a:gd name="T94" fmla="*/ 66 w 72"/>
                <a:gd name="T95" fmla="*/ 94 h 96"/>
                <a:gd name="T96" fmla="*/ 70 w 72"/>
                <a:gd name="T97" fmla="*/ 92 h 96"/>
                <a:gd name="T98" fmla="*/ 72 w 72"/>
                <a:gd name="T99" fmla="*/ 88 h 96"/>
                <a:gd name="T100" fmla="*/ 72 w 72"/>
                <a:gd name="T101" fmla="*/ 82 h 96"/>
                <a:gd name="T102" fmla="*/ 72 w 72"/>
                <a:gd name="T103" fmla="*/ 10 h 96"/>
                <a:gd name="T104" fmla="*/ 72 w 72"/>
                <a:gd name="T105" fmla="*/ 10 h 96"/>
                <a:gd name="T106" fmla="*/ 72 w 72"/>
                <a:gd name="T107" fmla="*/ 6 h 96"/>
                <a:gd name="T108" fmla="*/ 70 w 72"/>
                <a:gd name="T109" fmla="*/ 2 h 96"/>
                <a:gd name="T110" fmla="*/ 66 w 72"/>
                <a:gd name="T111" fmla="*/ 0 h 96"/>
                <a:gd name="T112" fmla="*/ 62 w 72"/>
                <a:gd name="T113" fmla="*/ 0 h 96"/>
                <a:gd name="T114" fmla="*/ 62 w 72"/>
                <a:gd name="T11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2" h="96">
                  <a:moveTo>
                    <a:pt x="62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0" y="86"/>
                  </a:lnTo>
                  <a:lnTo>
                    <a:pt x="2" y="90"/>
                  </a:lnTo>
                  <a:lnTo>
                    <a:pt x="6" y="94"/>
                  </a:lnTo>
                  <a:lnTo>
                    <a:pt x="10" y="9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8" y="94"/>
                  </a:lnTo>
                  <a:lnTo>
                    <a:pt x="30" y="92"/>
                  </a:lnTo>
                  <a:lnTo>
                    <a:pt x="30" y="92"/>
                  </a:lnTo>
                  <a:lnTo>
                    <a:pt x="28" y="92"/>
                  </a:lnTo>
                  <a:lnTo>
                    <a:pt x="28" y="90"/>
                  </a:lnTo>
                  <a:lnTo>
                    <a:pt x="10" y="90"/>
                  </a:lnTo>
                  <a:lnTo>
                    <a:pt x="10" y="90"/>
                  </a:lnTo>
                  <a:lnTo>
                    <a:pt x="6" y="88"/>
                  </a:lnTo>
                  <a:lnTo>
                    <a:pt x="4" y="82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6"/>
                  </a:lnTo>
                  <a:lnTo>
                    <a:pt x="6" y="6"/>
                  </a:lnTo>
                  <a:lnTo>
                    <a:pt x="10" y="4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68" y="10"/>
                  </a:lnTo>
                  <a:lnTo>
                    <a:pt x="68" y="82"/>
                  </a:lnTo>
                  <a:lnTo>
                    <a:pt x="68" y="82"/>
                  </a:lnTo>
                  <a:lnTo>
                    <a:pt x="66" y="88"/>
                  </a:lnTo>
                  <a:lnTo>
                    <a:pt x="64" y="90"/>
                  </a:lnTo>
                  <a:lnTo>
                    <a:pt x="62" y="90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2" y="92"/>
                  </a:lnTo>
                  <a:lnTo>
                    <a:pt x="42" y="92"/>
                  </a:lnTo>
                  <a:lnTo>
                    <a:pt x="42" y="92"/>
                  </a:lnTo>
                  <a:lnTo>
                    <a:pt x="42" y="94"/>
                  </a:lnTo>
                  <a:lnTo>
                    <a:pt x="44" y="96"/>
                  </a:lnTo>
                  <a:lnTo>
                    <a:pt x="62" y="96"/>
                  </a:lnTo>
                  <a:lnTo>
                    <a:pt x="62" y="96"/>
                  </a:lnTo>
                  <a:lnTo>
                    <a:pt x="66" y="94"/>
                  </a:lnTo>
                  <a:lnTo>
                    <a:pt x="70" y="92"/>
                  </a:lnTo>
                  <a:lnTo>
                    <a:pt x="72" y="88"/>
                  </a:lnTo>
                  <a:lnTo>
                    <a:pt x="72" y="82"/>
                  </a:lnTo>
                  <a:lnTo>
                    <a:pt x="72" y="10"/>
                  </a:lnTo>
                  <a:lnTo>
                    <a:pt x="72" y="10"/>
                  </a:lnTo>
                  <a:lnTo>
                    <a:pt x="72" y="6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28" name="Freeform 2421"/>
            <p:cNvSpPr>
              <a:spLocks/>
            </p:cNvSpPr>
            <p:nvPr/>
          </p:nvSpPr>
          <p:spPr bwMode="auto">
            <a:xfrm>
              <a:off x="8813800" y="4191001"/>
              <a:ext cx="117475" cy="34925"/>
            </a:xfrm>
            <a:custGeom>
              <a:avLst/>
              <a:gdLst>
                <a:gd name="T0" fmla="*/ 62 w 74"/>
                <a:gd name="T1" fmla="*/ 0 h 22"/>
                <a:gd name="T2" fmla="*/ 42 w 74"/>
                <a:gd name="T3" fmla="*/ 0 h 22"/>
                <a:gd name="T4" fmla="*/ 42 w 74"/>
                <a:gd name="T5" fmla="*/ 0 h 22"/>
                <a:gd name="T6" fmla="*/ 40 w 74"/>
                <a:gd name="T7" fmla="*/ 0 h 22"/>
                <a:gd name="T8" fmla="*/ 40 w 74"/>
                <a:gd name="T9" fmla="*/ 2 h 22"/>
                <a:gd name="T10" fmla="*/ 40 w 74"/>
                <a:gd name="T11" fmla="*/ 2 h 22"/>
                <a:gd name="T12" fmla="*/ 40 w 74"/>
                <a:gd name="T13" fmla="*/ 4 h 22"/>
                <a:gd name="T14" fmla="*/ 42 w 74"/>
                <a:gd name="T15" fmla="*/ 4 h 22"/>
                <a:gd name="T16" fmla="*/ 62 w 74"/>
                <a:gd name="T17" fmla="*/ 4 h 22"/>
                <a:gd name="T18" fmla="*/ 62 w 74"/>
                <a:gd name="T19" fmla="*/ 4 h 22"/>
                <a:gd name="T20" fmla="*/ 68 w 74"/>
                <a:gd name="T21" fmla="*/ 6 h 22"/>
                <a:gd name="T22" fmla="*/ 68 w 74"/>
                <a:gd name="T23" fmla="*/ 10 h 22"/>
                <a:gd name="T24" fmla="*/ 68 w 74"/>
                <a:gd name="T25" fmla="*/ 10 h 22"/>
                <a:gd name="T26" fmla="*/ 68 w 74"/>
                <a:gd name="T27" fmla="*/ 14 h 22"/>
                <a:gd name="T28" fmla="*/ 62 w 74"/>
                <a:gd name="T29" fmla="*/ 16 h 22"/>
                <a:gd name="T30" fmla="*/ 10 w 74"/>
                <a:gd name="T31" fmla="*/ 16 h 22"/>
                <a:gd name="T32" fmla="*/ 10 w 74"/>
                <a:gd name="T33" fmla="*/ 16 h 22"/>
                <a:gd name="T34" fmla="*/ 6 w 74"/>
                <a:gd name="T35" fmla="*/ 14 h 22"/>
                <a:gd name="T36" fmla="*/ 4 w 74"/>
                <a:gd name="T37" fmla="*/ 10 h 22"/>
                <a:gd name="T38" fmla="*/ 4 w 74"/>
                <a:gd name="T39" fmla="*/ 10 h 22"/>
                <a:gd name="T40" fmla="*/ 6 w 74"/>
                <a:gd name="T41" fmla="*/ 6 h 22"/>
                <a:gd name="T42" fmla="*/ 10 w 74"/>
                <a:gd name="T43" fmla="*/ 4 h 22"/>
                <a:gd name="T44" fmla="*/ 30 w 74"/>
                <a:gd name="T45" fmla="*/ 4 h 22"/>
                <a:gd name="T46" fmla="*/ 30 w 74"/>
                <a:gd name="T47" fmla="*/ 4 h 22"/>
                <a:gd name="T48" fmla="*/ 30 w 74"/>
                <a:gd name="T49" fmla="*/ 4 h 22"/>
                <a:gd name="T50" fmla="*/ 32 w 74"/>
                <a:gd name="T51" fmla="*/ 2 h 22"/>
                <a:gd name="T52" fmla="*/ 32 w 74"/>
                <a:gd name="T53" fmla="*/ 2 h 22"/>
                <a:gd name="T54" fmla="*/ 30 w 74"/>
                <a:gd name="T55" fmla="*/ 0 h 22"/>
                <a:gd name="T56" fmla="*/ 30 w 74"/>
                <a:gd name="T57" fmla="*/ 0 h 22"/>
                <a:gd name="T58" fmla="*/ 10 w 74"/>
                <a:gd name="T59" fmla="*/ 0 h 22"/>
                <a:gd name="T60" fmla="*/ 10 w 74"/>
                <a:gd name="T61" fmla="*/ 0 h 22"/>
                <a:gd name="T62" fmla="*/ 6 w 74"/>
                <a:gd name="T63" fmla="*/ 0 h 22"/>
                <a:gd name="T64" fmla="*/ 2 w 74"/>
                <a:gd name="T65" fmla="*/ 2 h 22"/>
                <a:gd name="T66" fmla="*/ 0 w 74"/>
                <a:gd name="T67" fmla="*/ 6 h 22"/>
                <a:gd name="T68" fmla="*/ 0 w 74"/>
                <a:gd name="T69" fmla="*/ 10 h 22"/>
                <a:gd name="T70" fmla="*/ 0 w 74"/>
                <a:gd name="T71" fmla="*/ 10 h 22"/>
                <a:gd name="T72" fmla="*/ 0 w 74"/>
                <a:gd name="T73" fmla="*/ 14 h 22"/>
                <a:gd name="T74" fmla="*/ 2 w 74"/>
                <a:gd name="T75" fmla="*/ 18 h 22"/>
                <a:gd name="T76" fmla="*/ 6 w 74"/>
                <a:gd name="T77" fmla="*/ 20 h 22"/>
                <a:gd name="T78" fmla="*/ 10 w 74"/>
                <a:gd name="T79" fmla="*/ 22 h 22"/>
                <a:gd name="T80" fmla="*/ 62 w 74"/>
                <a:gd name="T81" fmla="*/ 22 h 22"/>
                <a:gd name="T82" fmla="*/ 62 w 74"/>
                <a:gd name="T83" fmla="*/ 22 h 22"/>
                <a:gd name="T84" fmla="*/ 66 w 74"/>
                <a:gd name="T85" fmla="*/ 20 h 22"/>
                <a:gd name="T86" fmla="*/ 70 w 74"/>
                <a:gd name="T87" fmla="*/ 18 h 22"/>
                <a:gd name="T88" fmla="*/ 72 w 74"/>
                <a:gd name="T89" fmla="*/ 14 h 22"/>
                <a:gd name="T90" fmla="*/ 74 w 74"/>
                <a:gd name="T91" fmla="*/ 10 h 22"/>
                <a:gd name="T92" fmla="*/ 74 w 74"/>
                <a:gd name="T93" fmla="*/ 10 h 22"/>
                <a:gd name="T94" fmla="*/ 72 w 74"/>
                <a:gd name="T95" fmla="*/ 6 h 22"/>
                <a:gd name="T96" fmla="*/ 70 w 74"/>
                <a:gd name="T97" fmla="*/ 2 h 22"/>
                <a:gd name="T98" fmla="*/ 66 w 74"/>
                <a:gd name="T99" fmla="*/ 0 h 22"/>
                <a:gd name="T100" fmla="*/ 62 w 74"/>
                <a:gd name="T101" fmla="*/ 0 h 22"/>
                <a:gd name="T102" fmla="*/ 62 w 74"/>
                <a:gd name="T10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4" h="22">
                  <a:moveTo>
                    <a:pt x="62" y="0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40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8" y="6"/>
                  </a:lnTo>
                  <a:lnTo>
                    <a:pt x="68" y="10"/>
                  </a:lnTo>
                  <a:lnTo>
                    <a:pt x="68" y="10"/>
                  </a:lnTo>
                  <a:lnTo>
                    <a:pt x="68" y="14"/>
                  </a:lnTo>
                  <a:lnTo>
                    <a:pt x="62" y="16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6" y="14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6" y="6"/>
                  </a:lnTo>
                  <a:lnTo>
                    <a:pt x="1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8"/>
                  </a:lnTo>
                  <a:lnTo>
                    <a:pt x="6" y="20"/>
                  </a:lnTo>
                  <a:lnTo>
                    <a:pt x="10" y="22"/>
                  </a:lnTo>
                  <a:lnTo>
                    <a:pt x="62" y="22"/>
                  </a:lnTo>
                  <a:lnTo>
                    <a:pt x="62" y="22"/>
                  </a:lnTo>
                  <a:lnTo>
                    <a:pt x="66" y="20"/>
                  </a:lnTo>
                  <a:lnTo>
                    <a:pt x="70" y="18"/>
                  </a:lnTo>
                  <a:lnTo>
                    <a:pt x="72" y="14"/>
                  </a:lnTo>
                  <a:lnTo>
                    <a:pt x="74" y="10"/>
                  </a:lnTo>
                  <a:lnTo>
                    <a:pt x="74" y="10"/>
                  </a:lnTo>
                  <a:lnTo>
                    <a:pt x="72" y="6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29" name="Freeform 2422"/>
            <p:cNvSpPr>
              <a:spLocks noEditPoints="1"/>
            </p:cNvSpPr>
            <p:nvPr/>
          </p:nvSpPr>
          <p:spPr bwMode="auto">
            <a:xfrm>
              <a:off x="8858250" y="4111626"/>
              <a:ext cx="25400" cy="98425"/>
            </a:xfrm>
            <a:custGeom>
              <a:avLst/>
              <a:gdLst>
                <a:gd name="T0" fmla="*/ 8 w 16"/>
                <a:gd name="T1" fmla="*/ 0 h 62"/>
                <a:gd name="T2" fmla="*/ 8 w 16"/>
                <a:gd name="T3" fmla="*/ 0 h 62"/>
                <a:gd name="T4" fmla="*/ 4 w 16"/>
                <a:gd name="T5" fmla="*/ 0 h 62"/>
                <a:gd name="T6" fmla="*/ 2 w 16"/>
                <a:gd name="T7" fmla="*/ 2 h 62"/>
                <a:gd name="T8" fmla="*/ 0 w 16"/>
                <a:gd name="T9" fmla="*/ 6 h 62"/>
                <a:gd name="T10" fmla="*/ 0 w 16"/>
                <a:gd name="T11" fmla="*/ 8 h 62"/>
                <a:gd name="T12" fmla="*/ 0 w 16"/>
                <a:gd name="T13" fmla="*/ 60 h 62"/>
                <a:gd name="T14" fmla="*/ 0 w 16"/>
                <a:gd name="T15" fmla="*/ 60 h 62"/>
                <a:gd name="T16" fmla="*/ 0 w 16"/>
                <a:gd name="T17" fmla="*/ 62 h 62"/>
                <a:gd name="T18" fmla="*/ 2 w 16"/>
                <a:gd name="T19" fmla="*/ 62 h 62"/>
                <a:gd name="T20" fmla="*/ 14 w 16"/>
                <a:gd name="T21" fmla="*/ 62 h 62"/>
                <a:gd name="T22" fmla="*/ 14 w 16"/>
                <a:gd name="T23" fmla="*/ 62 h 62"/>
                <a:gd name="T24" fmla="*/ 16 w 16"/>
                <a:gd name="T25" fmla="*/ 62 h 62"/>
                <a:gd name="T26" fmla="*/ 16 w 16"/>
                <a:gd name="T27" fmla="*/ 60 h 62"/>
                <a:gd name="T28" fmla="*/ 16 w 16"/>
                <a:gd name="T29" fmla="*/ 8 h 62"/>
                <a:gd name="T30" fmla="*/ 16 w 16"/>
                <a:gd name="T31" fmla="*/ 8 h 62"/>
                <a:gd name="T32" fmla="*/ 16 w 16"/>
                <a:gd name="T33" fmla="*/ 6 h 62"/>
                <a:gd name="T34" fmla="*/ 14 w 16"/>
                <a:gd name="T35" fmla="*/ 2 h 62"/>
                <a:gd name="T36" fmla="*/ 12 w 16"/>
                <a:gd name="T37" fmla="*/ 0 h 62"/>
                <a:gd name="T38" fmla="*/ 8 w 16"/>
                <a:gd name="T39" fmla="*/ 0 h 62"/>
                <a:gd name="T40" fmla="*/ 8 w 16"/>
                <a:gd name="T41" fmla="*/ 0 h 62"/>
                <a:gd name="T42" fmla="*/ 12 w 16"/>
                <a:gd name="T43" fmla="*/ 58 h 62"/>
                <a:gd name="T44" fmla="*/ 4 w 16"/>
                <a:gd name="T45" fmla="*/ 58 h 62"/>
                <a:gd name="T46" fmla="*/ 4 w 16"/>
                <a:gd name="T47" fmla="*/ 58 h 62"/>
                <a:gd name="T48" fmla="*/ 4 w 16"/>
                <a:gd name="T49" fmla="*/ 8 h 62"/>
                <a:gd name="T50" fmla="*/ 4 w 16"/>
                <a:gd name="T51" fmla="*/ 8 h 62"/>
                <a:gd name="T52" fmla="*/ 4 w 16"/>
                <a:gd name="T53" fmla="*/ 6 h 62"/>
                <a:gd name="T54" fmla="*/ 8 w 16"/>
                <a:gd name="T55" fmla="*/ 4 h 62"/>
                <a:gd name="T56" fmla="*/ 8 w 16"/>
                <a:gd name="T57" fmla="*/ 4 h 62"/>
                <a:gd name="T58" fmla="*/ 10 w 16"/>
                <a:gd name="T59" fmla="*/ 6 h 62"/>
                <a:gd name="T60" fmla="*/ 12 w 16"/>
                <a:gd name="T61" fmla="*/ 8 h 62"/>
                <a:gd name="T62" fmla="*/ 12 w 16"/>
                <a:gd name="T63" fmla="*/ 58 h 62"/>
                <a:gd name="T64" fmla="*/ 12 w 16"/>
                <a:gd name="T65" fmla="*/ 5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62">
                  <a:moveTo>
                    <a:pt x="8" y="0"/>
                  </a:moveTo>
                  <a:lnTo>
                    <a:pt x="8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62"/>
                  </a:lnTo>
                  <a:lnTo>
                    <a:pt x="2" y="62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6" y="62"/>
                  </a:lnTo>
                  <a:lnTo>
                    <a:pt x="16" y="60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close/>
                  <a:moveTo>
                    <a:pt x="12" y="58"/>
                  </a:moveTo>
                  <a:lnTo>
                    <a:pt x="4" y="58"/>
                  </a:lnTo>
                  <a:lnTo>
                    <a:pt x="4" y="5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10" y="6"/>
                  </a:lnTo>
                  <a:lnTo>
                    <a:pt x="12" y="8"/>
                  </a:lnTo>
                  <a:lnTo>
                    <a:pt x="12" y="58"/>
                  </a:lnTo>
                  <a:lnTo>
                    <a:pt x="12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0" name="Freeform 2423"/>
            <p:cNvSpPr>
              <a:spLocks/>
            </p:cNvSpPr>
            <p:nvPr/>
          </p:nvSpPr>
          <p:spPr bwMode="auto">
            <a:xfrm>
              <a:off x="8861425" y="4216401"/>
              <a:ext cx="19050" cy="57150"/>
            </a:xfrm>
            <a:custGeom>
              <a:avLst/>
              <a:gdLst>
                <a:gd name="T0" fmla="*/ 10 w 12"/>
                <a:gd name="T1" fmla="*/ 0 h 36"/>
                <a:gd name="T2" fmla="*/ 10 w 12"/>
                <a:gd name="T3" fmla="*/ 0 h 36"/>
                <a:gd name="T4" fmla="*/ 8 w 12"/>
                <a:gd name="T5" fmla="*/ 2 h 36"/>
                <a:gd name="T6" fmla="*/ 8 w 12"/>
                <a:gd name="T7" fmla="*/ 2 h 36"/>
                <a:gd name="T8" fmla="*/ 8 w 12"/>
                <a:gd name="T9" fmla="*/ 32 h 36"/>
                <a:gd name="T10" fmla="*/ 4 w 12"/>
                <a:gd name="T11" fmla="*/ 32 h 36"/>
                <a:gd name="T12" fmla="*/ 4 w 12"/>
                <a:gd name="T13" fmla="*/ 2 h 36"/>
                <a:gd name="T14" fmla="*/ 4 w 12"/>
                <a:gd name="T15" fmla="*/ 2 h 36"/>
                <a:gd name="T16" fmla="*/ 4 w 12"/>
                <a:gd name="T17" fmla="*/ 2 h 36"/>
                <a:gd name="T18" fmla="*/ 2 w 12"/>
                <a:gd name="T19" fmla="*/ 0 h 36"/>
                <a:gd name="T20" fmla="*/ 2 w 12"/>
                <a:gd name="T21" fmla="*/ 0 h 36"/>
                <a:gd name="T22" fmla="*/ 0 w 12"/>
                <a:gd name="T23" fmla="*/ 2 h 36"/>
                <a:gd name="T24" fmla="*/ 0 w 12"/>
                <a:gd name="T25" fmla="*/ 2 h 36"/>
                <a:gd name="T26" fmla="*/ 0 w 12"/>
                <a:gd name="T27" fmla="*/ 34 h 36"/>
                <a:gd name="T28" fmla="*/ 0 w 12"/>
                <a:gd name="T29" fmla="*/ 34 h 36"/>
                <a:gd name="T30" fmla="*/ 0 w 12"/>
                <a:gd name="T31" fmla="*/ 34 h 36"/>
                <a:gd name="T32" fmla="*/ 2 w 12"/>
                <a:gd name="T33" fmla="*/ 36 h 36"/>
                <a:gd name="T34" fmla="*/ 10 w 12"/>
                <a:gd name="T35" fmla="*/ 36 h 36"/>
                <a:gd name="T36" fmla="*/ 10 w 12"/>
                <a:gd name="T37" fmla="*/ 36 h 36"/>
                <a:gd name="T38" fmla="*/ 12 w 12"/>
                <a:gd name="T39" fmla="*/ 34 h 36"/>
                <a:gd name="T40" fmla="*/ 12 w 12"/>
                <a:gd name="T41" fmla="*/ 34 h 36"/>
                <a:gd name="T42" fmla="*/ 12 w 12"/>
                <a:gd name="T43" fmla="*/ 2 h 36"/>
                <a:gd name="T44" fmla="*/ 12 w 12"/>
                <a:gd name="T45" fmla="*/ 2 h 36"/>
                <a:gd name="T46" fmla="*/ 12 w 12"/>
                <a:gd name="T47" fmla="*/ 2 h 36"/>
                <a:gd name="T48" fmla="*/ 10 w 12"/>
                <a:gd name="T49" fmla="*/ 0 h 36"/>
                <a:gd name="T50" fmla="*/ 10 w 12"/>
                <a:gd name="T5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" h="36">
                  <a:moveTo>
                    <a:pt x="10" y="0"/>
                  </a:moveTo>
                  <a:lnTo>
                    <a:pt x="10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32"/>
                  </a:lnTo>
                  <a:lnTo>
                    <a:pt x="4" y="3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2" y="36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1" name="Freeform 2424"/>
            <p:cNvSpPr>
              <a:spLocks/>
            </p:cNvSpPr>
            <p:nvPr/>
          </p:nvSpPr>
          <p:spPr bwMode="auto">
            <a:xfrm>
              <a:off x="8829675" y="4267201"/>
              <a:ext cx="85725" cy="6350"/>
            </a:xfrm>
            <a:custGeom>
              <a:avLst/>
              <a:gdLst>
                <a:gd name="T0" fmla="*/ 52 w 54"/>
                <a:gd name="T1" fmla="*/ 0 h 4"/>
                <a:gd name="T2" fmla="*/ 2 w 54"/>
                <a:gd name="T3" fmla="*/ 0 h 4"/>
                <a:gd name="T4" fmla="*/ 2 w 54"/>
                <a:gd name="T5" fmla="*/ 0 h 4"/>
                <a:gd name="T6" fmla="*/ 0 w 54"/>
                <a:gd name="T7" fmla="*/ 0 h 4"/>
                <a:gd name="T8" fmla="*/ 0 w 54"/>
                <a:gd name="T9" fmla="*/ 2 h 4"/>
                <a:gd name="T10" fmla="*/ 0 w 54"/>
                <a:gd name="T11" fmla="*/ 2 h 4"/>
                <a:gd name="T12" fmla="*/ 0 w 54"/>
                <a:gd name="T13" fmla="*/ 2 h 4"/>
                <a:gd name="T14" fmla="*/ 2 w 54"/>
                <a:gd name="T15" fmla="*/ 4 h 4"/>
                <a:gd name="T16" fmla="*/ 52 w 54"/>
                <a:gd name="T17" fmla="*/ 4 h 4"/>
                <a:gd name="T18" fmla="*/ 52 w 54"/>
                <a:gd name="T19" fmla="*/ 4 h 4"/>
                <a:gd name="T20" fmla="*/ 54 w 54"/>
                <a:gd name="T21" fmla="*/ 2 h 4"/>
                <a:gd name="T22" fmla="*/ 54 w 54"/>
                <a:gd name="T23" fmla="*/ 2 h 4"/>
                <a:gd name="T24" fmla="*/ 54 w 54"/>
                <a:gd name="T25" fmla="*/ 2 h 4"/>
                <a:gd name="T26" fmla="*/ 54 w 54"/>
                <a:gd name="T27" fmla="*/ 0 h 4"/>
                <a:gd name="T28" fmla="*/ 52 w 54"/>
                <a:gd name="T29" fmla="*/ 0 h 4"/>
                <a:gd name="T30" fmla="*/ 52 w 54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4" h="4">
                  <a:moveTo>
                    <a:pt x="5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4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2" name="Freeform 2426"/>
            <p:cNvSpPr>
              <a:spLocks noEditPoints="1"/>
            </p:cNvSpPr>
            <p:nvPr/>
          </p:nvSpPr>
          <p:spPr bwMode="auto">
            <a:xfrm>
              <a:off x="8816975" y="4264026"/>
              <a:ext cx="19050" cy="19050"/>
            </a:xfrm>
            <a:custGeom>
              <a:avLst/>
              <a:gdLst>
                <a:gd name="T0" fmla="*/ 6 w 12"/>
                <a:gd name="T1" fmla="*/ 0 h 12"/>
                <a:gd name="T2" fmla="*/ 6 w 12"/>
                <a:gd name="T3" fmla="*/ 0 h 12"/>
                <a:gd name="T4" fmla="*/ 2 w 12"/>
                <a:gd name="T5" fmla="*/ 2 h 12"/>
                <a:gd name="T6" fmla="*/ 0 w 12"/>
                <a:gd name="T7" fmla="*/ 6 h 12"/>
                <a:gd name="T8" fmla="*/ 0 w 12"/>
                <a:gd name="T9" fmla="*/ 6 h 12"/>
                <a:gd name="T10" fmla="*/ 2 w 12"/>
                <a:gd name="T11" fmla="*/ 10 h 12"/>
                <a:gd name="T12" fmla="*/ 6 w 12"/>
                <a:gd name="T13" fmla="*/ 12 h 12"/>
                <a:gd name="T14" fmla="*/ 6 w 12"/>
                <a:gd name="T15" fmla="*/ 12 h 12"/>
                <a:gd name="T16" fmla="*/ 10 w 12"/>
                <a:gd name="T17" fmla="*/ 10 h 12"/>
                <a:gd name="T18" fmla="*/ 12 w 12"/>
                <a:gd name="T19" fmla="*/ 6 h 12"/>
                <a:gd name="T20" fmla="*/ 12 w 12"/>
                <a:gd name="T21" fmla="*/ 6 h 12"/>
                <a:gd name="T22" fmla="*/ 10 w 12"/>
                <a:gd name="T23" fmla="*/ 2 h 12"/>
                <a:gd name="T24" fmla="*/ 6 w 12"/>
                <a:gd name="T25" fmla="*/ 0 h 12"/>
                <a:gd name="T26" fmla="*/ 6 w 12"/>
                <a:gd name="T27" fmla="*/ 0 h 12"/>
                <a:gd name="T28" fmla="*/ 6 w 12"/>
                <a:gd name="T29" fmla="*/ 8 h 12"/>
                <a:gd name="T30" fmla="*/ 6 w 12"/>
                <a:gd name="T31" fmla="*/ 8 h 12"/>
                <a:gd name="T32" fmla="*/ 4 w 12"/>
                <a:gd name="T33" fmla="*/ 8 h 12"/>
                <a:gd name="T34" fmla="*/ 4 w 12"/>
                <a:gd name="T35" fmla="*/ 6 h 12"/>
                <a:gd name="T36" fmla="*/ 4 w 12"/>
                <a:gd name="T37" fmla="*/ 6 h 12"/>
                <a:gd name="T38" fmla="*/ 4 w 12"/>
                <a:gd name="T39" fmla="*/ 4 h 12"/>
                <a:gd name="T40" fmla="*/ 6 w 12"/>
                <a:gd name="T41" fmla="*/ 4 h 12"/>
                <a:gd name="T42" fmla="*/ 6 w 12"/>
                <a:gd name="T43" fmla="*/ 4 h 12"/>
                <a:gd name="T44" fmla="*/ 8 w 12"/>
                <a:gd name="T45" fmla="*/ 4 h 12"/>
                <a:gd name="T46" fmla="*/ 8 w 12"/>
                <a:gd name="T47" fmla="*/ 6 h 12"/>
                <a:gd name="T48" fmla="*/ 8 w 12"/>
                <a:gd name="T49" fmla="*/ 6 h 12"/>
                <a:gd name="T50" fmla="*/ 8 w 12"/>
                <a:gd name="T51" fmla="*/ 8 h 12"/>
                <a:gd name="T52" fmla="*/ 6 w 12"/>
                <a:gd name="T53" fmla="*/ 8 h 12"/>
                <a:gd name="T54" fmla="*/ 6 w 12"/>
                <a:gd name="T55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10" y="10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6" y="0"/>
                  </a:lnTo>
                  <a:lnTo>
                    <a:pt x="6" y="0"/>
                  </a:lnTo>
                  <a:close/>
                  <a:moveTo>
                    <a:pt x="6" y="8"/>
                  </a:moveTo>
                  <a:lnTo>
                    <a:pt x="6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3" name="Freeform 2427"/>
            <p:cNvSpPr>
              <a:spLocks noEditPoints="1"/>
            </p:cNvSpPr>
            <p:nvPr/>
          </p:nvSpPr>
          <p:spPr bwMode="auto">
            <a:xfrm>
              <a:off x="8909050" y="4264026"/>
              <a:ext cx="22225" cy="19050"/>
            </a:xfrm>
            <a:custGeom>
              <a:avLst/>
              <a:gdLst>
                <a:gd name="T0" fmla="*/ 6 w 14"/>
                <a:gd name="T1" fmla="*/ 0 h 12"/>
                <a:gd name="T2" fmla="*/ 6 w 14"/>
                <a:gd name="T3" fmla="*/ 0 h 12"/>
                <a:gd name="T4" fmla="*/ 2 w 14"/>
                <a:gd name="T5" fmla="*/ 2 h 12"/>
                <a:gd name="T6" fmla="*/ 0 w 14"/>
                <a:gd name="T7" fmla="*/ 6 h 12"/>
                <a:gd name="T8" fmla="*/ 0 w 14"/>
                <a:gd name="T9" fmla="*/ 6 h 12"/>
                <a:gd name="T10" fmla="*/ 2 w 14"/>
                <a:gd name="T11" fmla="*/ 10 h 12"/>
                <a:gd name="T12" fmla="*/ 6 w 14"/>
                <a:gd name="T13" fmla="*/ 12 h 12"/>
                <a:gd name="T14" fmla="*/ 6 w 14"/>
                <a:gd name="T15" fmla="*/ 12 h 12"/>
                <a:gd name="T16" fmla="*/ 12 w 14"/>
                <a:gd name="T17" fmla="*/ 10 h 12"/>
                <a:gd name="T18" fmla="*/ 14 w 14"/>
                <a:gd name="T19" fmla="*/ 6 h 12"/>
                <a:gd name="T20" fmla="*/ 14 w 14"/>
                <a:gd name="T21" fmla="*/ 6 h 12"/>
                <a:gd name="T22" fmla="*/ 12 w 14"/>
                <a:gd name="T23" fmla="*/ 2 h 12"/>
                <a:gd name="T24" fmla="*/ 6 w 14"/>
                <a:gd name="T25" fmla="*/ 0 h 12"/>
                <a:gd name="T26" fmla="*/ 6 w 14"/>
                <a:gd name="T27" fmla="*/ 0 h 12"/>
                <a:gd name="T28" fmla="*/ 6 w 14"/>
                <a:gd name="T29" fmla="*/ 8 h 12"/>
                <a:gd name="T30" fmla="*/ 6 w 14"/>
                <a:gd name="T31" fmla="*/ 8 h 12"/>
                <a:gd name="T32" fmla="*/ 6 w 14"/>
                <a:gd name="T33" fmla="*/ 8 h 12"/>
                <a:gd name="T34" fmla="*/ 4 w 14"/>
                <a:gd name="T35" fmla="*/ 6 h 12"/>
                <a:gd name="T36" fmla="*/ 4 w 14"/>
                <a:gd name="T37" fmla="*/ 6 h 12"/>
                <a:gd name="T38" fmla="*/ 6 w 14"/>
                <a:gd name="T39" fmla="*/ 4 h 12"/>
                <a:gd name="T40" fmla="*/ 6 w 14"/>
                <a:gd name="T41" fmla="*/ 4 h 12"/>
                <a:gd name="T42" fmla="*/ 6 w 14"/>
                <a:gd name="T43" fmla="*/ 4 h 12"/>
                <a:gd name="T44" fmla="*/ 8 w 14"/>
                <a:gd name="T45" fmla="*/ 4 h 12"/>
                <a:gd name="T46" fmla="*/ 8 w 14"/>
                <a:gd name="T47" fmla="*/ 6 h 12"/>
                <a:gd name="T48" fmla="*/ 8 w 14"/>
                <a:gd name="T49" fmla="*/ 6 h 12"/>
                <a:gd name="T50" fmla="*/ 8 w 14"/>
                <a:gd name="T51" fmla="*/ 8 h 12"/>
                <a:gd name="T52" fmla="*/ 6 w 14"/>
                <a:gd name="T53" fmla="*/ 8 h 12"/>
                <a:gd name="T54" fmla="*/ 6 w 14"/>
                <a:gd name="T55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" h="12">
                  <a:moveTo>
                    <a:pt x="6" y="0"/>
                  </a:move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12" y="10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2"/>
                  </a:lnTo>
                  <a:lnTo>
                    <a:pt x="6" y="0"/>
                  </a:lnTo>
                  <a:lnTo>
                    <a:pt x="6" y="0"/>
                  </a:lnTo>
                  <a:close/>
                  <a:moveTo>
                    <a:pt x="6" y="8"/>
                  </a:moveTo>
                  <a:lnTo>
                    <a:pt x="6" y="8"/>
                  </a:lnTo>
                  <a:lnTo>
                    <a:pt x="6" y="8"/>
                  </a:lnTo>
                  <a:lnTo>
                    <a:pt x="4" y="6"/>
                  </a:lnTo>
                  <a:lnTo>
                    <a:pt x="4" y="6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4" name="Freeform 2428"/>
            <p:cNvSpPr>
              <a:spLocks/>
            </p:cNvSpPr>
            <p:nvPr/>
          </p:nvSpPr>
          <p:spPr bwMode="auto">
            <a:xfrm>
              <a:off x="9001125" y="4159251"/>
              <a:ext cx="158750" cy="6350"/>
            </a:xfrm>
            <a:custGeom>
              <a:avLst/>
              <a:gdLst>
                <a:gd name="T0" fmla="*/ 98 w 100"/>
                <a:gd name="T1" fmla="*/ 0 h 4"/>
                <a:gd name="T2" fmla="*/ 2 w 100"/>
                <a:gd name="T3" fmla="*/ 0 h 4"/>
                <a:gd name="T4" fmla="*/ 2 w 100"/>
                <a:gd name="T5" fmla="*/ 0 h 4"/>
                <a:gd name="T6" fmla="*/ 0 w 100"/>
                <a:gd name="T7" fmla="*/ 0 h 4"/>
                <a:gd name="T8" fmla="*/ 0 w 100"/>
                <a:gd name="T9" fmla="*/ 2 h 4"/>
                <a:gd name="T10" fmla="*/ 0 w 100"/>
                <a:gd name="T11" fmla="*/ 2 h 4"/>
                <a:gd name="T12" fmla="*/ 0 w 100"/>
                <a:gd name="T13" fmla="*/ 4 h 4"/>
                <a:gd name="T14" fmla="*/ 2 w 100"/>
                <a:gd name="T15" fmla="*/ 4 h 4"/>
                <a:gd name="T16" fmla="*/ 98 w 100"/>
                <a:gd name="T17" fmla="*/ 4 h 4"/>
                <a:gd name="T18" fmla="*/ 98 w 100"/>
                <a:gd name="T19" fmla="*/ 4 h 4"/>
                <a:gd name="T20" fmla="*/ 100 w 100"/>
                <a:gd name="T21" fmla="*/ 4 h 4"/>
                <a:gd name="T22" fmla="*/ 100 w 100"/>
                <a:gd name="T23" fmla="*/ 2 h 4"/>
                <a:gd name="T24" fmla="*/ 100 w 100"/>
                <a:gd name="T25" fmla="*/ 2 h 4"/>
                <a:gd name="T26" fmla="*/ 100 w 100"/>
                <a:gd name="T27" fmla="*/ 0 h 4"/>
                <a:gd name="T28" fmla="*/ 98 w 100"/>
                <a:gd name="T29" fmla="*/ 0 h 4"/>
                <a:gd name="T30" fmla="*/ 98 w 100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" h="4">
                  <a:moveTo>
                    <a:pt x="98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98" y="4"/>
                  </a:lnTo>
                  <a:lnTo>
                    <a:pt x="98" y="4"/>
                  </a:lnTo>
                  <a:lnTo>
                    <a:pt x="100" y="4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0" y="0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5" name="Freeform 2429"/>
            <p:cNvSpPr>
              <a:spLocks/>
            </p:cNvSpPr>
            <p:nvPr/>
          </p:nvSpPr>
          <p:spPr bwMode="auto">
            <a:xfrm>
              <a:off x="9064625" y="4191001"/>
              <a:ext cx="50800" cy="6350"/>
            </a:xfrm>
            <a:custGeom>
              <a:avLst/>
              <a:gdLst>
                <a:gd name="T0" fmla="*/ 30 w 32"/>
                <a:gd name="T1" fmla="*/ 0 h 4"/>
                <a:gd name="T2" fmla="*/ 2 w 32"/>
                <a:gd name="T3" fmla="*/ 0 h 4"/>
                <a:gd name="T4" fmla="*/ 2 w 32"/>
                <a:gd name="T5" fmla="*/ 0 h 4"/>
                <a:gd name="T6" fmla="*/ 0 w 32"/>
                <a:gd name="T7" fmla="*/ 0 h 4"/>
                <a:gd name="T8" fmla="*/ 0 w 32"/>
                <a:gd name="T9" fmla="*/ 2 h 4"/>
                <a:gd name="T10" fmla="*/ 0 w 32"/>
                <a:gd name="T11" fmla="*/ 2 h 4"/>
                <a:gd name="T12" fmla="*/ 0 w 32"/>
                <a:gd name="T13" fmla="*/ 4 h 4"/>
                <a:gd name="T14" fmla="*/ 2 w 32"/>
                <a:gd name="T15" fmla="*/ 4 h 4"/>
                <a:gd name="T16" fmla="*/ 30 w 32"/>
                <a:gd name="T17" fmla="*/ 4 h 4"/>
                <a:gd name="T18" fmla="*/ 30 w 32"/>
                <a:gd name="T19" fmla="*/ 4 h 4"/>
                <a:gd name="T20" fmla="*/ 30 w 32"/>
                <a:gd name="T21" fmla="*/ 4 h 4"/>
                <a:gd name="T22" fmla="*/ 32 w 32"/>
                <a:gd name="T23" fmla="*/ 2 h 4"/>
                <a:gd name="T24" fmla="*/ 32 w 32"/>
                <a:gd name="T25" fmla="*/ 2 h 4"/>
                <a:gd name="T26" fmla="*/ 30 w 32"/>
                <a:gd name="T27" fmla="*/ 0 h 4"/>
                <a:gd name="T28" fmla="*/ 30 w 32"/>
                <a:gd name="T29" fmla="*/ 0 h 4"/>
                <a:gd name="T30" fmla="*/ 30 w 32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4">
                  <a:moveTo>
                    <a:pt x="3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6" name="Freeform 2430"/>
            <p:cNvSpPr>
              <a:spLocks/>
            </p:cNvSpPr>
            <p:nvPr/>
          </p:nvSpPr>
          <p:spPr bwMode="auto">
            <a:xfrm>
              <a:off x="9064625" y="4130676"/>
              <a:ext cx="50800" cy="9525"/>
            </a:xfrm>
            <a:custGeom>
              <a:avLst/>
              <a:gdLst>
                <a:gd name="T0" fmla="*/ 30 w 32"/>
                <a:gd name="T1" fmla="*/ 0 h 6"/>
                <a:gd name="T2" fmla="*/ 2 w 32"/>
                <a:gd name="T3" fmla="*/ 0 h 6"/>
                <a:gd name="T4" fmla="*/ 2 w 32"/>
                <a:gd name="T5" fmla="*/ 0 h 6"/>
                <a:gd name="T6" fmla="*/ 0 w 32"/>
                <a:gd name="T7" fmla="*/ 2 h 6"/>
                <a:gd name="T8" fmla="*/ 0 w 32"/>
                <a:gd name="T9" fmla="*/ 2 h 6"/>
                <a:gd name="T10" fmla="*/ 0 w 32"/>
                <a:gd name="T11" fmla="*/ 2 h 6"/>
                <a:gd name="T12" fmla="*/ 0 w 32"/>
                <a:gd name="T13" fmla="*/ 4 h 6"/>
                <a:gd name="T14" fmla="*/ 2 w 32"/>
                <a:gd name="T15" fmla="*/ 6 h 6"/>
                <a:gd name="T16" fmla="*/ 30 w 32"/>
                <a:gd name="T17" fmla="*/ 6 h 6"/>
                <a:gd name="T18" fmla="*/ 30 w 32"/>
                <a:gd name="T19" fmla="*/ 6 h 6"/>
                <a:gd name="T20" fmla="*/ 30 w 32"/>
                <a:gd name="T21" fmla="*/ 4 h 6"/>
                <a:gd name="T22" fmla="*/ 32 w 32"/>
                <a:gd name="T23" fmla="*/ 2 h 6"/>
                <a:gd name="T24" fmla="*/ 32 w 32"/>
                <a:gd name="T25" fmla="*/ 2 h 6"/>
                <a:gd name="T26" fmla="*/ 30 w 32"/>
                <a:gd name="T27" fmla="*/ 2 h 6"/>
                <a:gd name="T28" fmla="*/ 30 w 32"/>
                <a:gd name="T29" fmla="*/ 0 h 6"/>
                <a:gd name="T30" fmla="*/ 30 w 32"/>
                <a:gd name="T3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6">
                  <a:moveTo>
                    <a:pt x="3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7" name="Freeform 2431"/>
            <p:cNvSpPr>
              <a:spLocks/>
            </p:cNvSpPr>
            <p:nvPr/>
          </p:nvSpPr>
          <p:spPr bwMode="auto">
            <a:xfrm>
              <a:off x="9064625" y="4251326"/>
              <a:ext cx="50800" cy="6350"/>
            </a:xfrm>
            <a:custGeom>
              <a:avLst/>
              <a:gdLst>
                <a:gd name="T0" fmla="*/ 30 w 32"/>
                <a:gd name="T1" fmla="*/ 0 h 4"/>
                <a:gd name="T2" fmla="*/ 2 w 32"/>
                <a:gd name="T3" fmla="*/ 0 h 4"/>
                <a:gd name="T4" fmla="*/ 2 w 32"/>
                <a:gd name="T5" fmla="*/ 0 h 4"/>
                <a:gd name="T6" fmla="*/ 0 w 32"/>
                <a:gd name="T7" fmla="*/ 2 h 4"/>
                <a:gd name="T8" fmla="*/ 0 w 32"/>
                <a:gd name="T9" fmla="*/ 2 h 4"/>
                <a:gd name="T10" fmla="*/ 0 w 32"/>
                <a:gd name="T11" fmla="*/ 2 h 4"/>
                <a:gd name="T12" fmla="*/ 0 w 32"/>
                <a:gd name="T13" fmla="*/ 4 h 4"/>
                <a:gd name="T14" fmla="*/ 2 w 32"/>
                <a:gd name="T15" fmla="*/ 4 h 4"/>
                <a:gd name="T16" fmla="*/ 30 w 32"/>
                <a:gd name="T17" fmla="*/ 4 h 4"/>
                <a:gd name="T18" fmla="*/ 30 w 32"/>
                <a:gd name="T19" fmla="*/ 4 h 4"/>
                <a:gd name="T20" fmla="*/ 30 w 32"/>
                <a:gd name="T21" fmla="*/ 4 h 4"/>
                <a:gd name="T22" fmla="*/ 32 w 32"/>
                <a:gd name="T23" fmla="*/ 2 h 4"/>
                <a:gd name="T24" fmla="*/ 32 w 32"/>
                <a:gd name="T25" fmla="*/ 2 h 4"/>
                <a:gd name="T26" fmla="*/ 30 w 32"/>
                <a:gd name="T27" fmla="*/ 2 h 4"/>
                <a:gd name="T28" fmla="*/ 30 w 32"/>
                <a:gd name="T29" fmla="*/ 0 h 4"/>
                <a:gd name="T30" fmla="*/ 30 w 32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4">
                  <a:moveTo>
                    <a:pt x="3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8" name="Freeform 2432"/>
            <p:cNvSpPr>
              <a:spLocks/>
            </p:cNvSpPr>
            <p:nvPr/>
          </p:nvSpPr>
          <p:spPr bwMode="auto">
            <a:xfrm>
              <a:off x="9001125" y="4219576"/>
              <a:ext cx="158750" cy="9525"/>
            </a:xfrm>
            <a:custGeom>
              <a:avLst/>
              <a:gdLst>
                <a:gd name="T0" fmla="*/ 98 w 100"/>
                <a:gd name="T1" fmla="*/ 0 h 6"/>
                <a:gd name="T2" fmla="*/ 2 w 100"/>
                <a:gd name="T3" fmla="*/ 0 h 6"/>
                <a:gd name="T4" fmla="*/ 2 w 100"/>
                <a:gd name="T5" fmla="*/ 0 h 6"/>
                <a:gd name="T6" fmla="*/ 0 w 100"/>
                <a:gd name="T7" fmla="*/ 2 h 6"/>
                <a:gd name="T8" fmla="*/ 0 w 100"/>
                <a:gd name="T9" fmla="*/ 4 h 6"/>
                <a:gd name="T10" fmla="*/ 0 w 100"/>
                <a:gd name="T11" fmla="*/ 4 h 6"/>
                <a:gd name="T12" fmla="*/ 0 w 100"/>
                <a:gd name="T13" fmla="*/ 4 h 6"/>
                <a:gd name="T14" fmla="*/ 2 w 100"/>
                <a:gd name="T15" fmla="*/ 6 h 6"/>
                <a:gd name="T16" fmla="*/ 98 w 100"/>
                <a:gd name="T17" fmla="*/ 6 h 6"/>
                <a:gd name="T18" fmla="*/ 98 w 100"/>
                <a:gd name="T19" fmla="*/ 6 h 6"/>
                <a:gd name="T20" fmla="*/ 100 w 100"/>
                <a:gd name="T21" fmla="*/ 4 h 6"/>
                <a:gd name="T22" fmla="*/ 100 w 100"/>
                <a:gd name="T23" fmla="*/ 4 h 6"/>
                <a:gd name="T24" fmla="*/ 100 w 100"/>
                <a:gd name="T25" fmla="*/ 4 h 6"/>
                <a:gd name="T26" fmla="*/ 100 w 100"/>
                <a:gd name="T27" fmla="*/ 2 h 6"/>
                <a:gd name="T28" fmla="*/ 98 w 100"/>
                <a:gd name="T29" fmla="*/ 0 h 6"/>
                <a:gd name="T30" fmla="*/ 98 w 100"/>
                <a:gd name="T3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" h="6">
                  <a:moveTo>
                    <a:pt x="98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98" y="6"/>
                  </a:lnTo>
                  <a:lnTo>
                    <a:pt x="98" y="6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9" name="Freeform 2433"/>
            <p:cNvSpPr>
              <a:spLocks noEditPoints="1"/>
            </p:cNvSpPr>
            <p:nvPr/>
          </p:nvSpPr>
          <p:spPr bwMode="auto">
            <a:xfrm>
              <a:off x="9001125" y="4105276"/>
              <a:ext cx="174625" cy="180975"/>
            </a:xfrm>
            <a:custGeom>
              <a:avLst/>
              <a:gdLst>
                <a:gd name="T0" fmla="*/ 108 w 110"/>
                <a:gd name="T1" fmla="*/ 0 h 114"/>
                <a:gd name="T2" fmla="*/ 2 w 110"/>
                <a:gd name="T3" fmla="*/ 0 h 114"/>
                <a:gd name="T4" fmla="*/ 2 w 110"/>
                <a:gd name="T5" fmla="*/ 0 h 114"/>
                <a:gd name="T6" fmla="*/ 0 w 110"/>
                <a:gd name="T7" fmla="*/ 0 h 114"/>
                <a:gd name="T8" fmla="*/ 0 w 110"/>
                <a:gd name="T9" fmla="*/ 2 h 114"/>
                <a:gd name="T10" fmla="*/ 0 w 110"/>
                <a:gd name="T11" fmla="*/ 112 h 114"/>
                <a:gd name="T12" fmla="*/ 0 w 110"/>
                <a:gd name="T13" fmla="*/ 112 h 114"/>
                <a:gd name="T14" fmla="*/ 0 w 110"/>
                <a:gd name="T15" fmla="*/ 114 h 114"/>
                <a:gd name="T16" fmla="*/ 2 w 110"/>
                <a:gd name="T17" fmla="*/ 114 h 114"/>
                <a:gd name="T18" fmla="*/ 108 w 110"/>
                <a:gd name="T19" fmla="*/ 114 h 114"/>
                <a:gd name="T20" fmla="*/ 108 w 110"/>
                <a:gd name="T21" fmla="*/ 114 h 114"/>
                <a:gd name="T22" fmla="*/ 110 w 110"/>
                <a:gd name="T23" fmla="*/ 114 h 114"/>
                <a:gd name="T24" fmla="*/ 110 w 110"/>
                <a:gd name="T25" fmla="*/ 112 h 114"/>
                <a:gd name="T26" fmla="*/ 110 w 110"/>
                <a:gd name="T27" fmla="*/ 2 h 114"/>
                <a:gd name="T28" fmla="*/ 110 w 110"/>
                <a:gd name="T29" fmla="*/ 2 h 114"/>
                <a:gd name="T30" fmla="*/ 110 w 110"/>
                <a:gd name="T31" fmla="*/ 0 h 114"/>
                <a:gd name="T32" fmla="*/ 108 w 110"/>
                <a:gd name="T33" fmla="*/ 0 h 114"/>
                <a:gd name="T34" fmla="*/ 108 w 110"/>
                <a:gd name="T35" fmla="*/ 0 h 114"/>
                <a:gd name="T36" fmla="*/ 106 w 110"/>
                <a:gd name="T37" fmla="*/ 110 h 114"/>
                <a:gd name="T38" fmla="*/ 4 w 110"/>
                <a:gd name="T39" fmla="*/ 110 h 114"/>
                <a:gd name="T40" fmla="*/ 4 w 110"/>
                <a:gd name="T41" fmla="*/ 4 h 114"/>
                <a:gd name="T42" fmla="*/ 106 w 110"/>
                <a:gd name="T43" fmla="*/ 4 h 114"/>
                <a:gd name="T44" fmla="*/ 106 w 110"/>
                <a:gd name="T45" fmla="*/ 11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114">
                  <a:moveTo>
                    <a:pt x="108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2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10" y="114"/>
                  </a:lnTo>
                  <a:lnTo>
                    <a:pt x="110" y="112"/>
                  </a:lnTo>
                  <a:lnTo>
                    <a:pt x="110" y="2"/>
                  </a:lnTo>
                  <a:lnTo>
                    <a:pt x="110" y="2"/>
                  </a:lnTo>
                  <a:lnTo>
                    <a:pt x="110" y="0"/>
                  </a:lnTo>
                  <a:lnTo>
                    <a:pt x="108" y="0"/>
                  </a:lnTo>
                  <a:lnTo>
                    <a:pt x="108" y="0"/>
                  </a:lnTo>
                  <a:close/>
                  <a:moveTo>
                    <a:pt x="106" y="110"/>
                  </a:moveTo>
                  <a:lnTo>
                    <a:pt x="4" y="110"/>
                  </a:lnTo>
                  <a:lnTo>
                    <a:pt x="4" y="4"/>
                  </a:lnTo>
                  <a:lnTo>
                    <a:pt x="106" y="4"/>
                  </a:lnTo>
                  <a:lnTo>
                    <a:pt x="106" y="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22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0130_purpose-canvas_A3.png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0128" y="3016958"/>
            <a:ext cx="2590938" cy="1843018"/>
          </a:xfrm>
          <a:prstGeom prst="rect">
            <a:avLst/>
          </a:prstGeom>
          <a:ln w="6350" cmpd="sng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880035" y="401419"/>
            <a:ext cx="10532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300" normalizeH="0" baseline="0" noProof="0" dirty="0">
                <a:ln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WHAT IS THE PURPOSE OF INNOVATION?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493478"/>
            <a:ext cx="6098358" cy="45574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97781F-FE89-5B4B-83F8-6EED7036FECD}"/>
              </a:ext>
            </a:extLst>
          </p:cNvPr>
          <p:cNvSpPr txBox="1"/>
          <p:nvPr/>
        </p:nvSpPr>
        <p:spPr>
          <a:xfrm>
            <a:off x="892330" y="2070479"/>
            <a:ext cx="443901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6"/>
                </a:solidFill>
                <a:latin typeface="+mj-lt"/>
              </a:rPr>
              <a:t>INSTRUCTIONS</a:t>
            </a:r>
            <a:endParaRPr lang="en-GB" sz="2000" dirty="0">
              <a:solidFill>
                <a:schemeClr val="accent6"/>
              </a:solidFill>
              <a:latin typeface="+mj-lt"/>
            </a:endParaRPr>
          </a:p>
          <a:p>
            <a:endParaRPr lang="en-GB" sz="1100" dirty="0" smtClean="0">
              <a:solidFill>
                <a:schemeClr val="accent6"/>
              </a:solidFill>
            </a:endParaRPr>
          </a:p>
          <a:p>
            <a:endParaRPr lang="en-GB" sz="1100" dirty="0">
              <a:solidFill>
                <a:schemeClr val="accent6"/>
              </a:solidFill>
            </a:endParaRPr>
          </a:p>
          <a:p>
            <a:r>
              <a:rPr lang="en-GB" dirty="0" smtClean="0">
                <a:solidFill>
                  <a:schemeClr val="tx2"/>
                </a:solidFill>
              </a:rPr>
              <a:t>At each table: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chemeClr val="tx2"/>
                </a:solidFill>
              </a:rPr>
              <a:t>Review the five sample project cards 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chemeClr val="tx2"/>
                </a:solidFill>
              </a:rPr>
              <a:t>Map each project card to the canvas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chemeClr val="tx2"/>
                </a:solidFill>
              </a:rPr>
              <a:t>Discuss why you placed it in that corner</a:t>
            </a:r>
          </a:p>
          <a:p>
            <a:endParaRPr lang="en-GB" dirty="0" smtClean="0">
              <a:solidFill>
                <a:schemeClr val="tx2"/>
              </a:solidFill>
            </a:endParaRPr>
          </a:p>
          <a:p>
            <a:endParaRPr lang="en-GB" dirty="0" smtClean="0">
              <a:solidFill>
                <a:schemeClr val="tx2"/>
              </a:solidFill>
            </a:endParaRPr>
          </a:p>
          <a:p>
            <a:r>
              <a:rPr lang="en-GB" i="1" dirty="0" smtClean="0">
                <a:solidFill>
                  <a:schemeClr val="tx2"/>
                </a:solidFill>
              </a:rPr>
              <a:t>Time: 20 minutes</a:t>
            </a:r>
          </a:p>
        </p:txBody>
      </p:sp>
      <p:pic>
        <p:nvPicPr>
          <p:cNvPr id="8" name="Picture 7" descr="190204_project_cards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1" t="13253" r="9550" b="13702"/>
          <a:stretch/>
        </p:blipFill>
        <p:spPr>
          <a:xfrm>
            <a:off x="6631032" y="3003905"/>
            <a:ext cx="1410356" cy="915825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pic>
        <p:nvPicPr>
          <p:cNvPr id="9" name="Picture 8" descr="190204_project_cards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1" t="13253" r="9550" b="13702"/>
          <a:stretch/>
        </p:blipFill>
        <p:spPr>
          <a:xfrm>
            <a:off x="6783432" y="3131883"/>
            <a:ext cx="1410356" cy="915825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pic>
        <p:nvPicPr>
          <p:cNvPr id="11" name="Picture 10" descr="190204_project_cards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1" t="13253" r="9550" b="13702"/>
          <a:stretch/>
        </p:blipFill>
        <p:spPr>
          <a:xfrm>
            <a:off x="6935832" y="3284283"/>
            <a:ext cx="1410356" cy="915825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sp>
        <p:nvSpPr>
          <p:cNvPr id="13" name="Curved Down Arrow 12"/>
          <p:cNvSpPr/>
          <p:nvPr/>
        </p:nvSpPr>
        <p:spPr>
          <a:xfrm>
            <a:off x="7700211" y="2406317"/>
            <a:ext cx="2259264" cy="427790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34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0130_purpose-canvas_A3.png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122" y="1234152"/>
            <a:ext cx="6710846" cy="4773642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4938273" y="401419"/>
            <a:ext cx="2416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300" normalizeH="0" baseline="0" noProof="0" dirty="0" smtClean="0">
                <a:ln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DEBRIEF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35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-3119694" y="-455842"/>
            <a:ext cx="8665088" cy="7769684"/>
          </a:xfrm>
          <a:custGeom>
            <a:avLst/>
            <a:gdLst>
              <a:gd name="T0" fmla="*/ 1143 w 5458"/>
              <a:gd name="T1" fmla="*/ 4588 h 4894"/>
              <a:gd name="T2" fmla="*/ 82 w 5458"/>
              <a:gd name="T3" fmla="*/ 2753 h 4894"/>
              <a:gd name="T4" fmla="*/ 82 w 5458"/>
              <a:gd name="T5" fmla="*/ 2753 h 4894"/>
              <a:gd name="T6" fmla="*/ 46 w 5458"/>
              <a:gd name="T7" fmla="*/ 2676 h 4894"/>
              <a:gd name="T8" fmla="*/ 20 w 5458"/>
              <a:gd name="T9" fmla="*/ 2605 h 4894"/>
              <a:gd name="T10" fmla="*/ 5 w 5458"/>
              <a:gd name="T11" fmla="*/ 2523 h 4894"/>
              <a:gd name="T12" fmla="*/ 0 w 5458"/>
              <a:gd name="T13" fmla="*/ 2447 h 4894"/>
              <a:gd name="T14" fmla="*/ 5 w 5458"/>
              <a:gd name="T15" fmla="*/ 2371 h 4894"/>
              <a:gd name="T16" fmla="*/ 20 w 5458"/>
              <a:gd name="T17" fmla="*/ 2289 h 4894"/>
              <a:gd name="T18" fmla="*/ 46 w 5458"/>
              <a:gd name="T19" fmla="*/ 2218 h 4894"/>
              <a:gd name="T20" fmla="*/ 82 w 5458"/>
              <a:gd name="T21" fmla="*/ 2141 h 4894"/>
              <a:gd name="T22" fmla="*/ 1143 w 5458"/>
              <a:gd name="T23" fmla="*/ 306 h 4894"/>
              <a:gd name="T24" fmla="*/ 1143 w 5458"/>
              <a:gd name="T25" fmla="*/ 306 h 4894"/>
              <a:gd name="T26" fmla="*/ 1189 w 5458"/>
              <a:gd name="T27" fmla="*/ 240 h 4894"/>
              <a:gd name="T28" fmla="*/ 1240 w 5458"/>
              <a:gd name="T29" fmla="*/ 178 h 4894"/>
              <a:gd name="T30" fmla="*/ 1301 w 5458"/>
              <a:gd name="T31" fmla="*/ 127 h 4894"/>
              <a:gd name="T32" fmla="*/ 1362 w 5458"/>
              <a:gd name="T33" fmla="*/ 82 h 4894"/>
              <a:gd name="T34" fmla="*/ 1433 w 5458"/>
              <a:gd name="T35" fmla="*/ 51 h 4894"/>
              <a:gd name="T36" fmla="*/ 1510 w 5458"/>
              <a:gd name="T37" fmla="*/ 25 h 4894"/>
              <a:gd name="T38" fmla="*/ 1586 w 5458"/>
              <a:gd name="T39" fmla="*/ 10 h 4894"/>
              <a:gd name="T40" fmla="*/ 1668 w 5458"/>
              <a:gd name="T41" fmla="*/ 0 h 4894"/>
              <a:gd name="T42" fmla="*/ 3790 w 5458"/>
              <a:gd name="T43" fmla="*/ 0 h 4894"/>
              <a:gd name="T44" fmla="*/ 3790 w 5458"/>
              <a:gd name="T45" fmla="*/ 0 h 4894"/>
              <a:gd name="T46" fmla="*/ 3872 w 5458"/>
              <a:gd name="T47" fmla="*/ 10 h 4894"/>
              <a:gd name="T48" fmla="*/ 3948 w 5458"/>
              <a:gd name="T49" fmla="*/ 25 h 4894"/>
              <a:gd name="T50" fmla="*/ 4025 w 5458"/>
              <a:gd name="T51" fmla="*/ 51 h 4894"/>
              <a:gd name="T52" fmla="*/ 4096 w 5458"/>
              <a:gd name="T53" fmla="*/ 82 h 4894"/>
              <a:gd name="T54" fmla="*/ 4157 w 5458"/>
              <a:gd name="T55" fmla="*/ 127 h 4894"/>
              <a:gd name="T56" fmla="*/ 4218 w 5458"/>
              <a:gd name="T57" fmla="*/ 178 h 4894"/>
              <a:gd name="T58" fmla="*/ 4269 w 5458"/>
              <a:gd name="T59" fmla="*/ 240 h 4894"/>
              <a:gd name="T60" fmla="*/ 4315 w 5458"/>
              <a:gd name="T61" fmla="*/ 306 h 4894"/>
              <a:gd name="T62" fmla="*/ 5376 w 5458"/>
              <a:gd name="T63" fmla="*/ 2141 h 4894"/>
              <a:gd name="T64" fmla="*/ 5376 w 5458"/>
              <a:gd name="T65" fmla="*/ 2141 h 4894"/>
              <a:gd name="T66" fmla="*/ 5412 w 5458"/>
              <a:gd name="T67" fmla="*/ 2218 h 4894"/>
              <a:gd name="T68" fmla="*/ 5438 w 5458"/>
              <a:gd name="T69" fmla="*/ 2289 h 4894"/>
              <a:gd name="T70" fmla="*/ 5453 w 5458"/>
              <a:gd name="T71" fmla="*/ 2371 h 4894"/>
              <a:gd name="T72" fmla="*/ 5458 w 5458"/>
              <a:gd name="T73" fmla="*/ 2447 h 4894"/>
              <a:gd name="T74" fmla="*/ 5453 w 5458"/>
              <a:gd name="T75" fmla="*/ 2523 h 4894"/>
              <a:gd name="T76" fmla="*/ 5438 w 5458"/>
              <a:gd name="T77" fmla="*/ 2605 h 4894"/>
              <a:gd name="T78" fmla="*/ 5412 w 5458"/>
              <a:gd name="T79" fmla="*/ 2676 h 4894"/>
              <a:gd name="T80" fmla="*/ 5376 w 5458"/>
              <a:gd name="T81" fmla="*/ 2753 h 4894"/>
              <a:gd name="T82" fmla="*/ 4315 w 5458"/>
              <a:gd name="T83" fmla="*/ 4588 h 4894"/>
              <a:gd name="T84" fmla="*/ 4315 w 5458"/>
              <a:gd name="T85" fmla="*/ 4588 h 4894"/>
              <a:gd name="T86" fmla="*/ 4269 w 5458"/>
              <a:gd name="T87" fmla="*/ 4654 h 4894"/>
              <a:gd name="T88" fmla="*/ 4218 w 5458"/>
              <a:gd name="T89" fmla="*/ 4716 h 4894"/>
              <a:gd name="T90" fmla="*/ 4157 w 5458"/>
              <a:gd name="T91" fmla="*/ 4767 h 4894"/>
              <a:gd name="T92" fmla="*/ 4096 w 5458"/>
              <a:gd name="T93" fmla="*/ 4812 h 4894"/>
              <a:gd name="T94" fmla="*/ 4025 w 5458"/>
              <a:gd name="T95" fmla="*/ 4843 h 4894"/>
              <a:gd name="T96" fmla="*/ 3948 w 5458"/>
              <a:gd name="T97" fmla="*/ 4869 h 4894"/>
              <a:gd name="T98" fmla="*/ 3872 w 5458"/>
              <a:gd name="T99" fmla="*/ 4884 h 4894"/>
              <a:gd name="T100" fmla="*/ 3790 w 5458"/>
              <a:gd name="T101" fmla="*/ 4894 h 4894"/>
              <a:gd name="T102" fmla="*/ 1668 w 5458"/>
              <a:gd name="T103" fmla="*/ 4894 h 4894"/>
              <a:gd name="T104" fmla="*/ 1668 w 5458"/>
              <a:gd name="T105" fmla="*/ 4894 h 4894"/>
              <a:gd name="T106" fmla="*/ 1586 w 5458"/>
              <a:gd name="T107" fmla="*/ 4884 h 4894"/>
              <a:gd name="T108" fmla="*/ 1510 w 5458"/>
              <a:gd name="T109" fmla="*/ 4869 h 4894"/>
              <a:gd name="T110" fmla="*/ 1433 w 5458"/>
              <a:gd name="T111" fmla="*/ 4843 h 4894"/>
              <a:gd name="T112" fmla="*/ 1362 w 5458"/>
              <a:gd name="T113" fmla="*/ 4812 h 4894"/>
              <a:gd name="T114" fmla="*/ 1301 w 5458"/>
              <a:gd name="T115" fmla="*/ 4767 h 4894"/>
              <a:gd name="T116" fmla="*/ 1240 w 5458"/>
              <a:gd name="T117" fmla="*/ 4716 h 4894"/>
              <a:gd name="T118" fmla="*/ 1189 w 5458"/>
              <a:gd name="T119" fmla="*/ 4654 h 4894"/>
              <a:gd name="T120" fmla="*/ 1143 w 5458"/>
              <a:gd name="T121" fmla="*/ 4588 h 4894"/>
              <a:gd name="T122" fmla="*/ 1143 w 5458"/>
              <a:gd name="T123" fmla="*/ 4588 h 4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58" h="4894">
                <a:moveTo>
                  <a:pt x="1143" y="4588"/>
                </a:moveTo>
                <a:lnTo>
                  <a:pt x="82" y="2753"/>
                </a:lnTo>
                <a:lnTo>
                  <a:pt x="82" y="2753"/>
                </a:lnTo>
                <a:lnTo>
                  <a:pt x="46" y="2676"/>
                </a:lnTo>
                <a:lnTo>
                  <a:pt x="20" y="2605"/>
                </a:lnTo>
                <a:lnTo>
                  <a:pt x="5" y="2523"/>
                </a:lnTo>
                <a:lnTo>
                  <a:pt x="0" y="2447"/>
                </a:lnTo>
                <a:lnTo>
                  <a:pt x="5" y="2371"/>
                </a:lnTo>
                <a:lnTo>
                  <a:pt x="20" y="2289"/>
                </a:lnTo>
                <a:lnTo>
                  <a:pt x="46" y="2218"/>
                </a:lnTo>
                <a:lnTo>
                  <a:pt x="82" y="2141"/>
                </a:lnTo>
                <a:lnTo>
                  <a:pt x="1143" y="306"/>
                </a:lnTo>
                <a:lnTo>
                  <a:pt x="1143" y="306"/>
                </a:lnTo>
                <a:lnTo>
                  <a:pt x="1189" y="240"/>
                </a:lnTo>
                <a:lnTo>
                  <a:pt x="1240" y="178"/>
                </a:lnTo>
                <a:lnTo>
                  <a:pt x="1301" y="127"/>
                </a:lnTo>
                <a:lnTo>
                  <a:pt x="1362" y="82"/>
                </a:lnTo>
                <a:lnTo>
                  <a:pt x="1433" y="51"/>
                </a:lnTo>
                <a:lnTo>
                  <a:pt x="1510" y="25"/>
                </a:lnTo>
                <a:lnTo>
                  <a:pt x="1586" y="10"/>
                </a:lnTo>
                <a:lnTo>
                  <a:pt x="1668" y="0"/>
                </a:lnTo>
                <a:lnTo>
                  <a:pt x="3790" y="0"/>
                </a:lnTo>
                <a:lnTo>
                  <a:pt x="3790" y="0"/>
                </a:lnTo>
                <a:lnTo>
                  <a:pt x="3872" y="10"/>
                </a:lnTo>
                <a:lnTo>
                  <a:pt x="3948" y="25"/>
                </a:lnTo>
                <a:lnTo>
                  <a:pt x="4025" y="51"/>
                </a:lnTo>
                <a:lnTo>
                  <a:pt x="4096" y="82"/>
                </a:lnTo>
                <a:lnTo>
                  <a:pt x="4157" y="127"/>
                </a:lnTo>
                <a:lnTo>
                  <a:pt x="4218" y="178"/>
                </a:lnTo>
                <a:lnTo>
                  <a:pt x="4269" y="240"/>
                </a:lnTo>
                <a:lnTo>
                  <a:pt x="4315" y="306"/>
                </a:lnTo>
                <a:lnTo>
                  <a:pt x="5376" y="2141"/>
                </a:lnTo>
                <a:lnTo>
                  <a:pt x="5376" y="2141"/>
                </a:lnTo>
                <a:lnTo>
                  <a:pt x="5412" y="2218"/>
                </a:lnTo>
                <a:lnTo>
                  <a:pt x="5438" y="2289"/>
                </a:lnTo>
                <a:lnTo>
                  <a:pt x="5453" y="2371"/>
                </a:lnTo>
                <a:lnTo>
                  <a:pt x="5458" y="2447"/>
                </a:lnTo>
                <a:lnTo>
                  <a:pt x="5453" y="2523"/>
                </a:lnTo>
                <a:lnTo>
                  <a:pt x="5438" y="2605"/>
                </a:lnTo>
                <a:lnTo>
                  <a:pt x="5412" y="2676"/>
                </a:lnTo>
                <a:lnTo>
                  <a:pt x="5376" y="2753"/>
                </a:lnTo>
                <a:lnTo>
                  <a:pt x="4315" y="4588"/>
                </a:lnTo>
                <a:lnTo>
                  <a:pt x="4315" y="4588"/>
                </a:lnTo>
                <a:lnTo>
                  <a:pt x="4269" y="4654"/>
                </a:lnTo>
                <a:lnTo>
                  <a:pt x="4218" y="4716"/>
                </a:lnTo>
                <a:lnTo>
                  <a:pt x="4157" y="4767"/>
                </a:lnTo>
                <a:lnTo>
                  <a:pt x="4096" y="4812"/>
                </a:lnTo>
                <a:lnTo>
                  <a:pt x="4025" y="4843"/>
                </a:lnTo>
                <a:lnTo>
                  <a:pt x="3948" y="4869"/>
                </a:lnTo>
                <a:lnTo>
                  <a:pt x="3872" y="4884"/>
                </a:lnTo>
                <a:lnTo>
                  <a:pt x="3790" y="4894"/>
                </a:lnTo>
                <a:lnTo>
                  <a:pt x="1668" y="4894"/>
                </a:lnTo>
                <a:lnTo>
                  <a:pt x="1668" y="4894"/>
                </a:lnTo>
                <a:lnTo>
                  <a:pt x="1586" y="4884"/>
                </a:lnTo>
                <a:lnTo>
                  <a:pt x="1510" y="4869"/>
                </a:lnTo>
                <a:lnTo>
                  <a:pt x="1433" y="4843"/>
                </a:lnTo>
                <a:lnTo>
                  <a:pt x="1362" y="4812"/>
                </a:lnTo>
                <a:lnTo>
                  <a:pt x="1301" y="4767"/>
                </a:lnTo>
                <a:lnTo>
                  <a:pt x="1240" y="4716"/>
                </a:lnTo>
                <a:lnTo>
                  <a:pt x="1189" y="4654"/>
                </a:lnTo>
                <a:lnTo>
                  <a:pt x="1143" y="4588"/>
                </a:lnTo>
                <a:lnTo>
                  <a:pt x="1143" y="458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694915" y="2449056"/>
            <a:ext cx="4143428" cy="3105282"/>
            <a:chOff x="7321742" y="1602648"/>
            <a:chExt cx="4143428" cy="310528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9F99E629-D198-47C2-BD25-8F19ED39F144}"/>
                </a:ext>
              </a:extLst>
            </p:cNvPr>
            <p:cNvSpPr txBox="1"/>
            <p:nvPr/>
          </p:nvSpPr>
          <p:spPr>
            <a:xfrm>
              <a:off x="8748301" y="1602648"/>
              <a:ext cx="1290311" cy="101566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300" normalizeH="0" baseline="0" noProof="0" dirty="0" smtClean="0">
                  <a:ln>
                    <a:noFill/>
                  </a:ln>
                  <a:blipFill>
                    <a:blip r:embed="rId2"/>
                    <a:stretch>
                      <a:fillRect/>
                    </a:stretch>
                  </a:blipFill>
                  <a:effectLst/>
                  <a:uLnTx/>
                  <a:uFillTx/>
                  <a:latin typeface="Lato Black" panose="020F0A02020204030203" pitchFamily="34" charset="0"/>
                  <a:ea typeface="+mn-ea"/>
                  <a:cs typeface="+mn-cs"/>
                </a:rPr>
                <a:t>03</a:t>
              </a:r>
              <a:endParaRPr kumimoji="0" lang="en-US" sz="6000" b="0" i="0" u="none" strike="noStrike" kern="1200" cap="none" spc="300" normalizeH="0" baseline="0" noProof="0" dirty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775AB82-19B5-4C54-840A-7ED9C6C3DE84}"/>
                </a:ext>
              </a:extLst>
            </p:cNvPr>
            <p:cNvSpPr/>
            <p:nvPr/>
          </p:nvSpPr>
          <p:spPr>
            <a:xfrm>
              <a:off x="7321742" y="2584272"/>
              <a:ext cx="4143428" cy="212365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IN" sz="4400" spc="300" dirty="0" smtClean="0">
                  <a:solidFill>
                    <a:srgbClr val="16222B">
                      <a:lumMod val="75000"/>
                      <a:lumOff val="25000"/>
                    </a:srgbClr>
                  </a:solidFill>
                  <a:latin typeface="Lato Black"/>
                </a:rPr>
                <a:t>THE</a:t>
              </a:r>
              <a:r>
                <a:rPr kumimoji="0" lang="en-IN" sz="4400" b="0" i="0" u="none" strike="noStrike" kern="1200" cap="none" spc="300" normalizeH="0" baseline="0" noProof="0" dirty="0" smtClean="0">
                  <a:ln>
                    <a:noFill/>
                  </a:ln>
                  <a:solidFill>
                    <a:srgbClr val="16222B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Lato Black"/>
                  <a:ea typeface="+mn-ea"/>
                  <a:cs typeface="+mn-cs"/>
                </a:rPr>
                <a:t> INNOVATION</a:t>
              </a:r>
              <a:r>
                <a:rPr kumimoji="0" lang="en-IN" sz="4400" b="0" i="0" u="none" strike="noStrike" kern="1200" cap="none" spc="300" normalizeH="0" noProof="0" dirty="0" smtClean="0">
                  <a:ln>
                    <a:noFill/>
                  </a:ln>
                  <a:solidFill>
                    <a:srgbClr val="16222B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Lato Black"/>
                  <a:ea typeface="+mn-ea"/>
                  <a:cs typeface="+mn-cs"/>
                </a:rPr>
                <a:t> FACETS</a:t>
              </a:r>
              <a:endParaRPr kumimoji="0" lang="en-IN" sz="4400" b="0" i="0" u="none" strike="noStrike" kern="1200" cap="none" spc="300" normalizeH="0" baseline="0" noProof="0" dirty="0">
                <a:ln>
                  <a:noFill/>
                </a:ln>
                <a:solidFill>
                  <a:srgbClr val="16222B">
                    <a:lumMod val="75000"/>
                    <a:lumOff val="25000"/>
                  </a:srgbClr>
                </a:solidFill>
                <a:effectLst/>
                <a:uLnTx/>
                <a:uFillTx/>
                <a:latin typeface="Lato Black"/>
                <a:ea typeface="+mn-ea"/>
                <a:cs typeface="+mn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8907845" y="2546873"/>
              <a:ext cx="971222" cy="0"/>
            </a:xfrm>
            <a:prstGeom prst="line">
              <a:avLst/>
            </a:prstGeom>
            <a:ln w="34925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6771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1779059" y="401419"/>
            <a:ext cx="8734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300" normalizeH="0" baseline="0" noProof="0" dirty="0" smtClean="0">
                <a:ln>
                  <a:noFill/>
                </a:ln>
                <a:blipFill>
                  <a:blip r:embed="rId4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THE INNOVATION FACETS MODEL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4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6416" y="5712750"/>
            <a:ext cx="11140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[Play video. Be ready to answer questions about the Innovation Facets Model]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pic>
        <p:nvPicPr>
          <p:cNvPr id="4" name="t2S-S8cO5_k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241396" y="1279718"/>
            <a:ext cx="7676789" cy="431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32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7430E0A-1F35-944A-9FE6-8207DAB5F2B6}"/>
              </a:ext>
            </a:extLst>
          </p:cNvPr>
          <p:cNvSpPr txBox="1"/>
          <p:nvPr/>
        </p:nvSpPr>
        <p:spPr>
          <a:xfrm>
            <a:off x="2269164" y="5811950"/>
            <a:ext cx="7342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FACILITATOR‘S GUIDE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FD9EC3D-8A72-F147-886B-579A71EA4805}"/>
              </a:ext>
            </a:extLst>
          </p:cNvPr>
          <p:cNvGrpSpPr/>
          <p:nvPr/>
        </p:nvGrpSpPr>
        <p:grpSpPr>
          <a:xfrm>
            <a:off x="410014" y="406346"/>
            <a:ext cx="6764509" cy="659608"/>
            <a:chOff x="1359875" y="2479635"/>
            <a:chExt cx="6764509" cy="65960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D532B6D-5623-B24E-9B7D-1ACD1CD15A0F}"/>
                </a:ext>
              </a:extLst>
            </p:cNvPr>
            <p:cNvGrpSpPr/>
            <p:nvPr/>
          </p:nvGrpSpPr>
          <p:grpSpPr>
            <a:xfrm>
              <a:off x="1359875" y="2479635"/>
              <a:ext cx="735626" cy="659608"/>
              <a:chOff x="1359875" y="2479635"/>
              <a:chExt cx="735626" cy="659608"/>
            </a:xfrm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FA8F60F6-D5B3-274C-8AA4-69A109B0C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9875" y="2479635"/>
                <a:ext cx="735626" cy="659608"/>
              </a:xfrm>
              <a:custGeom>
                <a:avLst/>
                <a:gdLst>
                  <a:gd name="T0" fmla="*/ 1143 w 5458"/>
                  <a:gd name="T1" fmla="*/ 4588 h 4894"/>
                  <a:gd name="T2" fmla="*/ 82 w 5458"/>
                  <a:gd name="T3" fmla="*/ 2753 h 4894"/>
                  <a:gd name="T4" fmla="*/ 82 w 5458"/>
                  <a:gd name="T5" fmla="*/ 2753 h 4894"/>
                  <a:gd name="T6" fmla="*/ 46 w 5458"/>
                  <a:gd name="T7" fmla="*/ 2676 h 4894"/>
                  <a:gd name="T8" fmla="*/ 20 w 5458"/>
                  <a:gd name="T9" fmla="*/ 2605 h 4894"/>
                  <a:gd name="T10" fmla="*/ 5 w 5458"/>
                  <a:gd name="T11" fmla="*/ 2523 h 4894"/>
                  <a:gd name="T12" fmla="*/ 0 w 5458"/>
                  <a:gd name="T13" fmla="*/ 2447 h 4894"/>
                  <a:gd name="T14" fmla="*/ 5 w 5458"/>
                  <a:gd name="T15" fmla="*/ 2371 h 4894"/>
                  <a:gd name="T16" fmla="*/ 20 w 5458"/>
                  <a:gd name="T17" fmla="*/ 2289 h 4894"/>
                  <a:gd name="T18" fmla="*/ 46 w 5458"/>
                  <a:gd name="T19" fmla="*/ 2218 h 4894"/>
                  <a:gd name="T20" fmla="*/ 82 w 5458"/>
                  <a:gd name="T21" fmla="*/ 2141 h 4894"/>
                  <a:gd name="T22" fmla="*/ 1143 w 5458"/>
                  <a:gd name="T23" fmla="*/ 306 h 4894"/>
                  <a:gd name="T24" fmla="*/ 1143 w 5458"/>
                  <a:gd name="T25" fmla="*/ 306 h 4894"/>
                  <a:gd name="T26" fmla="*/ 1189 w 5458"/>
                  <a:gd name="T27" fmla="*/ 240 h 4894"/>
                  <a:gd name="T28" fmla="*/ 1240 w 5458"/>
                  <a:gd name="T29" fmla="*/ 178 h 4894"/>
                  <a:gd name="T30" fmla="*/ 1301 w 5458"/>
                  <a:gd name="T31" fmla="*/ 127 h 4894"/>
                  <a:gd name="T32" fmla="*/ 1362 w 5458"/>
                  <a:gd name="T33" fmla="*/ 82 h 4894"/>
                  <a:gd name="T34" fmla="*/ 1433 w 5458"/>
                  <a:gd name="T35" fmla="*/ 51 h 4894"/>
                  <a:gd name="T36" fmla="*/ 1510 w 5458"/>
                  <a:gd name="T37" fmla="*/ 25 h 4894"/>
                  <a:gd name="T38" fmla="*/ 1586 w 5458"/>
                  <a:gd name="T39" fmla="*/ 10 h 4894"/>
                  <a:gd name="T40" fmla="*/ 1668 w 5458"/>
                  <a:gd name="T41" fmla="*/ 0 h 4894"/>
                  <a:gd name="T42" fmla="*/ 3790 w 5458"/>
                  <a:gd name="T43" fmla="*/ 0 h 4894"/>
                  <a:gd name="T44" fmla="*/ 3790 w 5458"/>
                  <a:gd name="T45" fmla="*/ 0 h 4894"/>
                  <a:gd name="T46" fmla="*/ 3872 w 5458"/>
                  <a:gd name="T47" fmla="*/ 10 h 4894"/>
                  <a:gd name="T48" fmla="*/ 3948 w 5458"/>
                  <a:gd name="T49" fmla="*/ 25 h 4894"/>
                  <a:gd name="T50" fmla="*/ 4025 w 5458"/>
                  <a:gd name="T51" fmla="*/ 51 h 4894"/>
                  <a:gd name="T52" fmla="*/ 4096 w 5458"/>
                  <a:gd name="T53" fmla="*/ 82 h 4894"/>
                  <a:gd name="T54" fmla="*/ 4157 w 5458"/>
                  <a:gd name="T55" fmla="*/ 127 h 4894"/>
                  <a:gd name="T56" fmla="*/ 4218 w 5458"/>
                  <a:gd name="T57" fmla="*/ 178 h 4894"/>
                  <a:gd name="T58" fmla="*/ 4269 w 5458"/>
                  <a:gd name="T59" fmla="*/ 240 h 4894"/>
                  <a:gd name="T60" fmla="*/ 4315 w 5458"/>
                  <a:gd name="T61" fmla="*/ 306 h 4894"/>
                  <a:gd name="T62" fmla="*/ 5376 w 5458"/>
                  <a:gd name="T63" fmla="*/ 2141 h 4894"/>
                  <a:gd name="T64" fmla="*/ 5376 w 5458"/>
                  <a:gd name="T65" fmla="*/ 2141 h 4894"/>
                  <a:gd name="T66" fmla="*/ 5412 w 5458"/>
                  <a:gd name="T67" fmla="*/ 2218 h 4894"/>
                  <a:gd name="T68" fmla="*/ 5438 w 5458"/>
                  <a:gd name="T69" fmla="*/ 2289 h 4894"/>
                  <a:gd name="T70" fmla="*/ 5453 w 5458"/>
                  <a:gd name="T71" fmla="*/ 2371 h 4894"/>
                  <a:gd name="T72" fmla="*/ 5458 w 5458"/>
                  <a:gd name="T73" fmla="*/ 2447 h 4894"/>
                  <a:gd name="T74" fmla="*/ 5453 w 5458"/>
                  <a:gd name="T75" fmla="*/ 2523 h 4894"/>
                  <a:gd name="T76" fmla="*/ 5438 w 5458"/>
                  <a:gd name="T77" fmla="*/ 2605 h 4894"/>
                  <a:gd name="T78" fmla="*/ 5412 w 5458"/>
                  <a:gd name="T79" fmla="*/ 2676 h 4894"/>
                  <a:gd name="T80" fmla="*/ 5376 w 5458"/>
                  <a:gd name="T81" fmla="*/ 2753 h 4894"/>
                  <a:gd name="T82" fmla="*/ 4315 w 5458"/>
                  <a:gd name="T83" fmla="*/ 4588 h 4894"/>
                  <a:gd name="T84" fmla="*/ 4315 w 5458"/>
                  <a:gd name="T85" fmla="*/ 4588 h 4894"/>
                  <a:gd name="T86" fmla="*/ 4269 w 5458"/>
                  <a:gd name="T87" fmla="*/ 4654 h 4894"/>
                  <a:gd name="T88" fmla="*/ 4218 w 5458"/>
                  <a:gd name="T89" fmla="*/ 4716 h 4894"/>
                  <a:gd name="T90" fmla="*/ 4157 w 5458"/>
                  <a:gd name="T91" fmla="*/ 4767 h 4894"/>
                  <a:gd name="T92" fmla="*/ 4096 w 5458"/>
                  <a:gd name="T93" fmla="*/ 4812 h 4894"/>
                  <a:gd name="T94" fmla="*/ 4025 w 5458"/>
                  <a:gd name="T95" fmla="*/ 4843 h 4894"/>
                  <a:gd name="T96" fmla="*/ 3948 w 5458"/>
                  <a:gd name="T97" fmla="*/ 4869 h 4894"/>
                  <a:gd name="T98" fmla="*/ 3872 w 5458"/>
                  <a:gd name="T99" fmla="*/ 4884 h 4894"/>
                  <a:gd name="T100" fmla="*/ 3790 w 5458"/>
                  <a:gd name="T101" fmla="*/ 4894 h 4894"/>
                  <a:gd name="T102" fmla="*/ 1668 w 5458"/>
                  <a:gd name="T103" fmla="*/ 4894 h 4894"/>
                  <a:gd name="T104" fmla="*/ 1668 w 5458"/>
                  <a:gd name="T105" fmla="*/ 4894 h 4894"/>
                  <a:gd name="T106" fmla="*/ 1586 w 5458"/>
                  <a:gd name="T107" fmla="*/ 4884 h 4894"/>
                  <a:gd name="T108" fmla="*/ 1510 w 5458"/>
                  <a:gd name="T109" fmla="*/ 4869 h 4894"/>
                  <a:gd name="T110" fmla="*/ 1433 w 5458"/>
                  <a:gd name="T111" fmla="*/ 4843 h 4894"/>
                  <a:gd name="T112" fmla="*/ 1362 w 5458"/>
                  <a:gd name="T113" fmla="*/ 4812 h 4894"/>
                  <a:gd name="T114" fmla="*/ 1301 w 5458"/>
                  <a:gd name="T115" fmla="*/ 4767 h 4894"/>
                  <a:gd name="T116" fmla="*/ 1240 w 5458"/>
                  <a:gd name="T117" fmla="*/ 4716 h 4894"/>
                  <a:gd name="T118" fmla="*/ 1189 w 5458"/>
                  <a:gd name="T119" fmla="*/ 4654 h 4894"/>
                  <a:gd name="T120" fmla="*/ 1143 w 5458"/>
                  <a:gd name="T121" fmla="*/ 4588 h 4894"/>
                  <a:gd name="T122" fmla="*/ 1143 w 5458"/>
                  <a:gd name="T123" fmla="*/ 4588 h 48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458" h="4894">
                    <a:moveTo>
                      <a:pt x="1143" y="4588"/>
                    </a:moveTo>
                    <a:lnTo>
                      <a:pt x="82" y="2753"/>
                    </a:lnTo>
                    <a:lnTo>
                      <a:pt x="82" y="2753"/>
                    </a:lnTo>
                    <a:lnTo>
                      <a:pt x="46" y="2676"/>
                    </a:lnTo>
                    <a:lnTo>
                      <a:pt x="20" y="2605"/>
                    </a:lnTo>
                    <a:lnTo>
                      <a:pt x="5" y="2523"/>
                    </a:lnTo>
                    <a:lnTo>
                      <a:pt x="0" y="2447"/>
                    </a:lnTo>
                    <a:lnTo>
                      <a:pt x="5" y="2371"/>
                    </a:lnTo>
                    <a:lnTo>
                      <a:pt x="20" y="2289"/>
                    </a:lnTo>
                    <a:lnTo>
                      <a:pt x="46" y="2218"/>
                    </a:lnTo>
                    <a:lnTo>
                      <a:pt x="82" y="2141"/>
                    </a:lnTo>
                    <a:lnTo>
                      <a:pt x="1143" y="306"/>
                    </a:lnTo>
                    <a:lnTo>
                      <a:pt x="1143" y="306"/>
                    </a:lnTo>
                    <a:lnTo>
                      <a:pt x="1189" y="240"/>
                    </a:lnTo>
                    <a:lnTo>
                      <a:pt x="1240" y="178"/>
                    </a:lnTo>
                    <a:lnTo>
                      <a:pt x="1301" y="127"/>
                    </a:lnTo>
                    <a:lnTo>
                      <a:pt x="1362" y="82"/>
                    </a:lnTo>
                    <a:lnTo>
                      <a:pt x="1433" y="51"/>
                    </a:lnTo>
                    <a:lnTo>
                      <a:pt x="1510" y="25"/>
                    </a:lnTo>
                    <a:lnTo>
                      <a:pt x="1586" y="10"/>
                    </a:lnTo>
                    <a:lnTo>
                      <a:pt x="1668" y="0"/>
                    </a:lnTo>
                    <a:lnTo>
                      <a:pt x="3790" y="0"/>
                    </a:lnTo>
                    <a:lnTo>
                      <a:pt x="3790" y="0"/>
                    </a:lnTo>
                    <a:lnTo>
                      <a:pt x="3872" y="10"/>
                    </a:lnTo>
                    <a:lnTo>
                      <a:pt x="3948" y="25"/>
                    </a:lnTo>
                    <a:lnTo>
                      <a:pt x="4025" y="51"/>
                    </a:lnTo>
                    <a:lnTo>
                      <a:pt x="4096" y="82"/>
                    </a:lnTo>
                    <a:lnTo>
                      <a:pt x="4157" y="127"/>
                    </a:lnTo>
                    <a:lnTo>
                      <a:pt x="4218" y="178"/>
                    </a:lnTo>
                    <a:lnTo>
                      <a:pt x="4269" y="240"/>
                    </a:lnTo>
                    <a:lnTo>
                      <a:pt x="4315" y="306"/>
                    </a:lnTo>
                    <a:lnTo>
                      <a:pt x="5376" y="2141"/>
                    </a:lnTo>
                    <a:lnTo>
                      <a:pt x="5376" y="2141"/>
                    </a:lnTo>
                    <a:lnTo>
                      <a:pt x="5412" y="2218"/>
                    </a:lnTo>
                    <a:lnTo>
                      <a:pt x="5438" y="2289"/>
                    </a:lnTo>
                    <a:lnTo>
                      <a:pt x="5453" y="2371"/>
                    </a:lnTo>
                    <a:lnTo>
                      <a:pt x="5458" y="2447"/>
                    </a:lnTo>
                    <a:lnTo>
                      <a:pt x="5453" y="2523"/>
                    </a:lnTo>
                    <a:lnTo>
                      <a:pt x="5438" y="2605"/>
                    </a:lnTo>
                    <a:lnTo>
                      <a:pt x="5412" y="2676"/>
                    </a:lnTo>
                    <a:lnTo>
                      <a:pt x="5376" y="2753"/>
                    </a:lnTo>
                    <a:lnTo>
                      <a:pt x="4315" y="4588"/>
                    </a:lnTo>
                    <a:lnTo>
                      <a:pt x="4315" y="4588"/>
                    </a:lnTo>
                    <a:lnTo>
                      <a:pt x="4269" y="4654"/>
                    </a:lnTo>
                    <a:lnTo>
                      <a:pt x="4218" y="4716"/>
                    </a:lnTo>
                    <a:lnTo>
                      <a:pt x="4157" y="4767"/>
                    </a:lnTo>
                    <a:lnTo>
                      <a:pt x="4096" y="4812"/>
                    </a:lnTo>
                    <a:lnTo>
                      <a:pt x="4025" y="4843"/>
                    </a:lnTo>
                    <a:lnTo>
                      <a:pt x="3948" y="4869"/>
                    </a:lnTo>
                    <a:lnTo>
                      <a:pt x="3872" y="4884"/>
                    </a:lnTo>
                    <a:lnTo>
                      <a:pt x="3790" y="4894"/>
                    </a:lnTo>
                    <a:lnTo>
                      <a:pt x="1668" y="4894"/>
                    </a:lnTo>
                    <a:lnTo>
                      <a:pt x="1668" y="4894"/>
                    </a:lnTo>
                    <a:lnTo>
                      <a:pt x="1586" y="4884"/>
                    </a:lnTo>
                    <a:lnTo>
                      <a:pt x="1510" y="4869"/>
                    </a:lnTo>
                    <a:lnTo>
                      <a:pt x="1433" y="4843"/>
                    </a:lnTo>
                    <a:lnTo>
                      <a:pt x="1362" y="4812"/>
                    </a:lnTo>
                    <a:lnTo>
                      <a:pt x="1301" y="4767"/>
                    </a:lnTo>
                    <a:lnTo>
                      <a:pt x="1240" y="4716"/>
                    </a:lnTo>
                    <a:lnTo>
                      <a:pt x="1189" y="4654"/>
                    </a:lnTo>
                    <a:lnTo>
                      <a:pt x="1143" y="4588"/>
                    </a:lnTo>
                    <a:lnTo>
                      <a:pt x="1143" y="458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6222B"/>
                  </a:solidFill>
                  <a:effectLst/>
                  <a:uLnTx/>
                  <a:uFillTx/>
                  <a:latin typeface="Lato"/>
                  <a:ea typeface="+mn-ea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0274296-9518-654F-BF93-30CA7E0ABE7D}"/>
                  </a:ext>
                </a:extLst>
              </p:cNvPr>
              <p:cNvSpPr txBox="1"/>
              <p:nvPr/>
            </p:nvSpPr>
            <p:spPr>
              <a:xfrm>
                <a:off x="1359875" y="2578607"/>
                <a:ext cx="735626" cy="461665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30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ato Black" panose="020F0A02020204030203" pitchFamily="34" charset="0"/>
                    <a:ea typeface="+mn-ea"/>
                    <a:cs typeface="+mn-cs"/>
                  </a:rPr>
                  <a:t>03</a:t>
                </a:r>
                <a:endParaRPr kumimoji="0" lang="en-US" sz="2400" b="0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Black" panose="020F0A02020204030203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972BB2-7DED-C24E-B4E0-57E3F51A334B}"/>
                </a:ext>
              </a:extLst>
            </p:cNvPr>
            <p:cNvSpPr/>
            <p:nvPr/>
          </p:nvSpPr>
          <p:spPr>
            <a:xfrm>
              <a:off x="2291873" y="2615393"/>
              <a:ext cx="5832511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14965"/>
                  </a:solidFill>
                  <a:effectLst/>
                  <a:uLnTx/>
                  <a:uFillTx/>
                  <a:latin typeface="Lato Black"/>
                  <a:ea typeface="+mn-ea"/>
                  <a:cs typeface="+mn-cs"/>
                </a:rPr>
                <a:t>MAPPING PROJECTS TO THE FACETS</a:t>
              </a:r>
              <a:endPara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srgbClr val="214965"/>
                </a:solidFill>
                <a:effectLst/>
                <a:uLnTx/>
                <a:uFillTx/>
                <a:latin typeface="Lato Black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48AADC-2B6D-D84A-96D7-30E0B8A97E8A}"/>
                </a:ext>
              </a:extLst>
            </p:cNvPr>
            <p:cNvSpPr/>
            <p:nvPr/>
          </p:nvSpPr>
          <p:spPr>
            <a:xfrm>
              <a:off x="2291874" y="2724751"/>
              <a:ext cx="2946876" cy="276999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2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A97781F-FE89-5B4B-83F8-6EED7036FECD}"/>
              </a:ext>
            </a:extLst>
          </p:cNvPr>
          <p:cNvSpPr txBox="1"/>
          <p:nvPr/>
        </p:nvSpPr>
        <p:spPr>
          <a:xfrm>
            <a:off x="477391" y="1617785"/>
            <a:ext cx="3644900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  <a:latin typeface="+mj-lt"/>
              </a:rPr>
              <a:t>WHY?</a:t>
            </a:r>
          </a:p>
          <a:p>
            <a:endParaRPr lang="en-GB" sz="1100" dirty="0">
              <a:solidFill>
                <a:schemeClr val="accent6"/>
              </a:solidFill>
            </a:endParaRPr>
          </a:p>
          <a:p>
            <a:r>
              <a:rPr lang="en-GB" dirty="0" smtClean="0">
                <a:solidFill>
                  <a:schemeClr val="tx2"/>
                </a:solidFill>
              </a:rPr>
              <a:t>Learn how to contextualize projects by using the Facets Model. </a:t>
            </a:r>
            <a:r>
              <a:rPr lang="en-GB" sz="1100" dirty="0" smtClean="0">
                <a:solidFill>
                  <a:schemeClr val="accent6"/>
                </a:solidFill>
              </a:rPr>
              <a:t>  </a:t>
            </a:r>
            <a:endParaRPr lang="en-GB" sz="1100" dirty="0">
              <a:solidFill>
                <a:schemeClr val="accent6"/>
              </a:solidFill>
            </a:endParaRPr>
          </a:p>
          <a:p>
            <a:endParaRPr lang="en-GB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9E6ACB-506A-CA41-9C52-A9DB4F09DAD1}"/>
              </a:ext>
            </a:extLst>
          </p:cNvPr>
          <p:cNvSpPr txBox="1"/>
          <p:nvPr/>
        </p:nvSpPr>
        <p:spPr>
          <a:xfrm>
            <a:off x="4273550" y="1617785"/>
            <a:ext cx="36449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6"/>
                </a:solidFill>
                <a:latin typeface="+mj-lt"/>
              </a:rPr>
              <a:t>HOW?</a:t>
            </a:r>
          </a:p>
          <a:p>
            <a:endParaRPr lang="en-GB" sz="1200" dirty="0" smtClean="0">
              <a:solidFill>
                <a:schemeClr val="accent6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2"/>
                </a:solidFill>
              </a:rPr>
              <a:t>Introduce </a:t>
            </a:r>
            <a:r>
              <a:rPr lang="en-GB" sz="1200" dirty="0">
                <a:solidFill>
                  <a:schemeClr val="tx2"/>
                </a:solidFill>
              </a:rPr>
              <a:t>the participants to the canvas and project list. </a:t>
            </a:r>
          </a:p>
          <a:p>
            <a:pPr marL="228600" indent="-228600">
              <a:buFont typeface="+mj-lt"/>
              <a:buAutoNum type="arabicPeriod"/>
            </a:pPr>
            <a:endParaRPr lang="en-GB" sz="12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>
                <a:solidFill>
                  <a:schemeClr val="tx2"/>
                </a:solidFill>
              </a:rPr>
              <a:t>Instruct them to map the projects to the canvas. </a:t>
            </a:r>
            <a:br>
              <a:rPr lang="en-GB" sz="1200" dirty="0">
                <a:solidFill>
                  <a:schemeClr val="tx2"/>
                </a:solidFill>
              </a:rPr>
            </a:br>
            <a:endParaRPr lang="en-GB" sz="12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2"/>
                </a:solidFill>
              </a:rPr>
              <a:t>After 20 minutes are up, </a:t>
            </a:r>
            <a:r>
              <a:rPr lang="en-GB" sz="1200" dirty="0">
                <a:solidFill>
                  <a:schemeClr val="tx2"/>
                </a:solidFill>
              </a:rPr>
              <a:t>f</a:t>
            </a:r>
            <a:r>
              <a:rPr lang="en-GB" sz="1200" dirty="0" smtClean="0">
                <a:solidFill>
                  <a:schemeClr val="tx2"/>
                </a:solidFill>
              </a:rPr>
              <a:t>acilitate </a:t>
            </a:r>
            <a:r>
              <a:rPr lang="en-GB" sz="1200" dirty="0">
                <a:solidFill>
                  <a:schemeClr val="tx2"/>
                </a:solidFill>
              </a:rPr>
              <a:t>a 15 minute debrief of what they learned from this activity</a:t>
            </a:r>
            <a:r>
              <a:rPr lang="en-GB" sz="1200" dirty="0" smtClean="0">
                <a:solidFill>
                  <a:schemeClr val="tx2"/>
                </a:solidFill>
              </a:rPr>
              <a:t>.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F92361-8475-D049-90B4-D2F4B8E9F9E8}"/>
              </a:ext>
            </a:extLst>
          </p:cNvPr>
          <p:cNvSpPr txBox="1"/>
          <p:nvPr/>
        </p:nvSpPr>
        <p:spPr>
          <a:xfrm>
            <a:off x="8137086" y="1617785"/>
            <a:ext cx="36449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  <a:latin typeface="+mj-lt"/>
              </a:rPr>
              <a:t>HINTS</a:t>
            </a:r>
          </a:p>
          <a:p>
            <a:endParaRPr lang="en-GB" sz="1200" dirty="0">
              <a:solidFill>
                <a:schemeClr val="accent6"/>
              </a:solidFill>
            </a:endParaRPr>
          </a:p>
          <a:p>
            <a:r>
              <a:rPr lang="en-GB" sz="1200" dirty="0" smtClean="0">
                <a:solidFill>
                  <a:schemeClr val="tx2"/>
                </a:solidFill>
              </a:rPr>
              <a:t>Some tables might have trouble with mapping a particular project. If they seem stuck, prompt them to move on. </a:t>
            </a:r>
          </a:p>
          <a:p>
            <a:endParaRPr lang="en-GB" sz="1200" dirty="0">
              <a:solidFill>
                <a:schemeClr val="tx2"/>
              </a:solidFill>
            </a:endParaRPr>
          </a:p>
          <a:p>
            <a:r>
              <a:rPr lang="en-GB" sz="1200" b="1" dirty="0" smtClean="0">
                <a:solidFill>
                  <a:schemeClr val="tx2"/>
                </a:solidFill>
              </a:rPr>
              <a:t>Debrief questions:</a:t>
            </a:r>
            <a:endParaRPr lang="en-GB" sz="1200" b="1" dirty="0">
              <a:solidFill>
                <a:schemeClr val="tx2"/>
              </a:solidFill>
            </a:endParaRPr>
          </a:p>
          <a:p>
            <a:endParaRPr lang="en-GB" sz="1200" dirty="0">
              <a:solidFill>
                <a:schemeClr val="tx2"/>
              </a:solidFill>
            </a:endParaRPr>
          </a:p>
          <a:p>
            <a:r>
              <a:rPr lang="en-GB" sz="1100" i="1" dirty="0" smtClean="0">
                <a:solidFill>
                  <a:schemeClr val="tx2"/>
                </a:solidFill>
              </a:rPr>
              <a:t>”Were there any projects that you weren’t sure where to map? (Follow up) What did other groups decide on?”</a:t>
            </a:r>
            <a:endParaRPr lang="en-GB" sz="1100" dirty="0">
              <a:solidFill>
                <a:schemeClr val="accent6"/>
              </a:solidFill>
            </a:endParaRPr>
          </a:p>
          <a:p>
            <a:endParaRPr lang="en-GB" sz="1200" i="1" dirty="0" smtClean="0">
              <a:solidFill>
                <a:schemeClr val="tx2"/>
              </a:solidFill>
            </a:endParaRPr>
          </a:p>
          <a:p>
            <a:r>
              <a:rPr lang="en-GB" sz="1200" i="1" dirty="0" smtClean="0">
                <a:solidFill>
                  <a:schemeClr val="tx2"/>
                </a:solidFill>
              </a:rPr>
              <a:t>”</a:t>
            </a:r>
            <a:r>
              <a:rPr lang="en-GB" sz="1100" i="1" dirty="0" smtClean="0">
                <a:solidFill>
                  <a:schemeClr val="tx2"/>
                </a:solidFill>
              </a:rPr>
              <a:t>What kind of discussions did you have at your table?”</a:t>
            </a:r>
          </a:p>
          <a:p>
            <a:endParaRPr lang="en-GB" sz="1100" i="1" dirty="0">
              <a:solidFill>
                <a:schemeClr val="tx2"/>
              </a:solidFill>
            </a:endParaRPr>
          </a:p>
          <a:p>
            <a:r>
              <a:rPr lang="en-GB" sz="1200" i="1" dirty="0" smtClean="0">
                <a:solidFill>
                  <a:schemeClr val="tx2"/>
                </a:solidFill>
              </a:rPr>
              <a:t>”</a:t>
            </a:r>
            <a:r>
              <a:rPr lang="en-GB" sz="1100" i="1" dirty="0" smtClean="0">
                <a:solidFill>
                  <a:schemeClr val="tx2"/>
                </a:solidFill>
              </a:rPr>
              <a:t>Do you have any questions about any of the facets?”</a:t>
            </a:r>
            <a:endParaRPr lang="en-GB" sz="1100" dirty="0">
              <a:solidFill>
                <a:schemeClr val="accent6"/>
              </a:solidFill>
            </a:endParaRPr>
          </a:p>
          <a:p>
            <a:endParaRPr lang="en-GB" sz="1100" dirty="0">
              <a:solidFill>
                <a:schemeClr val="accent6"/>
              </a:solidFill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750D0F0A-A7A3-924A-BB65-4E716609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578" y="398581"/>
            <a:ext cx="417490" cy="487072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47BE3638-752E-D941-A672-C9A4F5244C72}"/>
              </a:ext>
            </a:extLst>
          </p:cNvPr>
          <p:cNvSpPr txBox="1"/>
          <p:nvPr/>
        </p:nvSpPr>
        <p:spPr>
          <a:xfrm>
            <a:off x="10212947" y="963611"/>
            <a:ext cx="1815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Table activity</a:t>
            </a:r>
            <a:endParaRPr kumimoji="0" lang="en-IN" sz="14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F92361-8475-D049-90B4-D2F4B8E9F9E8}"/>
              </a:ext>
            </a:extLst>
          </p:cNvPr>
          <p:cNvSpPr txBox="1"/>
          <p:nvPr/>
        </p:nvSpPr>
        <p:spPr>
          <a:xfrm>
            <a:off x="8138598" y="4529008"/>
            <a:ext cx="36449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6"/>
                </a:solidFill>
                <a:latin typeface="+mj-lt"/>
              </a:rPr>
              <a:t>MATERIAL</a:t>
            </a:r>
            <a:endParaRPr lang="en-GB" sz="2000" dirty="0">
              <a:solidFill>
                <a:schemeClr val="accent6"/>
              </a:solidFill>
              <a:latin typeface="+mj-lt"/>
            </a:endParaRPr>
          </a:p>
          <a:p>
            <a:endParaRPr lang="en-GB" sz="1200" dirty="0">
              <a:solidFill>
                <a:schemeClr val="accent6"/>
              </a:solidFill>
            </a:endParaRPr>
          </a:p>
          <a:p>
            <a:r>
              <a:rPr lang="en-GB" sz="1200" dirty="0" smtClean="0">
                <a:solidFill>
                  <a:schemeClr val="tx2"/>
                </a:solidFill>
              </a:rPr>
              <a:t>For each table:</a:t>
            </a:r>
          </a:p>
          <a:p>
            <a:pPr marL="171450" indent="-171450">
              <a:buFontTx/>
              <a:buChar char="-"/>
            </a:pPr>
            <a:r>
              <a:rPr lang="en-GB" sz="1200" dirty="0" smtClean="0">
                <a:solidFill>
                  <a:schemeClr val="tx2"/>
                </a:solidFill>
              </a:rPr>
              <a:t>Facets canvas</a:t>
            </a:r>
          </a:p>
          <a:p>
            <a:pPr marL="171450" indent="-171450">
              <a:buFontTx/>
              <a:buChar char="-"/>
            </a:pPr>
            <a:r>
              <a:rPr lang="en-GB" sz="1200" dirty="0" smtClean="0">
                <a:solidFill>
                  <a:schemeClr val="tx2"/>
                </a:solidFill>
              </a:rPr>
              <a:t>Extended </a:t>
            </a:r>
            <a:r>
              <a:rPr lang="en-GB" sz="1200" dirty="0">
                <a:solidFill>
                  <a:schemeClr val="tx2"/>
                </a:solidFill>
              </a:rPr>
              <a:t>s</a:t>
            </a:r>
            <a:r>
              <a:rPr lang="en-GB" sz="1200" dirty="0" smtClean="0">
                <a:solidFill>
                  <a:schemeClr val="tx2"/>
                </a:solidFill>
              </a:rPr>
              <a:t>ample project list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763515-3FCA-514A-9AE4-2D3CDEE3C876}"/>
              </a:ext>
            </a:extLst>
          </p:cNvPr>
          <p:cNvSpPr txBox="1"/>
          <p:nvPr/>
        </p:nvSpPr>
        <p:spPr>
          <a:xfrm>
            <a:off x="9268792" y="963611"/>
            <a:ext cx="1122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0</a:t>
            </a:r>
            <a:r>
              <a:rPr kumimoji="0" lang="en-I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:</a:t>
            </a:r>
            <a:r>
              <a:rPr lang="en-IN" sz="1400" noProof="0" dirty="0" smtClean="0">
                <a:solidFill>
                  <a:schemeClr val="accent6"/>
                </a:solidFill>
              </a:rPr>
              <a:t>20</a:t>
            </a:r>
            <a:r>
              <a:rPr lang="en-IN" sz="1400" dirty="0" smtClean="0">
                <a:solidFill>
                  <a:schemeClr val="accent6"/>
                </a:solidFill>
              </a:rPr>
              <a:t> + 0:15</a:t>
            </a:r>
            <a:endParaRPr lang="en-IN" sz="1400" dirty="0">
              <a:solidFill>
                <a:schemeClr val="accent6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0823113" y="508829"/>
            <a:ext cx="637182" cy="373998"/>
            <a:chOff x="8737600" y="4029076"/>
            <a:chExt cx="438150" cy="257175"/>
          </a:xfr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4"/>
              </a:gs>
            </a:gsLst>
            <a:lin ang="2700000" scaled="0"/>
          </a:gradFill>
        </p:grpSpPr>
        <p:sp>
          <p:nvSpPr>
            <p:cNvPr id="26" name="Freeform 2418"/>
            <p:cNvSpPr>
              <a:spLocks/>
            </p:cNvSpPr>
            <p:nvPr/>
          </p:nvSpPr>
          <p:spPr bwMode="auto">
            <a:xfrm>
              <a:off x="8921750" y="4083051"/>
              <a:ext cx="254000" cy="28575"/>
            </a:xfrm>
            <a:custGeom>
              <a:avLst/>
              <a:gdLst>
                <a:gd name="T0" fmla="*/ 158 w 160"/>
                <a:gd name="T1" fmla="*/ 0 h 18"/>
                <a:gd name="T2" fmla="*/ 2 w 160"/>
                <a:gd name="T3" fmla="*/ 0 h 18"/>
                <a:gd name="T4" fmla="*/ 2 w 160"/>
                <a:gd name="T5" fmla="*/ 0 h 18"/>
                <a:gd name="T6" fmla="*/ 0 w 160"/>
                <a:gd name="T7" fmla="*/ 2 h 18"/>
                <a:gd name="T8" fmla="*/ 0 w 160"/>
                <a:gd name="T9" fmla="*/ 2 h 18"/>
                <a:gd name="T10" fmla="*/ 0 w 160"/>
                <a:gd name="T11" fmla="*/ 2 h 18"/>
                <a:gd name="T12" fmla="*/ 0 w 160"/>
                <a:gd name="T13" fmla="*/ 4 h 18"/>
                <a:gd name="T14" fmla="*/ 2 w 160"/>
                <a:gd name="T15" fmla="*/ 4 h 18"/>
                <a:gd name="T16" fmla="*/ 156 w 160"/>
                <a:gd name="T17" fmla="*/ 4 h 18"/>
                <a:gd name="T18" fmla="*/ 156 w 160"/>
                <a:gd name="T19" fmla="*/ 14 h 18"/>
                <a:gd name="T20" fmla="*/ 2 w 160"/>
                <a:gd name="T21" fmla="*/ 14 h 18"/>
                <a:gd name="T22" fmla="*/ 2 w 160"/>
                <a:gd name="T23" fmla="*/ 14 h 18"/>
                <a:gd name="T24" fmla="*/ 0 w 160"/>
                <a:gd name="T25" fmla="*/ 14 h 18"/>
                <a:gd name="T26" fmla="*/ 0 w 160"/>
                <a:gd name="T27" fmla="*/ 16 h 18"/>
                <a:gd name="T28" fmla="*/ 0 w 160"/>
                <a:gd name="T29" fmla="*/ 16 h 18"/>
                <a:gd name="T30" fmla="*/ 0 w 160"/>
                <a:gd name="T31" fmla="*/ 18 h 18"/>
                <a:gd name="T32" fmla="*/ 2 w 160"/>
                <a:gd name="T33" fmla="*/ 18 h 18"/>
                <a:gd name="T34" fmla="*/ 158 w 160"/>
                <a:gd name="T35" fmla="*/ 18 h 18"/>
                <a:gd name="T36" fmla="*/ 158 w 160"/>
                <a:gd name="T37" fmla="*/ 18 h 18"/>
                <a:gd name="T38" fmla="*/ 160 w 160"/>
                <a:gd name="T39" fmla="*/ 18 h 18"/>
                <a:gd name="T40" fmla="*/ 160 w 160"/>
                <a:gd name="T41" fmla="*/ 16 h 18"/>
                <a:gd name="T42" fmla="*/ 160 w 160"/>
                <a:gd name="T43" fmla="*/ 2 h 18"/>
                <a:gd name="T44" fmla="*/ 160 w 160"/>
                <a:gd name="T45" fmla="*/ 2 h 18"/>
                <a:gd name="T46" fmla="*/ 160 w 160"/>
                <a:gd name="T47" fmla="*/ 2 h 18"/>
                <a:gd name="T48" fmla="*/ 158 w 160"/>
                <a:gd name="T49" fmla="*/ 0 h 18"/>
                <a:gd name="T50" fmla="*/ 158 w 160"/>
                <a:gd name="T5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0" h="18">
                  <a:moveTo>
                    <a:pt x="158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156" y="4"/>
                  </a:lnTo>
                  <a:lnTo>
                    <a:pt x="156" y="14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2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0" y="18"/>
                  </a:lnTo>
                  <a:lnTo>
                    <a:pt x="160" y="16"/>
                  </a:lnTo>
                  <a:lnTo>
                    <a:pt x="160" y="2"/>
                  </a:lnTo>
                  <a:lnTo>
                    <a:pt x="160" y="2"/>
                  </a:lnTo>
                  <a:lnTo>
                    <a:pt x="160" y="2"/>
                  </a:lnTo>
                  <a:lnTo>
                    <a:pt x="158" y="0"/>
                  </a:lnTo>
                  <a:lnTo>
                    <a:pt x="15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27" name="Freeform 2419"/>
            <p:cNvSpPr>
              <a:spLocks/>
            </p:cNvSpPr>
            <p:nvPr/>
          </p:nvSpPr>
          <p:spPr bwMode="auto">
            <a:xfrm>
              <a:off x="8737600" y="4083051"/>
              <a:ext cx="82550" cy="203200"/>
            </a:xfrm>
            <a:custGeom>
              <a:avLst/>
              <a:gdLst>
                <a:gd name="T0" fmla="*/ 50 w 52"/>
                <a:gd name="T1" fmla="*/ 14 h 128"/>
                <a:gd name="T2" fmla="*/ 14 w 52"/>
                <a:gd name="T3" fmla="*/ 14 h 128"/>
                <a:gd name="T4" fmla="*/ 14 w 52"/>
                <a:gd name="T5" fmla="*/ 14 h 128"/>
                <a:gd name="T6" fmla="*/ 14 w 52"/>
                <a:gd name="T7" fmla="*/ 14 h 128"/>
                <a:gd name="T8" fmla="*/ 12 w 52"/>
                <a:gd name="T9" fmla="*/ 16 h 128"/>
                <a:gd name="T10" fmla="*/ 12 w 52"/>
                <a:gd name="T11" fmla="*/ 124 h 128"/>
                <a:gd name="T12" fmla="*/ 4 w 52"/>
                <a:gd name="T13" fmla="*/ 124 h 128"/>
                <a:gd name="T14" fmla="*/ 4 w 52"/>
                <a:gd name="T15" fmla="*/ 4 h 128"/>
                <a:gd name="T16" fmla="*/ 50 w 52"/>
                <a:gd name="T17" fmla="*/ 4 h 128"/>
                <a:gd name="T18" fmla="*/ 50 w 52"/>
                <a:gd name="T19" fmla="*/ 4 h 128"/>
                <a:gd name="T20" fmla="*/ 50 w 52"/>
                <a:gd name="T21" fmla="*/ 4 h 128"/>
                <a:gd name="T22" fmla="*/ 52 w 52"/>
                <a:gd name="T23" fmla="*/ 2 h 128"/>
                <a:gd name="T24" fmla="*/ 52 w 52"/>
                <a:gd name="T25" fmla="*/ 2 h 128"/>
                <a:gd name="T26" fmla="*/ 50 w 52"/>
                <a:gd name="T27" fmla="*/ 2 h 128"/>
                <a:gd name="T28" fmla="*/ 50 w 52"/>
                <a:gd name="T29" fmla="*/ 0 h 128"/>
                <a:gd name="T30" fmla="*/ 2 w 52"/>
                <a:gd name="T31" fmla="*/ 0 h 128"/>
                <a:gd name="T32" fmla="*/ 2 w 52"/>
                <a:gd name="T33" fmla="*/ 0 h 128"/>
                <a:gd name="T34" fmla="*/ 0 w 52"/>
                <a:gd name="T35" fmla="*/ 2 h 128"/>
                <a:gd name="T36" fmla="*/ 0 w 52"/>
                <a:gd name="T37" fmla="*/ 2 h 128"/>
                <a:gd name="T38" fmla="*/ 0 w 52"/>
                <a:gd name="T39" fmla="*/ 126 h 128"/>
                <a:gd name="T40" fmla="*/ 0 w 52"/>
                <a:gd name="T41" fmla="*/ 126 h 128"/>
                <a:gd name="T42" fmla="*/ 0 w 52"/>
                <a:gd name="T43" fmla="*/ 128 h 128"/>
                <a:gd name="T44" fmla="*/ 2 w 52"/>
                <a:gd name="T45" fmla="*/ 128 h 128"/>
                <a:gd name="T46" fmla="*/ 14 w 52"/>
                <a:gd name="T47" fmla="*/ 128 h 128"/>
                <a:gd name="T48" fmla="*/ 14 w 52"/>
                <a:gd name="T49" fmla="*/ 128 h 128"/>
                <a:gd name="T50" fmla="*/ 16 w 52"/>
                <a:gd name="T51" fmla="*/ 128 h 128"/>
                <a:gd name="T52" fmla="*/ 16 w 52"/>
                <a:gd name="T53" fmla="*/ 126 h 128"/>
                <a:gd name="T54" fmla="*/ 16 w 52"/>
                <a:gd name="T55" fmla="*/ 18 h 128"/>
                <a:gd name="T56" fmla="*/ 50 w 52"/>
                <a:gd name="T57" fmla="*/ 18 h 128"/>
                <a:gd name="T58" fmla="*/ 50 w 52"/>
                <a:gd name="T59" fmla="*/ 18 h 128"/>
                <a:gd name="T60" fmla="*/ 50 w 52"/>
                <a:gd name="T61" fmla="*/ 18 h 128"/>
                <a:gd name="T62" fmla="*/ 52 w 52"/>
                <a:gd name="T63" fmla="*/ 16 h 128"/>
                <a:gd name="T64" fmla="*/ 52 w 52"/>
                <a:gd name="T65" fmla="*/ 16 h 128"/>
                <a:gd name="T66" fmla="*/ 50 w 52"/>
                <a:gd name="T67" fmla="*/ 14 h 128"/>
                <a:gd name="T68" fmla="*/ 50 w 52"/>
                <a:gd name="T69" fmla="*/ 14 h 128"/>
                <a:gd name="T70" fmla="*/ 50 w 52"/>
                <a:gd name="T71" fmla="*/ 1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2" h="128">
                  <a:moveTo>
                    <a:pt x="50" y="14"/>
                  </a:moveTo>
                  <a:lnTo>
                    <a:pt x="14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6"/>
                  </a:lnTo>
                  <a:lnTo>
                    <a:pt x="12" y="124"/>
                  </a:lnTo>
                  <a:lnTo>
                    <a:pt x="4" y="124"/>
                  </a:lnTo>
                  <a:lnTo>
                    <a:pt x="4" y="4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0" y="2"/>
                  </a:lnTo>
                  <a:lnTo>
                    <a:pt x="5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0" y="128"/>
                  </a:lnTo>
                  <a:lnTo>
                    <a:pt x="2" y="128"/>
                  </a:lnTo>
                  <a:lnTo>
                    <a:pt x="14" y="128"/>
                  </a:lnTo>
                  <a:lnTo>
                    <a:pt x="14" y="128"/>
                  </a:lnTo>
                  <a:lnTo>
                    <a:pt x="16" y="128"/>
                  </a:lnTo>
                  <a:lnTo>
                    <a:pt x="16" y="126"/>
                  </a:lnTo>
                  <a:lnTo>
                    <a:pt x="16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0" y="14"/>
                  </a:lnTo>
                  <a:lnTo>
                    <a:pt x="50" y="14"/>
                  </a:lnTo>
                  <a:lnTo>
                    <a:pt x="5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28" name="Freeform 2420"/>
            <p:cNvSpPr>
              <a:spLocks/>
            </p:cNvSpPr>
            <p:nvPr/>
          </p:nvSpPr>
          <p:spPr bwMode="auto">
            <a:xfrm>
              <a:off x="8813800" y="4029076"/>
              <a:ext cx="114300" cy="152400"/>
            </a:xfrm>
            <a:custGeom>
              <a:avLst/>
              <a:gdLst>
                <a:gd name="T0" fmla="*/ 62 w 72"/>
                <a:gd name="T1" fmla="*/ 0 h 96"/>
                <a:gd name="T2" fmla="*/ 10 w 72"/>
                <a:gd name="T3" fmla="*/ 0 h 96"/>
                <a:gd name="T4" fmla="*/ 10 w 72"/>
                <a:gd name="T5" fmla="*/ 0 h 96"/>
                <a:gd name="T6" fmla="*/ 6 w 72"/>
                <a:gd name="T7" fmla="*/ 0 h 96"/>
                <a:gd name="T8" fmla="*/ 2 w 72"/>
                <a:gd name="T9" fmla="*/ 2 h 96"/>
                <a:gd name="T10" fmla="*/ 0 w 72"/>
                <a:gd name="T11" fmla="*/ 6 h 96"/>
                <a:gd name="T12" fmla="*/ 0 w 72"/>
                <a:gd name="T13" fmla="*/ 10 h 96"/>
                <a:gd name="T14" fmla="*/ 0 w 72"/>
                <a:gd name="T15" fmla="*/ 82 h 96"/>
                <a:gd name="T16" fmla="*/ 0 w 72"/>
                <a:gd name="T17" fmla="*/ 82 h 96"/>
                <a:gd name="T18" fmla="*/ 0 w 72"/>
                <a:gd name="T19" fmla="*/ 86 h 96"/>
                <a:gd name="T20" fmla="*/ 2 w 72"/>
                <a:gd name="T21" fmla="*/ 90 h 96"/>
                <a:gd name="T22" fmla="*/ 6 w 72"/>
                <a:gd name="T23" fmla="*/ 94 h 96"/>
                <a:gd name="T24" fmla="*/ 10 w 72"/>
                <a:gd name="T25" fmla="*/ 96 h 96"/>
                <a:gd name="T26" fmla="*/ 28 w 72"/>
                <a:gd name="T27" fmla="*/ 96 h 96"/>
                <a:gd name="T28" fmla="*/ 28 w 72"/>
                <a:gd name="T29" fmla="*/ 96 h 96"/>
                <a:gd name="T30" fmla="*/ 28 w 72"/>
                <a:gd name="T31" fmla="*/ 94 h 96"/>
                <a:gd name="T32" fmla="*/ 30 w 72"/>
                <a:gd name="T33" fmla="*/ 92 h 96"/>
                <a:gd name="T34" fmla="*/ 30 w 72"/>
                <a:gd name="T35" fmla="*/ 92 h 96"/>
                <a:gd name="T36" fmla="*/ 28 w 72"/>
                <a:gd name="T37" fmla="*/ 92 h 96"/>
                <a:gd name="T38" fmla="*/ 28 w 72"/>
                <a:gd name="T39" fmla="*/ 90 h 96"/>
                <a:gd name="T40" fmla="*/ 10 w 72"/>
                <a:gd name="T41" fmla="*/ 90 h 96"/>
                <a:gd name="T42" fmla="*/ 10 w 72"/>
                <a:gd name="T43" fmla="*/ 90 h 96"/>
                <a:gd name="T44" fmla="*/ 6 w 72"/>
                <a:gd name="T45" fmla="*/ 88 h 96"/>
                <a:gd name="T46" fmla="*/ 4 w 72"/>
                <a:gd name="T47" fmla="*/ 82 h 96"/>
                <a:gd name="T48" fmla="*/ 4 w 72"/>
                <a:gd name="T49" fmla="*/ 10 h 96"/>
                <a:gd name="T50" fmla="*/ 4 w 72"/>
                <a:gd name="T51" fmla="*/ 10 h 96"/>
                <a:gd name="T52" fmla="*/ 4 w 72"/>
                <a:gd name="T53" fmla="*/ 6 h 96"/>
                <a:gd name="T54" fmla="*/ 6 w 72"/>
                <a:gd name="T55" fmla="*/ 6 h 96"/>
                <a:gd name="T56" fmla="*/ 10 w 72"/>
                <a:gd name="T57" fmla="*/ 4 h 96"/>
                <a:gd name="T58" fmla="*/ 62 w 72"/>
                <a:gd name="T59" fmla="*/ 4 h 96"/>
                <a:gd name="T60" fmla="*/ 62 w 72"/>
                <a:gd name="T61" fmla="*/ 4 h 96"/>
                <a:gd name="T62" fmla="*/ 66 w 72"/>
                <a:gd name="T63" fmla="*/ 6 h 96"/>
                <a:gd name="T64" fmla="*/ 68 w 72"/>
                <a:gd name="T65" fmla="*/ 10 h 96"/>
                <a:gd name="T66" fmla="*/ 68 w 72"/>
                <a:gd name="T67" fmla="*/ 82 h 96"/>
                <a:gd name="T68" fmla="*/ 68 w 72"/>
                <a:gd name="T69" fmla="*/ 82 h 96"/>
                <a:gd name="T70" fmla="*/ 66 w 72"/>
                <a:gd name="T71" fmla="*/ 88 h 96"/>
                <a:gd name="T72" fmla="*/ 64 w 72"/>
                <a:gd name="T73" fmla="*/ 90 h 96"/>
                <a:gd name="T74" fmla="*/ 62 w 72"/>
                <a:gd name="T75" fmla="*/ 90 h 96"/>
                <a:gd name="T76" fmla="*/ 44 w 72"/>
                <a:gd name="T77" fmla="*/ 90 h 96"/>
                <a:gd name="T78" fmla="*/ 44 w 72"/>
                <a:gd name="T79" fmla="*/ 90 h 96"/>
                <a:gd name="T80" fmla="*/ 42 w 72"/>
                <a:gd name="T81" fmla="*/ 92 h 96"/>
                <a:gd name="T82" fmla="*/ 42 w 72"/>
                <a:gd name="T83" fmla="*/ 92 h 96"/>
                <a:gd name="T84" fmla="*/ 42 w 72"/>
                <a:gd name="T85" fmla="*/ 92 h 96"/>
                <a:gd name="T86" fmla="*/ 42 w 72"/>
                <a:gd name="T87" fmla="*/ 94 h 96"/>
                <a:gd name="T88" fmla="*/ 44 w 72"/>
                <a:gd name="T89" fmla="*/ 96 h 96"/>
                <a:gd name="T90" fmla="*/ 62 w 72"/>
                <a:gd name="T91" fmla="*/ 96 h 96"/>
                <a:gd name="T92" fmla="*/ 62 w 72"/>
                <a:gd name="T93" fmla="*/ 96 h 96"/>
                <a:gd name="T94" fmla="*/ 66 w 72"/>
                <a:gd name="T95" fmla="*/ 94 h 96"/>
                <a:gd name="T96" fmla="*/ 70 w 72"/>
                <a:gd name="T97" fmla="*/ 92 h 96"/>
                <a:gd name="T98" fmla="*/ 72 w 72"/>
                <a:gd name="T99" fmla="*/ 88 h 96"/>
                <a:gd name="T100" fmla="*/ 72 w 72"/>
                <a:gd name="T101" fmla="*/ 82 h 96"/>
                <a:gd name="T102" fmla="*/ 72 w 72"/>
                <a:gd name="T103" fmla="*/ 10 h 96"/>
                <a:gd name="T104" fmla="*/ 72 w 72"/>
                <a:gd name="T105" fmla="*/ 10 h 96"/>
                <a:gd name="T106" fmla="*/ 72 w 72"/>
                <a:gd name="T107" fmla="*/ 6 h 96"/>
                <a:gd name="T108" fmla="*/ 70 w 72"/>
                <a:gd name="T109" fmla="*/ 2 h 96"/>
                <a:gd name="T110" fmla="*/ 66 w 72"/>
                <a:gd name="T111" fmla="*/ 0 h 96"/>
                <a:gd name="T112" fmla="*/ 62 w 72"/>
                <a:gd name="T113" fmla="*/ 0 h 96"/>
                <a:gd name="T114" fmla="*/ 62 w 72"/>
                <a:gd name="T11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2" h="96">
                  <a:moveTo>
                    <a:pt x="62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0" y="86"/>
                  </a:lnTo>
                  <a:lnTo>
                    <a:pt x="2" y="90"/>
                  </a:lnTo>
                  <a:lnTo>
                    <a:pt x="6" y="94"/>
                  </a:lnTo>
                  <a:lnTo>
                    <a:pt x="10" y="9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8" y="94"/>
                  </a:lnTo>
                  <a:lnTo>
                    <a:pt x="30" y="92"/>
                  </a:lnTo>
                  <a:lnTo>
                    <a:pt x="30" y="92"/>
                  </a:lnTo>
                  <a:lnTo>
                    <a:pt x="28" y="92"/>
                  </a:lnTo>
                  <a:lnTo>
                    <a:pt x="28" y="90"/>
                  </a:lnTo>
                  <a:lnTo>
                    <a:pt x="10" y="90"/>
                  </a:lnTo>
                  <a:lnTo>
                    <a:pt x="10" y="90"/>
                  </a:lnTo>
                  <a:lnTo>
                    <a:pt x="6" y="88"/>
                  </a:lnTo>
                  <a:lnTo>
                    <a:pt x="4" y="82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6"/>
                  </a:lnTo>
                  <a:lnTo>
                    <a:pt x="6" y="6"/>
                  </a:lnTo>
                  <a:lnTo>
                    <a:pt x="10" y="4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68" y="10"/>
                  </a:lnTo>
                  <a:lnTo>
                    <a:pt x="68" y="82"/>
                  </a:lnTo>
                  <a:lnTo>
                    <a:pt x="68" y="82"/>
                  </a:lnTo>
                  <a:lnTo>
                    <a:pt x="66" y="88"/>
                  </a:lnTo>
                  <a:lnTo>
                    <a:pt x="64" y="90"/>
                  </a:lnTo>
                  <a:lnTo>
                    <a:pt x="62" y="90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2" y="92"/>
                  </a:lnTo>
                  <a:lnTo>
                    <a:pt x="42" y="92"/>
                  </a:lnTo>
                  <a:lnTo>
                    <a:pt x="42" y="92"/>
                  </a:lnTo>
                  <a:lnTo>
                    <a:pt x="42" y="94"/>
                  </a:lnTo>
                  <a:lnTo>
                    <a:pt x="44" y="96"/>
                  </a:lnTo>
                  <a:lnTo>
                    <a:pt x="62" y="96"/>
                  </a:lnTo>
                  <a:lnTo>
                    <a:pt x="62" y="96"/>
                  </a:lnTo>
                  <a:lnTo>
                    <a:pt x="66" y="94"/>
                  </a:lnTo>
                  <a:lnTo>
                    <a:pt x="70" y="92"/>
                  </a:lnTo>
                  <a:lnTo>
                    <a:pt x="72" y="88"/>
                  </a:lnTo>
                  <a:lnTo>
                    <a:pt x="72" y="82"/>
                  </a:lnTo>
                  <a:lnTo>
                    <a:pt x="72" y="10"/>
                  </a:lnTo>
                  <a:lnTo>
                    <a:pt x="72" y="10"/>
                  </a:lnTo>
                  <a:lnTo>
                    <a:pt x="72" y="6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29" name="Freeform 2421"/>
            <p:cNvSpPr>
              <a:spLocks/>
            </p:cNvSpPr>
            <p:nvPr/>
          </p:nvSpPr>
          <p:spPr bwMode="auto">
            <a:xfrm>
              <a:off x="8813800" y="4191001"/>
              <a:ext cx="117475" cy="34925"/>
            </a:xfrm>
            <a:custGeom>
              <a:avLst/>
              <a:gdLst>
                <a:gd name="T0" fmla="*/ 62 w 74"/>
                <a:gd name="T1" fmla="*/ 0 h 22"/>
                <a:gd name="T2" fmla="*/ 42 w 74"/>
                <a:gd name="T3" fmla="*/ 0 h 22"/>
                <a:gd name="T4" fmla="*/ 42 w 74"/>
                <a:gd name="T5" fmla="*/ 0 h 22"/>
                <a:gd name="T6" fmla="*/ 40 w 74"/>
                <a:gd name="T7" fmla="*/ 0 h 22"/>
                <a:gd name="T8" fmla="*/ 40 w 74"/>
                <a:gd name="T9" fmla="*/ 2 h 22"/>
                <a:gd name="T10" fmla="*/ 40 w 74"/>
                <a:gd name="T11" fmla="*/ 2 h 22"/>
                <a:gd name="T12" fmla="*/ 40 w 74"/>
                <a:gd name="T13" fmla="*/ 4 h 22"/>
                <a:gd name="T14" fmla="*/ 42 w 74"/>
                <a:gd name="T15" fmla="*/ 4 h 22"/>
                <a:gd name="T16" fmla="*/ 62 w 74"/>
                <a:gd name="T17" fmla="*/ 4 h 22"/>
                <a:gd name="T18" fmla="*/ 62 w 74"/>
                <a:gd name="T19" fmla="*/ 4 h 22"/>
                <a:gd name="T20" fmla="*/ 68 w 74"/>
                <a:gd name="T21" fmla="*/ 6 h 22"/>
                <a:gd name="T22" fmla="*/ 68 w 74"/>
                <a:gd name="T23" fmla="*/ 10 h 22"/>
                <a:gd name="T24" fmla="*/ 68 w 74"/>
                <a:gd name="T25" fmla="*/ 10 h 22"/>
                <a:gd name="T26" fmla="*/ 68 w 74"/>
                <a:gd name="T27" fmla="*/ 14 h 22"/>
                <a:gd name="T28" fmla="*/ 62 w 74"/>
                <a:gd name="T29" fmla="*/ 16 h 22"/>
                <a:gd name="T30" fmla="*/ 10 w 74"/>
                <a:gd name="T31" fmla="*/ 16 h 22"/>
                <a:gd name="T32" fmla="*/ 10 w 74"/>
                <a:gd name="T33" fmla="*/ 16 h 22"/>
                <a:gd name="T34" fmla="*/ 6 w 74"/>
                <a:gd name="T35" fmla="*/ 14 h 22"/>
                <a:gd name="T36" fmla="*/ 4 w 74"/>
                <a:gd name="T37" fmla="*/ 10 h 22"/>
                <a:gd name="T38" fmla="*/ 4 w 74"/>
                <a:gd name="T39" fmla="*/ 10 h 22"/>
                <a:gd name="T40" fmla="*/ 6 w 74"/>
                <a:gd name="T41" fmla="*/ 6 h 22"/>
                <a:gd name="T42" fmla="*/ 10 w 74"/>
                <a:gd name="T43" fmla="*/ 4 h 22"/>
                <a:gd name="T44" fmla="*/ 30 w 74"/>
                <a:gd name="T45" fmla="*/ 4 h 22"/>
                <a:gd name="T46" fmla="*/ 30 w 74"/>
                <a:gd name="T47" fmla="*/ 4 h 22"/>
                <a:gd name="T48" fmla="*/ 30 w 74"/>
                <a:gd name="T49" fmla="*/ 4 h 22"/>
                <a:gd name="T50" fmla="*/ 32 w 74"/>
                <a:gd name="T51" fmla="*/ 2 h 22"/>
                <a:gd name="T52" fmla="*/ 32 w 74"/>
                <a:gd name="T53" fmla="*/ 2 h 22"/>
                <a:gd name="T54" fmla="*/ 30 w 74"/>
                <a:gd name="T55" fmla="*/ 0 h 22"/>
                <a:gd name="T56" fmla="*/ 30 w 74"/>
                <a:gd name="T57" fmla="*/ 0 h 22"/>
                <a:gd name="T58" fmla="*/ 10 w 74"/>
                <a:gd name="T59" fmla="*/ 0 h 22"/>
                <a:gd name="T60" fmla="*/ 10 w 74"/>
                <a:gd name="T61" fmla="*/ 0 h 22"/>
                <a:gd name="T62" fmla="*/ 6 w 74"/>
                <a:gd name="T63" fmla="*/ 0 h 22"/>
                <a:gd name="T64" fmla="*/ 2 w 74"/>
                <a:gd name="T65" fmla="*/ 2 h 22"/>
                <a:gd name="T66" fmla="*/ 0 w 74"/>
                <a:gd name="T67" fmla="*/ 6 h 22"/>
                <a:gd name="T68" fmla="*/ 0 w 74"/>
                <a:gd name="T69" fmla="*/ 10 h 22"/>
                <a:gd name="T70" fmla="*/ 0 w 74"/>
                <a:gd name="T71" fmla="*/ 10 h 22"/>
                <a:gd name="T72" fmla="*/ 0 w 74"/>
                <a:gd name="T73" fmla="*/ 14 h 22"/>
                <a:gd name="T74" fmla="*/ 2 w 74"/>
                <a:gd name="T75" fmla="*/ 18 h 22"/>
                <a:gd name="T76" fmla="*/ 6 w 74"/>
                <a:gd name="T77" fmla="*/ 20 h 22"/>
                <a:gd name="T78" fmla="*/ 10 w 74"/>
                <a:gd name="T79" fmla="*/ 22 h 22"/>
                <a:gd name="T80" fmla="*/ 62 w 74"/>
                <a:gd name="T81" fmla="*/ 22 h 22"/>
                <a:gd name="T82" fmla="*/ 62 w 74"/>
                <a:gd name="T83" fmla="*/ 22 h 22"/>
                <a:gd name="T84" fmla="*/ 66 w 74"/>
                <a:gd name="T85" fmla="*/ 20 h 22"/>
                <a:gd name="T86" fmla="*/ 70 w 74"/>
                <a:gd name="T87" fmla="*/ 18 h 22"/>
                <a:gd name="T88" fmla="*/ 72 w 74"/>
                <a:gd name="T89" fmla="*/ 14 h 22"/>
                <a:gd name="T90" fmla="*/ 74 w 74"/>
                <a:gd name="T91" fmla="*/ 10 h 22"/>
                <a:gd name="T92" fmla="*/ 74 w 74"/>
                <a:gd name="T93" fmla="*/ 10 h 22"/>
                <a:gd name="T94" fmla="*/ 72 w 74"/>
                <a:gd name="T95" fmla="*/ 6 h 22"/>
                <a:gd name="T96" fmla="*/ 70 w 74"/>
                <a:gd name="T97" fmla="*/ 2 h 22"/>
                <a:gd name="T98" fmla="*/ 66 w 74"/>
                <a:gd name="T99" fmla="*/ 0 h 22"/>
                <a:gd name="T100" fmla="*/ 62 w 74"/>
                <a:gd name="T101" fmla="*/ 0 h 22"/>
                <a:gd name="T102" fmla="*/ 62 w 74"/>
                <a:gd name="T10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4" h="22">
                  <a:moveTo>
                    <a:pt x="62" y="0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40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8" y="6"/>
                  </a:lnTo>
                  <a:lnTo>
                    <a:pt x="68" y="10"/>
                  </a:lnTo>
                  <a:lnTo>
                    <a:pt x="68" y="10"/>
                  </a:lnTo>
                  <a:lnTo>
                    <a:pt x="68" y="14"/>
                  </a:lnTo>
                  <a:lnTo>
                    <a:pt x="62" y="16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6" y="14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6" y="6"/>
                  </a:lnTo>
                  <a:lnTo>
                    <a:pt x="1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8"/>
                  </a:lnTo>
                  <a:lnTo>
                    <a:pt x="6" y="20"/>
                  </a:lnTo>
                  <a:lnTo>
                    <a:pt x="10" y="22"/>
                  </a:lnTo>
                  <a:lnTo>
                    <a:pt x="62" y="22"/>
                  </a:lnTo>
                  <a:lnTo>
                    <a:pt x="62" y="22"/>
                  </a:lnTo>
                  <a:lnTo>
                    <a:pt x="66" y="20"/>
                  </a:lnTo>
                  <a:lnTo>
                    <a:pt x="70" y="18"/>
                  </a:lnTo>
                  <a:lnTo>
                    <a:pt x="72" y="14"/>
                  </a:lnTo>
                  <a:lnTo>
                    <a:pt x="74" y="10"/>
                  </a:lnTo>
                  <a:lnTo>
                    <a:pt x="74" y="10"/>
                  </a:lnTo>
                  <a:lnTo>
                    <a:pt x="72" y="6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0" name="Freeform 2422"/>
            <p:cNvSpPr>
              <a:spLocks noEditPoints="1"/>
            </p:cNvSpPr>
            <p:nvPr/>
          </p:nvSpPr>
          <p:spPr bwMode="auto">
            <a:xfrm>
              <a:off x="8858250" y="4111626"/>
              <a:ext cx="25400" cy="98425"/>
            </a:xfrm>
            <a:custGeom>
              <a:avLst/>
              <a:gdLst>
                <a:gd name="T0" fmla="*/ 8 w 16"/>
                <a:gd name="T1" fmla="*/ 0 h 62"/>
                <a:gd name="T2" fmla="*/ 8 w 16"/>
                <a:gd name="T3" fmla="*/ 0 h 62"/>
                <a:gd name="T4" fmla="*/ 4 w 16"/>
                <a:gd name="T5" fmla="*/ 0 h 62"/>
                <a:gd name="T6" fmla="*/ 2 w 16"/>
                <a:gd name="T7" fmla="*/ 2 h 62"/>
                <a:gd name="T8" fmla="*/ 0 w 16"/>
                <a:gd name="T9" fmla="*/ 6 h 62"/>
                <a:gd name="T10" fmla="*/ 0 w 16"/>
                <a:gd name="T11" fmla="*/ 8 h 62"/>
                <a:gd name="T12" fmla="*/ 0 w 16"/>
                <a:gd name="T13" fmla="*/ 60 h 62"/>
                <a:gd name="T14" fmla="*/ 0 w 16"/>
                <a:gd name="T15" fmla="*/ 60 h 62"/>
                <a:gd name="T16" fmla="*/ 0 w 16"/>
                <a:gd name="T17" fmla="*/ 62 h 62"/>
                <a:gd name="T18" fmla="*/ 2 w 16"/>
                <a:gd name="T19" fmla="*/ 62 h 62"/>
                <a:gd name="T20" fmla="*/ 14 w 16"/>
                <a:gd name="T21" fmla="*/ 62 h 62"/>
                <a:gd name="T22" fmla="*/ 14 w 16"/>
                <a:gd name="T23" fmla="*/ 62 h 62"/>
                <a:gd name="T24" fmla="*/ 16 w 16"/>
                <a:gd name="T25" fmla="*/ 62 h 62"/>
                <a:gd name="T26" fmla="*/ 16 w 16"/>
                <a:gd name="T27" fmla="*/ 60 h 62"/>
                <a:gd name="T28" fmla="*/ 16 w 16"/>
                <a:gd name="T29" fmla="*/ 8 h 62"/>
                <a:gd name="T30" fmla="*/ 16 w 16"/>
                <a:gd name="T31" fmla="*/ 8 h 62"/>
                <a:gd name="T32" fmla="*/ 16 w 16"/>
                <a:gd name="T33" fmla="*/ 6 h 62"/>
                <a:gd name="T34" fmla="*/ 14 w 16"/>
                <a:gd name="T35" fmla="*/ 2 h 62"/>
                <a:gd name="T36" fmla="*/ 12 w 16"/>
                <a:gd name="T37" fmla="*/ 0 h 62"/>
                <a:gd name="T38" fmla="*/ 8 w 16"/>
                <a:gd name="T39" fmla="*/ 0 h 62"/>
                <a:gd name="T40" fmla="*/ 8 w 16"/>
                <a:gd name="T41" fmla="*/ 0 h 62"/>
                <a:gd name="T42" fmla="*/ 12 w 16"/>
                <a:gd name="T43" fmla="*/ 58 h 62"/>
                <a:gd name="T44" fmla="*/ 4 w 16"/>
                <a:gd name="T45" fmla="*/ 58 h 62"/>
                <a:gd name="T46" fmla="*/ 4 w 16"/>
                <a:gd name="T47" fmla="*/ 58 h 62"/>
                <a:gd name="T48" fmla="*/ 4 w 16"/>
                <a:gd name="T49" fmla="*/ 8 h 62"/>
                <a:gd name="T50" fmla="*/ 4 w 16"/>
                <a:gd name="T51" fmla="*/ 8 h 62"/>
                <a:gd name="T52" fmla="*/ 4 w 16"/>
                <a:gd name="T53" fmla="*/ 6 h 62"/>
                <a:gd name="T54" fmla="*/ 8 w 16"/>
                <a:gd name="T55" fmla="*/ 4 h 62"/>
                <a:gd name="T56" fmla="*/ 8 w 16"/>
                <a:gd name="T57" fmla="*/ 4 h 62"/>
                <a:gd name="T58" fmla="*/ 10 w 16"/>
                <a:gd name="T59" fmla="*/ 6 h 62"/>
                <a:gd name="T60" fmla="*/ 12 w 16"/>
                <a:gd name="T61" fmla="*/ 8 h 62"/>
                <a:gd name="T62" fmla="*/ 12 w 16"/>
                <a:gd name="T63" fmla="*/ 58 h 62"/>
                <a:gd name="T64" fmla="*/ 12 w 16"/>
                <a:gd name="T65" fmla="*/ 5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62">
                  <a:moveTo>
                    <a:pt x="8" y="0"/>
                  </a:moveTo>
                  <a:lnTo>
                    <a:pt x="8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62"/>
                  </a:lnTo>
                  <a:lnTo>
                    <a:pt x="2" y="62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6" y="62"/>
                  </a:lnTo>
                  <a:lnTo>
                    <a:pt x="16" y="60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close/>
                  <a:moveTo>
                    <a:pt x="12" y="58"/>
                  </a:moveTo>
                  <a:lnTo>
                    <a:pt x="4" y="58"/>
                  </a:lnTo>
                  <a:lnTo>
                    <a:pt x="4" y="5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10" y="6"/>
                  </a:lnTo>
                  <a:lnTo>
                    <a:pt x="12" y="8"/>
                  </a:lnTo>
                  <a:lnTo>
                    <a:pt x="12" y="58"/>
                  </a:lnTo>
                  <a:lnTo>
                    <a:pt x="12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1" name="Freeform 2423"/>
            <p:cNvSpPr>
              <a:spLocks/>
            </p:cNvSpPr>
            <p:nvPr/>
          </p:nvSpPr>
          <p:spPr bwMode="auto">
            <a:xfrm>
              <a:off x="8861425" y="4216401"/>
              <a:ext cx="19050" cy="57150"/>
            </a:xfrm>
            <a:custGeom>
              <a:avLst/>
              <a:gdLst>
                <a:gd name="T0" fmla="*/ 10 w 12"/>
                <a:gd name="T1" fmla="*/ 0 h 36"/>
                <a:gd name="T2" fmla="*/ 10 w 12"/>
                <a:gd name="T3" fmla="*/ 0 h 36"/>
                <a:gd name="T4" fmla="*/ 8 w 12"/>
                <a:gd name="T5" fmla="*/ 2 h 36"/>
                <a:gd name="T6" fmla="*/ 8 w 12"/>
                <a:gd name="T7" fmla="*/ 2 h 36"/>
                <a:gd name="T8" fmla="*/ 8 w 12"/>
                <a:gd name="T9" fmla="*/ 32 h 36"/>
                <a:gd name="T10" fmla="*/ 4 w 12"/>
                <a:gd name="T11" fmla="*/ 32 h 36"/>
                <a:gd name="T12" fmla="*/ 4 w 12"/>
                <a:gd name="T13" fmla="*/ 2 h 36"/>
                <a:gd name="T14" fmla="*/ 4 w 12"/>
                <a:gd name="T15" fmla="*/ 2 h 36"/>
                <a:gd name="T16" fmla="*/ 4 w 12"/>
                <a:gd name="T17" fmla="*/ 2 h 36"/>
                <a:gd name="T18" fmla="*/ 2 w 12"/>
                <a:gd name="T19" fmla="*/ 0 h 36"/>
                <a:gd name="T20" fmla="*/ 2 w 12"/>
                <a:gd name="T21" fmla="*/ 0 h 36"/>
                <a:gd name="T22" fmla="*/ 0 w 12"/>
                <a:gd name="T23" fmla="*/ 2 h 36"/>
                <a:gd name="T24" fmla="*/ 0 w 12"/>
                <a:gd name="T25" fmla="*/ 2 h 36"/>
                <a:gd name="T26" fmla="*/ 0 w 12"/>
                <a:gd name="T27" fmla="*/ 34 h 36"/>
                <a:gd name="T28" fmla="*/ 0 w 12"/>
                <a:gd name="T29" fmla="*/ 34 h 36"/>
                <a:gd name="T30" fmla="*/ 0 w 12"/>
                <a:gd name="T31" fmla="*/ 34 h 36"/>
                <a:gd name="T32" fmla="*/ 2 w 12"/>
                <a:gd name="T33" fmla="*/ 36 h 36"/>
                <a:gd name="T34" fmla="*/ 10 w 12"/>
                <a:gd name="T35" fmla="*/ 36 h 36"/>
                <a:gd name="T36" fmla="*/ 10 w 12"/>
                <a:gd name="T37" fmla="*/ 36 h 36"/>
                <a:gd name="T38" fmla="*/ 12 w 12"/>
                <a:gd name="T39" fmla="*/ 34 h 36"/>
                <a:gd name="T40" fmla="*/ 12 w 12"/>
                <a:gd name="T41" fmla="*/ 34 h 36"/>
                <a:gd name="T42" fmla="*/ 12 w 12"/>
                <a:gd name="T43" fmla="*/ 2 h 36"/>
                <a:gd name="T44" fmla="*/ 12 w 12"/>
                <a:gd name="T45" fmla="*/ 2 h 36"/>
                <a:gd name="T46" fmla="*/ 12 w 12"/>
                <a:gd name="T47" fmla="*/ 2 h 36"/>
                <a:gd name="T48" fmla="*/ 10 w 12"/>
                <a:gd name="T49" fmla="*/ 0 h 36"/>
                <a:gd name="T50" fmla="*/ 10 w 12"/>
                <a:gd name="T5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" h="36">
                  <a:moveTo>
                    <a:pt x="10" y="0"/>
                  </a:moveTo>
                  <a:lnTo>
                    <a:pt x="10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32"/>
                  </a:lnTo>
                  <a:lnTo>
                    <a:pt x="4" y="3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2" y="36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2" name="Freeform 2424"/>
            <p:cNvSpPr>
              <a:spLocks/>
            </p:cNvSpPr>
            <p:nvPr/>
          </p:nvSpPr>
          <p:spPr bwMode="auto">
            <a:xfrm>
              <a:off x="8829675" y="4267201"/>
              <a:ext cx="85725" cy="6350"/>
            </a:xfrm>
            <a:custGeom>
              <a:avLst/>
              <a:gdLst>
                <a:gd name="T0" fmla="*/ 52 w 54"/>
                <a:gd name="T1" fmla="*/ 0 h 4"/>
                <a:gd name="T2" fmla="*/ 2 w 54"/>
                <a:gd name="T3" fmla="*/ 0 h 4"/>
                <a:gd name="T4" fmla="*/ 2 w 54"/>
                <a:gd name="T5" fmla="*/ 0 h 4"/>
                <a:gd name="T6" fmla="*/ 0 w 54"/>
                <a:gd name="T7" fmla="*/ 0 h 4"/>
                <a:gd name="T8" fmla="*/ 0 w 54"/>
                <a:gd name="T9" fmla="*/ 2 h 4"/>
                <a:gd name="T10" fmla="*/ 0 w 54"/>
                <a:gd name="T11" fmla="*/ 2 h 4"/>
                <a:gd name="T12" fmla="*/ 0 w 54"/>
                <a:gd name="T13" fmla="*/ 2 h 4"/>
                <a:gd name="T14" fmla="*/ 2 w 54"/>
                <a:gd name="T15" fmla="*/ 4 h 4"/>
                <a:gd name="T16" fmla="*/ 52 w 54"/>
                <a:gd name="T17" fmla="*/ 4 h 4"/>
                <a:gd name="T18" fmla="*/ 52 w 54"/>
                <a:gd name="T19" fmla="*/ 4 h 4"/>
                <a:gd name="T20" fmla="*/ 54 w 54"/>
                <a:gd name="T21" fmla="*/ 2 h 4"/>
                <a:gd name="T22" fmla="*/ 54 w 54"/>
                <a:gd name="T23" fmla="*/ 2 h 4"/>
                <a:gd name="T24" fmla="*/ 54 w 54"/>
                <a:gd name="T25" fmla="*/ 2 h 4"/>
                <a:gd name="T26" fmla="*/ 54 w 54"/>
                <a:gd name="T27" fmla="*/ 0 h 4"/>
                <a:gd name="T28" fmla="*/ 52 w 54"/>
                <a:gd name="T29" fmla="*/ 0 h 4"/>
                <a:gd name="T30" fmla="*/ 52 w 54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4" h="4">
                  <a:moveTo>
                    <a:pt x="5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4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3" name="Freeform 2426"/>
            <p:cNvSpPr>
              <a:spLocks noEditPoints="1"/>
            </p:cNvSpPr>
            <p:nvPr/>
          </p:nvSpPr>
          <p:spPr bwMode="auto">
            <a:xfrm>
              <a:off x="8816975" y="4264026"/>
              <a:ext cx="19050" cy="19050"/>
            </a:xfrm>
            <a:custGeom>
              <a:avLst/>
              <a:gdLst>
                <a:gd name="T0" fmla="*/ 6 w 12"/>
                <a:gd name="T1" fmla="*/ 0 h 12"/>
                <a:gd name="T2" fmla="*/ 6 w 12"/>
                <a:gd name="T3" fmla="*/ 0 h 12"/>
                <a:gd name="T4" fmla="*/ 2 w 12"/>
                <a:gd name="T5" fmla="*/ 2 h 12"/>
                <a:gd name="T6" fmla="*/ 0 w 12"/>
                <a:gd name="T7" fmla="*/ 6 h 12"/>
                <a:gd name="T8" fmla="*/ 0 w 12"/>
                <a:gd name="T9" fmla="*/ 6 h 12"/>
                <a:gd name="T10" fmla="*/ 2 w 12"/>
                <a:gd name="T11" fmla="*/ 10 h 12"/>
                <a:gd name="T12" fmla="*/ 6 w 12"/>
                <a:gd name="T13" fmla="*/ 12 h 12"/>
                <a:gd name="T14" fmla="*/ 6 w 12"/>
                <a:gd name="T15" fmla="*/ 12 h 12"/>
                <a:gd name="T16" fmla="*/ 10 w 12"/>
                <a:gd name="T17" fmla="*/ 10 h 12"/>
                <a:gd name="T18" fmla="*/ 12 w 12"/>
                <a:gd name="T19" fmla="*/ 6 h 12"/>
                <a:gd name="T20" fmla="*/ 12 w 12"/>
                <a:gd name="T21" fmla="*/ 6 h 12"/>
                <a:gd name="T22" fmla="*/ 10 w 12"/>
                <a:gd name="T23" fmla="*/ 2 h 12"/>
                <a:gd name="T24" fmla="*/ 6 w 12"/>
                <a:gd name="T25" fmla="*/ 0 h 12"/>
                <a:gd name="T26" fmla="*/ 6 w 12"/>
                <a:gd name="T27" fmla="*/ 0 h 12"/>
                <a:gd name="T28" fmla="*/ 6 w 12"/>
                <a:gd name="T29" fmla="*/ 8 h 12"/>
                <a:gd name="T30" fmla="*/ 6 w 12"/>
                <a:gd name="T31" fmla="*/ 8 h 12"/>
                <a:gd name="T32" fmla="*/ 4 w 12"/>
                <a:gd name="T33" fmla="*/ 8 h 12"/>
                <a:gd name="T34" fmla="*/ 4 w 12"/>
                <a:gd name="T35" fmla="*/ 6 h 12"/>
                <a:gd name="T36" fmla="*/ 4 w 12"/>
                <a:gd name="T37" fmla="*/ 6 h 12"/>
                <a:gd name="T38" fmla="*/ 4 w 12"/>
                <a:gd name="T39" fmla="*/ 4 h 12"/>
                <a:gd name="T40" fmla="*/ 6 w 12"/>
                <a:gd name="T41" fmla="*/ 4 h 12"/>
                <a:gd name="T42" fmla="*/ 6 w 12"/>
                <a:gd name="T43" fmla="*/ 4 h 12"/>
                <a:gd name="T44" fmla="*/ 8 w 12"/>
                <a:gd name="T45" fmla="*/ 4 h 12"/>
                <a:gd name="T46" fmla="*/ 8 w 12"/>
                <a:gd name="T47" fmla="*/ 6 h 12"/>
                <a:gd name="T48" fmla="*/ 8 w 12"/>
                <a:gd name="T49" fmla="*/ 6 h 12"/>
                <a:gd name="T50" fmla="*/ 8 w 12"/>
                <a:gd name="T51" fmla="*/ 8 h 12"/>
                <a:gd name="T52" fmla="*/ 6 w 12"/>
                <a:gd name="T53" fmla="*/ 8 h 12"/>
                <a:gd name="T54" fmla="*/ 6 w 12"/>
                <a:gd name="T55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10" y="10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6" y="0"/>
                  </a:lnTo>
                  <a:lnTo>
                    <a:pt x="6" y="0"/>
                  </a:lnTo>
                  <a:close/>
                  <a:moveTo>
                    <a:pt x="6" y="8"/>
                  </a:moveTo>
                  <a:lnTo>
                    <a:pt x="6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4" name="Freeform 2427"/>
            <p:cNvSpPr>
              <a:spLocks noEditPoints="1"/>
            </p:cNvSpPr>
            <p:nvPr/>
          </p:nvSpPr>
          <p:spPr bwMode="auto">
            <a:xfrm>
              <a:off x="8909050" y="4264026"/>
              <a:ext cx="22225" cy="19050"/>
            </a:xfrm>
            <a:custGeom>
              <a:avLst/>
              <a:gdLst>
                <a:gd name="T0" fmla="*/ 6 w 14"/>
                <a:gd name="T1" fmla="*/ 0 h 12"/>
                <a:gd name="T2" fmla="*/ 6 w 14"/>
                <a:gd name="T3" fmla="*/ 0 h 12"/>
                <a:gd name="T4" fmla="*/ 2 w 14"/>
                <a:gd name="T5" fmla="*/ 2 h 12"/>
                <a:gd name="T6" fmla="*/ 0 w 14"/>
                <a:gd name="T7" fmla="*/ 6 h 12"/>
                <a:gd name="T8" fmla="*/ 0 w 14"/>
                <a:gd name="T9" fmla="*/ 6 h 12"/>
                <a:gd name="T10" fmla="*/ 2 w 14"/>
                <a:gd name="T11" fmla="*/ 10 h 12"/>
                <a:gd name="T12" fmla="*/ 6 w 14"/>
                <a:gd name="T13" fmla="*/ 12 h 12"/>
                <a:gd name="T14" fmla="*/ 6 w 14"/>
                <a:gd name="T15" fmla="*/ 12 h 12"/>
                <a:gd name="T16" fmla="*/ 12 w 14"/>
                <a:gd name="T17" fmla="*/ 10 h 12"/>
                <a:gd name="T18" fmla="*/ 14 w 14"/>
                <a:gd name="T19" fmla="*/ 6 h 12"/>
                <a:gd name="T20" fmla="*/ 14 w 14"/>
                <a:gd name="T21" fmla="*/ 6 h 12"/>
                <a:gd name="T22" fmla="*/ 12 w 14"/>
                <a:gd name="T23" fmla="*/ 2 h 12"/>
                <a:gd name="T24" fmla="*/ 6 w 14"/>
                <a:gd name="T25" fmla="*/ 0 h 12"/>
                <a:gd name="T26" fmla="*/ 6 w 14"/>
                <a:gd name="T27" fmla="*/ 0 h 12"/>
                <a:gd name="T28" fmla="*/ 6 w 14"/>
                <a:gd name="T29" fmla="*/ 8 h 12"/>
                <a:gd name="T30" fmla="*/ 6 w 14"/>
                <a:gd name="T31" fmla="*/ 8 h 12"/>
                <a:gd name="T32" fmla="*/ 6 w 14"/>
                <a:gd name="T33" fmla="*/ 8 h 12"/>
                <a:gd name="T34" fmla="*/ 4 w 14"/>
                <a:gd name="T35" fmla="*/ 6 h 12"/>
                <a:gd name="T36" fmla="*/ 4 w 14"/>
                <a:gd name="T37" fmla="*/ 6 h 12"/>
                <a:gd name="T38" fmla="*/ 6 w 14"/>
                <a:gd name="T39" fmla="*/ 4 h 12"/>
                <a:gd name="T40" fmla="*/ 6 w 14"/>
                <a:gd name="T41" fmla="*/ 4 h 12"/>
                <a:gd name="T42" fmla="*/ 6 w 14"/>
                <a:gd name="T43" fmla="*/ 4 h 12"/>
                <a:gd name="T44" fmla="*/ 8 w 14"/>
                <a:gd name="T45" fmla="*/ 4 h 12"/>
                <a:gd name="T46" fmla="*/ 8 w 14"/>
                <a:gd name="T47" fmla="*/ 6 h 12"/>
                <a:gd name="T48" fmla="*/ 8 w 14"/>
                <a:gd name="T49" fmla="*/ 6 h 12"/>
                <a:gd name="T50" fmla="*/ 8 w 14"/>
                <a:gd name="T51" fmla="*/ 8 h 12"/>
                <a:gd name="T52" fmla="*/ 6 w 14"/>
                <a:gd name="T53" fmla="*/ 8 h 12"/>
                <a:gd name="T54" fmla="*/ 6 w 14"/>
                <a:gd name="T55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" h="12">
                  <a:moveTo>
                    <a:pt x="6" y="0"/>
                  </a:move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12" y="10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2"/>
                  </a:lnTo>
                  <a:lnTo>
                    <a:pt x="6" y="0"/>
                  </a:lnTo>
                  <a:lnTo>
                    <a:pt x="6" y="0"/>
                  </a:lnTo>
                  <a:close/>
                  <a:moveTo>
                    <a:pt x="6" y="8"/>
                  </a:moveTo>
                  <a:lnTo>
                    <a:pt x="6" y="8"/>
                  </a:lnTo>
                  <a:lnTo>
                    <a:pt x="6" y="8"/>
                  </a:lnTo>
                  <a:lnTo>
                    <a:pt x="4" y="6"/>
                  </a:lnTo>
                  <a:lnTo>
                    <a:pt x="4" y="6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5" name="Freeform 2428"/>
            <p:cNvSpPr>
              <a:spLocks/>
            </p:cNvSpPr>
            <p:nvPr/>
          </p:nvSpPr>
          <p:spPr bwMode="auto">
            <a:xfrm>
              <a:off x="9001125" y="4159251"/>
              <a:ext cx="158750" cy="6350"/>
            </a:xfrm>
            <a:custGeom>
              <a:avLst/>
              <a:gdLst>
                <a:gd name="T0" fmla="*/ 98 w 100"/>
                <a:gd name="T1" fmla="*/ 0 h 4"/>
                <a:gd name="T2" fmla="*/ 2 w 100"/>
                <a:gd name="T3" fmla="*/ 0 h 4"/>
                <a:gd name="T4" fmla="*/ 2 w 100"/>
                <a:gd name="T5" fmla="*/ 0 h 4"/>
                <a:gd name="T6" fmla="*/ 0 w 100"/>
                <a:gd name="T7" fmla="*/ 0 h 4"/>
                <a:gd name="T8" fmla="*/ 0 w 100"/>
                <a:gd name="T9" fmla="*/ 2 h 4"/>
                <a:gd name="T10" fmla="*/ 0 w 100"/>
                <a:gd name="T11" fmla="*/ 2 h 4"/>
                <a:gd name="T12" fmla="*/ 0 w 100"/>
                <a:gd name="T13" fmla="*/ 4 h 4"/>
                <a:gd name="T14" fmla="*/ 2 w 100"/>
                <a:gd name="T15" fmla="*/ 4 h 4"/>
                <a:gd name="T16" fmla="*/ 98 w 100"/>
                <a:gd name="T17" fmla="*/ 4 h 4"/>
                <a:gd name="T18" fmla="*/ 98 w 100"/>
                <a:gd name="T19" fmla="*/ 4 h 4"/>
                <a:gd name="T20" fmla="*/ 100 w 100"/>
                <a:gd name="T21" fmla="*/ 4 h 4"/>
                <a:gd name="T22" fmla="*/ 100 w 100"/>
                <a:gd name="T23" fmla="*/ 2 h 4"/>
                <a:gd name="T24" fmla="*/ 100 w 100"/>
                <a:gd name="T25" fmla="*/ 2 h 4"/>
                <a:gd name="T26" fmla="*/ 100 w 100"/>
                <a:gd name="T27" fmla="*/ 0 h 4"/>
                <a:gd name="T28" fmla="*/ 98 w 100"/>
                <a:gd name="T29" fmla="*/ 0 h 4"/>
                <a:gd name="T30" fmla="*/ 98 w 100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" h="4">
                  <a:moveTo>
                    <a:pt x="98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98" y="4"/>
                  </a:lnTo>
                  <a:lnTo>
                    <a:pt x="98" y="4"/>
                  </a:lnTo>
                  <a:lnTo>
                    <a:pt x="100" y="4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0" y="0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6" name="Freeform 2429"/>
            <p:cNvSpPr>
              <a:spLocks/>
            </p:cNvSpPr>
            <p:nvPr/>
          </p:nvSpPr>
          <p:spPr bwMode="auto">
            <a:xfrm>
              <a:off x="9064625" y="4191001"/>
              <a:ext cx="50800" cy="6350"/>
            </a:xfrm>
            <a:custGeom>
              <a:avLst/>
              <a:gdLst>
                <a:gd name="T0" fmla="*/ 30 w 32"/>
                <a:gd name="T1" fmla="*/ 0 h 4"/>
                <a:gd name="T2" fmla="*/ 2 w 32"/>
                <a:gd name="T3" fmla="*/ 0 h 4"/>
                <a:gd name="T4" fmla="*/ 2 w 32"/>
                <a:gd name="T5" fmla="*/ 0 h 4"/>
                <a:gd name="T6" fmla="*/ 0 w 32"/>
                <a:gd name="T7" fmla="*/ 0 h 4"/>
                <a:gd name="T8" fmla="*/ 0 w 32"/>
                <a:gd name="T9" fmla="*/ 2 h 4"/>
                <a:gd name="T10" fmla="*/ 0 w 32"/>
                <a:gd name="T11" fmla="*/ 2 h 4"/>
                <a:gd name="T12" fmla="*/ 0 w 32"/>
                <a:gd name="T13" fmla="*/ 4 h 4"/>
                <a:gd name="T14" fmla="*/ 2 w 32"/>
                <a:gd name="T15" fmla="*/ 4 h 4"/>
                <a:gd name="T16" fmla="*/ 30 w 32"/>
                <a:gd name="T17" fmla="*/ 4 h 4"/>
                <a:gd name="T18" fmla="*/ 30 w 32"/>
                <a:gd name="T19" fmla="*/ 4 h 4"/>
                <a:gd name="T20" fmla="*/ 30 w 32"/>
                <a:gd name="T21" fmla="*/ 4 h 4"/>
                <a:gd name="T22" fmla="*/ 32 w 32"/>
                <a:gd name="T23" fmla="*/ 2 h 4"/>
                <a:gd name="T24" fmla="*/ 32 w 32"/>
                <a:gd name="T25" fmla="*/ 2 h 4"/>
                <a:gd name="T26" fmla="*/ 30 w 32"/>
                <a:gd name="T27" fmla="*/ 0 h 4"/>
                <a:gd name="T28" fmla="*/ 30 w 32"/>
                <a:gd name="T29" fmla="*/ 0 h 4"/>
                <a:gd name="T30" fmla="*/ 30 w 32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4">
                  <a:moveTo>
                    <a:pt x="3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7" name="Freeform 2430"/>
            <p:cNvSpPr>
              <a:spLocks/>
            </p:cNvSpPr>
            <p:nvPr/>
          </p:nvSpPr>
          <p:spPr bwMode="auto">
            <a:xfrm>
              <a:off x="9064625" y="4130676"/>
              <a:ext cx="50800" cy="9525"/>
            </a:xfrm>
            <a:custGeom>
              <a:avLst/>
              <a:gdLst>
                <a:gd name="T0" fmla="*/ 30 w 32"/>
                <a:gd name="T1" fmla="*/ 0 h 6"/>
                <a:gd name="T2" fmla="*/ 2 w 32"/>
                <a:gd name="T3" fmla="*/ 0 h 6"/>
                <a:gd name="T4" fmla="*/ 2 w 32"/>
                <a:gd name="T5" fmla="*/ 0 h 6"/>
                <a:gd name="T6" fmla="*/ 0 w 32"/>
                <a:gd name="T7" fmla="*/ 2 h 6"/>
                <a:gd name="T8" fmla="*/ 0 w 32"/>
                <a:gd name="T9" fmla="*/ 2 h 6"/>
                <a:gd name="T10" fmla="*/ 0 w 32"/>
                <a:gd name="T11" fmla="*/ 2 h 6"/>
                <a:gd name="T12" fmla="*/ 0 w 32"/>
                <a:gd name="T13" fmla="*/ 4 h 6"/>
                <a:gd name="T14" fmla="*/ 2 w 32"/>
                <a:gd name="T15" fmla="*/ 6 h 6"/>
                <a:gd name="T16" fmla="*/ 30 w 32"/>
                <a:gd name="T17" fmla="*/ 6 h 6"/>
                <a:gd name="T18" fmla="*/ 30 w 32"/>
                <a:gd name="T19" fmla="*/ 6 h 6"/>
                <a:gd name="T20" fmla="*/ 30 w 32"/>
                <a:gd name="T21" fmla="*/ 4 h 6"/>
                <a:gd name="T22" fmla="*/ 32 w 32"/>
                <a:gd name="T23" fmla="*/ 2 h 6"/>
                <a:gd name="T24" fmla="*/ 32 w 32"/>
                <a:gd name="T25" fmla="*/ 2 h 6"/>
                <a:gd name="T26" fmla="*/ 30 w 32"/>
                <a:gd name="T27" fmla="*/ 2 h 6"/>
                <a:gd name="T28" fmla="*/ 30 w 32"/>
                <a:gd name="T29" fmla="*/ 0 h 6"/>
                <a:gd name="T30" fmla="*/ 30 w 32"/>
                <a:gd name="T3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6">
                  <a:moveTo>
                    <a:pt x="3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8" name="Freeform 2431"/>
            <p:cNvSpPr>
              <a:spLocks/>
            </p:cNvSpPr>
            <p:nvPr/>
          </p:nvSpPr>
          <p:spPr bwMode="auto">
            <a:xfrm>
              <a:off x="9064625" y="4251326"/>
              <a:ext cx="50800" cy="6350"/>
            </a:xfrm>
            <a:custGeom>
              <a:avLst/>
              <a:gdLst>
                <a:gd name="T0" fmla="*/ 30 w 32"/>
                <a:gd name="T1" fmla="*/ 0 h 4"/>
                <a:gd name="T2" fmla="*/ 2 w 32"/>
                <a:gd name="T3" fmla="*/ 0 h 4"/>
                <a:gd name="T4" fmla="*/ 2 w 32"/>
                <a:gd name="T5" fmla="*/ 0 h 4"/>
                <a:gd name="T6" fmla="*/ 0 w 32"/>
                <a:gd name="T7" fmla="*/ 2 h 4"/>
                <a:gd name="T8" fmla="*/ 0 w 32"/>
                <a:gd name="T9" fmla="*/ 2 h 4"/>
                <a:gd name="T10" fmla="*/ 0 w 32"/>
                <a:gd name="T11" fmla="*/ 2 h 4"/>
                <a:gd name="T12" fmla="*/ 0 w 32"/>
                <a:gd name="T13" fmla="*/ 4 h 4"/>
                <a:gd name="T14" fmla="*/ 2 w 32"/>
                <a:gd name="T15" fmla="*/ 4 h 4"/>
                <a:gd name="T16" fmla="*/ 30 w 32"/>
                <a:gd name="T17" fmla="*/ 4 h 4"/>
                <a:gd name="T18" fmla="*/ 30 w 32"/>
                <a:gd name="T19" fmla="*/ 4 h 4"/>
                <a:gd name="T20" fmla="*/ 30 w 32"/>
                <a:gd name="T21" fmla="*/ 4 h 4"/>
                <a:gd name="T22" fmla="*/ 32 w 32"/>
                <a:gd name="T23" fmla="*/ 2 h 4"/>
                <a:gd name="T24" fmla="*/ 32 w 32"/>
                <a:gd name="T25" fmla="*/ 2 h 4"/>
                <a:gd name="T26" fmla="*/ 30 w 32"/>
                <a:gd name="T27" fmla="*/ 2 h 4"/>
                <a:gd name="T28" fmla="*/ 30 w 32"/>
                <a:gd name="T29" fmla="*/ 0 h 4"/>
                <a:gd name="T30" fmla="*/ 30 w 32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4">
                  <a:moveTo>
                    <a:pt x="3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9" name="Freeform 2432"/>
            <p:cNvSpPr>
              <a:spLocks/>
            </p:cNvSpPr>
            <p:nvPr/>
          </p:nvSpPr>
          <p:spPr bwMode="auto">
            <a:xfrm>
              <a:off x="9001125" y="4219576"/>
              <a:ext cx="158750" cy="9525"/>
            </a:xfrm>
            <a:custGeom>
              <a:avLst/>
              <a:gdLst>
                <a:gd name="T0" fmla="*/ 98 w 100"/>
                <a:gd name="T1" fmla="*/ 0 h 6"/>
                <a:gd name="T2" fmla="*/ 2 w 100"/>
                <a:gd name="T3" fmla="*/ 0 h 6"/>
                <a:gd name="T4" fmla="*/ 2 w 100"/>
                <a:gd name="T5" fmla="*/ 0 h 6"/>
                <a:gd name="T6" fmla="*/ 0 w 100"/>
                <a:gd name="T7" fmla="*/ 2 h 6"/>
                <a:gd name="T8" fmla="*/ 0 w 100"/>
                <a:gd name="T9" fmla="*/ 4 h 6"/>
                <a:gd name="T10" fmla="*/ 0 w 100"/>
                <a:gd name="T11" fmla="*/ 4 h 6"/>
                <a:gd name="T12" fmla="*/ 0 w 100"/>
                <a:gd name="T13" fmla="*/ 4 h 6"/>
                <a:gd name="T14" fmla="*/ 2 w 100"/>
                <a:gd name="T15" fmla="*/ 6 h 6"/>
                <a:gd name="T16" fmla="*/ 98 w 100"/>
                <a:gd name="T17" fmla="*/ 6 h 6"/>
                <a:gd name="T18" fmla="*/ 98 w 100"/>
                <a:gd name="T19" fmla="*/ 6 h 6"/>
                <a:gd name="T20" fmla="*/ 100 w 100"/>
                <a:gd name="T21" fmla="*/ 4 h 6"/>
                <a:gd name="T22" fmla="*/ 100 w 100"/>
                <a:gd name="T23" fmla="*/ 4 h 6"/>
                <a:gd name="T24" fmla="*/ 100 w 100"/>
                <a:gd name="T25" fmla="*/ 4 h 6"/>
                <a:gd name="T26" fmla="*/ 100 w 100"/>
                <a:gd name="T27" fmla="*/ 2 h 6"/>
                <a:gd name="T28" fmla="*/ 98 w 100"/>
                <a:gd name="T29" fmla="*/ 0 h 6"/>
                <a:gd name="T30" fmla="*/ 98 w 100"/>
                <a:gd name="T3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" h="6">
                  <a:moveTo>
                    <a:pt x="98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98" y="6"/>
                  </a:lnTo>
                  <a:lnTo>
                    <a:pt x="98" y="6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40" name="Freeform 2433"/>
            <p:cNvSpPr>
              <a:spLocks noEditPoints="1"/>
            </p:cNvSpPr>
            <p:nvPr/>
          </p:nvSpPr>
          <p:spPr bwMode="auto">
            <a:xfrm>
              <a:off x="9001125" y="4105276"/>
              <a:ext cx="174625" cy="180975"/>
            </a:xfrm>
            <a:custGeom>
              <a:avLst/>
              <a:gdLst>
                <a:gd name="T0" fmla="*/ 108 w 110"/>
                <a:gd name="T1" fmla="*/ 0 h 114"/>
                <a:gd name="T2" fmla="*/ 2 w 110"/>
                <a:gd name="T3" fmla="*/ 0 h 114"/>
                <a:gd name="T4" fmla="*/ 2 w 110"/>
                <a:gd name="T5" fmla="*/ 0 h 114"/>
                <a:gd name="T6" fmla="*/ 0 w 110"/>
                <a:gd name="T7" fmla="*/ 0 h 114"/>
                <a:gd name="T8" fmla="*/ 0 w 110"/>
                <a:gd name="T9" fmla="*/ 2 h 114"/>
                <a:gd name="T10" fmla="*/ 0 w 110"/>
                <a:gd name="T11" fmla="*/ 112 h 114"/>
                <a:gd name="T12" fmla="*/ 0 w 110"/>
                <a:gd name="T13" fmla="*/ 112 h 114"/>
                <a:gd name="T14" fmla="*/ 0 w 110"/>
                <a:gd name="T15" fmla="*/ 114 h 114"/>
                <a:gd name="T16" fmla="*/ 2 w 110"/>
                <a:gd name="T17" fmla="*/ 114 h 114"/>
                <a:gd name="T18" fmla="*/ 108 w 110"/>
                <a:gd name="T19" fmla="*/ 114 h 114"/>
                <a:gd name="T20" fmla="*/ 108 w 110"/>
                <a:gd name="T21" fmla="*/ 114 h 114"/>
                <a:gd name="T22" fmla="*/ 110 w 110"/>
                <a:gd name="T23" fmla="*/ 114 h 114"/>
                <a:gd name="T24" fmla="*/ 110 w 110"/>
                <a:gd name="T25" fmla="*/ 112 h 114"/>
                <a:gd name="T26" fmla="*/ 110 w 110"/>
                <a:gd name="T27" fmla="*/ 2 h 114"/>
                <a:gd name="T28" fmla="*/ 110 w 110"/>
                <a:gd name="T29" fmla="*/ 2 h 114"/>
                <a:gd name="T30" fmla="*/ 110 w 110"/>
                <a:gd name="T31" fmla="*/ 0 h 114"/>
                <a:gd name="T32" fmla="*/ 108 w 110"/>
                <a:gd name="T33" fmla="*/ 0 h 114"/>
                <a:gd name="T34" fmla="*/ 108 w 110"/>
                <a:gd name="T35" fmla="*/ 0 h 114"/>
                <a:gd name="T36" fmla="*/ 106 w 110"/>
                <a:gd name="T37" fmla="*/ 110 h 114"/>
                <a:gd name="T38" fmla="*/ 4 w 110"/>
                <a:gd name="T39" fmla="*/ 110 h 114"/>
                <a:gd name="T40" fmla="*/ 4 w 110"/>
                <a:gd name="T41" fmla="*/ 4 h 114"/>
                <a:gd name="T42" fmla="*/ 106 w 110"/>
                <a:gd name="T43" fmla="*/ 4 h 114"/>
                <a:gd name="T44" fmla="*/ 106 w 110"/>
                <a:gd name="T45" fmla="*/ 11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114">
                  <a:moveTo>
                    <a:pt x="108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2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10" y="114"/>
                  </a:lnTo>
                  <a:lnTo>
                    <a:pt x="110" y="112"/>
                  </a:lnTo>
                  <a:lnTo>
                    <a:pt x="110" y="2"/>
                  </a:lnTo>
                  <a:lnTo>
                    <a:pt x="110" y="2"/>
                  </a:lnTo>
                  <a:lnTo>
                    <a:pt x="110" y="0"/>
                  </a:lnTo>
                  <a:lnTo>
                    <a:pt x="108" y="0"/>
                  </a:lnTo>
                  <a:lnTo>
                    <a:pt x="108" y="0"/>
                  </a:lnTo>
                  <a:close/>
                  <a:moveTo>
                    <a:pt x="106" y="110"/>
                  </a:moveTo>
                  <a:lnTo>
                    <a:pt x="4" y="110"/>
                  </a:lnTo>
                  <a:lnTo>
                    <a:pt x="4" y="4"/>
                  </a:lnTo>
                  <a:lnTo>
                    <a:pt x="106" y="4"/>
                  </a:lnTo>
                  <a:lnTo>
                    <a:pt x="106" y="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273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1276374" y="401419"/>
            <a:ext cx="9740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300" dirty="0" smtClean="0">
                <a:blipFill>
                  <a:blip r:embed="rId3"/>
                  <a:stretch>
                    <a:fillRect/>
                  </a:stretch>
                </a:blipFill>
                <a:latin typeface="Lato Black" panose="020F0A02020204030203" pitchFamily="34" charset="0"/>
              </a:rPr>
              <a:t>MAPPING PROJECTS TO </a:t>
            </a:r>
            <a:r>
              <a:rPr kumimoji="0" lang="en-US" sz="3600" b="0" i="0" u="none" strike="noStrike" kern="1200" cap="none" spc="300" normalizeH="0" baseline="0" noProof="0" dirty="0" smtClean="0">
                <a:ln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THE FACETS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493478"/>
            <a:ext cx="6098358" cy="45574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97781F-FE89-5B4B-83F8-6EED7036FECD}"/>
              </a:ext>
            </a:extLst>
          </p:cNvPr>
          <p:cNvSpPr txBox="1"/>
          <p:nvPr/>
        </p:nvSpPr>
        <p:spPr>
          <a:xfrm>
            <a:off x="892330" y="2070479"/>
            <a:ext cx="443901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6"/>
                </a:solidFill>
                <a:latin typeface="+mj-lt"/>
              </a:rPr>
              <a:t>INSTRUCTIONS</a:t>
            </a:r>
            <a:endParaRPr lang="en-GB" sz="2000" dirty="0">
              <a:solidFill>
                <a:schemeClr val="accent6"/>
              </a:solidFill>
              <a:latin typeface="+mj-lt"/>
            </a:endParaRPr>
          </a:p>
          <a:p>
            <a:endParaRPr lang="en-GB" sz="1100" dirty="0" smtClean="0">
              <a:solidFill>
                <a:schemeClr val="accent6"/>
              </a:solidFill>
            </a:endParaRPr>
          </a:p>
          <a:p>
            <a:endParaRPr lang="en-GB" sz="1100" dirty="0">
              <a:solidFill>
                <a:schemeClr val="accent6"/>
              </a:solidFill>
            </a:endParaRPr>
          </a:p>
          <a:p>
            <a:r>
              <a:rPr lang="en-GB" dirty="0" smtClean="0">
                <a:solidFill>
                  <a:schemeClr val="tx2"/>
                </a:solidFill>
              </a:rPr>
              <a:t>At each table: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chemeClr val="tx2"/>
                </a:solidFill>
              </a:rPr>
              <a:t>Go through the deck of sample projects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chemeClr val="tx2"/>
                </a:solidFill>
              </a:rPr>
              <a:t>For each project, </a:t>
            </a:r>
            <a:r>
              <a:rPr lang="en-GB" dirty="0">
                <a:solidFill>
                  <a:schemeClr val="tx2"/>
                </a:solidFill>
              </a:rPr>
              <a:t>m</a:t>
            </a:r>
            <a:r>
              <a:rPr lang="en-GB" dirty="0" smtClean="0">
                <a:solidFill>
                  <a:schemeClr val="tx2"/>
                </a:solidFill>
              </a:rPr>
              <a:t>ap it to the Facets Canvas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chemeClr val="tx2"/>
                </a:solidFill>
              </a:rPr>
              <a:t>And discuss why you placed it there</a:t>
            </a:r>
          </a:p>
          <a:p>
            <a:pPr marL="342900" indent="-342900">
              <a:buAutoNum type="arabicPeriod"/>
            </a:pPr>
            <a:endParaRPr lang="en-GB" dirty="0">
              <a:solidFill>
                <a:schemeClr val="tx2"/>
              </a:solidFill>
            </a:endParaRPr>
          </a:p>
          <a:p>
            <a:endParaRPr lang="en-GB" i="1" dirty="0" smtClean="0">
              <a:solidFill>
                <a:schemeClr val="tx2"/>
              </a:solidFill>
            </a:endParaRPr>
          </a:p>
          <a:p>
            <a:r>
              <a:rPr lang="en-GB" i="1" dirty="0" smtClean="0">
                <a:solidFill>
                  <a:schemeClr val="tx2"/>
                </a:solidFill>
              </a:rPr>
              <a:t>Time: 20 minutes</a:t>
            </a:r>
          </a:p>
        </p:txBody>
      </p:sp>
      <p:pic>
        <p:nvPicPr>
          <p:cNvPr id="8" name="Picture 7" descr="190130_innovation_facets_A0.jpg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835" y="3029368"/>
            <a:ext cx="2180997" cy="1542633"/>
          </a:xfrm>
          <a:prstGeom prst="rect">
            <a:avLst/>
          </a:prstGeom>
          <a:ln w="6350" cmpd="sng">
            <a:solidFill>
              <a:schemeClr val="tx1"/>
            </a:solidFill>
          </a:ln>
        </p:spPr>
      </p:pic>
      <p:pic>
        <p:nvPicPr>
          <p:cNvPr id="7" name="Picture 6" descr="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020" y="3089823"/>
            <a:ext cx="1440000" cy="931260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pic>
        <p:nvPicPr>
          <p:cNvPr id="10" name="Picture 9" descr="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20" y="3242223"/>
            <a:ext cx="1440000" cy="931260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pic>
        <p:nvPicPr>
          <p:cNvPr id="11" name="Picture 10" descr="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820" y="3394623"/>
            <a:ext cx="1440000" cy="931260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pic>
        <p:nvPicPr>
          <p:cNvPr id="12" name="Picture 11" descr="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220" y="3547023"/>
            <a:ext cx="1440000" cy="931260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sp>
        <p:nvSpPr>
          <p:cNvPr id="3" name="Curved Down Arrow 2"/>
          <p:cNvSpPr/>
          <p:nvPr/>
        </p:nvSpPr>
        <p:spPr>
          <a:xfrm>
            <a:off x="7700211" y="2406317"/>
            <a:ext cx="2259264" cy="427790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641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397FCC5-D566-C848-B993-19E21D453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7" y="82377"/>
            <a:ext cx="12147481" cy="678341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" y="0"/>
            <a:ext cx="12191998" cy="6857998"/>
          </a:xfrm>
          <a:prstGeom prst="rect">
            <a:avLst/>
          </a:prstGeom>
          <a:solidFill>
            <a:schemeClr val="bg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rame 5"/>
          <p:cNvSpPr/>
          <p:nvPr/>
        </p:nvSpPr>
        <p:spPr>
          <a:xfrm>
            <a:off x="0" y="-28574"/>
            <a:ext cx="12192000" cy="6915149"/>
          </a:xfrm>
          <a:prstGeom prst="frame">
            <a:avLst>
              <a:gd name="adj1" fmla="val 14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3886598"/>
            <a:ext cx="12191999" cy="2261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75AB82-19B5-4C54-840A-7ED9C6C3DE84}"/>
              </a:ext>
            </a:extLst>
          </p:cNvPr>
          <p:cNvSpPr/>
          <p:nvPr/>
        </p:nvSpPr>
        <p:spPr>
          <a:xfrm>
            <a:off x="1040521" y="4185426"/>
            <a:ext cx="10110956" cy="10156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6000" b="0" i="0" u="none" strike="noStrike" kern="1200" cap="none" spc="0" normalizeH="0" baseline="0" noProof="0" dirty="0">
                <a:ln>
                  <a:noFill/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/>
                <a:uLnTx/>
                <a:uFillTx/>
                <a:latin typeface="Lato Black"/>
                <a:ea typeface="+mn-ea"/>
                <a:cs typeface="+mn-cs"/>
              </a:rPr>
              <a:t>Innovation </a:t>
            </a:r>
            <a:r>
              <a:rPr kumimoji="0" lang="en-IN" sz="6000" b="0" i="0" u="none" strike="noStrike" kern="1200" cap="none" spc="0" normalizeH="0" baseline="0" noProof="0" dirty="0" smtClean="0">
                <a:ln>
                  <a:noFill/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/>
                <a:uLnTx/>
                <a:uFillTx/>
                <a:latin typeface="Lato Black"/>
                <a:ea typeface="+mn-ea"/>
                <a:cs typeface="+mn-cs"/>
              </a:rPr>
              <a:t>Facets Workshop</a:t>
            </a:r>
            <a:endParaRPr kumimoji="0" lang="en-IN" sz="6000" b="0" i="0" u="none" strike="noStrike" kern="1200" cap="none" spc="0" normalizeH="0" baseline="0" noProof="0" dirty="0">
              <a:ln>
                <a:noFill/>
              </a:ln>
              <a:blipFill dpi="0" rotWithShape="1">
                <a:blip r:embed="rId3"/>
                <a:srcRect/>
                <a:tile tx="0" ty="0" sx="100000" sy="100000" flip="none" algn="tl"/>
              </a:blip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75AB82-19B5-4C54-840A-7ED9C6C3DE84}"/>
              </a:ext>
            </a:extLst>
          </p:cNvPr>
          <p:cNvSpPr/>
          <p:nvPr/>
        </p:nvSpPr>
        <p:spPr>
          <a:xfrm>
            <a:off x="3028773" y="5063507"/>
            <a:ext cx="6134454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{Date}</a:t>
            </a:r>
          </a:p>
          <a:p>
            <a:pPr lvl="0" algn="ctr">
              <a:defRPr/>
            </a:pPr>
            <a:r>
              <a:rPr lang="en-IN" sz="2800" dirty="0">
                <a:solidFill>
                  <a:schemeClr val="accent1"/>
                </a:solidFill>
                <a:latin typeface="Lato Black"/>
              </a:rPr>
              <a:t>{</a:t>
            </a:r>
            <a:r>
              <a:rPr lang="en-IN" sz="2800" dirty="0" smtClean="0">
                <a:solidFill>
                  <a:schemeClr val="accent1"/>
                </a:solidFill>
                <a:latin typeface="Lato Black"/>
              </a:rPr>
              <a:t>Occasion}</a:t>
            </a: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94702" y="5601239"/>
            <a:ext cx="388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[insert date and occasion]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7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3552924" y="401419"/>
            <a:ext cx="5187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300" dirty="0" smtClean="0">
                <a:blipFill>
                  <a:blip r:embed="rId3"/>
                  <a:stretch>
                    <a:fillRect/>
                  </a:stretch>
                </a:blipFill>
                <a:latin typeface="Lato Black" panose="020F0A02020204030203" pitchFamily="34" charset="0"/>
              </a:rPr>
              <a:t>SAMPLE PROJECTS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740105" y="466557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968" y="1900035"/>
            <a:ext cx="2519996" cy="1629703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pic>
        <p:nvPicPr>
          <p:cNvPr id="10" name="Picture 9" descr="tes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65" y="1926773"/>
            <a:ext cx="2519996" cy="1629703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pic>
        <p:nvPicPr>
          <p:cNvPr id="16" name="Picture 15" descr="3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671" y="3811720"/>
            <a:ext cx="2519996" cy="1629703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pic>
        <p:nvPicPr>
          <p:cNvPr id="17" name="Picture 16" descr="4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671" y="1900036"/>
            <a:ext cx="2519996" cy="1629703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pic>
        <p:nvPicPr>
          <p:cNvPr id="18" name="Picture 17" descr="5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968" y="3811722"/>
            <a:ext cx="2519996" cy="1629703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pic>
        <p:nvPicPr>
          <p:cNvPr id="20" name="Picture 19" descr="8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375" y="1900035"/>
            <a:ext cx="2519996" cy="1629702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sp>
        <p:nvSpPr>
          <p:cNvPr id="21" name="Rectangle 20"/>
          <p:cNvSpPr/>
          <p:nvPr/>
        </p:nvSpPr>
        <p:spPr>
          <a:xfrm>
            <a:off x="9843146" y="4246965"/>
            <a:ext cx="9290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 smtClean="0">
                <a:solidFill>
                  <a:schemeClr val="tx2"/>
                </a:solidFill>
              </a:rPr>
              <a:t>x18</a:t>
            </a:r>
            <a:endParaRPr lang="en-US" sz="3600" dirty="0"/>
          </a:p>
        </p:txBody>
      </p:sp>
      <p:pic>
        <p:nvPicPr>
          <p:cNvPr id="4" name="Picture 3" descr="9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34" y="3816036"/>
            <a:ext cx="2520000" cy="1629701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</p:spTree>
    <p:extLst>
      <p:ext uri="{BB962C8B-B14F-4D97-AF65-F5344CB8AC3E}">
        <p14:creationId xmlns:p14="http://schemas.microsoft.com/office/powerpoint/2010/main" val="2590390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0130_innovation_facets_A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071" y="1282155"/>
            <a:ext cx="6679744" cy="4724628"/>
          </a:xfrm>
          <a:prstGeom prst="rect">
            <a:avLst/>
          </a:prstGeom>
          <a:ln w="6350" cmpd="sng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4938286" y="401419"/>
            <a:ext cx="2416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300" dirty="0" smtClean="0">
                <a:blipFill>
                  <a:blip r:embed="rId3"/>
                  <a:stretch>
                    <a:fillRect/>
                  </a:stretch>
                </a:blipFill>
                <a:latin typeface="Lato Black" panose="020F0A02020204030203" pitchFamily="34" charset="0"/>
              </a:rPr>
              <a:t>DEBRIEF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2649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99E629-D198-47C2-BD25-8F19ED39F144}"/>
              </a:ext>
            </a:extLst>
          </p:cNvPr>
          <p:cNvSpPr txBox="1"/>
          <p:nvPr/>
        </p:nvSpPr>
        <p:spPr>
          <a:xfrm>
            <a:off x="2576700" y="2595588"/>
            <a:ext cx="7042687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spc="300" dirty="0" smtClean="0">
                <a:blipFill>
                  <a:blip r:embed="rId2"/>
                  <a:stretch>
                    <a:fillRect/>
                  </a:stretch>
                </a:blipFill>
                <a:latin typeface="Lato Black" panose="020F0A02020204030203" pitchFamily="34" charset="0"/>
              </a:rPr>
              <a:t>COFFEE BREAK</a:t>
            </a:r>
            <a:endParaRPr kumimoji="0" lang="en-US" sz="6000" b="0" i="0" u="none" strike="noStrike" kern="1200" cap="none" spc="300" normalizeH="0" baseline="0" noProof="0" dirty="0">
              <a:ln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610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-3119694" y="-455842"/>
            <a:ext cx="8665088" cy="7769684"/>
          </a:xfrm>
          <a:custGeom>
            <a:avLst/>
            <a:gdLst>
              <a:gd name="T0" fmla="*/ 1143 w 5458"/>
              <a:gd name="T1" fmla="*/ 4588 h 4894"/>
              <a:gd name="T2" fmla="*/ 82 w 5458"/>
              <a:gd name="T3" fmla="*/ 2753 h 4894"/>
              <a:gd name="T4" fmla="*/ 82 w 5458"/>
              <a:gd name="T5" fmla="*/ 2753 h 4894"/>
              <a:gd name="T6" fmla="*/ 46 w 5458"/>
              <a:gd name="T7" fmla="*/ 2676 h 4894"/>
              <a:gd name="T8" fmla="*/ 20 w 5458"/>
              <a:gd name="T9" fmla="*/ 2605 h 4894"/>
              <a:gd name="T10" fmla="*/ 5 w 5458"/>
              <a:gd name="T11" fmla="*/ 2523 h 4894"/>
              <a:gd name="T12" fmla="*/ 0 w 5458"/>
              <a:gd name="T13" fmla="*/ 2447 h 4894"/>
              <a:gd name="T14" fmla="*/ 5 w 5458"/>
              <a:gd name="T15" fmla="*/ 2371 h 4894"/>
              <a:gd name="T16" fmla="*/ 20 w 5458"/>
              <a:gd name="T17" fmla="*/ 2289 h 4894"/>
              <a:gd name="T18" fmla="*/ 46 w 5458"/>
              <a:gd name="T19" fmla="*/ 2218 h 4894"/>
              <a:gd name="T20" fmla="*/ 82 w 5458"/>
              <a:gd name="T21" fmla="*/ 2141 h 4894"/>
              <a:gd name="T22" fmla="*/ 1143 w 5458"/>
              <a:gd name="T23" fmla="*/ 306 h 4894"/>
              <a:gd name="T24" fmla="*/ 1143 w 5458"/>
              <a:gd name="T25" fmla="*/ 306 h 4894"/>
              <a:gd name="T26" fmla="*/ 1189 w 5458"/>
              <a:gd name="T27" fmla="*/ 240 h 4894"/>
              <a:gd name="T28" fmla="*/ 1240 w 5458"/>
              <a:gd name="T29" fmla="*/ 178 h 4894"/>
              <a:gd name="T30" fmla="*/ 1301 w 5458"/>
              <a:gd name="T31" fmla="*/ 127 h 4894"/>
              <a:gd name="T32" fmla="*/ 1362 w 5458"/>
              <a:gd name="T33" fmla="*/ 82 h 4894"/>
              <a:gd name="T34" fmla="*/ 1433 w 5458"/>
              <a:gd name="T35" fmla="*/ 51 h 4894"/>
              <a:gd name="T36" fmla="*/ 1510 w 5458"/>
              <a:gd name="T37" fmla="*/ 25 h 4894"/>
              <a:gd name="T38" fmla="*/ 1586 w 5458"/>
              <a:gd name="T39" fmla="*/ 10 h 4894"/>
              <a:gd name="T40" fmla="*/ 1668 w 5458"/>
              <a:gd name="T41" fmla="*/ 0 h 4894"/>
              <a:gd name="T42" fmla="*/ 3790 w 5458"/>
              <a:gd name="T43" fmla="*/ 0 h 4894"/>
              <a:gd name="T44" fmla="*/ 3790 w 5458"/>
              <a:gd name="T45" fmla="*/ 0 h 4894"/>
              <a:gd name="T46" fmla="*/ 3872 w 5458"/>
              <a:gd name="T47" fmla="*/ 10 h 4894"/>
              <a:gd name="T48" fmla="*/ 3948 w 5458"/>
              <a:gd name="T49" fmla="*/ 25 h 4894"/>
              <a:gd name="T50" fmla="*/ 4025 w 5458"/>
              <a:gd name="T51" fmla="*/ 51 h 4894"/>
              <a:gd name="T52" fmla="*/ 4096 w 5458"/>
              <a:gd name="T53" fmla="*/ 82 h 4894"/>
              <a:gd name="T54" fmla="*/ 4157 w 5458"/>
              <a:gd name="T55" fmla="*/ 127 h 4894"/>
              <a:gd name="T56" fmla="*/ 4218 w 5458"/>
              <a:gd name="T57" fmla="*/ 178 h 4894"/>
              <a:gd name="T58" fmla="*/ 4269 w 5458"/>
              <a:gd name="T59" fmla="*/ 240 h 4894"/>
              <a:gd name="T60" fmla="*/ 4315 w 5458"/>
              <a:gd name="T61" fmla="*/ 306 h 4894"/>
              <a:gd name="T62" fmla="*/ 5376 w 5458"/>
              <a:gd name="T63" fmla="*/ 2141 h 4894"/>
              <a:gd name="T64" fmla="*/ 5376 w 5458"/>
              <a:gd name="T65" fmla="*/ 2141 h 4894"/>
              <a:gd name="T66" fmla="*/ 5412 w 5458"/>
              <a:gd name="T67" fmla="*/ 2218 h 4894"/>
              <a:gd name="T68" fmla="*/ 5438 w 5458"/>
              <a:gd name="T69" fmla="*/ 2289 h 4894"/>
              <a:gd name="T70" fmla="*/ 5453 w 5458"/>
              <a:gd name="T71" fmla="*/ 2371 h 4894"/>
              <a:gd name="T72" fmla="*/ 5458 w 5458"/>
              <a:gd name="T73" fmla="*/ 2447 h 4894"/>
              <a:gd name="T74" fmla="*/ 5453 w 5458"/>
              <a:gd name="T75" fmla="*/ 2523 h 4894"/>
              <a:gd name="T76" fmla="*/ 5438 w 5458"/>
              <a:gd name="T77" fmla="*/ 2605 h 4894"/>
              <a:gd name="T78" fmla="*/ 5412 w 5458"/>
              <a:gd name="T79" fmla="*/ 2676 h 4894"/>
              <a:gd name="T80" fmla="*/ 5376 w 5458"/>
              <a:gd name="T81" fmla="*/ 2753 h 4894"/>
              <a:gd name="T82" fmla="*/ 4315 w 5458"/>
              <a:gd name="T83" fmla="*/ 4588 h 4894"/>
              <a:gd name="T84" fmla="*/ 4315 w 5458"/>
              <a:gd name="T85" fmla="*/ 4588 h 4894"/>
              <a:gd name="T86" fmla="*/ 4269 w 5458"/>
              <a:gd name="T87" fmla="*/ 4654 h 4894"/>
              <a:gd name="T88" fmla="*/ 4218 w 5458"/>
              <a:gd name="T89" fmla="*/ 4716 h 4894"/>
              <a:gd name="T90" fmla="*/ 4157 w 5458"/>
              <a:gd name="T91" fmla="*/ 4767 h 4894"/>
              <a:gd name="T92" fmla="*/ 4096 w 5458"/>
              <a:gd name="T93" fmla="*/ 4812 h 4894"/>
              <a:gd name="T94" fmla="*/ 4025 w 5458"/>
              <a:gd name="T95" fmla="*/ 4843 h 4894"/>
              <a:gd name="T96" fmla="*/ 3948 w 5458"/>
              <a:gd name="T97" fmla="*/ 4869 h 4894"/>
              <a:gd name="T98" fmla="*/ 3872 w 5458"/>
              <a:gd name="T99" fmla="*/ 4884 h 4894"/>
              <a:gd name="T100" fmla="*/ 3790 w 5458"/>
              <a:gd name="T101" fmla="*/ 4894 h 4894"/>
              <a:gd name="T102" fmla="*/ 1668 w 5458"/>
              <a:gd name="T103" fmla="*/ 4894 h 4894"/>
              <a:gd name="T104" fmla="*/ 1668 w 5458"/>
              <a:gd name="T105" fmla="*/ 4894 h 4894"/>
              <a:gd name="T106" fmla="*/ 1586 w 5458"/>
              <a:gd name="T107" fmla="*/ 4884 h 4894"/>
              <a:gd name="T108" fmla="*/ 1510 w 5458"/>
              <a:gd name="T109" fmla="*/ 4869 h 4894"/>
              <a:gd name="T110" fmla="*/ 1433 w 5458"/>
              <a:gd name="T111" fmla="*/ 4843 h 4894"/>
              <a:gd name="T112" fmla="*/ 1362 w 5458"/>
              <a:gd name="T113" fmla="*/ 4812 h 4894"/>
              <a:gd name="T114" fmla="*/ 1301 w 5458"/>
              <a:gd name="T115" fmla="*/ 4767 h 4894"/>
              <a:gd name="T116" fmla="*/ 1240 w 5458"/>
              <a:gd name="T117" fmla="*/ 4716 h 4894"/>
              <a:gd name="T118" fmla="*/ 1189 w 5458"/>
              <a:gd name="T119" fmla="*/ 4654 h 4894"/>
              <a:gd name="T120" fmla="*/ 1143 w 5458"/>
              <a:gd name="T121" fmla="*/ 4588 h 4894"/>
              <a:gd name="T122" fmla="*/ 1143 w 5458"/>
              <a:gd name="T123" fmla="*/ 4588 h 4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58" h="4894">
                <a:moveTo>
                  <a:pt x="1143" y="4588"/>
                </a:moveTo>
                <a:lnTo>
                  <a:pt x="82" y="2753"/>
                </a:lnTo>
                <a:lnTo>
                  <a:pt x="82" y="2753"/>
                </a:lnTo>
                <a:lnTo>
                  <a:pt x="46" y="2676"/>
                </a:lnTo>
                <a:lnTo>
                  <a:pt x="20" y="2605"/>
                </a:lnTo>
                <a:lnTo>
                  <a:pt x="5" y="2523"/>
                </a:lnTo>
                <a:lnTo>
                  <a:pt x="0" y="2447"/>
                </a:lnTo>
                <a:lnTo>
                  <a:pt x="5" y="2371"/>
                </a:lnTo>
                <a:lnTo>
                  <a:pt x="20" y="2289"/>
                </a:lnTo>
                <a:lnTo>
                  <a:pt x="46" y="2218"/>
                </a:lnTo>
                <a:lnTo>
                  <a:pt x="82" y="2141"/>
                </a:lnTo>
                <a:lnTo>
                  <a:pt x="1143" y="306"/>
                </a:lnTo>
                <a:lnTo>
                  <a:pt x="1143" y="306"/>
                </a:lnTo>
                <a:lnTo>
                  <a:pt x="1189" y="240"/>
                </a:lnTo>
                <a:lnTo>
                  <a:pt x="1240" y="178"/>
                </a:lnTo>
                <a:lnTo>
                  <a:pt x="1301" y="127"/>
                </a:lnTo>
                <a:lnTo>
                  <a:pt x="1362" y="82"/>
                </a:lnTo>
                <a:lnTo>
                  <a:pt x="1433" y="51"/>
                </a:lnTo>
                <a:lnTo>
                  <a:pt x="1510" y="25"/>
                </a:lnTo>
                <a:lnTo>
                  <a:pt x="1586" y="10"/>
                </a:lnTo>
                <a:lnTo>
                  <a:pt x="1668" y="0"/>
                </a:lnTo>
                <a:lnTo>
                  <a:pt x="3790" y="0"/>
                </a:lnTo>
                <a:lnTo>
                  <a:pt x="3790" y="0"/>
                </a:lnTo>
                <a:lnTo>
                  <a:pt x="3872" y="10"/>
                </a:lnTo>
                <a:lnTo>
                  <a:pt x="3948" y="25"/>
                </a:lnTo>
                <a:lnTo>
                  <a:pt x="4025" y="51"/>
                </a:lnTo>
                <a:lnTo>
                  <a:pt x="4096" y="82"/>
                </a:lnTo>
                <a:lnTo>
                  <a:pt x="4157" y="127"/>
                </a:lnTo>
                <a:lnTo>
                  <a:pt x="4218" y="178"/>
                </a:lnTo>
                <a:lnTo>
                  <a:pt x="4269" y="240"/>
                </a:lnTo>
                <a:lnTo>
                  <a:pt x="4315" y="306"/>
                </a:lnTo>
                <a:lnTo>
                  <a:pt x="5376" y="2141"/>
                </a:lnTo>
                <a:lnTo>
                  <a:pt x="5376" y="2141"/>
                </a:lnTo>
                <a:lnTo>
                  <a:pt x="5412" y="2218"/>
                </a:lnTo>
                <a:lnTo>
                  <a:pt x="5438" y="2289"/>
                </a:lnTo>
                <a:lnTo>
                  <a:pt x="5453" y="2371"/>
                </a:lnTo>
                <a:lnTo>
                  <a:pt x="5458" y="2447"/>
                </a:lnTo>
                <a:lnTo>
                  <a:pt x="5453" y="2523"/>
                </a:lnTo>
                <a:lnTo>
                  <a:pt x="5438" y="2605"/>
                </a:lnTo>
                <a:lnTo>
                  <a:pt x="5412" y="2676"/>
                </a:lnTo>
                <a:lnTo>
                  <a:pt x="5376" y="2753"/>
                </a:lnTo>
                <a:lnTo>
                  <a:pt x="4315" y="4588"/>
                </a:lnTo>
                <a:lnTo>
                  <a:pt x="4315" y="4588"/>
                </a:lnTo>
                <a:lnTo>
                  <a:pt x="4269" y="4654"/>
                </a:lnTo>
                <a:lnTo>
                  <a:pt x="4218" y="4716"/>
                </a:lnTo>
                <a:lnTo>
                  <a:pt x="4157" y="4767"/>
                </a:lnTo>
                <a:lnTo>
                  <a:pt x="4096" y="4812"/>
                </a:lnTo>
                <a:lnTo>
                  <a:pt x="4025" y="4843"/>
                </a:lnTo>
                <a:lnTo>
                  <a:pt x="3948" y="4869"/>
                </a:lnTo>
                <a:lnTo>
                  <a:pt x="3872" y="4884"/>
                </a:lnTo>
                <a:lnTo>
                  <a:pt x="3790" y="4894"/>
                </a:lnTo>
                <a:lnTo>
                  <a:pt x="1668" y="4894"/>
                </a:lnTo>
                <a:lnTo>
                  <a:pt x="1668" y="4894"/>
                </a:lnTo>
                <a:lnTo>
                  <a:pt x="1586" y="4884"/>
                </a:lnTo>
                <a:lnTo>
                  <a:pt x="1510" y="4869"/>
                </a:lnTo>
                <a:lnTo>
                  <a:pt x="1433" y="4843"/>
                </a:lnTo>
                <a:lnTo>
                  <a:pt x="1362" y="4812"/>
                </a:lnTo>
                <a:lnTo>
                  <a:pt x="1301" y="4767"/>
                </a:lnTo>
                <a:lnTo>
                  <a:pt x="1240" y="4716"/>
                </a:lnTo>
                <a:lnTo>
                  <a:pt x="1189" y="4654"/>
                </a:lnTo>
                <a:lnTo>
                  <a:pt x="1143" y="4588"/>
                </a:lnTo>
                <a:lnTo>
                  <a:pt x="1143" y="458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985192" y="2449056"/>
            <a:ext cx="5570253" cy="3092707"/>
            <a:chOff x="6612019" y="1602648"/>
            <a:chExt cx="5570253" cy="3092707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9F99E629-D198-47C2-BD25-8F19ED39F144}"/>
                </a:ext>
              </a:extLst>
            </p:cNvPr>
            <p:cNvSpPr txBox="1"/>
            <p:nvPr/>
          </p:nvSpPr>
          <p:spPr>
            <a:xfrm>
              <a:off x="8748301" y="1602648"/>
              <a:ext cx="1290311" cy="101566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300" normalizeH="0" baseline="0" noProof="0" dirty="0" smtClean="0">
                  <a:ln>
                    <a:noFill/>
                  </a:ln>
                  <a:blipFill>
                    <a:blip r:embed="rId2"/>
                    <a:stretch>
                      <a:fillRect/>
                    </a:stretch>
                  </a:blipFill>
                  <a:effectLst/>
                  <a:uLnTx/>
                  <a:uFillTx/>
                  <a:latin typeface="Lato Black" panose="020F0A02020204030203" pitchFamily="34" charset="0"/>
                  <a:ea typeface="+mn-ea"/>
                  <a:cs typeface="+mn-cs"/>
                </a:rPr>
                <a:t>04</a:t>
              </a:r>
              <a:endParaRPr kumimoji="0" lang="en-US" sz="6000" b="0" i="0" u="none" strike="noStrike" kern="1200" cap="none" spc="300" normalizeH="0" baseline="0" noProof="0" dirty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775AB82-19B5-4C54-840A-7ED9C6C3DE84}"/>
                </a:ext>
              </a:extLst>
            </p:cNvPr>
            <p:cNvSpPr/>
            <p:nvPr/>
          </p:nvSpPr>
          <p:spPr>
            <a:xfrm>
              <a:off x="6612019" y="2571697"/>
              <a:ext cx="5570253" cy="212365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IN" sz="4400" spc="300" dirty="0" smtClean="0">
                  <a:solidFill>
                    <a:srgbClr val="16222B">
                      <a:lumMod val="75000"/>
                      <a:lumOff val="25000"/>
                    </a:srgbClr>
                  </a:solidFill>
                  <a:latin typeface="Lato Black"/>
                </a:rPr>
                <a:t>EVOLVING YOUR INNOVATION PORTFOLIO</a:t>
              </a:r>
              <a:endParaRPr kumimoji="0" lang="en-IN" sz="4400" b="0" i="0" u="none" strike="noStrike" kern="1200" cap="none" spc="300" normalizeH="0" baseline="0" noProof="0" dirty="0">
                <a:ln>
                  <a:noFill/>
                </a:ln>
                <a:solidFill>
                  <a:srgbClr val="16222B">
                    <a:lumMod val="75000"/>
                    <a:lumOff val="25000"/>
                  </a:srgbClr>
                </a:solidFill>
                <a:effectLst/>
                <a:uLnTx/>
                <a:uFillTx/>
                <a:latin typeface="Lato Black"/>
                <a:ea typeface="+mn-ea"/>
                <a:cs typeface="+mn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8907845" y="2546873"/>
              <a:ext cx="971222" cy="0"/>
            </a:xfrm>
            <a:prstGeom prst="line">
              <a:avLst/>
            </a:prstGeom>
            <a:ln w="34925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183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2800335" y="401419"/>
            <a:ext cx="6692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300" dirty="0" smtClean="0">
                <a:blipFill>
                  <a:blip r:embed="rId3"/>
                  <a:stretch>
                    <a:fillRect/>
                  </a:stretch>
                </a:blipFill>
                <a:latin typeface="Lato Black" panose="020F0A02020204030203" pitchFamily="34" charset="0"/>
              </a:rPr>
              <a:t>A PORTFOLIO APPROACH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94702" y="5601239"/>
            <a:ext cx="388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[To be adapted by facilitator] 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064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1146068" y="401419"/>
            <a:ext cx="10000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300" dirty="0" smtClean="0">
                <a:blipFill>
                  <a:blip r:embed="rId3"/>
                  <a:stretch>
                    <a:fillRect/>
                  </a:stretch>
                </a:blipFill>
                <a:latin typeface="Lato Black" panose="020F0A02020204030203" pitchFamily="34" charset="0"/>
              </a:rPr>
              <a:t>AMPLIFYING ACTIONS &amp; TRANSITIONS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94702" y="5601239"/>
            <a:ext cx="388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[To be adapted by facilitator] 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866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7430E0A-1F35-944A-9FE6-8207DAB5F2B6}"/>
              </a:ext>
            </a:extLst>
          </p:cNvPr>
          <p:cNvSpPr txBox="1"/>
          <p:nvPr/>
        </p:nvSpPr>
        <p:spPr>
          <a:xfrm>
            <a:off x="2269164" y="5811950"/>
            <a:ext cx="7342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FACILITATOR‘S GUIDE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FD9EC3D-8A72-F147-886B-579A71EA4805}"/>
              </a:ext>
            </a:extLst>
          </p:cNvPr>
          <p:cNvGrpSpPr/>
          <p:nvPr/>
        </p:nvGrpSpPr>
        <p:grpSpPr>
          <a:xfrm>
            <a:off x="410014" y="406346"/>
            <a:ext cx="6764509" cy="659608"/>
            <a:chOff x="1359875" y="2479635"/>
            <a:chExt cx="6764509" cy="65960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D532B6D-5623-B24E-9B7D-1ACD1CD15A0F}"/>
                </a:ext>
              </a:extLst>
            </p:cNvPr>
            <p:cNvGrpSpPr/>
            <p:nvPr/>
          </p:nvGrpSpPr>
          <p:grpSpPr>
            <a:xfrm>
              <a:off x="1359875" y="2479635"/>
              <a:ext cx="735626" cy="659608"/>
              <a:chOff x="1359875" y="2479635"/>
              <a:chExt cx="735626" cy="659608"/>
            </a:xfrm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FA8F60F6-D5B3-274C-8AA4-69A109B0C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9875" y="2479635"/>
                <a:ext cx="735626" cy="659608"/>
              </a:xfrm>
              <a:custGeom>
                <a:avLst/>
                <a:gdLst>
                  <a:gd name="T0" fmla="*/ 1143 w 5458"/>
                  <a:gd name="T1" fmla="*/ 4588 h 4894"/>
                  <a:gd name="T2" fmla="*/ 82 w 5458"/>
                  <a:gd name="T3" fmla="*/ 2753 h 4894"/>
                  <a:gd name="T4" fmla="*/ 82 w 5458"/>
                  <a:gd name="T5" fmla="*/ 2753 h 4894"/>
                  <a:gd name="T6" fmla="*/ 46 w 5458"/>
                  <a:gd name="T7" fmla="*/ 2676 h 4894"/>
                  <a:gd name="T8" fmla="*/ 20 w 5458"/>
                  <a:gd name="T9" fmla="*/ 2605 h 4894"/>
                  <a:gd name="T10" fmla="*/ 5 w 5458"/>
                  <a:gd name="T11" fmla="*/ 2523 h 4894"/>
                  <a:gd name="T12" fmla="*/ 0 w 5458"/>
                  <a:gd name="T13" fmla="*/ 2447 h 4894"/>
                  <a:gd name="T14" fmla="*/ 5 w 5458"/>
                  <a:gd name="T15" fmla="*/ 2371 h 4894"/>
                  <a:gd name="T16" fmla="*/ 20 w 5458"/>
                  <a:gd name="T17" fmla="*/ 2289 h 4894"/>
                  <a:gd name="T18" fmla="*/ 46 w 5458"/>
                  <a:gd name="T19" fmla="*/ 2218 h 4894"/>
                  <a:gd name="T20" fmla="*/ 82 w 5458"/>
                  <a:gd name="T21" fmla="*/ 2141 h 4894"/>
                  <a:gd name="T22" fmla="*/ 1143 w 5458"/>
                  <a:gd name="T23" fmla="*/ 306 h 4894"/>
                  <a:gd name="T24" fmla="*/ 1143 w 5458"/>
                  <a:gd name="T25" fmla="*/ 306 h 4894"/>
                  <a:gd name="T26" fmla="*/ 1189 w 5458"/>
                  <a:gd name="T27" fmla="*/ 240 h 4894"/>
                  <a:gd name="T28" fmla="*/ 1240 w 5458"/>
                  <a:gd name="T29" fmla="*/ 178 h 4894"/>
                  <a:gd name="T30" fmla="*/ 1301 w 5458"/>
                  <a:gd name="T31" fmla="*/ 127 h 4894"/>
                  <a:gd name="T32" fmla="*/ 1362 w 5458"/>
                  <a:gd name="T33" fmla="*/ 82 h 4894"/>
                  <a:gd name="T34" fmla="*/ 1433 w 5458"/>
                  <a:gd name="T35" fmla="*/ 51 h 4894"/>
                  <a:gd name="T36" fmla="*/ 1510 w 5458"/>
                  <a:gd name="T37" fmla="*/ 25 h 4894"/>
                  <a:gd name="T38" fmla="*/ 1586 w 5458"/>
                  <a:gd name="T39" fmla="*/ 10 h 4894"/>
                  <a:gd name="T40" fmla="*/ 1668 w 5458"/>
                  <a:gd name="T41" fmla="*/ 0 h 4894"/>
                  <a:gd name="T42" fmla="*/ 3790 w 5458"/>
                  <a:gd name="T43" fmla="*/ 0 h 4894"/>
                  <a:gd name="T44" fmla="*/ 3790 w 5458"/>
                  <a:gd name="T45" fmla="*/ 0 h 4894"/>
                  <a:gd name="T46" fmla="*/ 3872 w 5458"/>
                  <a:gd name="T47" fmla="*/ 10 h 4894"/>
                  <a:gd name="T48" fmla="*/ 3948 w 5458"/>
                  <a:gd name="T49" fmla="*/ 25 h 4894"/>
                  <a:gd name="T50" fmla="*/ 4025 w 5458"/>
                  <a:gd name="T51" fmla="*/ 51 h 4894"/>
                  <a:gd name="T52" fmla="*/ 4096 w 5458"/>
                  <a:gd name="T53" fmla="*/ 82 h 4894"/>
                  <a:gd name="T54" fmla="*/ 4157 w 5458"/>
                  <a:gd name="T55" fmla="*/ 127 h 4894"/>
                  <a:gd name="T56" fmla="*/ 4218 w 5458"/>
                  <a:gd name="T57" fmla="*/ 178 h 4894"/>
                  <a:gd name="T58" fmla="*/ 4269 w 5458"/>
                  <a:gd name="T59" fmla="*/ 240 h 4894"/>
                  <a:gd name="T60" fmla="*/ 4315 w 5458"/>
                  <a:gd name="T61" fmla="*/ 306 h 4894"/>
                  <a:gd name="T62" fmla="*/ 5376 w 5458"/>
                  <a:gd name="T63" fmla="*/ 2141 h 4894"/>
                  <a:gd name="T64" fmla="*/ 5376 w 5458"/>
                  <a:gd name="T65" fmla="*/ 2141 h 4894"/>
                  <a:gd name="T66" fmla="*/ 5412 w 5458"/>
                  <a:gd name="T67" fmla="*/ 2218 h 4894"/>
                  <a:gd name="T68" fmla="*/ 5438 w 5458"/>
                  <a:gd name="T69" fmla="*/ 2289 h 4894"/>
                  <a:gd name="T70" fmla="*/ 5453 w 5458"/>
                  <a:gd name="T71" fmla="*/ 2371 h 4894"/>
                  <a:gd name="T72" fmla="*/ 5458 w 5458"/>
                  <a:gd name="T73" fmla="*/ 2447 h 4894"/>
                  <a:gd name="T74" fmla="*/ 5453 w 5458"/>
                  <a:gd name="T75" fmla="*/ 2523 h 4894"/>
                  <a:gd name="T76" fmla="*/ 5438 w 5458"/>
                  <a:gd name="T77" fmla="*/ 2605 h 4894"/>
                  <a:gd name="T78" fmla="*/ 5412 w 5458"/>
                  <a:gd name="T79" fmla="*/ 2676 h 4894"/>
                  <a:gd name="T80" fmla="*/ 5376 w 5458"/>
                  <a:gd name="T81" fmla="*/ 2753 h 4894"/>
                  <a:gd name="T82" fmla="*/ 4315 w 5458"/>
                  <a:gd name="T83" fmla="*/ 4588 h 4894"/>
                  <a:gd name="T84" fmla="*/ 4315 w 5458"/>
                  <a:gd name="T85" fmla="*/ 4588 h 4894"/>
                  <a:gd name="T86" fmla="*/ 4269 w 5458"/>
                  <a:gd name="T87" fmla="*/ 4654 h 4894"/>
                  <a:gd name="T88" fmla="*/ 4218 w 5458"/>
                  <a:gd name="T89" fmla="*/ 4716 h 4894"/>
                  <a:gd name="T90" fmla="*/ 4157 w 5458"/>
                  <a:gd name="T91" fmla="*/ 4767 h 4894"/>
                  <a:gd name="T92" fmla="*/ 4096 w 5458"/>
                  <a:gd name="T93" fmla="*/ 4812 h 4894"/>
                  <a:gd name="T94" fmla="*/ 4025 w 5458"/>
                  <a:gd name="T95" fmla="*/ 4843 h 4894"/>
                  <a:gd name="T96" fmla="*/ 3948 w 5458"/>
                  <a:gd name="T97" fmla="*/ 4869 h 4894"/>
                  <a:gd name="T98" fmla="*/ 3872 w 5458"/>
                  <a:gd name="T99" fmla="*/ 4884 h 4894"/>
                  <a:gd name="T100" fmla="*/ 3790 w 5458"/>
                  <a:gd name="T101" fmla="*/ 4894 h 4894"/>
                  <a:gd name="T102" fmla="*/ 1668 w 5458"/>
                  <a:gd name="T103" fmla="*/ 4894 h 4894"/>
                  <a:gd name="T104" fmla="*/ 1668 w 5458"/>
                  <a:gd name="T105" fmla="*/ 4894 h 4894"/>
                  <a:gd name="T106" fmla="*/ 1586 w 5458"/>
                  <a:gd name="T107" fmla="*/ 4884 h 4894"/>
                  <a:gd name="T108" fmla="*/ 1510 w 5458"/>
                  <a:gd name="T109" fmla="*/ 4869 h 4894"/>
                  <a:gd name="T110" fmla="*/ 1433 w 5458"/>
                  <a:gd name="T111" fmla="*/ 4843 h 4894"/>
                  <a:gd name="T112" fmla="*/ 1362 w 5458"/>
                  <a:gd name="T113" fmla="*/ 4812 h 4894"/>
                  <a:gd name="T114" fmla="*/ 1301 w 5458"/>
                  <a:gd name="T115" fmla="*/ 4767 h 4894"/>
                  <a:gd name="T116" fmla="*/ 1240 w 5458"/>
                  <a:gd name="T117" fmla="*/ 4716 h 4894"/>
                  <a:gd name="T118" fmla="*/ 1189 w 5458"/>
                  <a:gd name="T119" fmla="*/ 4654 h 4894"/>
                  <a:gd name="T120" fmla="*/ 1143 w 5458"/>
                  <a:gd name="T121" fmla="*/ 4588 h 4894"/>
                  <a:gd name="T122" fmla="*/ 1143 w 5458"/>
                  <a:gd name="T123" fmla="*/ 4588 h 48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458" h="4894">
                    <a:moveTo>
                      <a:pt x="1143" y="4588"/>
                    </a:moveTo>
                    <a:lnTo>
                      <a:pt x="82" y="2753"/>
                    </a:lnTo>
                    <a:lnTo>
                      <a:pt x="82" y="2753"/>
                    </a:lnTo>
                    <a:lnTo>
                      <a:pt x="46" y="2676"/>
                    </a:lnTo>
                    <a:lnTo>
                      <a:pt x="20" y="2605"/>
                    </a:lnTo>
                    <a:lnTo>
                      <a:pt x="5" y="2523"/>
                    </a:lnTo>
                    <a:lnTo>
                      <a:pt x="0" y="2447"/>
                    </a:lnTo>
                    <a:lnTo>
                      <a:pt x="5" y="2371"/>
                    </a:lnTo>
                    <a:lnTo>
                      <a:pt x="20" y="2289"/>
                    </a:lnTo>
                    <a:lnTo>
                      <a:pt x="46" y="2218"/>
                    </a:lnTo>
                    <a:lnTo>
                      <a:pt x="82" y="2141"/>
                    </a:lnTo>
                    <a:lnTo>
                      <a:pt x="1143" y="306"/>
                    </a:lnTo>
                    <a:lnTo>
                      <a:pt x="1143" y="306"/>
                    </a:lnTo>
                    <a:lnTo>
                      <a:pt x="1189" y="240"/>
                    </a:lnTo>
                    <a:lnTo>
                      <a:pt x="1240" y="178"/>
                    </a:lnTo>
                    <a:lnTo>
                      <a:pt x="1301" y="127"/>
                    </a:lnTo>
                    <a:lnTo>
                      <a:pt x="1362" y="82"/>
                    </a:lnTo>
                    <a:lnTo>
                      <a:pt x="1433" y="51"/>
                    </a:lnTo>
                    <a:lnTo>
                      <a:pt x="1510" y="25"/>
                    </a:lnTo>
                    <a:lnTo>
                      <a:pt x="1586" y="10"/>
                    </a:lnTo>
                    <a:lnTo>
                      <a:pt x="1668" y="0"/>
                    </a:lnTo>
                    <a:lnTo>
                      <a:pt x="3790" y="0"/>
                    </a:lnTo>
                    <a:lnTo>
                      <a:pt x="3790" y="0"/>
                    </a:lnTo>
                    <a:lnTo>
                      <a:pt x="3872" y="10"/>
                    </a:lnTo>
                    <a:lnTo>
                      <a:pt x="3948" y="25"/>
                    </a:lnTo>
                    <a:lnTo>
                      <a:pt x="4025" y="51"/>
                    </a:lnTo>
                    <a:lnTo>
                      <a:pt x="4096" y="82"/>
                    </a:lnTo>
                    <a:lnTo>
                      <a:pt x="4157" y="127"/>
                    </a:lnTo>
                    <a:lnTo>
                      <a:pt x="4218" y="178"/>
                    </a:lnTo>
                    <a:lnTo>
                      <a:pt x="4269" y="240"/>
                    </a:lnTo>
                    <a:lnTo>
                      <a:pt x="4315" y="306"/>
                    </a:lnTo>
                    <a:lnTo>
                      <a:pt x="5376" y="2141"/>
                    </a:lnTo>
                    <a:lnTo>
                      <a:pt x="5376" y="2141"/>
                    </a:lnTo>
                    <a:lnTo>
                      <a:pt x="5412" y="2218"/>
                    </a:lnTo>
                    <a:lnTo>
                      <a:pt x="5438" y="2289"/>
                    </a:lnTo>
                    <a:lnTo>
                      <a:pt x="5453" y="2371"/>
                    </a:lnTo>
                    <a:lnTo>
                      <a:pt x="5458" y="2447"/>
                    </a:lnTo>
                    <a:lnTo>
                      <a:pt x="5453" y="2523"/>
                    </a:lnTo>
                    <a:lnTo>
                      <a:pt x="5438" y="2605"/>
                    </a:lnTo>
                    <a:lnTo>
                      <a:pt x="5412" y="2676"/>
                    </a:lnTo>
                    <a:lnTo>
                      <a:pt x="5376" y="2753"/>
                    </a:lnTo>
                    <a:lnTo>
                      <a:pt x="4315" y="4588"/>
                    </a:lnTo>
                    <a:lnTo>
                      <a:pt x="4315" y="4588"/>
                    </a:lnTo>
                    <a:lnTo>
                      <a:pt x="4269" y="4654"/>
                    </a:lnTo>
                    <a:lnTo>
                      <a:pt x="4218" y="4716"/>
                    </a:lnTo>
                    <a:lnTo>
                      <a:pt x="4157" y="4767"/>
                    </a:lnTo>
                    <a:lnTo>
                      <a:pt x="4096" y="4812"/>
                    </a:lnTo>
                    <a:lnTo>
                      <a:pt x="4025" y="4843"/>
                    </a:lnTo>
                    <a:lnTo>
                      <a:pt x="3948" y="4869"/>
                    </a:lnTo>
                    <a:lnTo>
                      <a:pt x="3872" y="4884"/>
                    </a:lnTo>
                    <a:lnTo>
                      <a:pt x="3790" y="4894"/>
                    </a:lnTo>
                    <a:lnTo>
                      <a:pt x="1668" y="4894"/>
                    </a:lnTo>
                    <a:lnTo>
                      <a:pt x="1668" y="4894"/>
                    </a:lnTo>
                    <a:lnTo>
                      <a:pt x="1586" y="4884"/>
                    </a:lnTo>
                    <a:lnTo>
                      <a:pt x="1510" y="4869"/>
                    </a:lnTo>
                    <a:lnTo>
                      <a:pt x="1433" y="4843"/>
                    </a:lnTo>
                    <a:lnTo>
                      <a:pt x="1362" y="4812"/>
                    </a:lnTo>
                    <a:lnTo>
                      <a:pt x="1301" y="4767"/>
                    </a:lnTo>
                    <a:lnTo>
                      <a:pt x="1240" y="4716"/>
                    </a:lnTo>
                    <a:lnTo>
                      <a:pt x="1189" y="4654"/>
                    </a:lnTo>
                    <a:lnTo>
                      <a:pt x="1143" y="4588"/>
                    </a:lnTo>
                    <a:lnTo>
                      <a:pt x="1143" y="458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6222B"/>
                  </a:solidFill>
                  <a:effectLst/>
                  <a:uLnTx/>
                  <a:uFillTx/>
                  <a:latin typeface="Lato"/>
                  <a:ea typeface="+mn-ea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0274296-9518-654F-BF93-30CA7E0ABE7D}"/>
                  </a:ext>
                </a:extLst>
              </p:cNvPr>
              <p:cNvSpPr txBox="1"/>
              <p:nvPr/>
            </p:nvSpPr>
            <p:spPr>
              <a:xfrm>
                <a:off x="1359875" y="2578607"/>
                <a:ext cx="735626" cy="461665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30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ato Black" panose="020F0A02020204030203" pitchFamily="34" charset="0"/>
                    <a:ea typeface="+mn-ea"/>
                    <a:cs typeface="+mn-cs"/>
                  </a:rPr>
                  <a:t>04</a:t>
                </a:r>
                <a:endParaRPr kumimoji="0" lang="en-US" sz="2400" b="0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Black" panose="020F0A02020204030203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972BB2-7DED-C24E-B4E0-57E3F51A334B}"/>
                </a:ext>
              </a:extLst>
            </p:cNvPr>
            <p:cNvSpPr/>
            <p:nvPr/>
          </p:nvSpPr>
          <p:spPr>
            <a:xfrm>
              <a:off x="2291873" y="2615393"/>
              <a:ext cx="5832511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14965"/>
                  </a:solidFill>
                  <a:effectLst/>
                  <a:uLnTx/>
                  <a:uFillTx/>
                  <a:latin typeface="Lato Black"/>
                  <a:ea typeface="+mn-ea"/>
                  <a:cs typeface="+mn-cs"/>
                </a:rPr>
                <a:t>EVOLVING YOUR INNOVATION PORTFOLIO</a:t>
              </a:r>
              <a:endPara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srgbClr val="214965"/>
                </a:solidFill>
                <a:effectLst/>
                <a:uLnTx/>
                <a:uFillTx/>
                <a:latin typeface="Lato Black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48AADC-2B6D-D84A-96D7-30E0B8A97E8A}"/>
                </a:ext>
              </a:extLst>
            </p:cNvPr>
            <p:cNvSpPr/>
            <p:nvPr/>
          </p:nvSpPr>
          <p:spPr>
            <a:xfrm>
              <a:off x="2291874" y="2724751"/>
              <a:ext cx="2946876" cy="276999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2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A97781F-FE89-5B4B-83F8-6EED7036FECD}"/>
              </a:ext>
            </a:extLst>
          </p:cNvPr>
          <p:cNvSpPr txBox="1"/>
          <p:nvPr/>
        </p:nvSpPr>
        <p:spPr>
          <a:xfrm>
            <a:off x="477391" y="1617785"/>
            <a:ext cx="3644900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  <a:latin typeface="+mj-lt"/>
              </a:rPr>
              <a:t>WHY?</a:t>
            </a:r>
          </a:p>
          <a:p>
            <a:endParaRPr lang="en-GB" sz="1100" dirty="0">
              <a:solidFill>
                <a:schemeClr val="accent6"/>
              </a:solidFill>
            </a:endParaRPr>
          </a:p>
          <a:p>
            <a:r>
              <a:rPr lang="en-GB" dirty="0">
                <a:solidFill>
                  <a:schemeClr val="tx2"/>
                </a:solidFill>
              </a:rPr>
              <a:t>Participants </a:t>
            </a:r>
            <a:r>
              <a:rPr lang="en-GB" dirty="0" smtClean="0">
                <a:solidFill>
                  <a:schemeClr val="tx2"/>
                </a:solidFill>
              </a:rPr>
              <a:t>deepen their understanding that portfolios can and should be pro-actively managed, by cycling through strategies and plausible scenarios. </a:t>
            </a:r>
            <a:endParaRPr lang="en-GB" sz="1100" dirty="0">
              <a:solidFill>
                <a:schemeClr val="accent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9E6ACB-506A-CA41-9C52-A9DB4F09DAD1}"/>
              </a:ext>
            </a:extLst>
          </p:cNvPr>
          <p:cNvSpPr txBox="1"/>
          <p:nvPr/>
        </p:nvSpPr>
        <p:spPr>
          <a:xfrm>
            <a:off x="4273550" y="1617785"/>
            <a:ext cx="3644900" cy="335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  <a:latin typeface="+mj-lt"/>
              </a:rPr>
              <a:t>HOW?</a:t>
            </a:r>
          </a:p>
          <a:p>
            <a:endParaRPr lang="en-GB" sz="1200" dirty="0">
              <a:solidFill>
                <a:schemeClr val="accent6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2"/>
                </a:solidFill>
              </a:rPr>
              <a:t>Introduce participants to the four types of Challenge cards. </a:t>
            </a:r>
          </a:p>
          <a:p>
            <a:endParaRPr lang="en-GB" sz="1200" dirty="0" smtClean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2"/>
                </a:solidFill>
              </a:rPr>
              <a:t>Introduce participants to the seven types of Assets. </a:t>
            </a:r>
          </a:p>
          <a:p>
            <a:endParaRPr lang="en-GB" sz="12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2"/>
                </a:solidFill>
              </a:rPr>
              <a:t>Explain the Visual Checklist canvas. </a:t>
            </a:r>
            <a:endParaRPr lang="en-GB" sz="12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endParaRPr lang="en-GB" sz="1200" dirty="0" smtClean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2"/>
                </a:solidFill>
              </a:rPr>
              <a:t>Do one round together, to make sure that people understand the flow. </a:t>
            </a:r>
          </a:p>
          <a:p>
            <a:pPr marL="228600" indent="-228600">
              <a:buFont typeface="+mj-lt"/>
              <a:buAutoNum type="arabicPeriod"/>
            </a:pPr>
            <a:endParaRPr lang="en-GB" sz="12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2"/>
                </a:solidFill>
              </a:rPr>
              <a:t>Each group start their own rounds. </a:t>
            </a:r>
          </a:p>
          <a:p>
            <a:pPr marL="228600" indent="-228600">
              <a:buFont typeface="+mj-lt"/>
              <a:buAutoNum type="arabicPeriod"/>
            </a:pPr>
            <a:endParaRPr lang="en-GB" sz="12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2"/>
                </a:solidFill>
              </a:rPr>
              <a:t>After 40 minutes, facilitate a discussion on what they learned. 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F92361-8475-D049-90B4-D2F4B8E9F9E8}"/>
              </a:ext>
            </a:extLst>
          </p:cNvPr>
          <p:cNvSpPr txBox="1"/>
          <p:nvPr/>
        </p:nvSpPr>
        <p:spPr>
          <a:xfrm>
            <a:off x="8137086" y="1617785"/>
            <a:ext cx="36449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  <a:latin typeface="+mj-lt"/>
              </a:rPr>
              <a:t>HINTS</a:t>
            </a:r>
          </a:p>
          <a:p>
            <a:endParaRPr lang="en-GB" sz="1200" dirty="0">
              <a:solidFill>
                <a:schemeClr val="accent6"/>
              </a:solidFill>
            </a:endParaRPr>
          </a:p>
          <a:p>
            <a:r>
              <a:rPr lang="en-GB" sz="1200" dirty="0" smtClean="0">
                <a:solidFill>
                  <a:schemeClr val="tx2"/>
                </a:solidFill>
              </a:rPr>
              <a:t>Take sufficient time to explain all the elements, or else there will be a lot of confusion. </a:t>
            </a:r>
            <a:endParaRPr lang="en-GB" sz="1200" dirty="0">
              <a:solidFill>
                <a:schemeClr val="tx2"/>
              </a:solidFill>
            </a:endParaRPr>
          </a:p>
          <a:p>
            <a:endParaRPr lang="en-GB" sz="1200" dirty="0">
              <a:solidFill>
                <a:schemeClr val="tx2"/>
              </a:solidFill>
            </a:endParaRPr>
          </a:p>
          <a:p>
            <a:r>
              <a:rPr lang="en-GB" sz="1200" b="1" dirty="0" smtClean="0">
                <a:solidFill>
                  <a:schemeClr val="tx2"/>
                </a:solidFill>
              </a:rPr>
              <a:t>Debrief questions:</a:t>
            </a:r>
            <a:endParaRPr lang="en-GB" sz="1200" b="1" dirty="0">
              <a:solidFill>
                <a:schemeClr val="tx2"/>
              </a:solidFill>
            </a:endParaRPr>
          </a:p>
          <a:p>
            <a:endParaRPr lang="en-GB" sz="1200" dirty="0">
              <a:solidFill>
                <a:schemeClr val="tx2"/>
              </a:solidFill>
            </a:endParaRPr>
          </a:p>
          <a:p>
            <a:r>
              <a:rPr lang="en-GB" sz="1100" i="1" dirty="0" smtClean="0">
                <a:solidFill>
                  <a:schemeClr val="accent6"/>
                </a:solidFill>
              </a:rPr>
              <a:t>“What did you find easy? What did you find difficult?” </a:t>
            </a:r>
          </a:p>
          <a:p>
            <a:endParaRPr lang="en-GB" sz="1100" i="1" dirty="0">
              <a:solidFill>
                <a:schemeClr val="accent6"/>
              </a:solidFill>
            </a:endParaRPr>
          </a:p>
          <a:p>
            <a:r>
              <a:rPr lang="en-GB" sz="1100" i="1" dirty="0" smtClean="0">
                <a:solidFill>
                  <a:schemeClr val="accent6"/>
                </a:solidFill>
              </a:rPr>
              <a:t>“Any discoveries about the Assets that we have for evolving a portfolio?” </a:t>
            </a:r>
            <a:endParaRPr lang="en-GB" sz="1100" i="1" dirty="0">
              <a:solidFill>
                <a:schemeClr val="accent6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F92361-8475-D049-90B4-D2F4B8E9F9E8}"/>
              </a:ext>
            </a:extLst>
          </p:cNvPr>
          <p:cNvSpPr txBox="1"/>
          <p:nvPr/>
        </p:nvSpPr>
        <p:spPr>
          <a:xfrm>
            <a:off x="8138598" y="4272577"/>
            <a:ext cx="36449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6"/>
                </a:solidFill>
                <a:latin typeface="+mj-lt"/>
              </a:rPr>
              <a:t>MATERIAL</a:t>
            </a:r>
            <a:endParaRPr lang="en-GB" sz="2000" dirty="0">
              <a:solidFill>
                <a:schemeClr val="accent6"/>
              </a:solidFill>
              <a:latin typeface="+mj-lt"/>
            </a:endParaRPr>
          </a:p>
          <a:p>
            <a:endParaRPr lang="en-GB" sz="1200" dirty="0">
              <a:solidFill>
                <a:schemeClr val="accent6"/>
              </a:solidFill>
            </a:endParaRPr>
          </a:p>
          <a:p>
            <a:r>
              <a:rPr lang="en-GB" sz="1200" dirty="0" smtClean="0">
                <a:solidFill>
                  <a:schemeClr val="tx2"/>
                </a:solidFill>
              </a:rPr>
              <a:t>For each table:</a:t>
            </a:r>
          </a:p>
          <a:p>
            <a:pPr marL="171450" indent="-171450">
              <a:buFontTx/>
              <a:buChar char="-"/>
            </a:pPr>
            <a:r>
              <a:rPr lang="en-GB" sz="1200" dirty="0" smtClean="0">
                <a:solidFill>
                  <a:schemeClr val="tx2"/>
                </a:solidFill>
              </a:rPr>
              <a:t>Stack of Challenge cards </a:t>
            </a:r>
          </a:p>
          <a:p>
            <a:pPr marL="171450" indent="-171450">
              <a:buFontTx/>
              <a:buChar char="-"/>
            </a:pPr>
            <a:r>
              <a:rPr lang="en-GB" sz="1200" dirty="0" smtClean="0">
                <a:solidFill>
                  <a:schemeClr val="tx2"/>
                </a:solidFill>
              </a:rPr>
              <a:t>Facet Canvas, used in the previous activity </a:t>
            </a:r>
          </a:p>
          <a:p>
            <a:pPr marL="171450" indent="-171450">
              <a:buFontTx/>
              <a:buChar char="-"/>
            </a:pPr>
            <a:r>
              <a:rPr lang="en-GB" sz="1200" dirty="0" smtClean="0">
                <a:solidFill>
                  <a:schemeClr val="tx2"/>
                </a:solidFill>
              </a:rPr>
              <a:t>Visual checklist canvases </a:t>
            </a:r>
          </a:p>
          <a:p>
            <a:pPr marL="171450" indent="-171450">
              <a:buFontTx/>
              <a:buChar char="-"/>
            </a:pPr>
            <a:r>
              <a:rPr lang="en-GB" sz="1200" dirty="0" smtClean="0">
                <a:solidFill>
                  <a:schemeClr val="tx2"/>
                </a:solidFill>
              </a:rPr>
              <a:t>Black pens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50D0F0A-A7A3-924A-BB65-4E716609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578" y="398581"/>
            <a:ext cx="417490" cy="48707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5763515-3FCA-514A-9AE4-2D3CDEE3C876}"/>
              </a:ext>
            </a:extLst>
          </p:cNvPr>
          <p:cNvSpPr txBox="1"/>
          <p:nvPr/>
        </p:nvSpPr>
        <p:spPr>
          <a:xfrm>
            <a:off x="9268792" y="963611"/>
            <a:ext cx="1122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0</a:t>
            </a:r>
            <a:r>
              <a:rPr kumimoji="0" lang="en-I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:</a:t>
            </a:r>
            <a:r>
              <a:rPr lang="en-IN" sz="1400" dirty="0" smtClean="0">
                <a:solidFill>
                  <a:schemeClr val="accent6"/>
                </a:solidFill>
              </a:rPr>
              <a:t>40 + 0:20</a:t>
            </a:r>
            <a:endParaRPr lang="en-IN" sz="1400" dirty="0">
              <a:solidFill>
                <a:schemeClr val="accent6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BE3638-752E-D941-A672-C9A4F5244C72}"/>
              </a:ext>
            </a:extLst>
          </p:cNvPr>
          <p:cNvSpPr txBox="1"/>
          <p:nvPr/>
        </p:nvSpPr>
        <p:spPr>
          <a:xfrm>
            <a:off x="10212947" y="963611"/>
            <a:ext cx="1815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Table activity</a:t>
            </a:r>
            <a:endParaRPr kumimoji="0" lang="en-IN" sz="14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0823113" y="508829"/>
            <a:ext cx="637182" cy="373998"/>
            <a:chOff x="8737600" y="4029076"/>
            <a:chExt cx="438150" cy="257175"/>
          </a:xfr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4"/>
              </a:gs>
            </a:gsLst>
            <a:lin ang="2700000" scaled="0"/>
          </a:gradFill>
        </p:grpSpPr>
        <p:sp>
          <p:nvSpPr>
            <p:cNvPr id="28" name="Freeform 2418"/>
            <p:cNvSpPr>
              <a:spLocks/>
            </p:cNvSpPr>
            <p:nvPr/>
          </p:nvSpPr>
          <p:spPr bwMode="auto">
            <a:xfrm>
              <a:off x="8921750" y="4083051"/>
              <a:ext cx="254000" cy="28575"/>
            </a:xfrm>
            <a:custGeom>
              <a:avLst/>
              <a:gdLst>
                <a:gd name="T0" fmla="*/ 158 w 160"/>
                <a:gd name="T1" fmla="*/ 0 h 18"/>
                <a:gd name="T2" fmla="*/ 2 w 160"/>
                <a:gd name="T3" fmla="*/ 0 h 18"/>
                <a:gd name="T4" fmla="*/ 2 w 160"/>
                <a:gd name="T5" fmla="*/ 0 h 18"/>
                <a:gd name="T6" fmla="*/ 0 w 160"/>
                <a:gd name="T7" fmla="*/ 2 h 18"/>
                <a:gd name="T8" fmla="*/ 0 w 160"/>
                <a:gd name="T9" fmla="*/ 2 h 18"/>
                <a:gd name="T10" fmla="*/ 0 w 160"/>
                <a:gd name="T11" fmla="*/ 2 h 18"/>
                <a:gd name="T12" fmla="*/ 0 w 160"/>
                <a:gd name="T13" fmla="*/ 4 h 18"/>
                <a:gd name="T14" fmla="*/ 2 w 160"/>
                <a:gd name="T15" fmla="*/ 4 h 18"/>
                <a:gd name="T16" fmla="*/ 156 w 160"/>
                <a:gd name="T17" fmla="*/ 4 h 18"/>
                <a:gd name="T18" fmla="*/ 156 w 160"/>
                <a:gd name="T19" fmla="*/ 14 h 18"/>
                <a:gd name="T20" fmla="*/ 2 w 160"/>
                <a:gd name="T21" fmla="*/ 14 h 18"/>
                <a:gd name="T22" fmla="*/ 2 w 160"/>
                <a:gd name="T23" fmla="*/ 14 h 18"/>
                <a:gd name="T24" fmla="*/ 0 w 160"/>
                <a:gd name="T25" fmla="*/ 14 h 18"/>
                <a:gd name="T26" fmla="*/ 0 w 160"/>
                <a:gd name="T27" fmla="*/ 16 h 18"/>
                <a:gd name="T28" fmla="*/ 0 w 160"/>
                <a:gd name="T29" fmla="*/ 16 h 18"/>
                <a:gd name="T30" fmla="*/ 0 w 160"/>
                <a:gd name="T31" fmla="*/ 18 h 18"/>
                <a:gd name="T32" fmla="*/ 2 w 160"/>
                <a:gd name="T33" fmla="*/ 18 h 18"/>
                <a:gd name="T34" fmla="*/ 158 w 160"/>
                <a:gd name="T35" fmla="*/ 18 h 18"/>
                <a:gd name="T36" fmla="*/ 158 w 160"/>
                <a:gd name="T37" fmla="*/ 18 h 18"/>
                <a:gd name="T38" fmla="*/ 160 w 160"/>
                <a:gd name="T39" fmla="*/ 18 h 18"/>
                <a:gd name="T40" fmla="*/ 160 w 160"/>
                <a:gd name="T41" fmla="*/ 16 h 18"/>
                <a:gd name="T42" fmla="*/ 160 w 160"/>
                <a:gd name="T43" fmla="*/ 2 h 18"/>
                <a:gd name="T44" fmla="*/ 160 w 160"/>
                <a:gd name="T45" fmla="*/ 2 h 18"/>
                <a:gd name="T46" fmla="*/ 160 w 160"/>
                <a:gd name="T47" fmla="*/ 2 h 18"/>
                <a:gd name="T48" fmla="*/ 158 w 160"/>
                <a:gd name="T49" fmla="*/ 0 h 18"/>
                <a:gd name="T50" fmla="*/ 158 w 160"/>
                <a:gd name="T5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0" h="18">
                  <a:moveTo>
                    <a:pt x="158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156" y="4"/>
                  </a:lnTo>
                  <a:lnTo>
                    <a:pt x="156" y="14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2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0" y="18"/>
                  </a:lnTo>
                  <a:lnTo>
                    <a:pt x="160" y="16"/>
                  </a:lnTo>
                  <a:lnTo>
                    <a:pt x="160" y="2"/>
                  </a:lnTo>
                  <a:lnTo>
                    <a:pt x="160" y="2"/>
                  </a:lnTo>
                  <a:lnTo>
                    <a:pt x="160" y="2"/>
                  </a:lnTo>
                  <a:lnTo>
                    <a:pt x="158" y="0"/>
                  </a:lnTo>
                  <a:lnTo>
                    <a:pt x="15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29" name="Freeform 2419"/>
            <p:cNvSpPr>
              <a:spLocks/>
            </p:cNvSpPr>
            <p:nvPr/>
          </p:nvSpPr>
          <p:spPr bwMode="auto">
            <a:xfrm>
              <a:off x="8737600" y="4083051"/>
              <a:ext cx="82550" cy="203200"/>
            </a:xfrm>
            <a:custGeom>
              <a:avLst/>
              <a:gdLst>
                <a:gd name="T0" fmla="*/ 50 w 52"/>
                <a:gd name="T1" fmla="*/ 14 h 128"/>
                <a:gd name="T2" fmla="*/ 14 w 52"/>
                <a:gd name="T3" fmla="*/ 14 h 128"/>
                <a:gd name="T4" fmla="*/ 14 w 52"/>
                <a:gd name="T5" fmla="*/ 14 h 128"/>
                <a:gd name="T6" fmla="*/ 14 w 52"/>
                <a:gd name="T7" fmla="*/ 14 h 128"/>
                <a:gd name="T8" fmla="*/ 12 w 52"/>
                <a:gd name="T9" fmla="*/ 16 h 128"/>
                <a:gd name="T10" fmla="*/ 12 w 52"/>
                <a:gd name="T11" fmla="*/ 124 h 128"/>
                <a:gd name="T12" fmla="*/ 4 w 52"/>
                <a:gd name="T13" fmla="*/ 124 h 128"/>
                <a:gd name="T14" fmla="*/ 4 w 52"/>
                <a:gd name="T15" fmla="*/ 4 h 128"/>
                <a:gd name="T16" fmla="*/ 50 w 52"/>
                <a:gd name="T17" fmla="*/ 4 h 128"/>
                <a:gd name="T18" fmla="*/ 50 w 52"/>
                <a:gd name="T19" fmla="*/ 4 h 128"/>
                <a:gd name="T20" fmla="*/ 50 w 52"/>
                <a:gd name="T21" fmla="*/ 4 h 128"/>
                <a:gd name="T22" fmla="*/ 52 w 52"/>
                <a:gd name="T23" fmla="*/ 2 h 128"/>
                <a:gd name="T24" fmla="*/ 52 w 52"/>
                <a:gd name="T25" fmla="*/ 2 h 128"/>
                <a:gd name="T26" fmla="*/ 50 w 52"/>
                <a:gd name="T27" fmla="*/ 2 h 128"/>
                <a:gd name="T28" fmla="*/ 50 w 52"/>
                <a:gd name="T29" fmla="*/ 0 h 128"/>
                <a:gd name="T30" fmla="*/ 2 w 52"/>
                <a:gd name="T31" fmla="*/ 0 h 128"/>
                <a:gd name="T32" fmla="*/ 2 w 52"/>
                <a:gd name="T33" fmla="*/ 0 h 128"/>
                <a:gd name="T34" fmla="*/ 0 w 52"/>
                <a:gd name="T35" fmla="*/ 2 h 128"/>
                <a:gd name="T36" fmla="*/ 0 w 52"/>
                <a:gd name="T37" fmla="*/ 2 h 128"/>
                <a:gd name="T38" fmla="*/ 0 w 52"/>
                <a:gd name="T39" fmla="*/ 126 h 128"/>
                <a:gd name="T40" fmla="*/ 0 w 52"/>
                <a:gd name="T41" fmla="*/ 126 h 128"/>
                <a:gd name="T42" fmla="*/ 0 w 52"/>
                <a:gd name="T43" fmla="*/ 128 h 128"/>
                <a:gd name="T44" fmla="*/ 2 w 52"/>
                <a:gd name="T45" fmla="*/ 128 h 128"/>
                <a:gd name="T46" fmla="*/ 14 w 52"/>
                <a:gd name="T47" fmla="*/ 128 h 128"/>
                <a:gd name="T48" fmla="*/ 14 w 52"/>
                <a:gd name="T49" fmla="*/ 128 h 128"/>
                <a:gd name="T50" fmla="*/ 16 w 52"/>
                <a:gd name="T51" fmla="*/ 128 h 128"/>
                <a:gd name="T52" fmla="*/ 16 w 52"/>
                <a:gd name="T53" fmla="*/ 126 h 128"/>
                <a:gd name="T54" fmla="*/ 16 w 52"/>
                <a:gd name="T55" fmla="*/ 18 h 128"/>
                <a:gd name="T56" fmla="*/ 50 w 52"/>
                <a:gd name="T57" fmla="*/ 18 h 128"/>
                <a:gd name="T58" fmla="*/ 50 w 52"/>
                <a:gd name="T59" fmla="*/ 18 h 128"/>
                <a:gd name="T60" fmla="*/ 50 w 52"/>
                <a:gd name="T61" fmla="*/ 18 h 128"/>
                <a:gd name="T62" fmla="*/ 52 w 52"/>
                <a:gd name="T63" fmla="*/ 16 h 128"/>
                <a:gd name="T64" fmla="*/ 52 w 52"/>
                <a:gd name="T65" fmla="*/ 16 h 128"/>
                <a:gd name="T66" fmla="*/ 50 w 52"/>
                <a:gd name="T67" fmla="*/ 14 h 128"/>
                <a:gd name="T68" fmla="*/ 50 w 52"/>
                <a:gd name="T69" fmla="*/ 14 h 128"/>
                <a:gd name="T70" fmla="*/ 50 w 52"/>
                <a:gd name="T71" fmla="*/ 1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2" h="128">
                  <a:moveTo>
                    <a:pt x="50" y="14"/>
                  </a:moveTo>
                  <a:lnTo>
                    <a:pt x="14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6"/>
                  </a:lnTo>
                  <a:lnTo>
                    <a:pt x="12" y="124"/>
                  </a:lnTo>
                  <a:lnTo>
                    <a:pt x="4" y="124"/>
                  </a:lnTo>
                  <a:lnTo>
                    <a:pt x="4" y="4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0" y="2"/>
                  </a:lnTo>
                  <a:lnTo>
                    <a:pt x="5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0" y="128"/>
                  </a:lnTo>
                  <a:lnTo>
                    <a:pt x="2" y="128"/>
                  </a:lnTo>
                  <a:lnTo>
                    <a:pt x="14" y="128"/>
                  </a:lnTo>
                  <a:lnTo>
                    <a:pt x="14" y="128"/>
                  </a:lnTo>
                  <a:lnTo>
                    <a:pt x="16" y="128"/>
                  </a:lnTo>
                  <a:lnTo>
                    <a:pt x="16" y="126"/>
                  </a:lnTo>
                  <a:lnTo>
                    <a:pt x="16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0" y="14"/>
                  </a:lnTo>
                  <a:lnTo>
                    <a:pt x="50" y="14"/>
                  </a:lnTo>
                  <a:lnTo>
                    <a:pt x="5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0" name="Freeform 2420"/>
            <p:cNvSpPr>
              <a:spLocks/>
            </p:cNvSpPr>
            <p:nvPr/>
          </p:nvSpPr>
          <p:spPr bwMode="auto">
            <a:xfrm>
              <a:off x="8813800" y="4029076"/>
              <a:ext cx="114300" cy="152400"/>
            </a:xfrm>
            <a:custGeom>
              <a:avLst/>
              <a:gdLst>
                <a:gd name="T0" fmla="*/ 62 w 72"/>
                <a:gd name="T1" fmla="*/ 0 h 96"/>
                <a:gd name="T2" fmla="*/ 10 w 72"/>
                <a:gd name="T3" fmla="*/ 0 h 96"/>
                <a:gd name="T4" fmla="*/ 10 w 72"/>
                <a:gd name="T5" fmla="*/ 0 h 96"/>
                <a:gd name="T6" fmla="*/ 6 w 72"/>
                <a:gd name="T7" fmla="*/ 0 h 96"/>
                <a:gd name="T8" fmla="*/ 2 w 72"/>
                <a:gd name="T9" fmla="*/ 2 h 96"/>
                <a:gd name="T10" fmla="*/ 0 w 72"/>
                <a:gd name="T11" fmla="*/ 6 h 96"/>
                <a:gd name="T12" fmla="*/ 0 w 72"/>
                <a:gd name="T13" fmla="*/ 10 h 96"/>
                <a:gd name="T14" fmla="*/ 0 w 72"/>
                <a:gd name="T15" fmla="*/ 82 h 96"/>
                <a:gd name="T16" fmla="*/ 0 w 72"/>
                <a:gd name="T17" fmla="*/ 82 h 96"/>
                <a:gd name="T18" fmla="*/ 0 w 72"/>
                <a:gd name="T19" fmla="*/ 86 h 96"/>
                <a:gd name="T20" fmla="*/ 2 w 72"/>
                <a:gd name="T21" fmla="*/ 90 h 96"/>
                <a:gd name="T22" fmla="*/ 6 w 72"/>
                <a:gd name="T23" fmla="*/ 94 h 96"/>
                <a:gd name="T24" fmla="*/ 10 w 72"/>
                <a:gd name="T25" fmla="*/ 96 h 96"/>
                <a:gd name="T26" fmla="*/ 28 w 72"/>
                <a:gd name="T27" fmla="*/ 96 h 96"/>
                <a:gd name="T28" fmla="*/ 28 w 72"/>
                <a:gd name="T29" fmla="*/ 96 h 96"/>
                <a:gd name="T30" fmla="*/ 28 w 72"/>
                <a:gd name="T31" fmla="*/ 94 h 96"/>
                <a:gd name="T32" fmla="*/ 30 w 72"/>
                <a:gd name="T33" fmla="*/ 92 h 96"/>
                <a:gd name="T34" fmla="*/ 30 w 72"/>
                <a:gd name="T35" fmla="*/ 92 h 96"/>
                <a:gd name="T36" fmla="*/ 28 w 72"/>
                <a:gd name="T37" fmla="*/ 92 h 96"/>
                <a:gd name="T38" fmla="*/ 28 w 72"/>
                <a:gd name="T39" fmla="*/ 90 h 96"/>
                <a:gd name="T40" fmla="*/ 10 w 72"/>
                <a:gd name="T41" fmla="*/ 90 h 96"/>
                <a:gd name="T42" fmla="*/ 10 w 72"/>
                <a:gd name="T43" fmla="*/ 90 h 96"/>
                <a:gd name="T44" fmla="*/ 6 w 72"/>
                <a:gd name="T45" fmla="*/ 88 h 96"/>
                <a:gd name="T46" fmla="*/ 4 w 72"/>
                <a:gd name="T47" fmla="*/ 82 h 96"/>
                <a:gd name="T48" fmla="*/ 4 w 72"/>
                <a:gd name="T49" fmla="*/ 10 h 96"/>
                <a:gd name="T50" fmla="*/ 4 w 72"/>
                <a:gd name="T51" fmla="*/ 10 h 96"/>
                <a:gd name="T52" fmla="*/ 4 w 72"/>
                <a:gd name="T53" fmla="*/ 6 h 96"/>
                <a:gd name="T54" fmla="*/ 6 w 72"/>
                <a:gd name="T55" fmla="*/ 6 h 96"/>
                <a:gd name="T56" fmla="*/ 10 w 72"/>
                <a:gd name="T57" fmla="*/ 4 h 96"/>
                <a:gd name="T58" fmla="*/ 62 w 72"/>
                <a:gd name="T59" fmla="*/ 4 h 96"/>
                <a:gd name="T60" fmla="*/ 62 w 72"/>
                <a:gd name="T61" fmla="*/ 4 h 96"/>
                <a:gd name="T62" fmla="*/ 66 w 72"/>
                <a:gd name="T63" fmla="*/ 6 h 96"/>
                <a:gd name="T64" fmla="*/ 68 w 72"/>
                <a:gd name="T65" fmla="*/ 10 h 96"/>
                <a:gd name="T66" fmla="*/ 68 w 72"/>
                <a:gd name="T67" fmla="*/ 82 h 96"/>
                <a:gd name="T68" fmla="*/ 68 w 72"/>
                <a:gd name="T69" fmla="*/ 82 h 96"/>
                <a:gd name="T70" fmla="*/ 66 w 72"/>
                <a:gd name="T71" fmla="*/ 88 h 96"/>
                <a:gd name="T72" fmla="*/ 64 w 72"/>
                <a:gd name="T73" fmla="*/ 90 h 96"/>
                <a:gd name="T74" fmla="*/ 62 w 72"/>
                <a:gd name="T75" fmla="*/ 90 h 96"/>
                <a:gd name="T76" fmla="*/ 44 w 72"/>
                <a:gd name="T77" fmla="*/ 90 h 96"/>
                <a:gd name="T78" fmla="*/ 44 w 72"/>
                <a:gd name="T79" fmla="*/ 90 h 96"/>
                <a:gd name="T80" fmla="*/ 42 w 72"/>
                <a:gd name="T81" fmla="*/ 92 h 96"/>
                <a:gd name="T82" fmla="*/ 42 w 72"/>
                <a:gd name="T83" fmla="*/ 92 h 96"/>
                <a:gd name="T84" fmla="*/ 42 w 72"/>
                <a:gd name="T85" fmla="*/ 92 h 96"/>
                <a:gd name="T86" fmla="*/ 42 w 72"/>
                <a:gd name="T87" fmla="*/ 94 h 96"/>
                <a:gd name="T88" fmla="*/ 44 w 72"/>
                <a:gd name="T89" fmla="*/ 96 h 96"/>
                <a:gd name="T90" fmla="*/ 62 w 72"/>
                <a:gd name="T91" fmla="*/ 96 h 96"/>
                <a:gd name="T92" fmla="*/ 62 w 72"/>
                <a:gd name="T93" fmla="*/ 96 h 96"/>
                <a:gd name="T94" fmla="*/ 66 w 72"/>
                <a:gd name="T95" fmla="*/ 94 h 96"/>
                <a:gd name="T96" fmla="*/ 70 w 72"/>
                <a:gd name="T97" fmla="*/ 92 h 96"/>
                <a:gd name="T98" fmla="*/ 72 w 72"/>
                <a:gd name="T99" fmla="*/ 88 h 96"/>
                <a:gd name="T100" fmla="*/ 72 w 72"/>
                <a:gd name="T101" fmla="*/ 82 h 96"/>
                <a:gd name="T102" fmla="*/ 72 w 72"/>
                <a:gd name="T103" fmla="*/ 10 h 96"/>
                <a:gd name="T104" fmla="*/ 72 w 72"/>
                <a:gd name="T105" fmla="*/ 10 h 96"/>
                <a:gd name="T106" fmla="*/ 72 w 72"/>
                <a:gd name="T107" fmla="*/ 6 h 96"/>
                <a:gd name="T108" fmla="*/ 70 w 72"/>
                <a:gd name="T109" fmla="*/ 2 h 96"/>
                <a:gd name="T110" fmla="*/ 66 w 72"/>
                <a:gd name="T111" fmla="*/ 0 h 96"/>
                <a:gd name="T112" fmla="*/ 62 w 72"/>
                <a:gd name="T113" fmla="*/ 0 h 96"/>
                <a:gd name="T114" fmla="*/ 62 w 72"/>
                <a:gd name="T11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2" h="96">
                  <a:moveTo>
                    <a:pt x="62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0" y="86"/>
                  </a:lnTo>
                  <a:lnTo>
                    <a:pt x="2" y="90"/>
                  </a:lnTo>
                  <a:lnTo>
                    <a:pt x="6" y="94"/>
                  </a:lnTo>
                  <a:lnTo>
                    <a:pt x="10" y="9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8" y="94"/>
                  </a:lnTo>
                  <a:lnTo>
                    <a:pt x="30" y="92"/>
                  </a:lnTo>
                  <a:lnTo>
                    <a:pt x="30" y="92"/>
                  </a:lnTo>
                  <a:lnTo>
                    <a:pt x="28" y="92"/>
                  </a:lnTo>
                  <a:lnTo>
                    <a:pt x="28" y="90"/>
                  </a:lnTo>
                  <a:lnTo>
                    <a:pt x="10" y="90"/>
                  </a:lnTo>
                  <a:lnTo>
                    <a:pt x="10" y="90"/>
                  </a:lnTo>
                  <a:lnTo>
                    <a:pt x="6" y="88"/>
                  </a:lnTo>
                  <a:lnTo>
                    <a:pt x="4" y="82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6"/>
                  </a:lnTo>
                  <a:lnTo>
                    <a:pt x="6" y="6"/>
                  </a:lnTo>
                  <a:lnTo>
                    <a:pt x="10" y="4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68" y="10"/>
                  </a:lnTo>
                  <a:lnTo>
                    <a:pt x="68" y="82"/>
                  </a:lnTo>
                  <a:lnTo>
                    <a:pt x="68" y="82"/>
                  </a:lnTo>
                  <a:lnTo>
                    <a:pt x="66" y="88"/>
                  </a:lnTo>
                  <a:lnTo>
                    <a:pt x="64" y="90"/>
                  </a:lnTo>
                  <a:lnTo>
                    <a:pt x="62" y="90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2" y="92"/>
                  </a:lnTo>
                  <a:lnTo>
                    <a:pt x="42" y="92"/>
                  </a:lnTo>
                  <a:lnTo>
                    <a:pt x="42" y="92"/>
                  </a:lnTo>
                  <a:lnTo>
                    <a:pt x="42" y="94"/>
                  </a:lnTo>
                  <a:lnTo>
                    <a:pt x="44" y="96"/>
                  </a:lnTo>
                  <a:lnTo>
                    <a:pt x="62" y="96"/>
                  </a:lnTo>
                  <a:lnTo>
                    <a:pt x="62" y="96"/>
                  </a:lnTo>
                  <a:lnTo>
                    <a:pt x="66" y="94"/>
                  </a:lnTo>
                  <a:lnTo>
                    <a:pt x="70" y="92"/>
                  </a:lnTo>
                  <a:lnTo>
                    <a:pt x="72" y="88"/>
                  </a:lnTo>
                  <a:lnTo>
                    <a:pt x="72" y="82"/>
                  </a:lnTo>
                  <a:lnTo>
                    <a:pt x="72" y="10"/>
                  </a:lnTo>
                  <a:lnTo>
                    <a:pt x="72" y="10"/>
                  </a:lnTo>
                  <a:lnTo>
                    <a:pt x="72" y="6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1" name="Freeform 2421"/>
            <p:cNvSpPr>
              <a:spLocks/>
            </p:cNvSpPr>
            <p:nvPr/>
          </p:nvSpPr>
          <p:spPr bwMode="auto">
            <a:xfrm>
              <a:off x="8813800" y="4191001"/>
              <a:ext cx="117475" cy="34925"/>
            </a:xfrm>
            <a:custGeom>
              <a:avLst/>
              <a:gdLst>
                <a:gd name="T0" fmla="*/ 62 w 74"/>
                <a:gd name="T1" fmla="*/ 0 h 22"/>
                <a:gd name="T2" fmla="*/ 42 w 74"/>
                <a:gd name="T3" fmla="*/ 0 h 22"/>
                <a:gd name="T4" fmla="*/ 42 w 74"/>
                <a:gd name="T5" fmla="*/ 0 h 22"/>
                <a:gd name="T6" fmla="*/ 40 w 74"/>
                <a:gd name="T7" fmla="*/ 0 h 22"/>
                <a:gd name="T8" fmla="*/ 40 w 74"/>
                <a:gd name="T9" fmla="*/ 2 h 22"/>
                <a:gd name="T10" fmla="*/ 40 w 74"/>
                <a:gd name="T11" fmla="*/ 2 h 22"/>
                <a:gd name="T12" fmla="*/ 40 w 74"/>
                <a:gd name="T13" fmla="*/ 4 h 22"/>
                <a:gd name="T14" fmla="*/ 42 w 74"/>
                <a:gd name="T15" fmla="*/ 4 h 22"/>
                <a:gd name="T16" fmla="*/ 62 w 74"/>
                <a:gd name="T17" fmla="*/ 4 h 22"/>
                <a:gd name="T18" fmla="*/ 62 w 74"/>
                <a:gd name="T19" fmla="*/ 4 h 22"/>
                <a:gd name="T20" fmla="*/ 68 w 74"/>
                <a:gd name="T21" fmla="*/ 6 h 22"/>
                <a:gd name="T22" fmla="*/ 68 w 74"/>
                <a:gd name="T23" fmla="*/ 10 h 22"/>
                <a:gd name="T24" fmla="*/ 68 w 74"/>
                <a:gd name="T25" fmla="*/ 10 h 22"/>
                <a:gd name="T26" fmla="*/ 68 w 74"/>
                <a:gd name="T27" fmla="*/ 14 h 22"/>
                <a:gd name="T28" fmla="*/ 62 w 74"/>
                <a:gd name="T29" fmla="*/ 16 h 22"/>
                <a:gd name="T30" fmla="*/ 10 w 74"/>
                <a:gd name="T31" fmla="*/ 16 h 22"/>
                <a:gd name="T32" fmla="*/ 10 w 74"/>
                <a:gd name="T33" fmla="*/ 16 h 22"/>
                <a:gd name="T34" fmla="*/ 6 w 74"/>
                <a:gd name="T35" fmla="*/ 14 h 22"/>
                <a:gd name="T36" fmla="*/ 4 w 74"/>
                <a:gd name="T37" fmla="*/ 10 h 22"/>
                <a:gd name="T38" fmla="*/ 4 w 74"/>
                <a:gd name="T39" fmla="*/ 10 h 22"/>
                <a:gd name="T40" fmla="*/ 6 w 74"/>
                <a:gd name="T41" fmla="*/ 6 h 22"/>
                <a:gd name="T42" fmla="*/ 10 w 74"/>
                <a:gd name="T43" fmla="*/ 4 h 22"/>
                <a:gd name="T44" fmla="*/ 30 w 74"/>
                <a:gd name="T45" fmla="*/ 4 h 22"/>
                <a:gd name="T46" fmla="*/ 30 w 74"/>
                <a:gd name="T47" fmla="*/ 4 h 22"/>
                <a:gd name="T48" fmla="*/ 30 w 74"/>
                <a:gd name="T49" fmla="*/ 4 h 22"/>
                <a:gd name="T50" fmla="*/ 32 w 74"/>
                <a:gd name="T51" fmla="*/ 2 h 22"/>
                <a:gd name="T52" fmla="*/ 32 w 74"/>
                <a:gd name="T53" fmla="*/ 2 h 22"/>
                <a:gd name="T54" fmla="*/ 30 w 74"/>
                <a:gd name="T55" fmla="*/ 0 h 22"/>
                <a:gd name="T56" fmla="*/ 30 w 74"/>
                <a:gd name="T57" fmla="*/ 0 h 22"/>
                <a:gd name="T58" fmla="*/ 10 w 74"/>
                <a:gd name="T59" fmla="*/ 0 h 22"/>
                <a:gd name="T60" fmla="*/ 10 w 74"/>
                <a:gd name="T61" fmla="*/ 0 h 22"/>
                <a:gd name="T62" fmla="*/ 6 w 74"/>
                <a:gd name="T63" fmla="*/ 0 h 22"/>
                <a:gd name="T64" fmla="*/ 2 w 74"/>
                <a:gd name="T65" fmla="*/ 2 h 22"/>
                <a:gd name="T66" fmla="*/ 0 w 74"/>
                <a:gd name="T67" fmla="*/ 6 h 22"/>
                <a:gd name="T68" fmla="*/ 0 w 74"/>
                <a:gd name="T69" fmla="*/ 10 h 22"/>
                <a:gd name="T70" fmla="*/ 0 w 74"/>
                <a:gd name="T71" fmla="*/ 10 h 22"/>
                <a:gd name="T72" fmla="*/ 0 w 74"/>
                <a:gd name="T73" fmla="*/ 14 h 22"/>
                <a:gd name="T74" fmla="*/ 2 w 74"/>
                <a:gd name="T75" fmla="*/ 18 h 22"/>
                <a:gd name="T76" fmla="*/ 6 w 74"/>
                <a:gd name="T77" fmla="*/ 20 h 22"/>
                <a:gd name="T78" fmla="*/ 10 w 74"/>
                <a:gd name="T79" fmla="*/ 22 h 22"/>
                <a:gd name="T80" fmla="*/ 62 w 74"/>
                <a:gd name="T81" fmla="*/ 22 h 22"/>
                <a:gd name="T82" fmla="*/ 62 w 74"/>
                <a:gd name="T83" fmla="*/ 22 h 22"/>
                <a:gd name="T84" fmla="*/ 66 w 74"/>
                <a:gd name="T85" fmla="*/ 20 h 22"/>
                <a:gd name="T86" fmla="*/ 70 w 74"/>
                <a:gd name="T87" fmla="*/ 18 h 22"/>
                <a:gd name="T88" fmla="*/ 72 w 74"/>
                <a:gd name="T89" fmla="*/ 14 h 22"/>
                <a:gd name="T90" fmla="*/ 74 w 74"/>
                <a:gd name="T91" fmla="*/ 10 h 22"/>
                <a:gd name="T92" fmla="*/ 74 w 74"/>
                <a:gd name="T93" fmla="*/ 10 h 22"/>
                <a:gd name="T94" fmla="*/ 72 w 74"/>
                <a:gd name="T95" fmla="*/ 6 h 22"/>
                <a:gd name="T96" fmla="*/ 70 w 74"/>
                <a:gd name="T97" fmla="*/ 2 h 22"/>
                <a:gd name="T98" fmla="*/ 66 w 74"/>
                <a:gd name="T99" fmla="*/ 0 h 22"/>
                <a:gd name="T100" fmla="*/ 62 w 74"/>
                <a:gd name="T101" fmla="*/ 0 h 22"/>
                <a:gd name="T102" fmla="*/ 62 w 74"/>
                <a:gd name="T10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4" h="22">
                  <a:moveTo>
                    <a:pt x="62" y="0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40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8" y="6"/>
                  </a:lnTo>
                  <a:lnTo>
                    <a:pt x="68" y="10"/>
                  </a:lnTo>
                  <a:lnTo>
                    <a:pt x="68" y="10"/>
                  </a:lnTo>
                  <a:lnTo>
                    <a:pt x="68" y="14"/>
                  </a:lnTo>
                  <a:lnTo>
                    <a:pt x="62" y="16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6" y="14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6" y="6"/>
                  </a:lnTo>
                  <a:lnTo>
                    <a:pt x="1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8"/>
                  </a:lnTo>
                  <a:lnTo>
                    <a:pt x="6" y="20"/>
                  </a:lnTo>
                  <a:lnTo>
                    <a:pt x="10" y="22"/>
                  </a:lnTo>
                  <a:lnTo>
                    <a:pt x="62" y="22"/>
                  </a:lnTo>
                  <a:lnTo>
                    <a:pt x="62" y="22"/>
                  </a:lnTo>
                  <a:lnTo>
                    <a:pt x="66" y="20"/>
                  </a:lnTo>
                  <a:lnTo>
                    <a:pt x="70" y="18"/>
                  </a:lnTo>
                  <a:lnTo>
                    <a:pt x="72" y="14"/>
                  </a:lnTo>
                  <a:lnTo>
                    <a:pt x="74" y="10"/>
                  </a:lnTo>
                  <a:lnTo>
                    <a:pt x="74" y="10"/>
                  </a:lnTo>
                  <a:lnTo>
                    <a:pt x="72" y="6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2" name="Freeform 2422"/>
            <p:cNvSpPr>
              <a:spLocks noEditPoints="1"/>
            </p:cNvSpPr>
            <p:nvPr/>
          </p:nvSpPr>
          <p:spPr bwMode="auto">
            <a:xfrm>
              <a:off x="8858250" y="4111626"/>
              <a:ext cx="25400" cy="98425"/>
            </a:xfrm>
            <a:custGeom>
              <a:avLst/>
              <a:gdLst>
                <a:gd name="T0" fmla="*/ 8 w 16"/>
                <a:gd name="T1" fmla="*/ 0 h 62"/>
                <a:gd name="T2" fmla="*/ 8 w 16"/>
                <a:gd name="T3" fmla="*/ 0 h 62"/>
                <a:gd name="T4" fmla="*/ 4 w 16"/>
                <a:gd name="T5" fmla="*/ 0 h 62"/>
                <a:gd name="T6" fmla="*/ 2 w 16"/>
                <a:gd name="T7" fmla="*/ 2 h 62"/>
                <a:gd name="T8" fmla="*/ 0 w 16"/>
                <a:gd name="T9" fmla="*/ 6 h 62"/>
                <a:gd name="T10" fmla="*/ 0 w 16"/>
                <a:gd name="T11" fmla="*/ 8 h 62"/>
                <a:gd name="T12" fmla="*/ 0 w 16"/>
                <a:gd name="T13" fmla="*/ 60 h 62"/>
                <a:gd name="T14" fmla="*/ 0 w 16"/>
                <a:gd name="T15" fmla="*/ 60 h 62"/>
                <a:gd name="T16" fmla="*/ 0 w 16"/>
                <a:gd name="T17" fmla="*/ 62 h 62"/>
                <a:gd name="T18" fmla="*/ 2 w 16"/>
                <a:gd name="T19" fmla="*/ 62 h 62"/>
                <a:gd name="T20" fmla="*/ 14 w 16"/>
                <a:gd name="T21" fmla="*/ 62 h 62"/>
                <a:gd name="T22" fmla="*/ 14 w 16"/>
                <a:gd name="T23" fmla="*/ 62 h 62"/>
                <a:gd name="T24" fmla="*/ 16 w 16"/>
                <a:gd name="T25" fmla="*/ 62 h 62"/>
                <a:gd name="T26" fmla="*/ 16 w 16"/>
                <a:gd name="T27" fmla="*/ 60 h 62"/>
                <a:gd name="T28" fmla="*/ 16 w 16"/>
                <a:gd name="T29" fmla="*/ 8 h 62"/>
                <a:gd name="T30" fmla="*/ 16 w 16"/>
                <a:gd name="T31" fmla="*/ 8 h 62"/>
                <a:gd name="T32" fmla="*/ 16 w 16"/>
                <a:gd name="T33" fmla="*/ 6 h 62"/>
                <a:gd name="T34" fmla="*/ 14 w 16"/>
                <a:gd name="T35" fmla="*/ 2 h 62"/>
                <a:gd name="T36" fmla="*/ 12 w 16"/>
                <a:gd name="T37" fmla="*/ 0 h 62"/>
                <a:gd name="T38" fmla="*/ 8 w 16"/>
                <a:gd name="T39" fmla="*/ 0 h 62"/>
                <a:gd name="T40" fmla="*/ 8 w 16"/>
                <a:gd name="T41" fmla="*/ 0 h 62"/>
                <a:gd name="T42" fmla="*/ 12 w 16"/>
                <a:gd name="T43" fmla="*/ 58 h 62"/>
                <a:gd name="T44" fmla="*/ 4 w 16"/>
                <a:gd name="T45" fmla="*/ 58 h 62"/>
                <a:gd name="T46" fmla="*/ 4 w 16"/>
                <a:gd name="T47" fmla="*/ 58 h 62"/>
                <a:gd name="T48" fmla="*/ 4 w 16"/>
                <a:gd name="T49" fmla="*/ 8 h 62"/>
                <a:gd name="T50" fmla="*/ 4 w 16"/>
                <a:gd name="T51" fmla="*/ 8 h 62"/>
                <a:gd name="T52" fmla="*/ 4 w 16"/>
                <a:gd name="T53" fmla="*/ 6 h 62"/>
                <a:gd name="T54" fmla="*/ 8 w 16"/>
                <a:gd name="T55" fmla="*/ 4 h 62"/>
                <a:gd name="T56" fmla="*/ 8 w 16"/>
                <a:gd name="T57" fmla="*/ 4 h 62"/>
                <a:gd name="T58" fmla="*/ 10 w 16"/>
                <a:gd name="T59" fmla="*/ 6 h 62"/>
                <a:gd name="T60" fmla="*/ 12 w 16"/>
                <a:gd name="T61" fmla="*/ 8 h 62"/>
                <a:gd name="T62" fmla="*/ 12 w 16"/>
                <a:gd name="T63" fmla="*/ 58 h 62"/>
                <a:gd name="T64" fmla="*/ 12 w 16"/>
                <a:gd name="T65" fmla="*/ 5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62">
                  <a:moveTo>
                    <a:pt x="8" y="0"/>
                  </a:moveTo>
                  <a:lnTo>
                    <a:pt x="8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62"/>
                  </a:lnTo>
                  <a:lnTo>
                    <a:pt x="2" y="62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6" y="62"/>
                  </a:lnTo>
                  <a:lnTo>
                    <a:pt x="16" y="60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close/>
                  <a:moveTo>
                    <a:pt x="12" y="58"/>
                  </a:moveTo>
                  <a:lnTo>
                    <a:pt x="4" y="58"/>
                  </a:lnTo>
                  <a:lnTo>
                    <a:pt x="4" y="5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10" y="6"/>
                  </a:lnTo>
                  <a:lnTo>
                    <a:pt x="12" y="8"/>
                  </a:lnTo>
                  <a:lnTo>
                    <a:pt x="12" y="58"/>
                  </a:lnTo>
                  <a:lnTo>
                    <a:pt x="12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3" name="Freeform 2423"/>
            <p:cNvSpPr>
              <a:spLocks/>
            </p:cNvSpPr>
            <p:nvPr/>
          </p:nvSpPr>
          <p:spPr bwMode="auto">
            <a:xfrm>
              <a:off x="8861425" y="4216401"/>
              <a:ext cx="19050" cy="57150"/>
            </a:xfrm>
            <a:custGeom>
              <a:avLst/>
              <a:gdLst>
                <a:gd name="T0" fmla="*/ 10 w 12"/>
                <a:gd name="T1" fmla="*/ 0 h 36"/>
                <a:gd name="T2" fmla="*/ 10 w 12"/>
                <a:gd name="T3" fmla="*/ 0 h 36"/>
                <a:gd name="T4" fmla="*/ 8 w 12"/>
                <a:gd name="T5" fmla="*/ 2 h 36"/>
                <a:gd name="T6" fmla="*/ 8 w 12"/>
                <a:gd name="T7" fmla="*/ 2 h 36"/>
                <a:gd name="T8" fmla="*/ 8 w 12"/>
                <a:gd name="T9" fmla="*/ 32 h 36"/>
                <a:gd name="T10" fmla="*/ 4 w 12"/>
                <a:gd name="T11" fmla="*/ 32 h 36"/>
                <a:gd name="T12" fmla="*/ 4 w 12"/>
                <a:gd name="T13" fmla="*/ 2 h 36"/>
                <a:gd name="T14" fmla="*/ 4 w 12"/>
                <a:gd name="T15" fmla="*/ 2 h 36"/>
                <a:gd name="T16" fmla="*/ 4 w 12"/>
                <a:gd name="T17" fmla="*/ 2 h 36"/>
                <a:gd name="T18" fmla="*/ 2 w 12"/>
                <a:gd name="T19" fmla="*/ 0 h 36"/>
                <a:gd name="T20" fmla="*/ 2 w 12"/>
                <a:gd name="T21" fmla="*/ 0 h 36"/>
                <a:gd name="T22" fmla="*/ 0 w 12"/>
                <a:gd name="T23" fmla="*/ 2 h 36"/>
                <a:gd name="T24" fmla="*/ 0 w 12"/>
                <a:gd name="T25" fmla="*/ 2 h 36"/>
                <a:gd name="T26" fmla="*/ 0 w 12"/>
                <a:gd name="T27" fmla="*/ 34 h 36"/>
                <a:gd name="T28" fmla="*/ 0 w 12"/>
                <a:gd name="T29" fmla="*/ 34 h 36"/>
                <a:gd name="T30" fmla="*/ 0 w 12"/>
                <a:gd name="T31" fmla="*/ 34 h 36"/>
                <a:gd name="T32" fmla="*/ 2 w 12"/>
                <a:gd name="T33" fmla="*/ 36 h 36"/>
                <a:gd name="T34" fmla="*/ 10 w 12"/>
                <a:gd name="T35" fmla="*/ 36 h 36"/>
                <a:gd name="T36" fmla="*/ 10 w 12"/>
                <a:gd name="T37" fmla="*/ 36 h 36"/>
                <a:gd name="T38" fmla="*/ 12 w 12"/>
                <a:gd name="T39" fmla="*/ 34 h 36"/>
                <a:gd name="T40" fmla="*/ 12 w 12"/>
                <a:gd name="T41" fmla="*/ 34 h 36"/>
                <a:gd name="T42" fmla="*/ 12 w 12"/>
                <a:gd name="T43" fmla="*/ 2 h 36"/>
                <a:gd name="T44" fmla="*/ 12 w 12"/>
                <a:gd name="T45" fmla="*/ 2 h 36"/>
                <a:gd name="T46" fmla="*/ 12 w 12"/>
                <a:gd name="T47" fmla="*/ 2 h 36"/>
                <a:gd name="T48" fmla="*/ 10 w 12"/>
                <a:gd name="T49" fmla="*/ 0 h 36"/>
                <a:gd name="T50" fmla="*/ 10 w 12"/>
                <a:gd name="T5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" h="36">
                  <a:moveTo>
                    <a:pt x="10" y="0"/>
                  </a:moveTo>
                  <a:lnTo>
                    <a:pt x="10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32"/>
                  </a:lnTo>
                  <a:lnTo>
                    <a:pt x="4" y="3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2" y="36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4" name="Freeform 2424"/>
            <p:cNvSpPr>
              <a:spLocks/>
            </p:cNvSpPr>
            <p:nvPr/>
          </p:nvSpPr>
          <p:spPr bwMode="auto">
            <a:xfrm>
              <a:off x="8829675" y="4267201"/>
              <a:ext cx="85725" cy="6350"/>
            </a:xfrm>
            <a:custGeom>
              <a:avLst/>
              <a:gdLst>
                <a:gd name="T0" fmla="*/ 52 w 54"/>
                <a:gd name="T1" fmla="*/ 0 h 4"/>
                <a:gd name="T2" fmla="*/ 2 w 54"/>
                <a:gd name="T3" fmla="*/ 0 h 4"/>
                <a:gd name="T4" fmla="*/ 2 w 54"/>
                <a:gd name="T5" fmla="*/ 0 h 4"/>
                <a:gd name="T6" fmla="*/ 0 w 54"/>
                <a:gd name="T7" fmla="*/ 0 h 4"/>
                <a:gd name="T8" fmla="*/ 0 w 54"/>
                <a:gd name="T9" fmla="*/ 2 h 4"/>
                <a:gd name="T10" fmla="*/ 0 w 54"/>
                <a:gd name="T11" fmla="*/ 2 h 4"/>
                <a:gd name="T12" fmla="*/ 0 w 54"/>
                <a:gd name="T13" fmla="*/ 2 h 4"/>
                <a:gd name="T14" fmla="*/ 2 w 54"/>
                <a:gd name="T15" fmla="*/ 4 h 4"/>
                <a:gd name="T16" fmla="*/ 52 w 54"/>
                <a:gd name="T17" fmla="*/ 4 h 4"/>
                <a:gd name="T18" fmla="*/ 52 w 54"/>
                <a:gd name="T19" fmla="*/ 4 h 4"/>
                <a:gd name="T20" fmla="*/ 54 w 54"/>
                <a:gd name="T21" fmla="*/ 2 h 4"/>
                <a:gd name="T22" fmla="*/ 54 w 54"/>
                <a:gd name="T23" fmla="*/ 2 h 4"/>
                <a:gd name="T24" fmla="*/ 54 w 54"/>
                <a:gd name="T25" fmla="*/ 2 h 4"/>
                <a:gd name="T26" fmla="*/ 54 w 54"/>
                <a:gd name="T27" fmla="*/ 0 h 4"/>
                <a:gd name="T28" fmla="*/ 52 w 54"/>
                <a:gd name="T29" fmla="*/ 0 h 4"/>
                <a:gd name="T30" fmla="*/ 52 w 54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4" h="4">
                  <a:moveTo>
                    <a:pt x="5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4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5" name="Freeform 2426"/>
            <p:cNvSpPr>
              <a:spLocks noEditPoints="1"/>
            </p:cNvSpPr>
            <p:nvPr/>
          </p:nvSpPr>
          <p:spPr bwMode="auto">
            <a:xfrm>
              <a:off x="8816975" y="4264026"/>
              <a:ext cx="19050" cy="19050"/>
            </a:xfrm>
            <a:custGeom>
              <a:avLst/>
              <a:gdLst>
                <a:gd name="T0" fmla="*/ 6 w 12"/>
                <a:gd name="T1" fmla="*/ 0 h 12"/>
                <a:gd name="T2" fmla="*/ 6 w 12"/>
                <a:gd name="T3" fmla="*/ 0 h 12"/>
                <a:gd name="T4" fmla="*/ 2 w 12"/>
                <a:gd name="T5" fmla="*/ 2 h 12"/>
                <a:gd name="T6" fmla="*/ 0 w 12"/>
                <a:gd name="T7" fmla="*/ 6 h 12"/>
                <a:gd name="T8" fmla="*/ 0 w 12"/>
                <a:gd name="T9" fmla="*/ 6 h 12"/>
                <a:gd name="T10" fmla="*/ 2 w 12"/>
                <a:gd name="T11" fmla="*/ 10 h 12"/>
                <a:gd name="T12" fmla="*/ 6 w 12"/>
                <a:gd name="T13" fmla="*/ 12 h 12"/>
                <a:gd name="T14" fmla="*/ 6 w 12"/>
                <a:gd name="T15" fmla="*/ 12 h 12"/>
                <a:gd name="T16" fmla="*/ 10 w 12"/>
                <a:gd name="T17" fmla="*/ 10 h 12"/>
                <a:gd name="T18" fmla="*/ 12 w 12"/>
                <a:gd name="T19" fmla="*/ 6 h 12"/>
                <a:gd name="T20" fmla="*/ 12 w 12"/>
                <a:gd name="T21" fmla="*/ 6 h 12"/>
                <a:gd name="T22" fmla="*/ 10 w 12"/>
                <a:gd name="T23" fmla="*/ 2 h 12"/>
                <a:gd name="T24" fmla="*/ 6 w 12"/>
                <a:gd name="T25" fmla="*/ 0 h 12"/>
                <a:gd name="T26" fmla="*/ 6 w 12"/>
                <a:gd name="T27" fmla="*/ 0 h 12"/>
                <a:gd name="T28" fmla="*/ 6 w 12"/>
                <a:gd name="T29" fmla="*/ 8 h 12"/>
                <a:gd name="T30" fmla="*/ 6 w 12"/>
                <a:gd name="T31" fmla="*/ 8 h 12"/>
                <a:gd name="T32" fmla="*/ 4 w 12"/>
                <a:gd name="T33" fmla="*/ 8 h 12"/>
                <a:gd name="T34" fmla="*/ 4 w 12"/>
                <a:gd name="T35" fmla="*/ 6 h 12"/>
                <a:gd name="T36" fmla="*/ 4 w 12"/>
                <a:gd name="T37" fmla="*/ 6 h 12"/>
                <a:gd name="T38" fmla="*/ 4 w 12"/>
                <a:gd name="T39" fmla="*/ 4 h 12"/>
                <a:gd name="T40" fmla="*/ 6 w 12"/>
                <a:gd name="T41" fmla="*/ 4 h 12"/>
                <a:gd name="T42" fmla="*/ 6 w 12"/>
                <a:gd name="T43" fmla="*/ 4 h 12"/>
                <a:gd name="T44" fmla="*/ 8 w 12"/>
                <a:gd name="T45" fmla="*/ 4 h 12"/>
                <a:gd name="T46" fmla="*/ 8 w 12"/>
                <a:gd name="T47" fmla="*/ 6 h 12"/>
                <a:gd name="T48" fmla="*/ 8 w 12"/>
                <a:gd name="T49" fmla="*/ 6 h 12"/>
                <a:gd name="T50" fmla="*/ 8 w 12"/>
                <a:gd name="T51" fmla="*/ 8 h 12"/>
                <a:gd name="T52" fmla="*/ 6 w 12"/>
                <a:gd name="T53" fmla="*/ 8 h 12"/>
                <a:gd name="T54" fmla="*/ 6 w 12"/>
                <a:gd name="T55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10" y="10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6" y="0"/>
                  </a:lnTo>
                  <a:lnTo>
                    <a:pt x="6" y="0"/>
                  </a:lnTo>
                  <a:close/>
                  <a:moveTo>
                    <a:pt x="6" y="8"/>
                  </a:moveTo>
                  <a:lnTo>
                    <a:pt x="6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6" name="Freeform 2427"/>
            <p:cNvSpPr>
              <a:spLocks noEditPoints="1"/>
            </p:cNvSpPr>
            <p:nvPr/>
          </p:nvSpPr>
          <p:spPr bwMode="auto">
            <a:xfrm>
              <a:off x="8909050" y="4264026"/>
              <a:ext cx="22225" cy="19050"/>
            </a:xfrm>
            <a:custGeom>
              <a:avLst/>
              <a:gdLst>
                <a:gd name="T0" fmla="*/ 6 w 14"/>
                <a:gd name="T1" fmla="*/ 0 h 12"/>
                <a:gd name="T2" fmla="*/ 6 w 14"/>
                <a:gd name="T3" fmla="*/ 0 h 12"/>
                <a:gd name="T4" fmla="*/ 2 w 14"/>
                <a:gd name="T5" fmla="*/ 2 h 12"/>
                <a:gd name="T6" fmla="*/ 0 w 14"/>
                <a:gd name="T7" fmla="*/ 6 h 12"/>
                <a:gd name="T8" fmla="*/ 0 w 14"/>
                <a:gd name="T9" fmla="*/ 6 h 12"/>
                <a:gd name="T10" fmla="*/ 2 w 14"/>
                <a:gd name="T11" fmla="*/ 10 h 12"/>
                <a:gd name="T12" fmla="*/ 6 w 14"/>
                <a:gd name="T13" fmla="*/ 12 h 12"/>
                <a:gd name="T14" fmla="*/ 6 w 14"/>
                <a:gd name="T15" fmla="*/ 12 h 12"/>
                <a:gd name="T16" fmla="*/ 12 w 14"/>
                <a:gd name="T17" fmla="*/ 10 h 12"/>
                <a:gd name="T18" fmla="*/ 14 w 14"/>
                <a:gd name="T19" fmla="*/ 6 h 12"/>
                <a:gd name="T20" fmla="*/ 14 w 14"/>
                <a:gd name="T21" fmla="*/ 6 h 12"/>
                <a:gd name="T22" fmla="*/ 12 w 14"/>
                <a:gd name="T23" fmla="*/ 2 h 12"/>
                <a:gd name="T24" fmla="*/ 6 w 14"/>
                <a:gd name="T25" fmla="*/ 0 h 12"/>
                <a:gd name="T26" fmla="*/ 6 w 14"/>
                <a:gd name="T27" fmla="*/ 0 h 12"/>
                <a:gd name="T28" fmla="*/ 6 w 14"/>
                <a:gd name="T29" fmla="*/ 8 h 12"/>
                <a:gd name="T30" fmla="*/ 6 w 14"/>
                <a:gd name="T31" fmla="*/ 8 h 12"/>
                <a:gd name="T32" fmla="*/ 6 w 14"/>
                <a:gd name="T33" fmla="*/ 8 h 12"/>
                <a:gd name="T34" fmla="*/ 4 w 14"/>
                <a:gd name="T35" fmla="*/ 6 h 12"/>
                <a:gd name="T36" fmla="*/ 4 w 14"/>
                <a:gd name="T37" fmla="*/ 6 h 12"/>
                <a:gd name="T38" fmla="*/ 6 w 14"/>
                <a:gd name="T39" fmla="*/ 4 h 12"/>
                <a:gd name="T40" fmla="*/ 6 w 14"/>
                <a:gd name="T41" fmla="*/ 4 h 12"/>
                <a:gd name="T42" fmla="*/ 6 w 14"/>
                <a:gd name="T43" fmla="*/ 4 h 12"/>
                <a:gd name="T44" fmla="*/ 8 w 14"/>
                <a:gd name="T45" fmla="*/ 4 h 12"/>
                <a:gd name="T46" fmla="*/ 8 w 14"/>
                <a:gd name="T47" fmla="*/ 6 h 12"/>
                <a:gd name="T48" fmla="*/ 8 w 14"/>
                <a:gd name="T49" fmla="*/ 6 h 12"/>
                <a:gd name="T50" fmla="*/ 8 w 14"/>
                <a:gd name="T51" fmla="*/ 8 h 12"/>
                <a:gd name="T52" fmla="*/ 6 w 14"/>
                <a:gd name="T53" fmla="*/ 8 h 12"/>
                <a:gd name="T54" fmla="*/ 6 w 14"/>
                <a:gd name="T55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" h="12">
                  <a:moveTo>
                    <a:pt x="6" y="0"/>
                  </a:move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12" y="10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2"/>
                  </a:lnTo>
                  <a:lnTo>
                    <a:pt x="6" y="0"/>
                  </a:lnTo>
                  <a:lnTo>
                    <a:pt x="6" y="0"/>
                  </a:lnTo>
                  <a:close/>
                  <a:moveTo>
                    <a:pt x="6" y="8"/>
                  </a:moveTo>
                  <a:lnTo>
                    <a:pt x="6" y="8"/>
                  </a:lnTo>
                  <a:lnTo>
                    <a:pt x="6" y="8"/>
                  </a:lnTo>
                  <a:lnTo>
                    <a:pt x="4" y="6"/>
                  </a:lnTo>
                  <a:lnTo>
                    <a:pt x="4" y="6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7" name="Freeform 2428"/>
            <p:cNvSpPr>
              <a:spLocks/>
            </p:cNvSpPr>
            <p:nvPr/>
          </p:nvSpPr>
          <p:spPr bwMode="auto">
            <a:xfrm>
              <a:off x="9001125" y="4159251"/>
              <a:ext cx="158750" cy="6350"/>
            </a:xfrm>
            <a:custGeom>
              <a:avLst/>
              <a:gdLst>
                <a:gd name="T0" fmla="*/ 98 w 100"/>
                <a:gd name="T1" fmla="*/ 0 h 4"/>
                <a:gd name="T2" fmla="*/ 2 w 100"/>
                <a:gd name="T3" fmla="*/ 0 h 4"/>
                <a:gd name="T4" fmla="*/ 2 w 100"/>
                <a:gd name="T5" fmla="*/ 0 h 4"/>
                <a:gd name="T6" fmla="*/ 0 w 100"/>
                <a:gd name="T7" fmla="*/ 0 h 4"/>
                <a:gd name="T8" fmla="*/ 0 w 100"/>
                <a:gd name="T9" fmla="*/ 2 h 4"/>
                <a:gd name="T10" fmla="*/ 0 w 100"/>
                <a:gd name="T11" fmla="*/ 2 h 4"/>
                <a:gd name="T12" fmla="*/ 0 w 100"/>
                <a:gd name="T13" fmla="*/ 4 h 4"/>
                <a:gd name="T14" fmla="*/ 2 w 100"/>
                <a:gd name="T15" fmla="*/ 4 h 4"/>
                <a:gd name="T16" fmla="*/ 98 w 100"/>
                <a:gd name="T17" fmla="*/ 4 h 4"/>
                <a:gd name="T18" fmla="*/ 98 w 100"/>
                <a:gd name="T19" fmla="*/ 4 h 4"/>
                <a:gd name="T20" fmla="*/ 100 w 100"/>
                <a:gd name="T21" fmla="*/ 4 h 4"/>
                <a:gd name="T22" fmla="*/ 100 w 100"/>
                <a:gd name="T23" fmla="*/ 2 h 4"/>
                <a:gd name="T24" fmla="*/ 100 w 100"/>
                <a:gd name="T25" fmla="*/ 2 h 4"/>
                <a:gd name="T26" fmla="*/ 100 w 100"/>
                <a:gd name="T27" fmla="*/ 0 h 4"/>
                <a:gd name="T28" fmla="*/ 98 w 100"/>
                <a:gd name="T29" fmla="*/ 0 h 4"/>
                <a:gd name="T30" fmla="*/ 98 w 100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" h="4">
                  <a:moveTo>
                    <a:pt x="98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98" y="4"/>
                  </a:lnTo>
                  <a:lnTo>
                    <a:pt x="98" y="4"/>
                  </a:lnTo>
                  <a:lnTo>
                    <a:pt x="100" y="4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0" y="0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8" name="Freeform 2429"/>
            <p:cNvSpPr>
              <a:spLocks/>
            </p:cNvSpPr>
            <p:nvPr/>
          </p:nvSpPr>
          <p:spPr bwMode="auto">
            <a:xfrm>
              <a:off x="9064625" y="4191001"/>
              <a:ext cx="50800" cy="6350"/>
            </a:xfrm>
            <a:custGeom>
              <a:avLst/>
              <a:gdLst>
                <a:gd name="T0" fmla="*/ 30 w 32"/>
                <a:gd name="T1" fmla="*/ 0 h 4"/>
                <a:gd name="T2" fmla="*/ 2 w 32"/>
                <a:gd name="T3" fmla="*/ 0 h 4"/>
                <a:gd name="T4" fmla="*/ 2 w 32"/>
                <a:gd name="T5" fmla="*/ 0 h 4"/>
                <a:gd name="T6" fmla="*/ 0 w 32"/>
                <a:gd name="T7" fmla="*/ 0 h 4"/>
                <a:gd name="T8" fmla="*/ 0 w 32"/>
                <a:gd name="T9" fmla="*/ 2 h 4"/>
                <a:gd name="T10" fmla="*/ 0 w 32"/>
                <a:gd name="T11" fmla="*/ 2 h 4"/>
                <a:gd name="T12" fmla="*/ 0 w 32"/>
                <a:gd name="T13" fmla="*/ 4 h 4"/>
                <a:gd name="T14" fmla="*/ 2 w 32"/>
                <a:gd name="T15" fmla="*/ 4 h 4"/>
                <a:gd name="T16" fmla="*/ 30 w 32"/>
                <a:gd name="T17" fmla="*/ 4 h 4"/>
                <a:gd name="T18" fmla="*/ 30 w 32"/>
                <a:gd name="T19" fmla="*/ 4 h 4"/>
                <a:gd name="T20" fmla="*/ 30 w 32"/>
                <a:gd name="T21" fmla="*/ 4 h 4"/>
                <a:gd name="T22" fmla="*/ 32 w 32"/>
                <a:gd name="T23" fmla="*/ 2 h 4"/>
                <a:gd name="T24" fmla="*/ 32 w 32"/>
                <a:gd name="T25" fmla="*/ 2 h 4"/>
                <a:gd name="T26" fmla="*/ 30 w 32"/>
                <a:gd name="T27" fmla="*/ 0 h 4"/>
                <a:gd name="T28" fmla="*/ 30 w 32"/>
                <a:gd name="T29" fmla="*/ 0 h 4"/>
                <a:gd name="T30" fmla="*/ 30 w 32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4">
                  <a:moveTo>
                    <a:pt x="3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9" name="Freeform 2430"/>
            <p:cNvSpPr>
              <a:spLocks/>
            </p:cNvSpPr>
            <p:nvPr/>
          </p:nvSpPr>
          <p:spPr bwMode="auto">
            <a:xfrm>
              <a:off x="9064625" y="4130676"/>
              <a:ext cx="50800" cy="9525"/>
            </a:xfrm>
            <a:custGeom>
              <a:avLst/>
              <a:gdLst>
                <a:gd name="T0" fmla="*/ 30 w 32"/>
                <a:gd name="T1" fmla="*/ 0 h 6"/>
                <a:gd name="T2" fmla="*/ 2 w 32"/>
                <a:gd name="T3" fmla="*/ 0 h 6"/>
                <a:gd name="T4" fmla="*/ 2 w 32"/>
                <a:gd name="T5" fmla="*/ 0 h 6"/>
                <a:gd name="T6" fmla="*/ 0 w 32"/>
                <a:gd name="T7" fmla="*/ 2 h 6"/>
                <a:gd name="T8" fmla="*/ 0 w 32"/>
                <a:gd name="T9" fmla="*/ 2 h 6"/>
                <a:gd name="T10" fmla="*/ 0 w 32"/>
                <a:gd name="T11" fmla="*/ 2 h 6"/>
                <a:gd name="T12" fmla="*/ 0 w 32"/>
                <a:gd name="T13" fmla="*/ 4 h 6"/>
                <a:gd name="T14" fmla="*/ 2 w 32"/>
                <a:gd name="T15" fmla="*/ 6 h 6"/>
                <a:gd name="T16" fmla="*/ 30 w 32"/>
                <a:gd name="T17" fmla="*/ 6 h 6"/>
                <a:gd name="T18" fmla="*/ 30 w 32"/>
                <a:gd name="T19" fmla="*/ 6 h 6"/>
                <a:gd name="T20" fmla="*/ 30 w 32"/>
                <a:gd name="T21" fmla="*/ 4 h 6"/>
                <a:gd name="T22" fmla="*/ 32 w 32"/>
                <a:gd name="T23" fmla="*/ 2 h 6"/>
                <a:gd name="T24" fmla="*/ 32 w 32"/>
                <a:gd name="T25" fmla="*/ 2 h 6"/>
                <a:gd name="T26" fmla="*/ 30 w 32"/>
                <a:gd name="T27" fmla="*/ 2 h 6"/>
                <a:gd name="T28" fmla="*/ 30 w 32"/>
                <a:gd name="T29" fmla="*/ 0 h 6"/>
                <a:gd name="T30" fmla="*/ 30 w 32"/>
                <a:gd name="T3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6">
                  <a:moveTo>
                    <a:pt x="3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40" name="Freeform 2431"/>
            <p:cNvSpPr>
              <a:spLocks/>
            </p:cNvSpPr>
            <p:nvPr/>
          </p:nvSpPr>
          <p:spPr bwMode="auto">
            <a:xfrm>
              <a:off x="9064625" y="4251326"/>
              <a:ext cx="50800" cy="6350"/>
            </a:xfrm>
            <a:custGeom>
              <a:avLst/>
              <a:gdLst>
                <a:gd name="T0" fmla="*/ 30 w 32"/>
                <a:gd name="T1" fmla="*/ 0 h 4"/>
                <a:gd name="T2" fmla="*/ 2 w 32"/>
                <a:gd name="T3" fmla="*/ 0 h 4"/>
                <a:gd name="T4" fmla="*/ 2 w 32"/>
                <a:gd name="T5" fmla="*/ 0 h 4"/>
                <a:gd name="T6" fmla="*/ 0 w 32"/>
                <a:gd name="T7" fmla="*/ 2 h 4"/>
                <a:gd name="T8" fmla="*/ 0 w 32"/>
                <a:gd name="T9" fmla="*/ 2 h 4"/>
                <a:gd name="T10" fmla="*/ 0 w 32"/>
                <a:gd name="T11" fmla="*/ 2 h 4"/>
                <a:gd name="T12" fmla="*/ 0 w 32"/>
                <a:gd name="T13" fmla="*/ 4 h 4"/>
                <a:gd name="T14" fmla="*/ 2 w 32"/>
                <a:gd name="T15" fmla="*/ 4 h 4"/>
                <a:gd name="T16" fmla="*/ 30 w 32"/>
                <a:gd name="T17" fmla="*/ 4 h 4"/>
                <a:gd name="T18" fmla="*/ 30 w 32"/>
                <a:gd name="T19" fmla="*/ 4 h 4"/>
                <a:gd name="T20" fmla="*/ 30 w 32"/>
                <a:gd name="T21" fmla="*/ 4 h 4"/>
                <a:gd name="T22" fmla="*/ 32 w 32"/>
                <a:gd name="T23" fmla="*/ 2 h 4"/>
                <a:gd name="T24" fmla="*/ 32 w 32"/>
                <a:gd name="T25" fmla="*/ 2 h 4"/>
                <a:gd name="T26" fmla="*/ 30 w 32"/>
                <a:gd name="T27" fmla="*/ 2 h 4"/>
                <a:gd name="T28" fmla="*/ 30 w 32"/>
                <a:gd name="T29" fmla="*/ 0 h 4"/>
                <a:gd name="T30" fmla="*/ 30 w 32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4">
                  <a:moveTo>
                    <a:pt x="3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41" name="Freeform 2432"/>
            <p:cNvSpPr>
              <a:spLocks/>
            </p:cNvSpPr>
            <p:nvPr/>
          </p:nvSpPr>
          <p:spPr bwMode="auto">
            <a:xfrm>
              <a:off x="9001125" y="4219576"/>
              <a:ext cx="158750" cy="9525"/>
            </a:xfrm>
            <a:custGeom>
              <a:avLst/>
              <a:gdLst>
                <a:gd name="T0" fmla="*/ 98 w 100"/>
                <a:gd name="T1" fmla="*/ 0 h 6"/>
                <a:gd name="T2" fmla="*/ 2 w 100"/>
                <a:gd name="T3" fmla="*/ 0 h 6"/>
                <a:gd name="T4" fmla="*/ 2 w 100"/>
                <a:gd name="T5" fmla="*/ 0 h 6"/>
                <a:gd name="T6" fmla="*/ 0 w 100"/>
                <a:gd name="T7" fmla="*/ 2 h 6"/>
                <a:gd name="T8" fmla="*/ 0 w 100"/>
                <a:gd name="T9" fmla="*/ 4 h 6"/>
                <a:gd name="T10" fmla="*/ 0 w 100"/>
                <a:gd name="T11" fmla="*/ 4 h 6"/>
                <a:gd name="T12" fmla="*/ 0 w 100"/>
                <a:gd name="T13" fmla="*/ 4 h 6"/>
                <a:gd name="T14" fmla="*/ 2 w 100"/>
                <a:gd name="T15" fmla="*/ 6 h 6"/>
                <a:gd name="T16" fmla="*/ 98 w 100"/>
                <a:gd name="T17" fmla="*/ 6 h 6"/>
                <a:gd name="T18" fmla="*/ 98 w 100"/>
                <a:gd name="T19" fmla="*/ 6 h 6"/>
                <a:gd name="T20" fmla="*/ 100 w 100"/>
                <a:gd name="T21" fmla="*/ 4 h 6"/>
                <a:gd name="T22" fmla="*/ 100 w 100"/>
                <a:gd name="T23" fmla="*/ 4 h 6"/>
                <a:gd name="T24" fmla="*/ 100 w 100"/>
                <a:gd name="T25" fmla="*/ 4 h 6"/>
                <a:gd name="T26" fmla="*/ 100 w 100"/>
                <a:gd name="T27" fmla="*/ 2 h 6"/>
                <a:gd name="T28" fmla="*/ 98 w 100"/>
                <a:gd name="T29" fmla="*/ 0 h 6"/>
                <a:gd name="T30" fmla="*/ 98 w 100"/>
                <a:gd name="T3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" h="6">
                  <a:moveTo>
                    <a:pt x="98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98" y="6"/>
                  </a:lnTo>
                  <a:lnTo>
                    <a:pt x="98" y="6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42" name="Freeform 2433"/>
            <p:cNvSpPr>
              <a:spLocks noEditPoints="1"/>
            </p:cNvSpPr>
            <p:nvPr/>
          </p:nvSpPr>
          <p:spPr bwMode="auto">
            <a:xfrm>
              <a:off x="9001125" y="4105276"/>
              <a:ext cx="174625" cy="180975"/>
            </a:xfrm>
            <a:custGeom>
              <a:avLst/>
              <a:gdLst>
                <a:gd name="T0" fmla="*/ 108 w 110"/>
                <a:gd name="T1" fmla="*/ 0 h 114"/>
                <a:gd name="T2" fmla="*/ 2 w 110"/>
                <a:gd name="T3" fmla="*/ 0 h 114"/>
                <a:gd name="T4" fmla="*/ 2 w 110"/>
                <a:gd name="T5" fmla="*/ 0 h 114"/>
                <a:gd name="T6" fmla="*/ 0 w 110"/>
                <a:gd name="T7" fmla="*/ 0 h 114"/>
                <a:gd name="T8" fmla="*/ 0 w 110"/>
                <a:gd name="T9" fmla="*/ 2 h 114"/>
                <a:gd name="T10" fmla="*/ 0 w 110"/>
                <a:gd name="T11" fmla="*/ 112 h 114"/>
                <a:gd name="T12" fmla="*/ 0 w 110"/>
                <a:gd name="T13" fmla="*/ 112 h 114"/>
                <a:gd name="T14" fmla="*/ 0 w 110"/>
                <a:gd name="T15" fmla="*/ 114 h 114"/>
                <a:gd name="T16" fmla="*/ 2 w 110"/>
                <a:gd name="T17" fmla="*/ 114 h 114"/>
                <a:gd name="T18" fmla="*/ 108 w 110"/>
                <a:gd name="T19" fmla="*/ 114 h 114"/>
                <a:gd name="T20" fmla="*/ 108 w 110"/>
                <a:gd name="T21" fmla="*/ 114 h 114"/>
                <a:gd name="T22" fmla="*/ 110 w 110"/>
                <a:gd name="T23" fmla="*/ 114 h 114"/>
                <a:gd name="T24" fmla="*/ 110 w 110"/>
                <a:gd name="T25" fmla="*/ 112 h 114"/>
                <a:gd name="T26" fmla="*/ 110 w 110"/>
                <a:gd name="T27" fmla="*/ 2 h 114"/>
                <a:gd name="T28" fmla="*/ 110 w 110"/>
                <a:gd name="T29" fmla="*/ 2 h 114"/>
                <a:gd name="T30" fmla="*/ 110 w 110"/>
                <a:gd name="T31" fmla="*/ 0 h 114"/>
                <a:gd name="T32" fmla="*/ 108 w 110"/>
                <a:gd name="T33" fmla="*/ 0 h 114"/>
                <a:gd name="T34" fmla="*/ 108 w 110"/>
                <a:gd name="T35" fmla="*/ 0 h 114"/>
                <a:gd name="T36" fmla="*/ 106 w 110"/>
                <a:gd name="T37" fmla="*/ 110 h 114"/>
                <a:gd name="T38" fmla="*/ 4 w 110"/>
                <a:gd name="T39" fmla="*/ 110 h 114"/>
                <a:gd name="T40" fmla="*/ 4 w 110"/>
                <a:gd name="T41" fmla="*/ 4 h 114"/>
                <a:gd name="T42" fmla="*/ 106 w 110"/>
                <a:gd name="T43" fmla="*/ 4 h 114"/>
                <a:gd name="T44" fmla="*/ 106 w 110"/>
                <a:gd name="T45" fmla="*/ 11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114">
                  <a:moveTo>
                    <a:pt x="108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2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10" y="114"/>
                  </a:lnTo>
                  <a:lnTo>
                    <a:pt x="110" y="112"/>
                  </a:lnTo>
                  <a:lnTo>
                    <a:pt x="110" y="2"/>
                  </a:lnTo>
                  <a:lnTo>
                    <a:pt x="110" y="2"/>
                  </a:lnTo>
                  <a:lnTo>
                    <a:pt x="110" y="0"/>
                  </a:lnTo>
                  <a:lnTo>
                    <a:pt x="108" y="0"/>
                  </a:lnTo>
                  <a:lnTo>
                    <a:pt x="108" y="0"/>
                  </a:lnTo>
                  <a:close/>
                  <a:moveTo>
                    <a:pt x="106" y="110"/>
                  </a:moveTo>
                  <a:lnTo>
                    <a:pt x="4" y="110"/>
                  </a:lnTo>
                  <a:lnTo>
                    <a:pt x="4" y="4"/>
                  </a:lnTo>
                  <a:lnTo>
                    <a:pt x="106" y="4"/>
                  </a:lnTo>
                  <a:lnTo>
                    <a:pt x="106" y="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717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3514387" y="401419"/>
            <a:ext cx="52641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300" noProof="0" dirty="0" smtClean="0">
                <a:blipFill>
                  <a:blip r:embed="rId3"/>
                  <a:stretch>
                    <a:fillRect/>
                  </a:stretch>
                </a:blipFill>
                <a:latin typeface="Lato Black" panose="020F0A02020204030203" pitchFamily="34" charset="0"/>
              </a:rPr>
              <a:t>CHALLENGE CARDS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21680" y="4697442"/>
            <a:ext cx="19799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solidFill>
                  <a:schemeClr val="tx2"/>
                </a:solidFill>
              </a:rPr>
              <a:t>Increase the impact of your projects within a Facet</a:t>
            </a:r>
            <a:endParaRPr lang="en-US" sz="1400" dirty="0"/>
          </a:p>
        </p:txBody>
      </p:sp>
      <p:sp>
        <p:nvSpPr>
          <p:cNvPr id="13" name="Rectangle 12"/>
          <p:cNvSpPr/>
          <p:nvPr/>
        </p:nvSpPr>
        <p:spPr>
          <a:xfrm>
            <a:off x="3872724" y="4697442"/>
            <a:ext cx="19799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solidFill>
                  <a:schemeClr val="tx2"/>
                </a:solidFill>
              </a:rPr>
              <a:t>Move projects from one Innovation Facet to another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6423768" y="4697442"/>
            <a:ext cx="19799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Assess and balance your innovation portfolio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>
            <a:off x="8974812" y="4697442"/>
            <a:ext cx="19799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Imagine how you would react to changing conditions</a:t>
            </a:r>
            <a:endParaRPr 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2740105" y="466557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190130_cards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378" y="1589747"/>
            <a:ext cx="1981200" cy="3060700"/>
          </a:xfrm>
          <a:prstGeom prst="rect">
            <a:avLst/>
          </a:prstGeom>
        </p:spPr>
      </p:pic>
      <p:pic>
        <p:nvPicPr>
          <p:cNvPr id="5" name="Picture 4" descr="190130_cards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719" y="1589747"/>
            <a:ext cx="1981200" cy="3060700"/>
          </a:xfrm>
          <a:prstGeom prst="rect">
            <a:avLst/>
          </a:prstGeom>
        </p:spPr>
      </p:pic>
      <p:pic>
        <p:nvPicPr>
          <p:cNvPr id="6" name="Picture 5" descr="190130_cards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059" y="1589747"/>
            <a:ext cx="1981200" cy="3060700"/>
          </a:xfrm>
          <a:prstGeom prst="rect">
            <a:avLst/>
          </a:prstGeom>
        </p:spPr>
      </p:pic>
      <p:pic>
        <p:nvPicPr>
          <p:cNvPr id="7" name="Picture 6" descr="190130_cards6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399" y="1617359"/>
            <a:ext cx="1981200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53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5040722" y="401419"/>
            <a:ext cx="2211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300" dirty="0" smtClean="0">
                <a:blipFill>
                  <a:blip r:embed="rId3"/>
                  <a:stretch>
                    <a:fillRect/>
                  </a:stretch>
                </a:blipFill>
                <a:latin typeface="Lato Black" panose="020F0A02020204030203" pitchFamily="34" charset="0"/>
              </a:rPr>
              <a:t>ASSETS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54799" y="2033514"/>
            <a:ext cx="2879997" cy="755999"/>
          </a:xfrm>
          <a:prstGeom prst="rect">
            <a:avLst/>
          </a:prstGeom>
          <a:ln w="38100" cmpd="sng">
            <a:solidFill>
              <a:schemeClr val="bg2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en-GB" dirty="0"/>
              <a:t>Structures &amp; Organisation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354799" y="3290146"/>
            <a:ext cx="2879997" cy="755999"/>
          </a:xfrm>
          <a:prstGeom prst="rect">
            <a:avLst/>
          </a:prstGeom>
          <a:ln w="38100" cmpd="sng">
            <a:solidFill>
              <a:schemeClr val="bg2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en-US" dirty="0" smtClean="0"/>
              <a:t>Tools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354799" y="4546777"/>
            <a:ext cx="2879997" cy="755999"/>
          </a:xfrm>
          <a:prstGeom prst="rect">
            <a:avLst/>
          </a:prstGeom>
          <a:ln w="38100" cmpd="sng">
            <a:solidFill>
              <a:schemeClr val="bg2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en-US" dirty="0" smtClean="0"/>
              <a:t>Information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432632" y="513347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704590" y="2025494"/>
            <a:ext cx="2879997" cy="755999"/>
          </a:xfrm>
          <a:prstGeom prst="rect">
            <a:avLst/>
          </a:prstGeom>
          <a:ln w="38100" cmpd="sng">
            <a:solidFill>
              <a:schemeClr val="bg2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en-US" dirty="0" smtClean="0"/>
              <a:t>Budget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04590" y="3290146"/>
            <a:ext cx="2879997" cy="755999"/>
          </a:xfrm>
          <a:prstGeom prst="rect">
            <a:avLst/>
          </a:prstGeom>
          <a:ln w="38100" cmpd="sng">
            <a:solidFill>
              <a:schemeClr val="bg2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en-GB" dirty="0" smtClean="0"/>
              <a:t>Process &amp; Methods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8079143" y="2030840"/>
            <a:ext cx="2879997" cy="755999"/>
          </a:xfrm>
          <a:prstGeom prst="rect">
            <a:avLst/>
          </a:prstGeom>
          <a:ln w="38100" cmpd="sng">
            <a:solidFill>
              <a:schemeClr val="bg2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en-US" dirty="0" smtClean="0"/>
              <a:t>Sets of skills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8079143" y="3290146"/>
            <a:ext cx="2879997" cy="755999"/>
          </a:xfrm>
          <a:prstGeom prst="rect">
            <a:avLst/>
          </a:prstGeom>
          <a:ln w="38100" cmpd="sng">
            <a:solidFill>
              <a:schemeClr val="bg2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en-US" dirty="0" smtClean="0"/>
              <a:t>Interpersonal capital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0292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2347208" y="401419"/>
            <a:ext cx="7598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300" dirty="0" smtClean="0">
                <a:blipFill>
                  <a:blip r:embed="rId3"/>
                  <a:stretch>
                    <a:fillRect/>
                  </a:stretch>
                </a:blipFill>
                <a:latin typeface="Lato Black" panose="020F0A02020204030203" pitchFamily="34" charset="0"/>
              </a:rPr>
              <a:t>EVOLVING YOUR PORTFOLIO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493478"/>
            <a:ext cx="6098358" cy="45574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97781F-FE89-5B4B-83F8-6EED7036FECD}"/>
              </a:ext>
            </a:extLst>
          </p:cNvPr>
          <p:cNvSpPr txBox="1"/>
          <p:nvPr/>
        </p:nvSpPr>
        <p:spPr>
          <a:xfrm>
            <a:off x="892330" y="2070479"/>
            <a:ext cx="443901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6"/>
                </a:solidFill>
                <a:latin typeface="+mj-lt"/>
              </a:rPr>
              <a:t>INSTRUCTIONS</a:t>
            </a:r>
            <a:endParaRPr lang="en-GB" sz="2000" dirty="0">
              <a:solidFill>
                <a:schemeClr val="accent6"/>
              </a:solidFill>
              <a:latin typeface="+mj-lt"/>
            </a:endParaRPr>
          </a:p>
          <a:p>
            <a:endParaRPr lang="en-GB" sz="1100" dirty="0" smtClean="0">
              <a:solidFill>
                <a:schemeClr val="accent6"/>
              </a:solidFill>
            </a:endParaRPr>
          </a:p>
          <a:p>
            <a:endParaRPr lang="en-GB" sz="1100" dirty="0">
              <a:solidFill>
                <a:schemeClr val="accent6"/>
              </a:solidFill>
            </a:endParaRPr>
          </a:p>
          <a:p>
            <a:r>
              <a:rPr lang="en-GB" dirty="0" smtClean="0">
                <a:solidFill>
                  <a:schemeClr val="tx2"/>
                </a:solidFill>
              </a:rPr>
              <a:t>At each table: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chemeClr val="tx2"/>
                </a:solidFill>
              </a:rPr>
              <a:t>Draw a Challenge card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chemeClr val="tx2"/>
                </a:solidFill>
              </a:rPr>
              <a:t>Select applicable project(s) from the Facets Canvas to respond to this challenge 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chemeClr val="tx2"/>
                </a:solidFill>
              </a:rPr>
              <a:t>Select an </a:t>
            </a:r>
            <a:r>
              <a:rPr lang="en-GB" dirty="0">
                <a:solidFill>
                  <a:schemeClr val="tx2"/>
                </a:solidFill>
              </a:rPr>
              <a:t>A</a:t>
            </a:r>
            <a:r>
              <a:rPr lang="en-GB" dirty="0" smtClean="0">
                <a:solidFill>
                  <a:schemeClr val="tx2"/>
                </a:solidFill>
              </a:rPr>
              <a:t>sset to invest 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chemeClr val="tx2"/>
                </a:solidFill>
              </a:rPr>
              <a:t>Define a sequence of actions and write down your Roadmap </a:t>
            </a: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chemeClr val="tx2"/>
                </a:solidFill>
              </a:rPr>
              <a:t>Start again from 1.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8824099" y="1278119"/>
            <a:ext cx="2993586" cy="2237790"/>
            <a:chOff x="6270730" y="1545473"/>
            <a:chExt cx="3742218" cy="2646895"/>
          </a:xfrm>
        </p:grpSpPr>
        <p:pic>
          <p:nvPicPr>
            <p:cNvPr id="6" name="Picture 5" descr="190130_innovation_facets_A0.jpg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0730" y="1545473"/>
              <a:ext cx="3742218" cy="2646895"/>
            </a:xfrm>
            <a:prstGeom prst="rect">
              <a:avLst/>
            </a:prstGeom>
            <a:ln w="6350" cmpd="sng">
              <a:solidFill>
                <a:schemeClr val="tx1"/>
              </a:solidFill>
            </a:ln>
          </p:spPr>
        </p:pic>
        <p:pic>
          <p:nvPicPr>
            <p:cNvPr id="7" name="Picture 6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1866" y="2060461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8" name="Picture 7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2054" y="2533704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9" name="Picture 8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1298" y="2271683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10" name="Picture 9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7803" y="2611242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12" name="Picture 11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3845" y="2480230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13" name="Picture 12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3928" y="2913367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14" name="Picture 13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4560" y="3140631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15" name="Picture 14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9170" y="2785031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16" name="Picture 15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3740" y="2908019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17" name="Picture 16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455" y="3474840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18" name="Picture 17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4202" y="2402694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19" name="Picture 18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8497" y="2929410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20" name="Picture 19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8161" y="3095178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21" name="Picture 20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772" y="3234209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  <p:pic>
          <p:nvPicPr>
            <p:cNvPr id="22" name="Picture 21" descr="6.jpg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3698" y="2771661"/>
              <a:ext cx="323997" cy="209532"/>
            </a:xfrm>
            <a:prstGeom prst="rect">
              <a:avLst/>
            </a:prstGeom>
            <a:ln w="6350" cmpd="sng">
              <a:solidFill>
                <a:srgbClr val="16222B"/>
              </a:solidFill>
            </a:ln>
          </p:spPr>
        </p:pic>
      </p:grpSp>
      <p:pic>
        <p:nvPicPr>
          <p:cNvPr id="3" name="Picture 2" descr="o3w09zq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086" y="1803376"/>
            <a:ext cx="723232" cy="1117301"/>
          </a:xfrm>
          <a:prstGeom prst="rect">
            <a:avLst/>
          </a:prstGeom>
          <a:ln w="6350" cmpd="sng">
            <a:solidFill>
              <a:schemeClr val="tx1"/>
            </a:solidFill>
          </a:ln>
        </p:spPr>
      </p:pic>
      <p:pic>
        <p:nvPicPr>
          <p:cNvPr id="28" name="Picture 27" descr="mLXC3Em8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402" y="1979206"/>
            <a:ext cx="720000" cy="1112308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pic>
        <p:nvPicPr>
          <p:cNvPr id="27" name="Picture 26" descr="AMotIY7l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086" y="2152996"/>
            <a:ext cx="720000" cy="1112308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pic>
        <p:nvPicPr>
          <p:cNvPr id="32" name="Picture 31" descr="190130_visual-checklist.png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897" y="3823381"/>
            <a:ext cx="2513084" cy="1777652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sp>
        <p:nvSpPr>
          <p:cNvPr id="34" name="Curved Down Arrow 33"/>
          <p:cNvSpPr/>
          <p:nvPr/>
        </p:nvSpPr>
        <p:spPr>
          <a:xfrm rot="4945562" flipV="1">
            <a:off x="6616794" y="3818739"/>
            <a:ext cx="1227057" cy="427790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Curved Down Arrow 34"/>
          <p:cNvSpPr/>
          <p:nvPr/>
        </p:nvSpPr>
        <p:spPr>
          <a:xfrm rot="18304947" flipH="1" flipV="1">
            <a:off x="8296298" y="3472897"/>
            <a:ext cx="2301044" cy="639476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9534690" y="4406465"/>
            <a:ext cx="637182" cy="641799"/>
            <a:chOff x="5467350" y="5526088"/>
            <a:chExt cx="438150" cy="441325"/>
          </a:xfrm>
          <a:solidFill>
            <a:schemeClr val="tx2">
              <a:lumMod val="50000"/>
            </a:schemeClr>
          </a:solidFill>
        </p:grpSpPr>
        <p:sp>
          <p:nvSpPr>
            <p:cNvPr id="37" name="Freeform 2819"/>
            <p:cNvSpPr>
              <a:spLocks/>
            </p:cNvSpPr>
            <p:nvPr/>
          </p:nvSpPr>
          <p:spPr bwMode="auto">
            <a:xfrm>
              <a:off x="5495925" y="5526088"/>
              <a:ext cx="409575" cy="409575"/>
            </a:xfrm>
            <a:custGeom>
              <a:avLst/>
              <a:gdLst>
                <a:gd name="T0" fmla="*/ 256 w 258"/>
                <a:gd name="T1" fmla="*/ 12 h 258"/>
                <a:gd name="T2" fmla="*/ 246 w 258"/>
                <a:gd name="T3" fmla="*/ 4 h 258"/>
                <a:gd name="T4" fmla="*/ 246 w 258"/>
                <a:gd name="T5" fmla="*/ 4 h 258"/>
                <a:gd name="T6" fmla="*/ 242 w 258"/>
                <a:gd name="T7" fmla="*/ 2 h 258"/>
                <a:gd name="T8" fmla="*/ 238 w 258"/>
                <a:gd name="T9" fmla="*/ 0 h 258"/>
                <a:gd name="T10" fmla="*/ 234 w 258"/>
                <a:gd name="T11" fmla="*/ 2 h 258"/>
                <a:gd name="T12" fmla="*/ 230 w 258"/>
                <a:gd name="T13" fmla="*/ 4 h 258"/>
                <a:gd name="T14" fmla="*/ 0 w 258"/>
                <a:gd name="T15" fmla="*/ 234 h 258"/>
                <a:gd name="T16" fmla="*/ 0 w 258"/>
                <a:gd name="T17" fmla="*/ 234 h 258"/>
                <a:gd name="T18" fmla="*/ 0 w 258"/>
                <a:gd name="T19" fmla="*/ 236 h 258"/>
                <a:gd name="T20" fmla="*/ 0 w 258"/>
                <a:gd name="T21" fmla="*/ 236 h 258"/>
                <a:gd name="T22" fmla="*/ 0 w 258"/>
                <a:gd name="T23" fmla="*/ 236 h 258"/>
                <a:gd name="T24" fmla="*/ 2 w 258"/>
                <a:gd name="T25" fmla="*/ 238 h 258"/>
                <a:gd name="T26" fmla="*/ 4 w 258"/>
                <a:gd name="T27" fmla="*/ 236 h 258"/>
                <a:gd name="T28" fmla="*/ 234 w 258"/>
                <a:gd name="T29" fmla="*/ 6 h 258"/>
                <a:gd name="T30" fmla="*/ 234 w 258"/>
                <a:gd name="T31" fmla="*/ 6 h 258"/>
                <a:gd name="T32" fmla="*/ 238 w 258"/>
                <a:gd name="T33" fmla="*/ 4 h 258"/>
                <a:gd name="T34" fmla="*/ 244 w 258"/>
                <a:gd name="T35" fmla="*/ 6 h 258"/>
                <a:gd name="T36" fmla="*/ 252 w 258"/>
                <a:gd name="T37" fmla="*/ 16 h 258"/>
                <a:gd name="T38" fmla="*/ 252 w 258"/>
                <a:gd name="T39" fmla="*/ 16 h 258"/>
                <a:gd name="T40" fmla="*/ 254 w 258"/>
                <a:gd name="T41" fmla="*/ 20 h 258"/>
                <a:gd name="T42" fmla="*/ 254 w 258"/>
                <a:gd name="T43" fmla="*/ 20 h 258"/>
                <a:gd name="T44" fmla="*/ 252 w 258"/>
                <a:gd name="T45" fmla="*/ 24 h 258"/>
                <a:gd name="T46" fmla="*/ 22 w 258"/>
                <a:gd name="T47" fmla="*/ 254 h 258"/>
                <a:gd name="T48" fmla="*/ 22 w 258"/>
                <a:gd name="T49" fmla="*/ 254 h 258"/>
                <a:gd name="T50" fmla="*/ 22 w 258"/>
                <a:gd name="T51" fmla="*/ 256 h 258"/>
                <a:gd name="T52" fmla="*/ 22 w 258"/>
                <a:gd name="T53" fmla="*/ 258 h 258"/>
                <a:gd name="T54" fmla="*/ 22 w 258"/>
                <a:gd name="T55" fmla="*/ 258 h 258"/>
                <a:gd name="T56" fmla="*/ 24 w 258"/>
                <a:gd name="T57" fmla="*/ 258 h 258"/>
                <a:gd name="T58" fmla="*/ 24 w 258"/>
                <a:gd name="T59" fmla="*/ 258 h 258"/>
                <a:gd name="T60" fmla="*/ 26 w 258"/>
                <a:gd name="T61" fmla="*/ 258 h 258"/>
                <a:gd name="T62" fmla="*/ 256 w 258"/>
                <a:gd name="T63" fmla="*/ 28 h 258"/>
                <a:gd name="T64" fmla="*/ 256 w 258"/>
                <a:gd name="T65" fmla="*/ 28 h 258"/>
                <a:gd name="T66" fmla="*/ 258 w 258"/>
                <a:gd name="T67" fmla="*/ 24 h 258"/>
                <a:gd name="T68" fmla="*/ 258 w 258"/>
                <a:gd name="T69" fmla="*/ 20 h 258"/>
                <a:gd name="T70" fmla="*/ 258 w 258"/>
                <a:gd name="T71" fmla="*/ 20 h 258"/>
                <a:gd name="T72" fmla="*/ 258 w 258"/>
                <a:gd name="T73" fmla="*/ 16 h 258"/>
                <a:gd name="T74" fmla="*/ 256 w 258"/>
                <a:gd name="T75" fmla="*/ 12 h 258"/>
                <a:gd name="T76" fmla="*/ 256 w 258"/>
                <a:gd name="T77" fmla="*/ 12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58" h="258">
                  <a:moveTo>
                    <a:pt x="256" y="12"/>
                  </a:moveTo>
                  <a:lnTo>
                    <a:pt x="246" y="4"/>
                  </a:lnTo>
                  <a:lnTo>
                    <a:pt x="246" y="4"/>
                  </a:lnTo>
                  <a:lnTo>
                    <a:pt x="242" y="2"/>
                  </a:lnTo>
                  <a:lnTo>
                    <a:pt x="238" y="0"/>
                  </a:lnTo>
                  <a:lnTo>
                    <a:pt x="234" y="2"/>
                  </a:lnTo>
                  <a:lnTo>
                    <a:pt x="230" y="4"/>
                  </a:lnTo>
                  <a:lnTo>
                    <a:pt x="0" y="234"/>
                  </a:lnTo>
                  <a:lnTo>
                    <a:pt x="0" y="234"/>
                  </a:lnTo>
                  <a:lnTo>
                    <a:pt x="0" y="236"/>
                  </a:lnTo>
                  <a:lnTo>
                    <a:pt x="0" y="236"/>
                  </a:lnTo>
                  <a:lnTo>
                    <a:pt x="0" y="236"/>
                  </a:lnTo>
                  <a:lnTo>
                    <a:pt x="2" y="238"/>
                  </a:lnTo>
                  <a:lnTo>
                    <a:pt x="4" y="236"/>
                  </a:lnTo>
                  <a:lnTo>
                    <a:pt x="234" y="6"/>
                  </a:lnTo>
                  <a:lnTo>
                    <a:pt x="234" y="6"/>
                  </a:lnTo>
                  <a:lnTo>
                    <a:pt x="238" y="4"/>
                  </a:lnTo>
                  <a:lnTo>
                    <a:pt x="244" y="6"/>
                  </a:lnTo>
                  <a:lnTo>
                    <a:pt x="252" y="16"/>
                  </a:lnTo>
                  <a:lnTo>
                    <a:pt x="252" y="16"/>
                  </a:lnTo>
                  <a:lnTo>
                    <a:pt x="254" y="20"/>
                  </a:lnTo>
                  <a:lnTo>
                    <a:pt x="254" y="20"/>
                  </a:lnTo>
                  <a:lnTo>
                    <a:pt x="252" y="24"/>
                  </a:lnTo>
                  <a:lnTo>
                    <a:pt x="22" y="254"/>
                  </a:lnTo>
                  <a:lnTo>
                    <a:pt x="22" y="254"/>
                  </a:lnTo>
                  <a:lnTo>
                    <a:pt x="22" y="256"/>
                  </a:lnTo>
                  <a:lnTo>
                    <a:pt x="22" y="258"/>
                  </a:lnTo>
                  <a:lnTo>
                    <a:pt x="22" y="258"/>
                  </a:lnTo>
                  <a:lnTo>
                    <a:pt x="24" y="258"/>
                  </a:lnTo>
                  <a:lnTo>
                    <a:pt x="24" y="258"/>
                  </a:lnTo>
                  <a:lnTo>
                    <a:pt x="26" y="258"/>
                  </a:lnTo>
                  <a:lnTo>
                    <a:pt x="256" y="28"/>
                  </a:lnTo>
                  <a:lnTo>
                    <a:pt x="256" y="28"/>
                  </a:lnTo>
                  <a:lnTo>
                    <a:pt x="258" y="24"/>
                  </a:lnTo>
                  <a:lnTo>
                    <a:pt x="258" y="20"/>
                  </a:lnTo>
                  <a:lnTo>
                    <a:pt x="258" y="20"/>
                  </a:lnTo>
                  <a:lnTo>
                    <a:pt x="258" y="16"/>
                  </a:lnTo>
                  <a:lnTo>
                    <a:pt x="256" y="12"/>
                  </a:lnTo>
                  <a:lnTo>
                    <a:pt x="256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8" name="Freeform 2820"/>
            <p:cNvSpPr>
              <a:spLocks/>
            </p:cNvSpPr>
            <p:nvPr/>
          </p:nvSpPr>
          <p:spPr bwMode="auto">
            <a:xfrm>
              <a:off x="5476875" y="5897563"/>
              <a:ext cx="60325" cy="57150"/>
            </a:xfrm>
            <a:custGeom>
              <a:avLst/>
              <a:gdLst>
                <a:gd name="T0" fmla="*/ 38 w 38"/>
                <a:gd name="T1" fmla="*/ 22 h 36"/>
                <a:gd name="T2" fmla="*/ 38 w 38"/>
                <a:gd name="T3" fmla="*/ 22 h 36"/>
                <a:gd name="T4" fmla="*/ 36 w 38"/>
                <a:gd name="T5" fmla="*/ 20 h 36"/>
                <a:gd name="T6" fmla="*/ 34 w 38"/>
                <a:gd name="T7" fmla="*/ 20 h 36"/>
                <a:gd name="T8" fmla="*/ 6 w 38"/>
                <a:gd name="T9" fmla="*/ 30 h 36"/>
                <a:gd name="T10" fmla="*/ 16 w 38"/>
                <a:gd name="T11" fmla="*/ 2 h 36"/>
                <a:gd name="T12" fmla="*/ 16 w 38"/>
                <a:gd name="T13" fmla="*/ 2 h 36"/>
                <a:gd name="T14" fmla="*/ 16 w 38"/>
                <a:gd name="T15" fmla="*/ 0 h 36"/>
                <a:gd name="T16" fmla="*/ 16 w 38"/>
                <a:gd name="T17" fmla="*/ 0 h 36"/>
                <a:gd name="T18" fmla="*/ 16 w 38"/>
                <a:gd name="T19" fmla="*/ 0 h 36"/>
                <a:gd name="T20" fmla="*/ 14 w 38"/>
                <a:gd name="T21" fmla="*/ 0 h 36"/>
                <a:gd name="T22" fmla="*/ 12 w 38"/>
                <a:gd name="T23" fmla="*/ 0 h 36"/>
                <a:gd name="T24" fmla="*/ 0 w 38"/>
                <a:gd name="T25" fmla="*/ 34 h 36"/>
                <a:gd name="T26" fmla="*/ 0 w 38"/>
                <a:gd name="T27" fmla="*/ 34 h 36"/>
                <a:gd name="T28" fmla="*/ 0 w 38"/>
                <a:gd name="T29" fmla="*/ 36 h 36"/>
                <a:gd name="T30" fmla="*/ 0 w 38"/>
                <a:gd name="T31" fmla="*/ 36 h 36"/>
                <a:gd name="T32" fmla="*/ 2 w 38"/>
                <a:gd name="T33" fmla="*/ 36 h 36"/>
                <a:gd name="T34" fmla="*/ 2 w 38"/>
                <a:gd name="T35" fmla="*/ 36 h 36"/>
                <a:gd name="T36" fmla="*/ 2 w 38"/>
                <a:gd name="T37" fmla="*/ 36 h 36"/>
                <a:gd name="T38" fmla="*/ 36 w 38"/>
                <a:gd name="T39" fmla="*/ 24 h 36"/>
                <a:gd name="T40" fmla="*/ 36 w 38"/>
                <a:gd name="T41" fmla="*/ 24 h 36"/>
                <a:gd name="T42" fmla="*/ 38 w 38"/>
                <a:gd name="T43" fmla="*/ 24 h 36"/>
                <a:gd name="T44" fmla="*/ 38 w 38"/>
                <a:gd name="T45" fmla="*/ 22 h 36"/>
                <a:gd name="T46" fmla="*/ 38 w 38"/>
                <a:gd name="T47" fmla="*/ 2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" h="36">
                  <a:moveTo>
                    <a:pt x="38" y="22"/>
                  </a:moveTo>
                  <a:lnTo>
                    <a:pt x="38" y="22"/>
                  </a:lnTo>
                  <a:lnTo>
                    <a:pt x="36" y="20"/>
                  </a:lnTo>
                  <a:lnTo>
                    <a:pt x="34" y="20"/>
                  </a:lnTo>
                  <a:lnTo>
                    <a:pt x="6" y="30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8" y="24"/>
                  </a:lnTo>
                  <a:lnTo>
                    <a:pt x="38" y="22"/>
                  </a:lnTo>
                  <a:lnTo>
                    <a:pt x="38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39" name="Freeform 2821"/>
            <p:cNvSpPr>
              <a:spLocks/>
            </p:cNvSpPr>
            <p:nvPr/>
          </p:nvSpPr>
          <p:spPr bwMode="auto">
            <a:xfrm>
              <a:off x="5495925" y="5894388"/>
              <a:ext cx="28575" cy="31750"/>
            </a:xfrm>
            <a:custGeom>
              <a:avLst/>
              <a:gdLst>
                <a:gd name="T0" fmla="*/ 18 w 18"/>
                <a:gd name="T1" fmla="*/ 16 h 20"/>
                <a:gd name="T2" fmla="*/ 4 w 18"/>
                <a:gd name="T3" fmla="*/ 2 h 20"/>
                <a:gd name="T4" fmla="*/ 4 w 18"/>
                <a:gd name="T5" fmla="*/ 2 h 20"/>
                <a:gd name="T6" fmla="*/ 2 w 18"/>
                <a:gd name="T7" fmla="*/ 0 h 20"/>
                <a:gd name="T8" fmla="*/ 0 w 18"/>
                <a:gd name="T9" fmla="*/ 2 h 20"/>
                <a:gd name="T10" fmla="*/ 0 w 18"/>
                <a:gd name="T11" fmla="*/ 2 h 20"/>
                <a:gd name="T12" fmla="*/ 0 w 18"/>
                <a:gd name="T13" fmla="*/ 4 h 20"/>
                <a:gd name="T14" fmla="*/ 0 w 18"/>
                <a:gd name="T15" fmla="*/ 4 h 20"/>
                <a:gd name="T16" fmla="*/ 14 w 18"/>
                <a:gd name="T17" fmla="*/ 18 h 20"/>
                <a:gd name="T18" fmla="*/ 14 w 18"/>
                <a:gd name="T19" fmla="*/ 18 h 20"/>
                <a:gd name="T20" fmla="*/ 16 w 18"/>
                <a:gd name="T21" fmla="*/ 20 h 20"/>
                <a:gd name="T22" fmla="*/ 16 w 18"/>
                <a:gd name="T23" fmla="*/ 20 h 20"/>
                <a:gd name="T24" fmla="*/ 18 w 18"/>
                <a:gd name="T25" fmla="*/ 18 h 20"/>
                <a:gd name="T26" fmla="*/ 18 w 18"/>
                <a:gd name="T27" fmla="*/ 18 h 20"/>
                <a:gd name="T28" fmla="*/ 18 w 18"/>
                <a:gd name="T29" fmla="*/ 16 h 20"/>
                <a:gd name="T30" fmla="*/ 18 w 18"/>
                <a:gd name="T31" fmla="*/ 16 h 20"/>
                <a:gd name="T32" fmla="*/ 18 w 18"/>
                <a:gd name="T33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0">
                  <a:moveTo>
                    <a:pt x="18" y="16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6" y="20"/>
                  </a:lnTo>
                  <a:lnTo>
                    <a:pt x="16" y="20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40" name="Freeform 2822"/>
            <p:cNvSpPr>
              <a:spLocks/>
            </p:cNvSpPr>
            <p:nvPr/>
          </p:nvSpPr>
          <p:spPr bwMode="auto">
            <a:xfrm>
              <a:off x="5759450" y="5592763"/>
              <a:ext cx="133350" cy="146050"/>
            </a:xfrm>
            <a:custGeom>
              <a:avLst/>
              <a:gdLst>
                <a:gd name="T0" fmla="*/ 82 w 84"/>
                <a:gd name="T1" fmla="*/ 8 h 92"/>
                <a:gd name="T2" fmla="*/ 76 w 84"/>
                <a:gd name="T3" fmla="*/ 0 h 92"/>
                <a:gd name="T4" fmla="*/ 76 w 84"/>
                <a:gd name="T5" fmla="*/ 0 h 92"/>
                <a:gd name="T6" fmla="*/ 74 w 84"/>
                <a:gd name="T7" fmla="*/ 0 h 92"/>
                <a:gd name="T8" fmla="*/ 72 w 84"/>
                <a:gd name="T9" fmla="*/ 0 h 92"/>
                <a:gd name="T10" fmla="*/ 72 w 84"/>
                <a:gd name="T11" fmla="*/ 0 h 92"/>
                <a:gd name="T12" fmla="*/ 72 w 84"/>
                <a:gd name="T13" fmla="*/ 2 h 92"/>
                <a:gd name="T14" fmla="*/ 72 w 84"/>
                <a:gd name="T15" fmla="*/ 4 h 92"/>
                <a:gd name="T16" fmla="*/ 78 w 84"/>
                <a:gd name="T17" fmla="*/ 10 h 92"/>
                <a:gd name="T18" fmla="*/ 0 w 84"/>
                <a:gd name="T19" fmla="*/ 88 h 92"/>
                <a:gd name="T20" fmla="*/ 0 w 84"/>
                <a:gd name="T21" fmla="*/ 88 h 92"/>
                <a:gd name="T22" fmla="*/ 0 w 84"/>
                <a:gd name="T23" fmla="*/ 90 h 92"/>
                <a:gd name="T24" fmla="*/ 0 w 84"/>
                <a:gd name="T25" fmla="*/ 90 h 92"/>
                <a:gd name="T26" fmla="*/ 0 w 84"/>
                <a:gd name="T27" fmla="*/ 90 h 92"/>
                <a:gd name="T28" fmla="*/ 2 w 84"/>
                <a:gd name="T29" fmla="*/ 92 h 92"/>
                <a:gd name="T30" fmla="*/ 2 w 84"/>
                <a:gd name="T31" fmla="*/ 92 h 92"/>
                <a:gd name="T32" fmla="*/ 4 w 84"/>
                <a:gd name="T33" fmla="*/ 90 h 92"/>
                <a:gd name="T34" fmla="*/ 82 w 84"/>
                <a:gd name="T35" fmla="*/ 12 h 92"/>
                <a:gd name="T36" fmla="*/ 82 w 84"/>
                <a:gd name="T37" fmla="*/ 12 h 92"/>
                <a:gd name="T38" fmla="*/ 84 w 84"/>
                <a:gd name="T39" fmla="*/ 10 h 92"/>
                <a:gd name="T40" fmla="*/ 84 w 84"/>
                <a:gd name="T41" fmla="*/ 10 h 92"/>
                <a:gd name="T42" fmla="*/ 82 w 84"/>
                <a:gd name="T43" fmla="*/ 8 h 92"/>
                <a:gd name="T44" fmla="*/ 82 w 84"/>
                <a:gd name="T45" fmla="*/ 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4" h="92">
                  <a:moveTo>
                    <a:pt x="82" y="8"/>
                  </a:moveTo>
                  <a:lnTo>
                    <a:pt x="76" y="0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2"/>
                  </a:lnTo>
                  <a:lnTo>
                    <a:pt x="72" y="4"/>
                  </a:lnTo>
                  <a:lnTo>
                    <a:pt x="78" y="10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2" y="92"/>
                  </a:lnTo>
                  <a:lnTo>
                    <a:pt x="2" y="92"/>
                  </a:lnTo>
                  <a:lnTo>
                    <a:pt x="4" y="90"/>
                  </a:lnTo>
                  <a:lnTo>
                    <a:pt x="82" y="12"/>
                  </a:lnTo>
                  <a:lnTo>
                    <a:pt x="82" y="12"/>
                  </a:lnTo>
                  <a:lnTo>
                    <a:pt x="84" y="10"/>
                  </a:lnTo>
                  <a:lnTo>
                    <a:pt x="84" y="10"/>
                  </a:lnTo>
                  <a:lnTo>
                    <a:pt x="82" y="8"/>
                  </a:lnTo>
                  <a:lnTo>
                    <a:pt x="8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41" name="Freeform 2823"/>
            <p:cNvSpPr>
              <a:spLocks/>
            </p:cNvSpPr>
            <p:nvPr/>
          </p:nvSpPr>
          <p:spPr bwMode="auto">
            <a:xfrm>
              <a:off x="5467350" y="5948363"/>
              <a:ext cx="15875" cy="19050"/>
            </a:xfrm>
            <a:custGeom>
              <a:avLst/>
              <a:gdLst>
                <a:gd name="T0" fmla="*/ 10 w 10"/>
                <a:gd name="T1" fmla="*/ 2 h 12"/>
                <a:gd name="T2" fmla="*/ 10 w 10"/>
                <a:gd name="T3" fmla="*/ 2 h 12"/>
                <a:gd name="T4" fmla="*/ 8 w 10"/>
                <a:gd name="T5" fmla="*/ 0 h 12"/>
                <a:gd name="T6" fmla="*/ 6 w 10"/>
                <a:gd name="T7" fmla="*/ 2 h 12"/>
                <a:gd name="T8" fmla="*/ 0 w 10"/>
                <a:gd name="T9" fmla="*/ 8 h 12"/>
                <a:gd name="T10" fmla="*/ 0 w 10"/>
                <a:gd name="T11" fmla="*/ 8 h 12"/>
                <a:gd name="T12" fmla="*/ 0 w 10"/>
                <a:gd name="T13" fmla="*/ 10 h 12"/>
                <a:gd name="T14" fmla="*/ 0 w 10"/>
                <a:gd name="T15" fmla="*/ 10 h 12"/>
                <a:gd name="T16" fmla="*/ 0 w 10"/>
                <a:gd name="T17" fmla="*/ 10 h 12"/>
                <a:gd name="T18" fmla="*/ 2 w 10"/>
                <a:gd name="T19" fmla="*/ 12 h 12"/>
                <a:gd name="T20" fmla="*/ 2 w 10"/>
                <a:gd name="T21" fmla="*/ 12 h 12"/>
                <a:gd name="T22" fmla="*/ 4 w 10"/>
                <a:gd name="T23" fmla="*/ 10 h 12"/>
                <a:gd name="T24" fmla="*/ 10 w 10"/>
                <a:gd name="T25" fmla="*/ 4 h 12"/>
                <a:gd name="T26" fmla="*/ 10 w 10"/>
                <a:gd name="T27" fmla="*/ 4 h 12"/>
                <a:gd name="T28" fmla="*/ 10 w 10"/>
                <a:gd name="T29" fmla="*/ 2 h 12"/>
                <a:gd name="T30" fmla="*/ 10 w 10"/>
                <a:gd name="T31" fmla="*/ 2 h 12"/>
                <a:gd name="T32" fmla="*/ 10 w 10"/>
                <a:gd name="T33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" h="12">
                  <a:moveTo>
                    <a:pt x="10" y="2"/>
                  </a:moveTo>
                  <a:lnTo>
                    <a:pt x="10" y="2"/>
                  </a:lnTo>
                  <a:lnTo>
                    <a:pt x="8" y="0"/>
                  </a:lnTo>
                  <a:lnTo>
                    <a:pt x="6" y="2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4" y="10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42" name="Freeform 2824"/>
            <p:cNvSpPr>
              <a:spLocks/>
            </p:cNvSpPr>
            <p:nvPr/>
          </p:nvSpPr>
          <p:spPr bwMode="auto">
            <a:xfrm>
              <a:off x="5784850" y="5605463"/>
              <a:ext cx="28575" cy="28575"/>
            </a:xfrm>
            <a:custGeom>
              <a:avLst/>
              <a:gdLst>
                <a:gd name="T0" fmla="*/ 18 w 18"/>
                <a:gd name="T1" fmla="*/ 14 h 18"/>
                <a:gd name="T2" fmla="*/ 4 w 18"/>
                <a:gd name="T3" fmla="*/ 0 h 18"/>
                <a:gd name="T4" fmla="*/ 4 w 18"/>
                <a:gd name="T5" fmla="*/ 0 h 18"/>
                <a:gd name="T6" fmla="*/ 2 w 18"/>
                <a:gd name="T7" fmla="*/ 0 h 18"/>
                <a:gd name="T8" fmla="*/ 2 w 18"/>
                <a:gd name="T9" fmla="*/ 0 h 18"/>
                <a:gd name="T10" fmla="*/ 2 w 18"/>
                <a:gd name="T11" fmla="*/ 0 h 18"/>
                <a:gd name="T12" fmla="*/ 0 w 18"/>
                <a:gd name="T13" fmla="*/ 2 h 18"/>
                <a:gd name="T14" fmla="*/ 2 w 18"/>
                <a:gd name="T15" fmla="*/ 4 h 18"/>
                <a:gd name="T16" fmla="*/ 16 w 18"/>
                <a:gd name="T17" fmla="*/ 18 h 18"/>
                <a:gd name="T18" fmla="*/ 16 w 18"/>
                <a:gd name="T19" fmla="*/ 18 h 18"/>
                <a:gd name="T20" fmla="*/ 16 w 18"/>
                <a:gd name="T21" fmla="*/ 18 h 18"/>
                <a:gd name="T22" fmla="*/ 16 w 18"/>
                <a:gd name="T23" fmla="*/ 18 h 18"/>
                <a:gd name="T24" fmla="*/ 18 w 18"/>
                <a:gd name="T25" fmla="*/ 18 h 18"/>
                <a:gd name="T26" fmla="*/ 18 w 18"/>
                <a:gd name="T27" fmla="*/ 18 h 18"/>
                <a:gd name="T28" fmla="*/ 18 w 18"/>
                <a:gd name="T29" fmla="*/ 16 h 18"/>
                <a:gd name="T30" fmla="*/ 18 w 18"/>
                <a:gd name="T31" fmla="*/ 14 h 18"/>
                <a:gd name="T32" fmla="*/ 18 w 18"/>
                <a:gd name="T33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18">
                  <a:moveTo>
                    <a:pt x="18" y="1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18" y="14"/>
                  </a:lnTo>
                  <a:lnTo>
                    <a:pt x="18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16222B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10083580" y="5349771"/>
            <a:ext cx="1440000" cy="246221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bg2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en-GB" sz="1000" dirty="0" smtClean="0"/>
              <a:t>Structures</a:t>
            </a:r>
            <a:endParaRPr lang="en-US" sz="1000" dirty="0"/>
          </a:p>
        </p:txBody>
      </p:sp>
      <p:sp>
        <p:nvSpPr>
          <p:cNvPr id="47" name="Rectangle 46"/>
          <p:cNvSpPr/>
          <p:nvPr/>
        </p:nvSpPr>
        <p:spPr>
          <a:xfrm>
            <a:off x="10199012" y="5435330"/>
            <a:ext cx="1440000" cy="246221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bg2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000" dirty="0" smtClean="0"/>
              <a:t>Budget</a:t>
            </a:r>
            <a:endParaRPr lang="en-US" sz="1000" dirty="0"/>
          </a:p>
        </p:txBody>
      </p:sp>
      <p:sp>
        <p:nvSpPr>
          <p:cNvPr id="48" name="Rectangle 47"/>
          <p:cNvSpPr/>
          <p:nvPr/>
        </p:nvSpPr>
        <p:spPr>
          <a:xfrm>
            <a:off x="10298301" y="5507519"/>
            <a:ext cx="1440000" cy="246221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bg2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000" dirty="0" smtClean="0"/>
              <a:t>Sets of skills</a:t>
            </a:r>
            <a:endParaRPr lang="en-US" sz="1000" dirty="0"/>
          </a:p>
        </p:txBody>
      </p:sp>
      <p:sp>
        <p:nvSpPr>
          <p:cNvPr id="49" name="Curved Down Arrow 48"/>
          <p:cNvSpPr/>
          <p:nvPr/>
        </p:nvSpPr>
        <p:spPr>
          <a:xfrm rot="11950450">
            <a:off x="8162472" y="5545366"/>
            <a:ext cx="1985592" cy="427790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227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-3119694" y="-455842"/>
            <a:ext cx="8665088" cy="7769684"/>
          </a:xfrm>
          <a:custGeom>
            <a:avLst/>
            <a:gdLst>
              <a:gd name="T0" fmla="*/ 1143 w 5458"/>
              <a:gd name="T1" fmla="*/ 4588 h 4894"/>
              <a:gd name="T2" fmla="*/ 82 w 5458"/>
              <a:gd name="T3" fmla="*/ 2753 h 4894"/>
              <a:gd name="T4" fmla="*/ 82 w 5458"/>
              <a:gd name="T5" fmla="*/ 2753 h 4894"/>
              <a:gd name="T6" fmla="*/ 46 w 5458"/>
              <a:gd name="T7" fmla="*/ 2676 h 4894"/>
              <a:gd name="T8" fmla="*/ 20 w 5458"/>
              <a:gd name="T9" fmla="*/ 2605 h 4894"/>
              <a:gd name="T10" fmla="*/ 5 w 5458"/>
              <a:gd name="T11" fmla="*/ 2523 h 4894"/>
              <a:gd name="T12" fmla="*/ 0 w 5458"/>
              <a:gd name="T13" fmla="*/ 2447 h 4894"/>
              <a:gd name="T14" fmla="*/ 5 w 5458"/>
              <a:gd name="T15" fmla="*/ 2371 h 4894"/>
              <a:gd name="T16" fmla="*/ 20 w 5458"/>
              <a:gd name="T17" fmla="*/ 2289 h 4894"/>
              <a:gd name="T18" fmla="*/ 46 w 5458"/>
              <a:gd name="T19" fmla="*/ 2218 h 4894"/>
              <a:gd name="T20" fmla="*/ 82 w 5458"/>
              <a:gd name="T21" fmla="*/ 2141 h 4894"/>
              <a:gd name="T22" fmla="*/ 1143 w 5458"/>
              <a:gd name="T23" fmla="*/ 306 h 4894"/>
              <a:gd name="T24" fmla="*/ 1143 w 5458"/>
              <a:gd name="T25" fmla="*/ 306 h 4894"/>
              <a:gd name="T26" fmla="*/ 1189 w 5458"/>
              <a:gd name="T27" fmla="*/ 240 h 4894"/>
              <a:gd name="T28" fmla="*/ 1240 w 5458"/>
              <a:gd name="T29" fmla="*/ 178 h 4894"/>
              <a:gd name="T30" fmla="*/ 1301 w 5458"/>
              <a:gd name="T31" fmla="*/ 127 h 4894"/>
              <a:gd name="T32" fmla="*/ 1362 w 5458"/>
              <a:gd name="T33" fmla="*/ 82 h 4894"/>
              <a:gd name="T34" fmla="*/ 1433 w 5458"/>
              <a:gd name="T35" fmla="*/ 51 h 4894"/>
              <a:gd name="T36" fmla="*/ 1510 w 5458"/>
              <a:gd name="T37" fmla="*/ 25 h 4894"/>
              <a:gd name="T38" fmla="*/ 1586 w 5458"/>
              <a:gd name="T39" fmla="*/ 10 h 4894"/>
              <a:gd name="T40" fmla="*/ 1668 w 5458"/>
              <a:gd name="T41" fmla="*/ 0 h 4894"/>
              <a:gd name="T42" fmla="*/ 3790 w 5458"/>
              <a:gd name="T43" fmla="*/ 0 h 4894"/>
              <a:gd name="T44" fmla="*/ 3790 w 5458"/>
              <a:gd name="T45" fmla="*/ 0 h 4894"/>
              <a:gd name="T46" fmla="*/ 3872 w 5458"/>
              <a:gd name="T47" fmla="*/ 10 h 4894"/>
              <a:gd name="T48" fmla="*/ 3948 w 5458"/>
              <a:gd name="T49" fmla="*/ 25 h 4894"/>
              <a:gd name="T50" fmla="*/ 4025 w 5458"/>
              <a:gd name="T51" fmla="*/ 51 h 4894"/>
              <a:gd name="T52" fmla="*/ 4096 w 5458"/>
              <a:gd name="T53" fmla="*/ 82 h 4894"/>
              <a:gd name="T54" fmla="*/ 4157 w 5458"/>
              <a:gd name="T55" fmla="*/ 127 h 4894"/>
              <a:gd name="T56" fmla="*/ 4218 w 5458"/>
              <a:gd name="T57" fmla="*/ 178 h 4894"/>
              <a:gd name="T58" fmla="*/ 4269 w 5458"/>
              <a:gd name="T59" fmla="*/ 240 h 4894"/>
              <a:gd name="T60" fmla="*/ 4315 w 5458"/>
              <a:gd name="T61" fmla="*/ 306 h 4894"/>
              <a:gd name="T62" fmla="*/ 5376 w 5458"/>
              <a:gd name="T63" fmla="*/ 2141 h 4894"/>
              <a:gd name="T64" fmla="*/ 5376 w 5458"/>
              <a:gd name="T65" fmla="*/ 2141 h 4894"/>
              <a:gd name="T66" fmla="*/ 5412 w 5458"/>
              <a:gd name="T67" fmla="*/ 2218 h 4894"/>
              <a:gd name="T68" fmla="*/ 5438 w 5458"/>
              <a:gd name="T69" fmla="*/ 2289 h 4894"/>
              <a:gd name="T70" fmla="*/ 5453 w 5458"/>
              <a:gd name="T71" fmla="*/ 2371 h 4894"/>
              <a:gd name="T72" fmla="*/ 5458 w 5458"/>
              <a:gd name="T73" fmla="*/ 2447 h 4894"/>
              <a:gd name="T74" fmla="*/ 5453 w 5458"/>
              <a:gd name="T75" fmla="*/ 2523 h 4894"/>
              <a:gd name="T76" fmla="*/ 5438 w 5458"/>
              <a:gd name="T77" fmla="*/ 2605 h 4894"/>
              <a:gd name="T78" fmla="*/ 5412 w 5458"/>
              <a:gd name="T79" fmla="*/ 2676 h 4894"/>
              <a:gd name="T80" fmla="*/ 5376 w 5458"/>
              <a:gd name="T81" fmla="*/ 2753 h 4894"/>
              <a:gd name="T82" fmla="*/ 4315 w 5458"/>
              <a:gd name="T83" fmla="*/ 4588 h 4894"/>
              <a:gd name="T84" fmla="*/ 4315 w 5458"/>
              <a:gd name="T85" fmla="*/ 4588 h 4894"/>
              <a:gd name="T86" fmla="*/ 4269 w 5458"/>
              <a:gd name="T87" fmla="*/ 4654 h 4894"/>
              <a:gd name="T88" fmla="*/ 4218 w 5458"/>
              <a:gd name="T89" fmla="*/ 4716 h 4894"/>
              <a:gd name="T90" fmla="*/ 4157 w 5458"/>
              <a:gd name="T91" fmla="*/ 4767 h 4894"/>
              <a:gd name="T92" fmla="*/ 4096 w 5458"/>
              <a:gd name="T93" fmla="*/ 4812 h 4894"/>
              <a:gd name="T94" fmla="*/ 4025 w 5458"/>
              <a:gd name="T95" fmla="*/ 4843 h 4894"/>
              <a:gd name="T96" fmla="*/ 3948 w 5458"/>
              <a:gd name="T97" fmla="*/ 4869 h 4894"/>
              <a:gd name="T98" fmla="*/ 3872 w 5458"/>
              <a:gd name="T99" fmla="*/ 4884 h 4894"/>
              <a:gd name="T100" fmla="*/ 3790 w 5458"/>
              <a:gd name="T101" fmla="*/ 4894 h 4894"/>
              <a:gd name="T102" fmla="*/ 1668 w 5458"/>
              <a:gd name="T103" fmla="*/ 4894 h 4894"/>
              <a:gd name="T104" fmla="*/ 1668 w 5458"/>
              <a:gd name="T105" fmla="*/ 4894 h 4894"/>
              <a:gd name="T106" fmla="*/ 1586 w 5458"/>
              <a:gd name="T107" fmla="*/ 4884 h 4894"/>
              <a:gd name="T108" fmla="*/ 1510 w 5458"/>
              <a:gd name="T109" fmla="*/ 4869 h 4894"/>
              <a:gd name="T110" fmla="*/ 1433 w 5458"/>
              <a:gd name="T111" fmla="*/ 4843 h 4894"/>
              <a:gd name="T112" fmla="*/ 1362 w 5458"/>
              <a:gd name="T113" fmla="*/ 4812 h 4894"/>
              <a:gd name="T114" fmla="*/ 1301 w 5458"/>
              <a:gd name="T115" fmla="*/ 4767 h 4894"/>
              <a:gd name="T116" fmla="*/ 1240 w 5458"/>
              <a:gd name="T117" fmla="*/ 4716 h 4894"/>
              <a:gd name="T118" fmla="*/ 1189 w 5458"/>
              <a:gd name="T119" fmla="*/ 4654 h 4894"/>
              <a:gd name="T120" fmla="*/ 1143 w 5458"/>
              <a:gd name="T121" fmla="*/ 4588 h 4894"/>
              <a:gd name="T122" fmla="*/ 1143 w 5458"/>
              <a:gd name="T123" fmla="*/ 4588 h 4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58" h="4894">
                <a:moveTo>
                  <a:pt x="1143" y="4588"/>
                </a:moveTo>
                <a:lnTo>
                  <a:pt x="82" y="2753"/>
                </a:lnTo>
                <a:lnTo>
                  <a:pt x="82" y="2753"/>
                </a:lnTo>
                <a:lnTo>
                  <a:pt x="46" y="2676"/>
                </a:lnTo>
                <a:lnTo>
                  <a:pt x="20" y="2605"/>
                </a:lnTo>
                <a:lnTo>
                  <a:pt x="5" y="2523"/>
                </a:lnTo>
                <a:lnTo>
                  <a:pt x="0" y="2447"/>
                </a:lnTo>
                <a:lnTo>
                  <a:pt x="5" y="2371"/>
                </a:lnTo>
                <a:lnTo>
                  <a:pt x="20" y="2289"/>
                </a:lnTo>
                <a:lnTo>
                  <a:pt x="46" y="2218"/>
                </a:lnTo>
                <a:lnTo>
                  <a:pt x="82" y="2141"/>
                </a:lnTo>
                <a:lnTo>
                  <a:pt x="1143" y="306"/>
                </a:lnTo>
                <a:lnTo>
                  <a:pt x="1143" y="306"/>
                </a:lnTo>
                <a:lnTo>
                  <a:pt x="1189" y="240"/>
                </a:lnTo>
                <a:lnTo>
                  <a:pt x="1240" y="178"/>
                </a:lnTo>
                <a:lnTo>
                  <a:pt x="1301" y="127"/>
                </a:lnTo>
                <a:lnTo>
                  <a:pt x="1362" y="82"/>
                </a:lnTo>
                <a:lnTo>
                  <a:pt x="1433" y="51"/>
                </a:lnTo>
                <a:lnTo>
                  <a:pt x="1510" y="25"/>
                </a:lnTo>
                <a:lnTo>
                  <a:pt x="1586" y="10"/>
                </a:lnTo>
                <a:lnTo>
                  <a:pt x="1668" y="0"/>
                </a:lnTo>
                <a:lnTo>
                  <a:pt x="3790" y="0"/>
                </a:lnTo>
                <a:lnTo>
                  <a:pt x="3790" y="0"/>
                </a:lnTo>
                <a:lnTo>
                  <a:pt x="3872" y="10"/>
                </a:lnTo>
                <a:lnTo>
                  <a:pt x="3948" y="25"/>
                </a:lnTo>
                <a:lnTo>
                  <a:pt x="4025" y="51"/>
                </a:lnTo>
                <a:lnTo>
                  <a:pt x="4096" y="82"/>
                </a:lnTo>
                <a:lnTo>
                  <a:pt x="4157" y="127"/>
                </a:lnTo>
                <a:lnTo>
                  <a:pt x="4218" y="178"/>
                </a:lnTo>
                <a:lnTo>
                  <a:pt x="4269" y="240"/>
                </a:lnTo>
                <a:lnTo>
                  <a:pt x="4315" y="306"/>
                </a:lnTo>
                <a:lnTo>
                  <a:pt x="5376" y="2141"/>
                </a:lnTo>
                <a:lnTo>
                  <a:pt x="5376" y="2141"/>
                </a:lnTo>
                <a:lnTo>
                  <a:pt x="5412" y="2218"/>
                </a:lnTo>
                <a:lnTo>
                  <a:pt x="5438" y="2289"/>
                </a:lnTo>
                <a:lnTo>
                  <a:pt x="5453" y="2371"/>
                </a:lnTo>
                <a:lnTo>
                  <a:pt x="5458" y="2447"/>
                </a:lnTo>
                <a:lnTo>
                  <a:pt x="5453" y="2523"/>
                </a:lnTo>
                <a:lnTo>
                  <a:pt x="5438" y="2605"/>
                </a:lnTo>
                <a:lnTo>
                  <a:pt x="5412" y="2676"/>
                </a:lnTo>
                <a:lnTo>
                  <a:pt x="5376" y="2753"/>
                </a:lnTo>
                <a:lnTo>
                  <a:pt x="4315" y="4588"/>
                </a:lnTo>
                <a:lnTo>
                  <a:pt x="4315" y="4588"/>
                </a:lnTo>
                <a:lnTo>
                  <a:pt x="4269" y="4654"/>
                </a:lnTo>
                <a:lnTo>
                  <a:pt x="4218" y="4716"/>
                </a:lnTo>
                <a:lnTo>
                  <a:pt x="4157" y="4767"/>
                </a:lnTo>
                <a:lnTo>
                  <a:pt x="4096" y="4812"/>
                </a:lnTo>
                <a:lnTo>
                  <a:pt x="4025" y="4843"/>
                </a:lnTo>
                <a:lnTo>
                  <a:pt x="3948" y="4869"/>
                </a:lnTo>
                <a:lnTo>
                  <a:pt x="3872" y="4884"/>
                </a:lnTo>
                <a:lnTo>
                  <a:pt x="3790" y="4894"/>
                </a:lnTo>
                <a:lnTo>
                  <a:pt x="1668" y="4894"/>
                </a:lnTo>
                <a:lnTo>
                  <a:pt x="1668" y="4894"/>
                </a:lnTo>
                <a:lnTo>
                  <a:pt x="1586" y="4884"/>
                </a:lnTo>
                <a:lnTo>
                  <a:pt x="1510" y="4869"/>
                </a:lnTo>
                <a:lnTo>
                  <a:pt x="1433" y="4843"/>
                </a:lnTo>
                <a:lnTo>
                  <a:pt x="1362" y="4812"/>
                </a:lnTo>
                <a:lnTo>
                  <a:pt x="1301" y="4767"/>
                </a:lnTo>
                <a:lnTo>
                  <a:pt x="1240" y="4716"/>
                </a:lnTo>
                <a:lnTo>
                  <a:pt x="1189" y="4654"/>
                </a:lnTo>
                <a:lnTo>
                  <a:pt x="1143" y="4588"/>
                </a:lnTo>
                <a:lnTo>
                  <a:pt x="1143" y="458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694915" y="2449056"/>
            <a:ext cx="4143428" cy="1761698"/>
            <a:chOff x="7321742" y="1602648"/>
            <a:chExt cx="4143428" cy="1761698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9F99E629-D198-47C2-BD25-8F19ED39F144}"/>
                </a:ext>
              </a:extLst>
            </p:cNvPr>
            <p:cNvSpPr txBox="1"/>
            <p:nvPr/>
          </p:nvSpPr>
          <p:spPr>
            <a:xfrm>
              <a:off x="8748301" y="1602648"/>
              <a:ext cx="1290311" cy="101566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300" normalizeH="0" baseline="0" noProof="0" dirty="0">
                  <a:ln>
                    <a:noFill/>
                  </a:ln>
                  <a:blipFill>
                    <a:blip r:embed="rId2"/>
                    <a:stretch>
                      <a:fillRect/>
                    </a:stretch>
                  </a:blipFill>
                  <a:effectLst/>
                  <a:uLnTx/>
                  <a:uFillTx/>
                  <a:latin typeface="Lato Black" panose="020F0A02020204030203" pitchFamily="34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775AB82-19B5-4C54-840A-7ED9C6C3DE84}"/>
                </a:ext>
              </a:extLst>
            </p:cNvPr>
            <p:cNvSpPr/>
            <p:nvPr/>
          </p:nvSpPr>
          <p:spPr>
            <a:xfrm>
              <a:off x="7321742" y="2594905"/>
              <a:ext cx="4143428" cy="76944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4400" b="0" i="0" u="none" strike="noStrike" kern="1200" cap="none" spc="300" normalizeH="0" baseline="0" noProof="0" dirty="0" smtClean="0">
                  <a:ln>
                    <a:noFill/>
                  </a:ln>
                  <a:solidFill>
                    <a:srgbClr val="16222B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Lato Black"/>
                  <a:ea typeface="+mn-ea"/>
                  <a:cs typeface="+mn-cs"/>
                </a:rPr>
                <a:t>WELCOME</a:t>
              </a:r>
              <a:endParaRPr kumimoji="0" lang="en-IN" sz="4400" b="0" i="0" u="none" strike="noStrike" kern="1200" cap="none" spc="300" normalizeH="0" baseline="0" noProof="0" dirty="0">
                <a:ln>
                  <a:noFill/>
                </a:ln>
                <a:solidFill>
                  <a:srgbClr val="16222B">
                    <a:lumMod val="75000"/>
                    <a:lumOff val="25000"/>
                  </a:srgbClr>
                </a:solidFill>
                <a:effectLst/>
                <a:uLnTx/>
                <a:uFillTx/>
                <a:latin typeface="Lato Black"/>
                <a:ea typeface="+mn-ea"/>
                <a:cs typeface="+mn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8907845" y="2546873"/>
              <a:ext cx="971222" cy="0"/>
            </a:xfrm>
            <a:prstGeom prst="line">
              <a:avLst/>
            </a:prstGeom>
            <a:ln w="34925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5568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0130_visual-checklis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370" y="1230251"/>
            <a:ext cx="6764869" cy="4785190"/>
          </a:xfrm>
          <a:prstGeom prst="rect">
            <a:avLst/>
          </a:prstGeom>
          <a:ln w="6350" cmpd="sng">
            <a:solidFill>
              <a:srgbClr val="16222B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4057685" y="401419"/>
            <a:ext cx="41775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300" dirty="0" smtClean="0">
                <a:blipFill>
                  <a:blip r:embed="rId3"/>
                  <a:stretch>
                    <a:fillRect/>
                  </a:stretch>
                </a:blipFill>
                <a:latin typeface="Lato Black" panose="020F0A02020204030203" pitchFamily="34" charset="0"/>
              </a:rPr>
              <a:t>TAKING ACTION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9611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0130_innovation_facets_A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071" y="1282155"/>
            <a:ext cx="6679744" cy="4724628"/>
          </a:xfrm>
          <a:prstGeom prst="rect">
            <a:avLst/>
          </a:prstGeom>
          <a:ln w="6350" cmpd="sng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4938286" y="401419"/>
            <a:ext cx="2416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300" dirty="0" smtClean="0">
                <a:blipFill>
                  <a:blip r:embed="rId3"/>
                  <a:stretch>
                    <a:fillRect/>
                  </a:stretch>
                </a:blipFill>
                <a:latin typeface="Lato Black" panose="020F0A02020204030203" pitchFamily="34" charset="0"/>
              </a:rPr>
              <a:t>DEBRIEF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0036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-3119694" y="-455842"/>
            <a:ext cx="8665088" cy="7769684"/>
          </a:xfrm>
          <a:custGeom>
            <a:avLst/>
            <a:gdLst>
              <a:gd name="T0" fmla="*/ 1143 w 5458"/>
              <a:gd name="T1" fmla="*/ 4588 h 4894"/>
              <a:gd name="T2" fmla="*/ 82 w 5458"/>
              <a:gd name="T3" fmla="*/ 2753 h 4894"/>
              <a:gd name="T4" fmla="*/ 82 w 5458"/>
              <a:gd name="T5" fmla="*/ 2753 h 4894"/>
              <a:gd name="T6" fmla="*/ 46 w 5458"/>
              <a:gd name="T7" fmla="*/ 2676 h 4894"/>
              <a:gd name="T8" fmla="*/ 20 w 5458"/>
              <a:gd name="T9" fmla="*/ 2605 h 4894"/>
              <a:gd name="T10" fmla="*/ 5 w 5458"/>
              <a:gd name="T11" fmla="*/ 2523 h 4894"/>
              <a:gd name="T12" fmla="*/ 0 w 5458"/>
              <a:gd name="T13" fmla="*/ 2447 h 4894"/>
              <a:gd name="T14" fmla="*/ 5 w 5458"/>
              <a:gd name="T15" fmla="*/ 2371 h 4894"/>
              <a:gd name="T16" fmla="*/ 20 w 5458"/>
              <a:gd name="T17" fmla="*/ 2289 h 4894"/>
              <a:gd name="T18" fmla="*/ 46 w 5458"/>
              <a:gd name="T19" fmla="*/ 2218 h 4894"/>
              <a:gd name="T20" fmla="*/ 82 w 5458"/>
              <a:gd name="T21" fmla="*/ 2141 h 4894"/>
              <a:gd name="T22" fmla="*/ 1143 w 5458"/>
              <a:gd name="T23" fmla="*/ 306 h 4894"/>
              <a:gd name="T24" fmla="*/ 1143 w 5458"/>
              <a:gd name="T25" fmla="*/ 306 h 4894"/>
              <a:gd name="T26" fmla="*/ 1189 w 5458"/>
              <a:gd name="T27" fmla="*/ 240 h 4894"/>
              <a:gd name="T28" fmla="*/ 1240 w 5458"/>
              <a:gd name="T29" fmla="*/ 178 h 4894"/>
              <a:gd name="T30" fmla="*/ 1301 w 5458"/>
              <a:gd name="T31" fmla="*/ 127 h 4894"/>
              <a:gd name="T32" fmla="*/ 1362 w 5458"/>
              <a:gd name="T33" fmla="*/ 82 h 4894"/>
              <a:gd name="T34" fmla="*/ 1433 w 5458"/>
              <a:gd name="T35" fmla="*/ 51 h 4894"/>
              <a:gd name="T36" fmla="*/ 1510 w 5458"/>
              <a:gd name="T37" fmla="*/ 25 h 4894"/>
              <a:gd name="T38" fmla="*/ 1586 w 5458"/>
              <a:gd name="T39" fmla="*/ 10 h 4894"/>
              <a:gd name="T40" fmla="*/ 1668 w 5458"/>
              <a:gd name="T41" fmla="*/ 0 h 4894"/>
              <a:gd name="T42" fmla="*/ 3790 w 5458"/>
              <a:gd name="T43" fmla="*/ 0 h 4894"/>
              <a:gd name="T44" fmla="*/ 3790 w 5458"/>
              <a:gd name="T45" fmla="*/ 0 h 4894"/>
              <a:gd name="T46" fmla="*/ 3872 w 5458"/>
              <a:gd name="T47" fmla="*/ 10 h 4894"/>
              <a:gd name="T48" fmla="*/ 3948 w 5458"/>
              <a:gd name="T49" fmla="*/ 25 h 4894"/>
              <a:gd name="T50" fmla="*/ 4025 w 5458"/>
              <a:gd name="T51" fmla="*/ 51 h 4894"/>
              <a:gd name="T52" fmla="*/ 4096 w 5458"/>
              <a:gd name="T53" fmla="*/ 82 h 4894"/>
              <a:gd name="T54" fmla="*/ 4157 w 5458"/>
              <a:gd name="T55" fmla="*/ 127 h 4894"/>
              <a:gd name="T56" fmla="*/ 4218 w 5458"/>
              <a:gd name="T57" fmla="*/ 178 h 4894"/>
              <a:gd name="T58" fmla="*/ 4269 w 5458"/>
              <a:gd name="T59" fmla="*/ 240 h 4894"/>
              <a:gd name="T60" fmla="*/ 4315 w 5458"/>
              <a:gd name="T61" fmla="*/ 306 h 4894"/>
              <a:gd name="T62" fmla="*/ 5376 w 5458"/>
              <a:gd name="T63" fmla="*/ 2141 h 4894"/>
              <a:gd name="T64" fmla="*/ 5376 w 5458"/>
              <a:gd name="T65" fmla="*/ 2141 h 4894"/>
              <a:gd name="T66" fmla="*/ 5412 w 5458"/>
              <a:gd name="T67" fmla="*/ 2218 h 4894"/>
              <a:gd name="T68" fmla="*/ 5438 w 5458"/>
              <a:gd name="T69" fmla="*/ 2289 h 4894"/>
              <a:gd name="T70" fmla="*/ 5453 w 5458"/>
              <a:gd name="T71" fmla="*/ 2371 h 4894"/>
              <a:gd name="T72" fmla="*/ 5458 w 5458"/>
              <a:gd name="T73" fmla="*/ 2447 h 4894"/>
              <a:gd name="T74" fmla="*/ 5453 w 5458"/>
              <a:gd name="T75" fmla="*/ 2523 h 4894"/>
              <a:gd name="T76" fmla="*/ 5438 w 5458"/>
              <a:gd name="T77" fmla="*/ 2605 h 4894"/>
              <a:gd name="T78" fmla="*/ 5412 w 5458"/>
              <a:gd name="T79" fmla="*/ 2676 h 4894"/>
              <a:gd name="T80" fmla="*/ 5376 w 5458"/>
              <a:gd name="T81" fmla="*/ 2753 h 4894"/>
              <a:gd name="T82" fmla="*/ 4315 w 5458"/>
              <a:gd name="T83" fmla="*/ 4588 h 4894"/>
              <a:gd name="T84" fmla="*/ 4315 w 5458"/>
              <a:gd name="T85" fmla="*/ 4588 h 4894"/>
              <a:gd name="T86" fmla="*/ 4269 w 5458"/>
              <a:gd name="T87" fmla="*/ 4654 h 4894"/>
              <a:gd name="T88" fmla="*/ 4218 w 5458"/>
              <a:gd name="T89" fmla="*/ 4716 h 4894"/>
              <a:gd name="T90" fmla="*/ 4157 w 5458"/>
              <a:gd name="T91" fmla="*/ 4767 h 4894"/>
              <a:gd name="T92" fmla="*/ 4096 w 5458"/>
              <a:gd name="T93" fmla="*/ 4812 h 4894"/>
              <a:gd name="T94" fmla="*/ 4025 w 5458"/>
              <a:gd name="T95" fmla="*/ 4843 h 4894"/>
              <a:gd name="T96" fmla="*/ 3948 w 5458"/>
              <a:gd name="T97" fmla="*/ 4869 h 4894"/>
              <a:gd name="T98" fmla="*/ 3872 w 5458"/>
              <a:gd name="T99" fmla="*/ 4884 h 4894"/>
              <a:gd name="T100" fmla="*/ 3790 w 5458"/>
              <a:gd name="T101" fmla="*/ 4894 h 4894"/>
              <a:gd name="T102" fmla="*/ 1668 w 5458"/>
              <a:gd name="T103" fmla="*/ 4894 h 4894"/>
              <a:gd name="T104" fmla="*/ 1668 w 5458"/>
              <a:gd name="T105" fmla="*/ 4894 h 4894"/>
              <a:gd name="T106" fmla="*/ 1586 w 5458"/>
              <a:gd name="T107" fmla="*/ 4884 h 4894"/>
              <a:gd name="T108" fmla="*/ 1510 w 5458"/>
              <a:gd name="T109" fmla="*/ 4869 h 4894"/>
              <a:gd name="T110" fmla="*/ 1433 w 5458"/>
              <a:gd name="T111" fmla="*/ 4843 h 4894"/>
              <a:gd name="T112" fmla="*/ 1362 w 5458"/>
              <a:gd name="T113" fmla="*/ 4812 h 4894"/>
              <a:gd name="T114" fmla="*/ 1301 w 5458"/>
              <a:gd name="T115" fmla="*/ 4767 h 4894"/>
              <a:gd name="T116" fmla="*/ 1240 w 5458"/>
              <a:gd name="T117" fmla="*/ 4716 h 4894"/>
              <a:gd name="T118" fmla="*/ 1189 w 5458"/>
              <a:gd name="T119" fmla="*/ 4654 h 4894"/>
              <a:gd name="T120" fmla="*/ 1143 w 5458"/>
              <a:gd name="T121" fmla="*/ 4588 h 4894"/>
              <a:gd name="T122" fmla="*/ 1143 w 5458"/>
              <a:gd name="T123" fmla="*/ 4588 h 4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58" h="4894">
                <a:moveTo>
                  <a:pt x="1143" y="4588"/>
                </a:moveTo>
                <a:lnTo>
                  <a:pt x="82" y="2753"/>
                </a:lnTo>
                <a:lnTo>
                  <a:pt x="82" y="2753"/>
                </a:lnTo>
                <a:lnTo>
                  <a:pt x="46" y="2676"/>
                </a:lnTo>
                <a:lnTo>
                  <a:pt x="20" y="2605"/>
                </a:lnTo>
                <a:lnTo>
                  <a:pt x="5" y="2523"/>
                </a:lnTo>
                <a:lnTo>
                  <a:pt x="0" y="2447"/>
                </a:lnTo>
                <a:lnTo>
                  <a:pt x="5" y="2371"/>
                </a:lnTo>
                <a:lnTo>
                  <a:pt x="20" y="2289"/>
                </a:lnTo>
                <a:lnTo>
                  <a:pt x="46" y="2218"/>
                </a:lnTo>
                <a:lnTo>
                  <a:pt x="82" y="2141"/>
                </a:lnTo>
                <a:lnTo>
                  <a:pt x="1143" y="306"/>
                </a:lnTo>
                <a:lnTo>
                  <a:pt x="1143" y="306"/>
                </a:lnTo>
                <a:lnTo>
                  <a:pt x="1189" y="240"/>
                </a:lnTo>
                <a:lnTo>
                  <a:pt x="1240" y="178"/>
                </a:lnTo>
                <a:lnTo>
                  <a:pt x="1301" y="127"/>
                </a:lnTo>
                <a:lnTo>
                  <a:pt x="1362" y="82"/>
                </a:lnTo>
                <a:lnTo>
                  <a:pt x="1433" y="51"/>
                </a:lnTo>
                <a:lnTo>
                  <a:pt x="1510" y="25"/>
                </a:lnTo>
                <a:lnTo>
                  <a:pt x="1586" y="10"/>
                </a:lnTo>
                <a:lnTo>
                  <a:pt x="1668" y="0"/>
                </a:lnTo>
                <a:lnTo>
                  <a:pt x="3790" y="0"/>
                </a:lnTo>
                <a:lnTo>
                  <a:pt x="3790" y="0"/>
                </a:lnTo>
                <a:lnTo>
                  <a:pt x="3872" y="10"/>
                </a:lnTo>
                <a:lnTo>
                  <a:pt x="3948" y="25"/>
                </a:lnTo>
                <a:lnTo>
                  <a:pt x="4025" y="51"/>
                </a:lnTo>
                <a:lnTo>
                  <a:pt x="4096" y="82"/>
                </a:lnTo>
                <a:lnTo>
                  <a:pt x="4157" y="127"/>
                </a:lnTo>
                <a:lnTo>
                  <a:pt x="4218" y="178"/>
                </a:lnTo>
                <a:lnTo>
                  <a:pt x="4269" y="240"/>
                </a:lnTo>
                <a:lnTo>
                  <a:pt x="4315" y="306"/>
                </a:lnTo>
                <a:lnTo>
                  <a:pt x="5376" y="2141"/>
                </a:lnTo>
                <a:lnTo>
                  <a:pt x="5376" y="2141"/>
                </a:lnTo>
                <a:lnTo>
                  <a:pt x="5412" y="2218"/>
                </a:lnTo>
                <a:lnTo>
                  <a:pt x="5438" y="2289"/>
                </a:lnTo>
                <a:lnTo>
                  <a:pt x="5453" y="2371"/>
                </a:lnTo>
                <a:lnTo>
                  <a:pt x="5458" y="2447"/>
                </a:lnTo>
                <a:lnTo>
                  <a:pt x="5453" y="2523"/>
                </a:lnTo>
                <a:lnTo>
                  <a:pt x="5438" y="2605"/>
                </a:lnTo>
                <a:lnTo>
                  <a:pt x="5412" y="2676"/>
                </a:lnTo>
                <a:lnTo>
                  <a:pt x="5376" y="2753"/>
                </a:lnTo>
                <a:lnTo>
                  <a:pt x="4315" y="4588"/>
                </a:lnTo>
                <a:lnTo>
                  <a:pt x="4315" y="4588"/>
                </a:lnTo>
                <a:lnTo>
                  <a:pt x="4269" y="4654"/>
                </a:lnTo>
                <a:lnTo>
                  <a:pt x="4218" y="4716"/>
                </a:lnTo>
                <a:lnTo>
                  <a:pt x="4157" y="4767"/>
                </a:lnTo>
                <a:lnTo>
                  <a:pt x="4096" y="4812"/>
                </a:lnTo>
                <a:lnTo>
                  <a:pt x="4025" y="4843"/>
                </a:lnTo>
                <a:lnTo>
                  <a:pt x="3948" y="4869"/>
                </a:lnTo>
                <a:lnTo>
                  <a:pt x="3872" y="4884"/>
                </a:lnTo>
                <a:lnTo>
                  <a:pt x="3790" y="4894"/>
                </a:lnTo>
                <a:lnTo>
                  <a:pt x="1668" y="4894"/>
                </a:lnTo>
                <a:lnTo>
                  <a:pt x="1668" y="4894"/>
                </a:lnTo>
                <a:lnTo>
                  <a:pt x="1586" y="4884"/>
                </a:lnTo>
                <a:lnTo>
                  <a:pt x="1510" y="4869"/>
                </a:lnTo>
                <a:lnTo>
                  <a:pt x="1433" y="4843"/>
                </a:lnTo>
                <a:lnTo>
                  <a:pt x="1362" y="4812"/>
                </a:lnTo>
                <a:lnTo>
                  <a:pt x="1301" y="4767"/>
                </a:lnTo>
                <a:lnTo>
                  <a:pt x="1240" y="4716"/>
                </a:lnTo>
                <a:lnTo>
                  <a:pt x="1189" y="4654"/>
                </a:lnTo>
                <a:lnTo>
                  <a:pt x="1143" y="4588"/>
                </a:lnTo>
                <a:lnTo>
                  <a:pt x="1143" y="458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694915" y="2449056"/>
            <a:ext cx="4143428" cy="1749123"/>
            <a:chOff x="7321742" y="1602648"/>
            <a:chExt cx="4143428" cy="1749123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9F99E629-D198-47C2-BD25-8F19ED39F144}"/>
                </a:ext>
              </a:extLst>
            </p:cNvPr>
            <p:cNvSpPr txBox="1"/>
            <p:nvPr/>
          </p:nvSpPr>
          <p:spPr>
            <a:xfrm>
              <a:off x="8748301" y="1602648"/>
              <a:ext cx="1290311" cy="101566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300" normalizeH="0" baseline="0" noProof="0" dirty="0" smtClean="0">
                  <a:ln>
                    <a:noFill/>
                  </a:ln>
                  <a:blipFill>
                    <a:blip r:embed="rId2"/>
                    <a:stretch>
                      <a:fillRect/>
                    </a:stretch>
                  </a:blipFill>
                  <a:effectLst/>
                  <a:uLnTx/>
                  <a:uFillTx/>
                  <a:latin typeface="Lato Black" panose="020F0A02020204030203" pitchFamily="34" charset="0"/>
                  <a:ea typeface="+mn-ea"/>
                  <a:cs typeface="+mn-cs"/>
                </a:rPr>
                <a:t>05</a:t>
              </a:r>
              <a:endParaRPr kumimoji="0" lang="en-US" sz="6000" b="0" i="0" u="none" strike="noStrike" kern="1200" cap="none" spc="300" normalizeH="0" baseline="0" noProof="0" dirty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775AB82-19B5-4C54-840A-7ED9C6C3DE84}"/>
                </a:ext>
              </a:extLst>
            </p:cNvPr>
            <p:cNvSpPr/>
            <p:nvPr/>
          </p:nvSpPr>
          <p:spPr>
            <a:xfrm>
              <a:off x="7321742" y="2582330"/>
              <a:ext cx="4143428" cy="76944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IN" sz="4400" spc="300" dirty="0" smtClean="0">
                  <a:solidFill>
                    <a:srgbClr val="16222B">
                      <a:lumMod val="75000"/>
                      <a:lumOff val="25000"/>
                    </a:srgbClr>
                  </a:solidFill>
                  <a:latin typeface="Lato Black"/>
                </a:rPr>
                <a:t>CLOSING</a:t>
              </a:r>
              <a:endParaRPr kumimoji="0" lang="en-IN" sz="4400" b="0" i="0" u="none" strike="noStrike" kern="1200" cap="none" spc="300" normalizeH="0" baseline="0" noProof="0" dirty="0">
                <a:ln>
                  <a:noFill/>
                </a:ln>
                <a:solidFill>
                  <a:srgbClr val="16222B">
                    <a:lumMod val="75000"/>
                    <a:lumOff val="25000"/>
                  </a:srgbClr>
                </a:solidFill>
                <a:effectLst/>
                <a:uLnTx/>
                <a:uFillTx/>
                <a:latin typeface="Lato Black"/>
                <a:ea typeface="+mn-ea"/>
                <a:cs typeface="+mn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8907845" y="2546873"/>
              <a:ext cx="971222" cy="0"/>
            </a:xfrm>
            <a:prstGeom prst="line">
              <a:avLst/>
            </a:prstGeom>
            <a:ln w="34925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183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4688381" y="401419"/>
            <a:ext cx="2916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300" dirty="0" smtClean="0">
                <a:blipFill>
                  <a:blip r:embed="rId3"/>
                  <a:stretch>
                    <a:fillRect/>
                  </a:stretch>
                </a:blipFill>
                <a:latin typeface="Lato Black" panose="020F0A02020204030203" pitchFamily="34" charset="0"/>
              </a:rPr>
              <a:t>IN REVIEW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94702" y="5601239"/>
            <a:ext cx="388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[To be adapted by facilitator] 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1575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7430E0A-1F35-944A-9FE6-8207DAB5F2B6}"/>
              </a:ext>
            </a:extLst>
          </p:cNvPr>
          <p:cNvSpPr txBox="1"/>
          <p:nvPr/>
        </p:nvSpPr>
        <p:spPr>
          <a:xfrm>
            <a:off x="2269164" y="5811950"/>
            <a:ext cx="7342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FACILITATOR‘S GUIDE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FD9EC3D-8A72-F147-886B-579A71EA4805}"/>
              </a:ext>
            </a:extLst>
          </p:cNvPr>
          <p:cNvGrpSpPr/>
          <p:nvPr/>
        </p:nvGrpSpPr>
        <p:grpSpPr>
          <a:xfrm>
            <a:off x="410014" y="406346"/>
            <a:ext cx="6764509" cy="659608"/>
            <a:chOff x="1359875" y="2479635"/>
            <a:chExt cx="6764509" cy="65960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D532B6D-5623-B24E-9B7D-1ACD1CD15A0F}"/>
                </a:ext>
              </a:extLst>
            </p:cNvPr>
            <p:cNvGrpSpPr/>
            <p:nvPr/>
          </p:nvGrpSpPr>
          <p:grpSpPr>
            <a:xfrm>
              <a:off x="1359875" y="2479635"/>
              <a:ext cx="735626" cy="659608"/>
              <a:chOff x="1359875" y="2479635"/>
              <a:chExt cx="735626" cy="659608"/>
            </a:xfrm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FA8F60F6-D5B3-274C-8AA4-69A109B0C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9875" y="2479635"/>
                <a:ext cx="735626" cy="659608"/>
              </a:xfrm>
              <a:custGeom>
                <a:avLst/>
                <a:gdLst>
                  <a:gd name="T0" fmla="*/ 1143 w 5458"/>
                  <a:gd name="T1" fmla="*/ 4588 h 4894"/>
                  <a:gd name="T2" fmla="*/ 82 w 5458"/>
                  <a:gd name="T3" fmla="*/ 2753 h 4894"/>
                  <a:gd name="T4" fmla="*/ 82 w 5458"/>
                  <a:gd name="T5" fmla="*/ 2753 h 4894"/>
                  <a:gd name="T6" fmla="*/ 46 w 5458"/>
                  <a:gd name="T7" fmla="*/ 2676 h 4894"/>
                  <a:gd name="T8" fmla="*/ 20 w 5458"/>
                  <a:gd name="T9" fmla="*/ 2605 h 4894"/>
                  <a:gd name="T10" fmla="*/ 5 w 5458"/>
                  <a:gd name="T11" fmla="*/ 2523 h 4894"/>
                  <a:gd name="T12" fmla="*/ 0 w 5458"/>
                  <a:gd name="T13" fmla="*/ 2447 h 4894"/>
                  <a:gd name="T14" fmla="*/ 5 w 5458"/>
                  <a:gd name="T15" fmla="*/ 2371 h 4894"/>
                  <a:gd name="T16" fmla="*/ 20 w 5458"/>
                  <a:gd name="T17" fmla="*/ 2289 h 4894"/>
                  <a:gd name="T18" fmla="*/ 46 w 5458"/>
                  <a:gd name="T19" fmla="*/ 2218 h 4894"/>
                  <a:gd name="T20" fmla="*/ 82 w 5458"/>
                  <a:gd name="T21" fmla="*/ 2141 h 4894"/>
                  <a:gd name="T22" fmla="*/ 1143 w 5458"/>
                  <a:gd name="T23" fmla="*/ 306 h 4894"/>
                  <a:gd name="T24" fmla="*/ 1143 w 5458"/>
                  <a:gd name="T25" fmla="*/ 306 h 4894"/>
                  <a:gd name="T26" fmla="*/ 1189 w 5458"/>
                  <a:gd name="T27" fmla="*/ 240 h 4894"/>
                  <a:gd name="T28" fmla="*/ 1240 w 5458"/>
                  <a:gd name="T29" fmla="*/ 178 h 4894"/>
                  <a:gd name="T30" fmla="*/ 1301 w 5458"/>
                  <a:gd name="T31" fmla="*/ 127 h 4894"/>
                  <a:gd name="T32" fmla="*/ 1362 w 5458"/>
                  <a:gd name="T33" fmla="*/ 82 h 4894"/>
                  <a:gd name="T34" fmla="*/ 1433 w 5458"/>
                  <a:gd name="T35" fmla="*/ 51 h 4894"/>
                  <a:gd name="T36" fmla="*/ 1510 w 5458"/>
                  <a:gd name="T37" fmla="*/ 25 h 4894"/>
                  <a:gd name="T38" fmla="*/ 1586 w 5458"/>
                  <a:gd name="T39" fmla="*/ 10 h 4894"/>
                  <a:gd name="T40" fmla="*/ 1668 w 5458"/>
                  <a:gd name="T41" fmla="*/ 0 h 4894"/>
                  <a:gd name="T42" fmla="*/ 3790 w 5458"/>
                  <a:gd name="T43" fmla="*/ 0 h 4894"/>
                  <a:gd name="T44" fmla="*/ 3790 w 5458"/>
                  <a:gd name="T45" fmla="*/ 0 h 4894"/>
                  <a:gd name="T46" fmla="*/ 3872 w 5458"/>
                  <a:gd name="T47" fmla="*/ 10 h 4894"/>
                  <a:gd name="T48" fmla="*/ 3948 w 5458"/>
                  <a:gd name="T49" fmla="*/ 25 h 4894"/>
                  <a:gd name="T50" fmla="*/ 4025 w 5458"/>
                  <a:gd name="T51" fmla="*/ 51 h 4894"/>
                  <a:gd name="T52" fmla="*/ 4096 w 5458"/>
                  <a:gd name="T53" fmla="*/ 82 h 4894"/>
                  <a:gd name="T54" fmla="*/ 4157 w 5458"/>
                  <a:gd name="T55" fmla="*/ 127 h 4894"/>
                  <a:gd name="T56" fmla="*/ 4218 w 5458"/>
                  <a:gd name="T57" fmla="*/ 178 h 4894"/>
                  <a:gd name="T58" fmla="*/ 4269 w 5458"/>
                  <a:gd name="T59" fmla="*/ 240 h 4894"/>
                  <a:gd name="T60" fmla="*/ 4315 w 5458"/>
                  <a:gd name="T61" fmla="*/ 306 h 4894"/>
                  <a:gd name="T62" fmla="*/ 5376 w 5458"/>
                  <a:gd name="T63" fmla="*/ 2141 h 4894"/>
                  <a:gd name="T64" fmla="*/ 5376 w 5458"/>
                  <a:gd name="T65" fmla="*/ 2141 h 4894"/>
                  <a:gd name="T66" fmla="*/ 5412 w 5458"/>
                  <a:gd name="T67" fmla="*/ 2218 h 4894"/>
                  <a:gd name="T68" fmla="*/ 5438 w 5458"/>
                  <a:gd name="T69" fmla="*/ 2289 h 4894"/>
                  <a:gd name="T70" fmla="*/ 5453 w 5458"/>
                  <a:gd name="T71" fmla="*/ 2371 h 4894"/>
                  <a:gd name="T72" fmla="*/ 5458 w 5458"/>
                  <a:gd name="T73" fmla="*/ 2447 h 4894"/>
                  <a:gd name="T74" fmla="*/ 5453 w 5458"/>
                  <a:gd name="T75" fmla="*/ 2523 h 4894"/>
                  <a:gd name="T76" fmla="*/ 5438 w 5458"/>
                  <a:gd name="T77" fmla="*/ 2605 h 4894"/>
                  <a:gd name="T78" fmla="*/ 5412 w 5458"/>
                  <a:gd name="T79" fmla="*/ 2676 h 4894"/>
                  <a:gd name="T80" fmla="*/ 5376 w 5458"/>
                  <a:gd name="T81" fmla="*/ 2753 h 4894"/>
                  <a:gd name="T82" fmla="*/ 4315 w 5458"/>
                  <a:gd name="T83" fmla="*/ 4588 h 4894"/>
                  <a:gd name="T84" fmla="*/ 4315 w 5458"/>
                  <a:gd name="T85" fmla="*/ 4588 h 4894"/>
                  <a:gd name="T86" fmla="*/ 4269 w 5458"/>
                  <a:gd name="T87" fmla="*/ 4654 h 4894"/>
                  <a:gd name="T88" fmla="*/ 4218 w 5458"/>
                  <a:gd name="T89" fmla="*/ 4716 h 4894"/>
                  <a:gd name="T90" fmla="*/ 4157 w 5458"/>
                  <a:gd name="T91" fmla="*/ 4767 h 4894"/>
                  <a:gd name="T92" fmla="*/ 4096 w 5458"/>
                  <a:gd name="T93" fmla="*/ 4812 h 4894"/>
                  <a:gd name="T94" fmla="*/ 4025 w 5458"/>
                  <a:gd name="T95" fmla="*/ 4843 h 4894"/>
                  <a:gd name="T96" fmla="*/ 3948 w 5458"/>
                  <a:gd name="T97" fmla="*/ 4869 h 4894"/>
                  <a:gd name="T98" fmla="*/ 3872 w 5458"/>
                  <a:gd name="T99" fmla="*/ 4884 h 4894"/>
                  <a:gd name="T100" fmla="*/ 3790 w 5458"/>
                  <a:gd name="T101" fmla="*/ 4894 h 4894"/>
                  <a:gd name="T102" fmla="*/ 1668 w 5458"/>
                  <a:gd name="T103" fmla="*/ 4894 h 4894"/>
                  <a:gd name="T104" fmla="*/ 1668 w 5458"/>
                  <a:gd name="T105" fmla="*/ 4894 h 4894"/>
                  <a:gd name="T106" fmla="*/ 1586 w 5458"/>
                  <a:gd name="T107" fmla="*/ 4884 h 4894"/>
                  <a:gd name="T108" fmla="*/ 1510 w 5458"/>
                  <a:gd name="T109" fmla="*/ 4869 h 4894"/>
                  <a:gd name="T110" fmla="*/ 1433 w 5458"/>
                  <a:gd name="T111" fmla="*/ 4843 h 4894"/>
                  <a:gd name="T112" fmla="*/ 1362 w 5458"/>
                  <a:gd name="T113" fmla="*/ 4812 h 4894"/>
                  <a:gd name="T114" fmla="*/ 1301 w 5458"/>
                  <a:gd name="T115" fmla="*/ 4767 h 4894"/>
                  <a:gd name="T116" fmla="*/ 1240 w 5458"/>
                  <a:gd name="T117" fmla="*/ 4716 h 4894"/>
                  <a:gd name="T118" fmla="*/ 1189 w 5458"/>
                  <a:gd name="T119" fmla="*/ 4654 h 4894"/>
                  <a:gd name="T120" fmla="*/ 1143 w 5458"/>
                  <a:gd name="T121" fmla="*/ 4588 h 4894"/>
                  <a:gd name="T122" fmla="*/ 1143 w 5458"/>
                  <a:gd name="T123" fmla="*/ 4588 h 48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458" h="4894">
                    <a:moveTo>
                      <a:pt x="1143" y="4588"/>
                    </a:moveTo>
                    <a:lnTo>
                      <a:pt x="82" y="2753"/>
                    </a:lnTo>
                    <a:lnTo>
                      <a:pt x="82" y="2753"/>
                    </a:lnTo>
                    <a:lnTo>
                      <a:pt x="46" y="2676"/>
                    </a:lnTo>
                    <a:lnTo>
                      <a:pt x="20" y="2605"/>
                    </a:lnTo>
                    <a:lnTo>
                      <a:pt x="5" y="2523"/>
                    </a:lnTo>
                    <a:lnTo>
                      <a:pt x="0" y="2447"/>
                    </a:lnTo>
                    <a:lnTo>
                      <a:pt x="5" y="2371"/>
                    </a:lnTo>
                    <a:lnTo>
                      <a:pt x="20" y="2289"/>
                    </a:lnTo>
                    <a:lnTo>
                      <a:pt x="46" y="2218"/>
                    </a:lnTo>
                    <a:lnTo>
                      <a:pt x="82" y="2141"/>
                    </a:lnTo>
                    <a:lnTo>
                      <a:pt x="1143" y="306"/>
                    </a:lnTo>
                    <a:lnTo>
                      <a:pt x="1143" y="306"/>
                    </a:lnTo>
                    <a:lnTo>
                      <a:pt x="1189" y="240"/>
                    </a:lnTo>
                    <a:lnTo>
                      <a:pt x="1240" y="178"/>
                    </a:lnTo>
                    <a:lnTo>
                      <a:pt x="1301" y="127"/>
                    </a:lnTo>
                    <a:lnTo>
                      <a:pt x="1362" y="82"/>
                    </a:lnTo>
                    <a:lnTo>
                      <a:pt x="1433" y="51"/>
                    </a:lnTo>
                    <a:lnTo>
                      <a:pt x="1510" y="25"/>
                    </a:lnTo>
                    <a:lnTo>
                      <a:pt x="1586" y="10"/>
                    </a:lnTo>
                    <a:lnTo>
                      <a:pt x="1668" y="0"/>
                    </a:lnTo>
                    <a:lnTo>
                      <a:pt x="3790" y="0"/>
                    </a:lnTo>
                    <a:lnTo>
                      <a:pt x="3790" y="0"/>
                    </a:lnTo>
                    <a:lnTo>
                      <a:pt x="3872" y="10"/>
                    </a:lnTo>
                    <a:lnTo>
                      <a:pt x="3948" y="25"/>
                    </a:lnTo>
                    <a:lnTo>
                      <a:pt x="4025" y="51"/>
                    </a:lnTo>
                    <a:lnTo>
                      <a:pt x="4096" y="82"/>
                    </a:lnTo>
                    <a:lnTo>
                      <a:pt x="4157" y="127"/>
                    </a:lnTo>
                    <a:lnTo>
                      <a:pt x="4218" y="178"/>
                    </a:lnTo>
                    <a:lnTo>
                      <a:pt x="4269" y="240"/>
                    </a:lnTo>
                    <a:lnTo>
                      <a:pt x="4315" y="306"/>
                    </a:lnTo>
                    <a:lnTo>
                      <a:pt x="5376" y="2141"/>
                    </a:lnTo>
                    <a:lnTo>
                      <a:pt x="5376" y="2141"/>
                    </a:lnTo>
                    <a:lnTo>
                      <a:pt x="5412" y="2218"/>
                    </a:lnTo>
                    <a:lnTo>
                      <a:pt x="5438" y="2289"/>
                    </a:lnTo>
                    <a:lnTo>
                      <a:pt x="5453" y="2371"/>
                    </a:lnTo>
                    <a:lnTo>
                      <a:pt x="5458" y="2447"/>
                    </a:lnTo>
                    <a:lnTo>
                      <a:pt x="5453" y="2523"/>
                    </a:lnTo>
                    <a:lnTo>
                      <a:pt x="5438" y="2605"/>
                    </a:lnTo>
                    <a:lnTo>
                      <a:pt x="5412" y="2676"/>
                    </a:lnTo>
                    <a:lnTo>
                      <a:pt x="5376" y="2753"/>
                    </a:lnTo>
                    <a:lnTo>
                      <a:pt x="4315" y="4588"/>
                    </a:lnTo>
                    <a:lnTo>
                      <a:pt x="4315" y="4588"/>
                    </a:lnTo>
                    <a:lnTo>
                      <a:pt x="4269" y="4654"/>
                    </a:lnTo>
                    <a:lnTo>
                      <a:pt x="4218" y="4716"/>
                    </a:lnTo>
                    <a:lnTo>
                      <a:pt x="4157" y="4767"/>
                    </a:lnTo>
                    <a:lnTo>
                      <a:pt x="4096" y="4812"/>
                    </a:lnTo>
                    <a:lnTo>
                      <a:pt x="4025" y="4843"/>
                    </a:lnTo>
                    <a:lnTo>
                      <a:pt x="3948" y="4869"/>
                    </a:lnTo>
                    <a:lnTo>
                      <a:pt x="3872" y="4884"/>
                    </a:lnTo>
                    <a:lnTo>
                      <a:pt x="3790" y="4894"/>
                    </a:lnTo>
                    <a:lnTo>
                      <a:pt x="1668" y="4894"/>
                    </a:lnTo>
                    <a:lnTo>
                      <a:pt x="1668" y="4894"/>
                    </a:lnTo>
                    <a:lnTo>
                      <a:pt x="1586" y="4884"/>
                    </a:lnTo>
                    <a:lnTo>
                      <a:pt x="1510" y="4869"/>
                    </a:lnTo>
                    <a:lnTo>
                      <a:pt x="1433" y="4843"/>
                    </a:lnTo>
                    <a:lnTo>
                      <a:pt x="1362" y="4812"/>
                    </a:lnTo>
                    <a:lnTo>
                      <a:pt x="1301" y="4767"/>
                    </a:lnTo>
                    <a:lnTo>
                      <a:pt x="1240" y="4716"/>
                    </a:lnTo>
                    <a:lnTo>
                      <a:pt x="1189" y="4654"/>
                    </a:lnTo>
                    <a:lnTo>
                      <a:pt x="1143" y="4588"/>
                    </a:lnTo>
                    <a:lnTo>
                      <a:pt x="1143" y="458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6222B"/>
                  </a:solidFill>
                  <a:effectLst/>
                  <a:uLnTx/>
                  <a:uFillTx/>
                  <a:latin typeface="Lato"/>
                  <a:ea typeface="+mn-ea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0274296-9518-654F-BF93-30CA7E0ABE7D}"/>
                  </a:ext>
                </a:extLst>
              </p:cNvPr>
              <p:cNvSpPr txBox="1"/>
              <p:nvPr/>
            </p:nvSpPr>
            <p:spPr>
              <a:xfrm>
                <a:off x="1359875" y="2578607"/>
                <a:ext cx="735626" cy="461665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30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ato Black" panose="020F0A02020204030203" pitchFamily="34" charset="0"/>
                    <a:ea typeface="+mn-ea"/>
                    <a:cs typeface="+mn-cs"/>
                  </a:rPr>
                  <a:t>05</a:t>
                </a:r>
                <a:endParaRPr kumimoji="0" lang="en-US" sz="2400" b="0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 Black" panose="020F0A02020204030203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972BB2-7DED-C24E-B4E0-57E3F51A334B}"/>
                </a:ext>
              </a:extLst>
            </p:cNvPr>
            <p:cNvSpPr/>
            <p:nvPr/>
          </p:nvSpPr>
          <p:spPr>
            <a:xfrm>
              <a:off x="2291873" y="2615393"/>
              <a:ext cx="5832511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14965"/>
                  </a:solidFill>
                  <a:effectLst/>
                  <a:uLnTx/>
                  <a:uFillTx/>
                  <a:latin typeface="Lato Black"/>
                  <a:ea typeface="+mn-ea"/>
                  <a:cs typeface="+mn-cs"/>
                </a:rPr>
                <a:t>CLOSING CIRCLE</a:t>
              </a:r>
              <a:endPara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srgbClr val="214965"/>
                </a:solidFill>
                <a:effectLst/>
                <a:uLnTx/>
                <a:uFillTx/>
                <a:latin typeface="Lato Black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48AADC-2B6D-D84A-96D7-30E0B8A97E8A}"/>
                </a:ext>
              </a:extLst>
            </p:cNvPr>
            <p:cNvSpPr/>
            <p:nvPr/>
          </p:nvSpPr>
          <p:spPr>
            <a:xfrm>
              <a:off x="2291874" y="2724751"/>
              <a:ext cx="2946876" cy="276999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2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A97781F-FE89-5B4B-83F8-6EED7036FECD}"/>
              </a:ext>
            </a:extLst>
          </p:cNvPr>
          <p:cNvSpPr txBox="1"/>
          <p:nvPr/>
        </p:nvSpPr>
        <p:spPr>
          <a:xfrm>
            <a:off x="477391" y="1617785"/>
            <a:ext cx="364490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  <a:latin typeface="+mj-lt"/>
              </a:rPr>
              <a:t>WHY?</a:t>
            </a:r>
          </a:p>
          <a:p>
            <a:endParaRPr lang="en-GB" sz="1100" dirty="0">
              <a:solidFill>
                <a:schemeClr val="accent6"/>
              </a:solidFill>
            </a:endParaRPr>
          </a:p>
          <a:p>
            <a:r>
              <a:rPr lang="en-GB" dirty="0" smtClean="0">
                <a:solidFill>
                  <a:schemeClr val="tx2"/>
                </a:solidFill>
              </a:rPr>
              <a:t>Reflect on what you learned in this workshop, and reinforce understanding of the new ideas by hearing what your peers will take away. </a:t>
            </a:r>
            <a:endParaRPr lang="en-GB" sz="1100" dirty="0">
              <a:solidFill>
                <a:schemeClr val="accent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9E6ACB-506A-CA41-9C52-A9DB4F09DAD1}"/>
              </a:ext>
            </a:extLst>
          </p:cNvPr>
          <p:cNvSpPr txBox="1"/>
          <p:nvPr/>
        </p:nvSpPr>
        <p:spPr>
          <a:xfrm>
            <a:off x="4273550" y="1617785"/>
            <a:ext cx="36449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  <a:latin typeface="+mj-lt"/>
              </a:rPr>
              <a:t>HOW?</a:t>
            </a:r>
          </a:p>
          <a:p>
            <a:endParaRPr lang="en-GB" sz="1200" dirty="0">
              <a:solidFill>
                <a:schemeClr val="accent6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>
                <a:solidFill>
                  <a:schemeClr val="tx2"/>
                </a:solidFill>
              </a:rPr>
              <a:t>Take a few minutes of silent time for everyone to write down what </a:t>
            </a:r>
            <a:r>
              <a:rPr lang="en-GB" sz="1200" dirty="0" smtClean="0">
                <a:solidFill>
                  <a:schemeClr val="tx2"/>
                </a:solidFill>
              </a:rPr>
              <a:t>they’ll take away from this workshop. </a:t>
            </a:r>
            <a:endParaRPr lang="en-GB" sz="12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endParaRPr lang="en-GB" sz="1200" dirty="0" smtClean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2"/>
                </a:solidFill>
              </a:rPr>
              <a:t>Ask everyone to gather in a circle. </a:t>
            </a:r>
          </a:p>
          <a:p>
            <a:endParaRPr lang="en-GB" sz="1200" dirty="0" smtClean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dirty="0" smtClean="0">
                <a:solidFill>
                  <a:schemeClr val="tx2"/>
                </a:solidFill>
              </a:rPr>
              <a:t>Go around the circle and ask each person to share what they’ll take away.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F92361-8475-D049-90B4-D2F4B8E9F9E8}"/>
              </a:ext>
            </a:extLst>
          </p:cNvPr>
          <p:cNvSpPr txBox="1"/>
          <p:nvPr/>
        </p:nvSpPr>
        <p:spPr>
          <a:xfrm>
            <a:off x="8137086" y="1617785"/>
            <a:ext cx="36449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6"/>
                </a:solidFill>
                <a:latin typeface="+mj-lt"/>
              </a:rPr>
              <a:t>HINTS</a:t>
            </a:r>
          </a:p>
          <a:p>
            <a:endParaRPr lang="en-GB" sz="1200" dirty="0">
              <a:solidFill>
                <a:schemeClr val="accent6"/>
              </a:solidFill>
            </a:endParaRPr>
          </a:p>
          <a:p>
            <a:r>
              <a:rPr lang="en-GB" sz="1200" dirty="0" smtClean="0">
                <a:solidFill>
                  <a:schemeClr val="tx2"/>
                </a:solidFill>
              </a:rPr>
              <a:t>Keep the tempo light by being intentional about selecting the first person to share, and thank each person when they finish and nudge the next person. </a:t>
            </a:r>
            <a:endParaRPr lang="en-GB" sz="1200" dirty="0">
              <a:solidFill>
                <a:schemeClr val="tx2"/>
              </a:solidFill>
            </a:endParaRPr>
          </a:p>
          <a:p>
            <a:endParaRPr lang="en-GB" sz="1200" dirty="0">
              <a:solidFill>
                <a:schemeClr val="tx2"/>
              </a:solidFill>
            </a:endParaRPr>
          </a:p>
          <a:p>
            <a:r>
              <a:rPr lang="en-GB" sz="1200" b="1" dirty="0">
                <a:solidFill>
                  <a:schemeClr val="tx2"/>
                </a:solidFill>
              </a:rPr>
              <a:t>Questions to ask:</a:t>
            </a:r>
          </a:p>
          <a:p>
            <a:endParaRPr lang="en-GB" sz="1200" dirty="0">
              <a:solidFill>
                <a:schemeClr val="tx2"/>
              </a:solidFill>
            </a:endParaRPr>
          </a:p>
          <a:p>
            <a:r>
              <a:rPr lang="en-GB" sz="1200" i="1" dirty="0" smtClean="0">
                <a:solidFill>
                  <a:schemeClr val="tx2"/>
                </a:solidFill>
              </a:rPr>
              <a:t>“What will you take away from this workshop?”</a:t>
            </a:r>
            <a:endParaRPr lang="en-GB" sz="1100" dirty="0">
              <a:solidFill>
                <a:schemeClr val="accent6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F92361-8475-D049-90B4-D2F4B8E9F9E8}"/>
              </a:ext>
            </a:extLst>
          </p:cNvPr>
          <p:cNvSpPr txBox="1"/>
          <p:nvPr/>
        </p:nvSpPr>
        <p:spPr>
          <a:xfrm>
            <a:off x="8138598" y="4272577"/>
            <a:ext cx="3644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6"/>
                </a:solidFill>
                <a:latin typeface="+mj-lt"/>
              </a:rPr>
              <a:t>MATERIAL</a:t>
            </a:r>
            <a:endParaRPr lang="en-GB" sz="2000" dirty="0">
              <a:solidFill>
                <a:schemeClr val="accent6"/>
              </a:solidFill>
              <a:latin typeface="+mj-lt"/>
            </a:endParaRPr>
          </a:p>
          <a:p>
            <a:endParaRPr lang="en-GB" sz="1200" dirty="0">
              <a:solidFill>
                <a:schemeClr val="accent6"/>
              </a:solidFill>
            </a:endParaRPr>
          </a:p>
          <a:p>
            <a:pPr marL="171450" indent="-171450">
              <a:buFontTx/>
              <a:buChar char="-"/>
            </a:pPr>
            <a:r>
              <a:rPr lang="en-GB" sz="1200" dirty="0" smtClean="0">
                <a:solidFill>
                  <a:schemeClr val="tx2"/>
                </a:solidFill>
              </a:rPr>
              <a:t>Post-its</a:t>
            </a:r>
          </a:p>
          <a:p>
            <a:pPr marL="171450" indent="-171450">
              <a:buFontTx/>
              <a:buChar char="-"/>
            </a:pPr>
            <a:r>
              <a:rPr lang="en-GB" sz="1200" dirty="0" smtClean="0">
                <a:solidFill>
                  <a:schemeClr val="tx2"/>
                </a:solidFill>
              </a:rPr>
              <a:t>Black pens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50D0F0A-A7A3-924A-BB65-4E716609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578" y="398581"/>
            <a:ext cx="417490" cy="48707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5763515-3FCA-514A-9AE4-2D3CDEE3C876}"/>
              </a:ext>
            </a:extLst>
          </p:cNvPr>
          <p:cNvSpPr txBox="1"/>
          <p:nvPr/>
        </p:nvSpPr>
        <p:spPr>
          <a:xfrm>
            <a:off x="9268792" y="963611"/>
            <a:ext cx="1122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0</a:t>
            </a:r>
            <a:r>
              <a:rPr kumimoji="0" lang="en-I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:</a:t>
            </a:r>
            <a:r>
              <a:rPr lang="en-IN" sz="1400" dirty="0" smtClean="0">
                <a:solidFill>
                  <a:schemeClr val="accent6"/>
                </a:solidFill>
              </a:rPr>
              <a:t>20</a:t>
            </a:r>
            <a:endParaRPr lang="en-IN" sz="1400" dirty="0">
              <a:solidFill>
                <a:schemeClr val="accent6"/>
              </a:solidFill>
            </a:endParaRPr>
          </a:p>
        </p:txBody>
      </p:sp>
      <p:sp>
        <p:nvSpPr>
          <p:cNvPr id="43" name="Freeform 7">
            <a:extLst>
              <a:ext uri="{FF2B5EF4-FFF2-40B4-BE49-F238E27FC236}">
                <a16:creationId xmlns:a16="http://schemas.microsoft.com/office/drawing/2014/main" id="{7AD802DE-E713-414F-BA94-D064D9650D13}"/>
              </a:ext>
            </a:extLst>
          </p:cNvPr>
          <p:cNvSpPr>
            <a:spLocks noEditPoints="1"/>
          </p:cNvSpPr>
          <p:nvPr/>
        </p:nvSpPr>
        <p:spPr bwMode="auto">
          <a:xfrm>
            <a:off x="10906388" y="414151"/>
            <a:ext cx="112190" cy="404317"/>
          </a:xfrm>
          <a:custGeom>
            <a:avLst/>
            <a:gdLst>
              <a:gd name="T0" fmla="*/ 62 w 626"/>
              <a:gd name="T1" fmla="*/ 562 h 2256"/>
              <a:gd name="T2" fmla="*/ 98 w 626"/>
              <a:gd name="T3" fmla="*/ 636 h 2256"/>
              <a:gd name="T4" fmla="*/ 538 w 626"/>
              <a:gd name="T5" fmla="*/ 606 h 2256"/>
              <a:gd name="T6" fmla="*/ 562 w 626"/>
              <a:gd name="T7" fmla="*/ 552 h 2256"/>
              <a:gd name="T8" fmla="*/ 550 w 626"/>
              <a:gd name="T9" fmla="*/ 636 h 2256"/>
              <a:gd name="T10" fmla="*/ 314 w 626"/>
              <a:gd name="T11" fmla="*/ 0 h 2256"/>
              <a:gd name="T12" fmla="*/ 204 w 626"/>
              <a:gd name="T13" fmla="*/ 24 h 2256"/>
              <a:gd name="T14" fmla="*/ 88 w 626"/>
              <a:gd name="T15" fmla="*/ 160 h 2256"/>
              <a:gd name="T16" fmla="*/ 38 w 626"/>
              <a:gd name="T17" fmla="*/ 292 h 2256"/>
              <a:gd name="T18" fmla="*/ 46 w 626"/>
              <a:gd name="T19" fmla="*/ 416 h 2256"/>
              <a:gd name="T20" fmla="*/ 16 w 626"/>
              <a:gd name="T21" fmla="*/ 462 h 2256"/>
              <a:gd name="T22" fmla="*/ 70 w 626"/>
              <a:gd name="T23" fmla="*/ 428 h 2256"/>
              <a:gd name="T24" fmla="*/ 40 w 626"/>
              <a:gd name="T25" fmla="*/ 494 h 2256"/>
              <a:gd name="T26" fmla="*/ 36 w 626"/>
              <a:gd name="T27" fmla="*/ 592 h 2256"/>
              <a:gd name="T28" fmla="*/ 22 w 626"/>
              <a:gd name="T29" fmla="*/ 672 h 2256"/>
              <a:gd name="T30" fmla="*/ 18 w 626"/>
              <a:gd name="T31" fmla="*/ 678 h 2256"/>
              <a:gd name="T32" fmla="*/ 8 w 626"/>
              <a:gd name="T33" fmla="*/ 1146 h 2256"/>
              <a:gd name="T34" fmla="*/ 48 w 626"/>
              <a:gd name="T35" fmla="*/ 1390 h 2256"/>
              <a:gd name="T36" fmla="*/ 112 w 626"/>
              <a:gd name="T37" fmla="*/ 1384 h 2256"/>
              <a:gd name="T38" fmla="*/ 122 w 626"/>
              <a:gd name="T39" fmla="*/ 1376 h 2256"/>
              <a:gd name="T40" fmla="*/ 178 w 626"/>
              <a:gd name="T41" fmla="*/ 2108 h 2256"/>
              <a:gd name="T42" fmla="*/ 118 w 626"/>
              <a:gd name="T43" fmla="*/ 2176 h 2256"/>
              <a:gd name="T44" fmla="*/ 102 w 626"/>
              <a:gd name="T45" fmla="*/ 2198 h 2256"/>
              <a:gd name="T46" fmla="*/ 94 w 626"/>
              <a:gd name="T47" fmla="*/ 2232 h 2256"/>
              <a:gd name="T48" fmla="*/ 134 w 626"/>
              <a:gd name="T49" fmla="*/ 2256 h 2256"/>
              <a:gd name="T50" fmla="*/ 184 w 626"/>
              <a:gd name="T51" fmla="*/ 2248 h 2256"/>
              <a:gd name="T52" fmla="*/ 206 w 626"/>
              <a:gd name="T53" fmla="*/ 2238 h 2256"/>
              <a:gd name="T54" fmla="*/ 224 w 626"/>
              <a:gd name="T55" fmla="*/ 2226 h 2256"/>
              <a:gd name="T56" fmla="*/ 240 w 626"/>
              <a:gd name="T57" fmla="*/ 2218 h 2256"/>
              <a:gd name="T58" fmla="*/ 262 w 626"/>
              <a:gd name="T59" fmla="*/ 2210 h 2256"/>
              <a:gd name="T60" fmla="*/ 276 w 626"/>
              <a:gd name="T61" fmla="*/ 2200 h 2256"/>
              <a:gd name="T62" fmla="*/ 286 w 626"/>
              <a:gd name="T63" fmla="*/ 2182 h 2256"/>
              <a:gd name="T64" fmla="*/ 286 w 626"/>
              <a:gd name="T65" fmla="*/ 2158 h 2256"/>
              <a:gd name="T66" fmla="*/ 282 w 626"/>
              <a:gd name="T67" fmla="*/ 2132 h 2256"/>
              <a:gd name="T68" fmla="*/ 314 w 626"/>
              <a:gd name="T69" fmla="*/ 1504 h 2256"/>
              <a:gd name="T70" fmla="*/ 344 w 626"/>
              <a:gd name="T71" fmla="*/ 2182 h 2256"/>
              <a:gd name="T72" fmla="*/ 442 w 626"/>
              <a:gd name="T73" fmla="*/ 2246 h 2256"/>
              <a:gd name="T74" fmla="*/ 454 w 626"/>
              <a:gd name="T75" fmla="*/ 2250 h 2256"/>
              <a:gd name="T76" fmla="*/ 476 w 626"/>
              <a:gd name="T77" fmla="*/ 2254 h 2256"/>
              <a:gd name="T78" fmla="*/ 494 w 626"/>
              <a:gd name="T79" fmla="*/ 2256 h 2256"/>
              <a:gd name="T80" fmla="*/ 532 w 626"/>
              <a:gd name="T81" fmla="*/ 2242 h 2256"/>
              <a:gd name="T82" fmla="*/ 530 w 626"/>
              <a:gd name="T83" fmla="*/ 2204 h 2256"/>
              <a:gd name="T84" fmla="*/ 508 w 626"/>
              <a:gd name="T85" fmla="*/ 2172 h 2256"/>
              <a:gd name="T86" fmla="*/ 530 w 626"/>
              <a:gd name="T87" fmla="*/ 1054 h 2256"/>
              <a:gd name="T88" fmla="*/ 528 w 626"/>
              <a:gd name="T89" fmla="*/ 1060 h 2256"/>
              <a:gd name="T90" fmla="*/ 510 w 626"/>
              <a:gd name="T91" fmla="*/ 1384 h 2256"/>
              <a:gd name="T92" fmla="*/ 536 w 626"/>
              <a:gd name="T93" fmla="*/ 1404 h 2256"/>
              <a:gd name="T94" fmla="*/ 546 w 626"/>
              <a:gd name="T95" fmla="*/ 1406 h 2256"/>
              <a:gd name="T96" fmla="*/ 584 w 626"/>
              <a:gd name="T97" fmla="*/ 1382 h 2256"/>
              <a:gd name="T98" fmla="*/ 626 w 626"/>
              <a:gd name="T99" fmla="*/ 1078 h 2256"/>
              <a:gd name="T100" fmla="*/ 608 w 626"/>
              <a:gd name="T101" fmla="*/ 676 h 2256"/>
              <a:gd name="T102" fmla="*/ 594 w 626"/>
              <a:gd name="T103" fmla="*/ 658 h 2256"/>
              <a:gd name="T104" fmla="*/ 604 w 626"/>
              <a:gd name="T105" fmla="*/ 556 h 2256"/>
              <a:gd name="T106" fmla="*/ 574 w 626"/>
              <a:gd name="T107" fmla="*/ 474 h 2256"/>
              <a:gd name="T108" fmla="*/ 578 w 626"/>
              <a:gd name="T109" fmla="*/ 456 h 2256"/>
              <a:gd name="T110" fmla="*/ 598 w 626"/>
              <a:gd name="T111" fmla="*/ 462 h 2256"/>
              <a:gd name="T112" fmla="*/ 614 w 626"/>
              <a:gd name="T113" fmla="*/ 462 h 2256"/>
              <a:gd name="T114" fmla="*/ 578 w 626"/>
              <a:gd name="T115" fmla="*/ 400 h 2256"/>
              <a:gd name="T116" fmla="*/ 588 w 626"/>
              <a:gd name="T117" fmla="*/ 284 h 2256"/>
              <a:gd name="T118" fmla="*/ 494 w 626"/>
              <a:gd name="T119" fmla="*/ 86 h 2256"/>
              <a:gd name="T120" fmla="*/ 338 w 626"/>
              <a:gd name="T121" fmla="*/ 0 h 2256"/>
              <a:gd name="T122" fmla="*/ 316 w 626"/>
              <a:gd name="T123" fmla="*/ 0 h 2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26" h="2256">
                <a:moveTo>
                  <a:pt x="72" y="636"/>
                </a:moveTo>
                <a:lnTo>
                  <a:pt x="72" y="636"/>
                </a:lnTo>
                <a:lnTo>
                  <a:pt x="72" y="628"/>
                </a:lnTo>
                <a:lnTo>
                  <a:pt x="72" y="618"/>
                </a:lnTo>
                <a:lnTo>
                  <a:pt x="72" y="618"/>
                </a:lnTo>
                <a:lnTo>
                  <a:pt x="64" y="584"/>
                </a:lnTo>
                <a:lnTo>
                  <a:pt x="62" y="572"/>
                </a:lnTo>
                <a:lnTo>
                  <a:pt x="62" y="562"/>
                </a:lnTo>
                <a:lnTo>
                  <a:pt x="62" y="562"/>
                </a:lnTo>
                <a:lnTo>
                  <a:pt x="62" y="572"/>
                </a:lnTo>
                <a:lnTo>
                  <a:pt x="66" y="580"/>
                </a:lnTo>
                <a:lnTo>
                  <a:pt x="74" y="596"/>
                </a:lnTo>
                <a:lnTo>
                  <a:pt x="98" y="628"/>
                </a:lnTo>
                <a:lnTo>
                  <a:pt x="98" y="628"/>
                </a:lnTo>
                <a:lnTo>
                  <a:pt x="102" y="634"/>
                </a:lnTo>
                <a:lnTo>
                  <a:pt x="98" y="634"/>
                </a:lnTo>
                <a:lnTo>
                  <a:pt x="98" y="636"/>
                </a:lnTo>
                <a:lnTo>
                  <a:pt x="98" y="636"/>
                </a:lnTo>
                <a:lnTo>
                  <a:pt x="88" y="634"/>
                </a:lnTo>
                <a:lnTo>
                  <a:pt x="88" y="634"/>
                </a:lnTo>
                <a:lnTo>
                  <a:pt x="72" y="636"/>
                </a:lnTo>
                <a:close/>
                <a:moveTo>
                  <a:pt x="534" y="636"/>
                </a:moveTo>
                <a:lnTo>
                  <a:pt x="534" y="636"/>
                </a:lnTo>
                <a:lnTo>
                  <a:pt x="532" y="628"/>
                </a:lnTo>
                <a:lnTo>
                  <a:pt x="532" y="620"/>
                </a:lnTo>
                <a:lnTo>
                  <a:pt x="534" y="614"/>
                </a:lnTo>
                <a:lnTo>
                  <a:pt x="538" y="606"/>
                </a:lnTo>
                <a:lnTo>
                  <a:pt x="538" y="606"/>
                </a:lnTo>
                <a:lnTo>
                  <a:pt x="550" y="586"/>
                </a:lnTo>
                <a:lnTo>
                  <a:pt x="556" y="568"/>
                </a:lnTo>
                <a:lnTo>
                  <a:pt x="558" y="560"/>
                </a:lnTo>
                <a:lnTo>
                  <a:pt x="556" y="554"/>
                </a:lnTo>
                <a:lnTo>
                  <a:pt x="552" y="540"/>
                </a:lnTo>
                <a:lnTo>
                  <a:pt x="552" y="540"/>
                </a:lnTo>
                <a:lnTo>
                  <a:pt x="558" y="546"/>
                </a:lnTo>
                <a:lnTo>
                  <a:pt x="562" y="552"/>
                </a:lnTo>
                <a:lnTo>
                  <a:pt x="564" y="560"/>
                </a:lnTo>
                <a:lnTo>
                  <a:pt x="562" y="568"/>
                </a:lnTo>
                <a:lnTo>
                  <a:pt x="558" y="586"/>
                </a:lnTo>
                <a:lnTo>
                  <a:pt x="550" y="612"/>
                </a:lnTo>
                <a:lnTo>
                  <a:pt x="550" y="612"/>
                </a:lnTo>
                <a:lnTo>
                  <a:pt x="550" y="624"/>
                </a:lnTo>
                <a:lnTo>
                  <a:pt x="552" y="636"/>
                </a:lnTo>
                <a:lnTo>
                  <a:pt x="550" y="636"/>
                </a:lnTo>
                <a:lnTo>
                  <a:pt x="550" y="636"/>
                </a:lnTo>
                <a:lnTo>
                  <a:pt x="540" y="636"/>
                </a:lnTo>
                <a:lnTo>
                  <a:pt x="540" y="636"/>
                </a:lnTo>
                <a:lnTo>
                  <a:pt x="540" y="636"/>
                </a:lnTo>
                <a:lnTo>
                  <a:pt x="538" y="634"/>
                </a:lnTo>
                <a:lnTo>
                  <a:pt x="538" y="634"/>
                </a:lnTo>
                <a:lnTo>
                  <a:pt x="534" y="636"/>
                </a:lnTo>
                <a:lnTo>
                  <a:pt x="534" y="636"/>
                </a:lnTo>
                <a:close/>
                <a:moveTo>
                  <a:pt x="314" y="0"/>
                </a:moveTo>
                <a:lnTo>
                  <a:pt x="314" y="0"/>
                </a:lnTo>
                <a:lnTo>
                  <a:pt x="314" y="0"/>
                </a:lnTo>
                <a:lnTo>
                  <a:pt x="282" y="2"/>
                </a:lnTo>
                <a:lnTo>
                  <a:pt x="254" y="8"/>
                </a:lnTo>
                <a:lnTo>
                  <a:pt x="230" y="16"/>
                </a:lnTo>
                <a:lnTo>
                  <a:pt x="222" y="20"/>
                </a:lnTo>
                <a:lnTo>
                  <a:pt x="216" y="24"/>
                </a:lnTo>
                <a:lnTo>
                  <a:pt x="216" y="24"/>
                </a:lnTo>
                <a:lnTo>
                  <a:pt x="204" y="24"/>
                </a:lnTo>
                <a:lnTo>
                  <a:pt x="204" y="24"/>
                </a:lnTo>
                <a:lnTo>
                  <a:pt x="182" y="26"/>
                </a:lnTo>
                <a:lnTo>
                  <a:pt x="164" y="32"/>
                </a:lnTo>
                <a:lnTo>
                  <a:pt x="150" y="40"/>
                </a:lnTo>
                <a:lnTo>
                  <a:pt x="136" y="54"/>
                </a:lnTo>
                <a:lnTo>
                  <a:pt x="124" y="68"/>
                </a:lnTo>
                <a:lnTo>
                  <a:pt x="114" y="84"/>
                </a:lnTo>
                <a:lnTo>
                  <a:pt x="106" y="102"/>
                </a:lnTo>
                <a:lnTo>
                  <a:pt x="100" y="122"/>
                </a:lnTo>
                <a:lnTo>
                  <a:pt x="88" y="160"/>
                </a:lnTo>
                <a:lnTo>
                  <a:pt x="78" y="198"/>
                </a:lnTo>
                <a:lnTo>
                  <a:pt x="68" y="232"/>
                </a:lnTo>
                <a:lnTo>
                  <a:pt x="64" y="244"/>
                </a:lnTo>
                <a:lnTo>
                  <a:pt x="58" y="256"/>
                </a:lnTo>
                <a:lnTo>
                  <a:pt x="58" y="256"/>
                </a:lnTo>
                <a:lnTo>
                  <a:pt x="52" y="268"/>
                </a:lnTo>
                <a:lnTo>
                  <a:pt x="46" y="284"/>
                </a:lnTo>
                <a:lnTo>
                  <a:pt x="46" y="284"/>
                </a:lnTo>
                <a:lnTo>
                  <a:pt x="38" y="292"/>
                </a:lnTo>
                <a:lnTo>
                  <a:pt x="32" y="300"/>
                </a:lnTo>
                <a:lnTo>
                  <a:pt x="30" y="308"/>
                </a:lnTo>
                <a:lnTo>
                  <a:pt x="26" y="316"/>
                </a:lnTo>
                <a:lnTo>
                  <a:pt x="26" y="332"/>
                </a:lnTo>
                <a:lnTo>
                  <a:pt x="28" y="346"/>
                </a:lnTo>
                <a:lnTo>
                  <a:pt x="40" y="378"/>
                </a:lnTo>
                <a:lnTo>
                  <a:pt x="44" y="396"/>
                </a:lnTo>
                <a:lnTo>
                  <a:pt x="46" y="416"/>
                </a:lnTo>
                <a:lnTo>
                  <a:pt x="46" y="416"/>
                </a:lnTo>
                <a:lnTo>
                  <a:pt x="46" y="428"/>
                </a:lnTo>
                <a:lnTo>
                  <a:pt x="40" y="438"/>
                </a:lnTo>
                <a:lnTo>
                  <a:pt x="34" y="444"/>
                </a:lnTo>
                <a:lnTo>
                  <a:pt x="26" y="452"/>
                </a:lnTo>
                <a:lnTo>
                  <a:pt x="12" y="458"/>
                </a:lnTo>
                <a:lnTo>
                  <a:pt x="8" y="460"/>
                </a:lnTo>
                <a:lnTo>
                  <a:pt x="8" y="462"/>
                </a:lnTo>
                <a:lnTo>
                  <a:pt x="8" y="462"/>
                </a:lnTo>
                <a:lnTo>
                  <a:pt x="16" y="462"/>
                </a:lnTo>
                <a:lnTo>
                  <a:pt x="16" y="462"/>
                </a:lnTo>
                <a:lnTo>
                  <a:pt x="26" y="462"/>
                </a:lnTo>
                <a:lnTo>
                  <a:pt x="34" y="460"/>
                </a:lnTo>
                <a:lnTo>
                  <a:pt x="42" y="456"/>
                </a:lnTo>
                <a:lnTo>
                  <a:pt x="50" y="452"/>
                </a:lnTo>
                <a:lnTo>
                  <a:pt x="56" y="448"/>
                </a:lnTo>
                <a:lnTo>
                  <a:pt x="62" y="442"/>
                </a:lnTo>
                <a:lnTo>
                  <a:pt x="66" y="436"/>
                </a:lnTo>
                <a:lnTo>
                  <a:pt x="70" y="428"/>
                </a:lnTo>
                <a:lnTo>
                  <a:pt x="70" y="428"/>
                </a:lnTo>
                <a:lnTo>
                  <a:pt x="72" y="432"/>
                </a:lnTo>
                <a:lnTo>
                  <a:pt x="72" y="432"/>
                </a:lnTo>
                <a:lnTo>
                  <a:pt x="74" y="444"/>
                </a:lnTo>
                <a:lnTo>
                  <a:pt x="72" y="450"/>
                </a:lnTo>
                <a:lnTo>
                  <a:pt x="70" y="456"/>
                </a:lnTo>
                <a:lnTo>
                  <a:pt x="60" y="472"/>
                </a:lnTo>
                <a:lnTo>
                  <a:pt x="40" y="494"/>
                </a:lnTo>
                <a:lnTo>
                  <a:pt x="40" y="494"/>
                </a:lnTo>
                <a:lnTo>
                  <a:pt x="32" y="502"/>
                </a:lnTo>
                <a:lnTo>
                  <a:pt x="26" y="512"/>
                </a:lnTo>
                <a:lnTo>
                  <a:pt x="22" y="520"/>
                </a:lnTo>
                <a:lnTo>
                  <a:pt x="20" y="528"/>
                </a:lnTo>
                <a:lnTo>
                  <a:pt x="18" y="536"/>
                </a:lnTo>
                <a:lnTo>
                  <a:pt x="18" y="544"/>
                </a:lnTo>
                <a:lnTo>
                  <a:pt x="22" y="560"/>
                </a:lnTo>
                <a:lnTo>
                  <a:pt x="28" y="576"/>
                </a:lnTo>
                <a:lnTo>
                  <a:pt x="36" y="592"/>
                </a:lnTo>
                <a:lnTo>
                  <a:pt x="42" y="610"/>
                </a:lnTo>
                <a:lnTo>
                  <a:pt x="46" y="630"/>
                </a:lnTo>
                <a:lnTo>
                  <a:pt x="46" y="630"/>
                </a:lnTo>
                <a:lnTo>
                  <a:pt x="46" y="640"/>
                </a:lnTo>
                <a:lnTo>
                  <a:pt x="44" y="648"/>
                </a:lnTo>
                <a:lnTo>
                  <a:pt x="44" y="648"/>
                </a:lnTo>
                <a:lnTo>
                  <a:pt x="32" y="660"/>
                </a:lnTo>
                <a:lnTo>
                  <a:pt x="22" y="672"/>
                </a:lnTo>
                <a:lnTo>
                  <a:pt x="22" y="672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4" y="678"/>
                </a:lnTo>
                <a:lnTo>
                  <a:pt x="14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2" y="696"/>
                </a:lnTo>
                <a:lnTo>
                  <a:pt x="8" y="718"/>
                </a:lnTo>
                <a:lnTo>
                  <a:pt x="2" y="1044"/>
                </a:lnTo>
                <a:lnTo>
                  <a:pt x="2" y="1046"/>
                </a:lnTo>
                <a:lnTo>
                  <a:pt x="2" y="1046"/>
                </a:lnTo>
                <a:lnTo>
                  <a:pt x="0" y="1060"/>
                </a:lnTo>
                <a:lnTo>
                  <a:pt x="0" y="1078"/>
                </a:lnTo>
                <a:lnTo>
                  <a:pt x="8" y="1146"/>
                </a:lnTo>
                <a:lnTo>
                  <a:pt x="8" y="1146"/>
                </a:lnTo>
                <a:lnTo>
                  <a:pt x="30" y="1320"/>
                </a:lnTo>
                <a:lnTo>
                  <a:pt x="28" y="1320"/>
                </a:lnTo>
                <a:lnTo>
                  <a:pt x="30" y="1346"/>
                </a:lnTo>
                <a:lnTo>
                  <a:pt x="30" y="1346"/>
                </a:lnTo>
                <a:lnTo>
                  <a:pt x="32" y="1360"/>
                </a:lnTo>
                <a:lnTo>
                  <a:pt x="36" y="1372"/>
                </a:lnTo>
                <a:lnTo>
                  <a:pt x="42" y="1382"/>
                </a:lnTo>
                <a:lnTo>
                  <a:pt x="48" y="1390"/>
                </a:lnTo>
                <a:lnTo>
                  <a:pt x="56" y="1398"/>
                </a:lnTo>
                <a:lnTo>
                  <a:pt x="64" y="1402"/>
                </a:lnTo>
                <a:lnTo>
                  <a:pt x="72" y="1406"/>
                </a:lnTo>
                <a:lnTo>
                  <a:pt x="80" y="1406"/>
                </a:lnTo>
                <a:lnTo>
                  <a:pt x="80" y="1406"/>
                </a:lnTo>
                <a:lnTo>
                  <a:pt x="88" y="1404"/>
                </a:lnTo>
                <a:lnTo>
                  <a:pt x="98" y="1400"/>
                </a:lnTo>
                <a:lnTo>
                  <a:pt x="106" y="1394"/>
                </a:lnTo>
                <a:lnTo>
                  <a:pt x="112" y="1384"/>
                </a:lnTo>
                <a:lnTo>
                  <a:pt x="112" y="1384"/>
                </a:lnTo>
                <a:lnTo>
                  <a:pt x="114" y="1384"/>
                </a:lnTo>
                <a:lnTo>
                  <a:pt x="114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20" y="1380"/>
                </a:lnTo>
                <a:lnTo>
                  <a:pt x="122" y="1378"/>
                </a:lnTo>
                <a:lnTo>
                  <a:pt x="122" y="1376"/>
                </a:lnTo>
                <a:lnTo>
                  <a:pt x="118" y="1314"/>
                </a:lnTo>
                <a:lnTo>
                  <a:pt x="118" y="1314"/>
                </a:lnTo>
                <a:lnTo>
                  <a:pt x="116" y="1310"/>
                </a:lnTo>
                <a:lnTo>
                  <a:pt x="98" y="1060"/>
                </a:lnTo>
                <a:lnTo>
                  <a:pt x="98" y="1060"/>
                </a:lnTo>
                <a:lnTo>
                  <a:pt x="96" y="1054"/>
                </a:lnTo>
                <a:lnTo>
                  <a:pt x="114" y="932"/>
                </a:lnTo>
                <a:lnTo>
                  <a:pt x="132" y="1258"/>
                </a:lnTo>
                <a:lnTo>
                  <a:pt x="178" y="2108"/>
                </a:lnTo>
                <a:lnTo>
                  <a:pt x="178" y="2108"/>
                </a:lnTo>
                <a:lnTo>
                  <a:pt x="164" y="2126"/>
                </a:lnTo>
                <a:lnTo>
                  <a:pt x="150" y="2142"/>
                </a:lnTo>
                <a:lnTo>
                  <a:pt x="122" y="2172"/>
                </a:lnTo>
                <a:lnTo>
                  <a:pt x="122" y="2172"/>
                </a:lnTo>
                <a:lnTo>
                  <a:pt x="122" y="2172"/>
                </a:lnTo>
                <a:lnTo>
                  <a:pt x="120" y="2174"/>
                </a:lnTo>
                <a:lnTo>
                  <a:pt x="118" y="2176"/>
                </a:lnTo>
                <a:lnTo>
                  <a:pt x="118" y="2176"/>
                </a:lnTo>
                <a:lnTo>
                  <a:pt x="110" y="2186"/>
                </a:lnTo>
                <a:lnTo>
                  <a:pt x="108" y="2188"/>
                </a:lnTo>
                <a:lnTo>
                  <a:pt x="108" y="2188"/>
                </a:lnTo>
                <a:lnTo>
                  <a:pt x="106" y="2192"/>
                </a:lnTo>
                <a:lnTo>
                  <a:pt x="104" y="2194"/>
                </a:lnTo>
                <a:lnTo>
                  <a:pt x="104" y="2194"/>
                </a:lnTo>
                <a:lnTo>
                  <a:pt x="102" y="2196"/>
                </a:lnTo>
                <a:lnTo>
                  <a:pt x="102" y="2198"/>
                </a:lnTo>
                <a:lnTo>
                  <a:pt x="102" y="2198"/>
                </a:lnTo>
                <a:lnTo>
                  <a:pt x="100" y="2202"/>
                </a:lnTo>
                <a:lnTo>
                  <a:pt x="98" y="2204"/>
                </a:lnTo>
                <a:lnTo>
                  <a:pt x="98" y="2204"/>
                </a:lnTo>
                <a:lnTo>
                  <a:pt x="96" y="2210"/>
                </a:lnTo>
                <a:lnTo>
                  <a:pt x="96" y="2210"/>
                </a:lnTo>
                <a:lnTo>
                  <a:pt x="96" y="2214"/>
                </a:lnTo>
                <a:lnTo>
                  <a:pt x="96" y="2214"/>
                </a:lnTo>
                <a:lnTo>
                  <a:pt x="94" y="2224"/>
                </a:lnTo>
                <a:lnTo>
                  <a:pt x="94" y="2232"/>
                </a:lnTo>
                <a:lnTo>
                  <a:pt x="96" y="2238"/>
                </a:lnTo>
                <a:lnTo>
                  <a:pt x="98" y="2244"/>
                </a:lnTo>
                <a:lnTo>
                  <a:pt x="98" y="2244"/>
                </a:lnTo>
                <a:lnTo>
                  <a:pt x="104" y="2250"/>
                </a:lnTo>
                <a:lnTo>
                  <a:pt x="114" y="2254"/>
                </a:lnTo>
                <a:lnTo>
                  <a:pt x="114" y="2254"/>
                </a:lnTo>
                <a:lnTo>
                  <a:pt x="118" y="2254"/>
                </a:lnTo>
                <a:lnTo>
                  <a:pt x="118" y="2254"/>
                </a:lnTo>
                <a:lnTo>
                  <a:pt x="134" y="2256"/>
                </a:lnTo>
                <a:lnTo>
                  <a:pt x="134" y="2256"/>
                </a:lnTo>
                <a:lnTo>
                  <a:pt x="158" y="2254"/>
                </a:lnTo>
                <a:lnTo>
                  <a:pt x="158" y="2254"/>
                </a:lnTo>
                <a:lnTo>
                  <a:pt x="162" y="2254"/>
                </a:lnTo>
                <a:lnTo>
                  <a:pt x="162" y="2254"/>
                </a:lnTo>
                <a:lnTo>
                  <a:pt x="164" y="2252"/>
                </a:lnTo>
                <a:lnTo>
                  <a:pt x="164" y="2252"/>
                </a:lnTo>
                <a:lnTo>
                  <a:pt x="182" y="2248"/>
                </a:lnTo>
                <a:lnTo>
                  <a:pt x="184" y="2248"/>
                </a:lnTo>
                <a:lnTo>
                  <a:pt x="184" y="2248"/>
                </a:lnTo>
                <a:lnTo>
                  <a:pt x="190" y="2246"/>
                </a:lnTo>
                <a:lnTo>
                  <a:pt x="192" y="2244"/>
                </a:lnTo>
                <a:lnTo>
                  <a:pt x="192" y="2244"/>
                </a:lnTo>
                <a:lnTo>
                  <a:pt x="198" y="2242"/>
                </a:lnTo>
                <a:lnTo>
                  <a:pt x="198" y="2242"/>
                </a:lnTo>
                <a:lnTo>
                  <a:pt x="198" y="2242"/>
                </a:lnTo>
                <a:lnTo>
                  <a:pt x="206" y="2238"/>
                </a:lnTo>
                <a:lnTo>
                  <a:pt x="206" y="2238"/>
                </a:lnTo>
                <a:lnTo>
                  <a:pt x="206" y="2238"/>
                </a:lnTo>
                <a:lnTo>
                  <a:pt x="212" y="2234"/>
                </a:lnTo>
                <a:lnTo>
                  <a:pt x="212" y="2234"/>
                </a:lnTo>
                <a:lnTo>
                  <a:pt x="212" y="2234"/>
                </a:lnTo>
                <a:lnTo>
                  <a:pt x="218" y="2230"/>
                </a:lnTo>
                <a:lnTo>
                  <a:pt x="218" y="2230"/>
                </a:lnTo>
                <a:lnTo>
                  <a:pt x="218" y="2230"/>
                </a:lnTo>
                <a:lnTo>
                  <a:pt x="224" y="2226"/>
                </a:lnTo>
                <a:lnTo>
                  <a:pt x="224" y="2226"/>
                </a:lnTo>
                <a:lnTo>
                  <a:pt x="228" y="2224"/>
                </a:lnTo>
                <a:lnTo>
                  <a:pt x="230" y="2222"/>
                </a:lnTo>
                <a:lnTo>
                  <a:pt x="230" y="2222"/>
                </a:lnTo>
                <a:lnTo>
                  <a:pt x="234" y="2220"/>
                </a:lnTo>
                <a:lnTo>
                  <a:pt x="236" y="2220"/>
                </a:lnTo>
                <a:lnTo>
                  <a:pt x="236" y="2220"/>
                </a:lnTo>
                <a:lnTo>
                  <a:pt x="238" y="2218"/>
                </a:lnTo>
                <a:lnTo>
                  <a:pt x="240" y="2218"/>
                </a:lnTo>
                <a:lnTo>
                  <a:pt x="240" y="2218"/>
                </a:lnTo>
                <a:lnTo>
                  <a:pt x="244" y="2216"/>
                </a:lnTo>
                <a:lnTo>
                  <a:pt x="244" y="2216"/>
                </a:lnTo>
                <a:lnTo>
                  <a:pt x="252" y="2214"/>
                </a:lnTo>
                <a:lnTo>
                  <a:pt x="252" y="2214"/>
                </a:lnTo>
                <a:lnTo>
                  <a:pt x="256" y="2212"/>
                </a:lnTo>
                <a:lnTo>
                  <a:pt x="256" y="2212"/>
                </a:lnTo>
                <a:lnTo>
                  <a:pt x="260" y="2210"/>
                </a:lnTo>
                <a:lnTo>
                  <a:pt x="260" y="2210"/>
                </a:lnTo>
                <a:lnTo>
                  <a:pt x="262" y="2210"/>
                </a:lnTo>
                <a:lnTo>
                  <a:pt x="262" y="2210"/>
                </a:lnTo>
                <a:lnTo>
                  <a:pt x="266" y="2208"/>
                </a:lnTo>
                <a:lnTo>
                  <a:pt x="266" y="2208"/>
                </a:lnTo>
                <a:lnTo>
                  <a:pt x="268" y="2206"/>
                </a:lnTo>
                <a:lnTo>
                  <a:pt x="268" y="2206"/>
                </a:lnTo>
                <a:lnTo>
                  <a:pt x="272" y="2204"/>
                </a:lnTo>
                <a:lnTo>
                  <a:pt x="274" y="2202"/>
                </a:lnTo>
                <a:lnTo>
                  <a:pt x="274" y="2202"/>
                </a:lnTo>
                <a:lnTo>
                  <a:pt x="276" y="2200"/>
                </a:lnTo>
                <a:lnTo>
                  <a:pt x="278" y="2198"/>
                </a:lnTo>
                <a:lnTo>
                  <a:pt x="278" y="2198"/>
                </a:lnTo>
                <a:lnTo>
                  <a:pt x="280" y="2194"/>
                </a:lnTo>
                <a:lnTo>
                  <a:pt x="282" y="2192"/>
                </a:lnTo>
                <a:lnTo>
                  <a:pt x="282" y="2192"/>
                </a:lnTo>
                <a:lnTo>
                  <a:pt x="284" y="2190"/>
                </a:lnTo>
                <a:lnTo>
                  <a:pt x="284" y="2188"/>
                </a:lnTo>
                <a:lnTo>
                  <a:pt x="284" y="2188"/>
                </a:lnTo>
                <a:lnTo>
                  <a:pt x="286" y="2182"/>
                </a:lnTo>
                <a:lnTo>
                  <a:pt x="286" y="2182"/>
                </a:lnTo>
                <a:lnTo>
                  <a:pt x="286" y="2182"/>
                </a:lnTo>
                <a:lnTo>
                  <a:pt x="288" y="2168"/>
                </a:lnTo>
                <a:lnTo>
                  <a:pt x="288" y="2166"/>
                </a:lnTo>
                <a:lnTo>
                  <a:pt x="288" y="2166"/>
                </a:lnTo>
                <a:lnTo>
                  <a:pt x="286" y="2160"/>
                </a:lnTo>
                <a:lnTo>
                  <a:pt x="286" y="2160"/>
                </a:lnTo>
                <a:lnTo>
                  <a:pt x="286" y="2158"/>
                </a:lnTo>
                <a:lnTo>
                  <a:pt x="286" y="2158"/>
                </a:lnTo>
                <a:lnTo>
                  <a:pt x="286" y="2152"/>
                </a:lnTo>
                <a:lnTo>
                  <a:pt x="286" y="2152"/>
                </a:lnTo>
                <a:lnTo>
                  <a:pt x="286" y="2148"/>
                </a:lnTo>
                <a:lnTo>
                  <a:pt x="286" y="2148"/>
                </a:lnTo>
                <a:lnTo>
                  <a:pt x="284" y="2142"/>
                </a:lnTo>
                <a:lnTo>
                  <a:pt x="284" y="2142"/>
                </a:lnTo>
                <a:lnTo>
                  <a:pt x="284" y="2138"/>
                </a:lnTo>
                <a:lnTo>
                  <a:pt x="284" y="2138"/>
                </a:lnTo>
                <a:lnTo>
                  <a:pt x="282" y="2132"/>
                </a:lnTo>
                <a:lnTo>
                  <a:pt x="282" y="2132"/>
                </a:lnTo>
                <a:lnTo>
                  <a:pt x="282" y="2128"/>
                </a:lnTo>
                <a:lnTo>
                  <a:pt x="282" y="2128"/>
                </a:lnTo>
                <a:lnTo>
                  <a:pt x="280" y="2126"/>
                </a:lnTo>
                <a:lnTo>
                  <a:pt x="280" y="2126"/>
                </a:lnTo>
                <a:lnTo>
                  <a:pt x="280" y="2126"/>
                </a:lnTo>
                <a:lnTo>
                  <a:pt x="276" y="2108"/>
                </a:lnTo>
                <a:lnTo>
                  <a:pt x="294" y="1504"/>
                </a:lnTo>
                <a:lnTo>
                  <a:pt x="314" y="1504"/>
                </a:lnTo>
                <a:lnTo>
                  <a:pt x="336" y="1504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48" y="2130"/>
                </a:lnTo>
                <a:lnTo>
                  <a:pt x="344" y="2150"/>
                </a:lnTo>
                <a:lnTo>
                  <a:pt x="342" y="2168"/>
                </a:lnTo>
                <a:lnTo>
                  <a:pt x="344" y="2182"/>
                </a:lnTo>
                <a:lnTo>
                  <a:pt x="348" y="2194"/>
                </a:lnTo>
                <a:lnTo>
                  <a:pt x="356" y="2202"/>
                </a:lnTo>
                <a:lnTo>
                  <a:pt x="368" y="2210"/>
                </a:lnTo>
                <a:lnTo>
                  <a:pt x="384" y="2216"/>
                </a:lnTo>
                <a:lnTo>
                  <a:pt x="384" y="2216"/>
                </a:lnTo>
                <a:lnTo>
                  <a:pt x="396" y="2222"/>
                </a:lnTo>
                <a:lnTo>
                  <a:pt x="410" y="2230"/>
                </a:lnTo>
                <a:lnTo>
                  <a:pt x="424" y="2238"/>
                </a:lnTo>
                <a:lnTo>
                  <a:pt x="442" y="2246"/>
                </a:lnTo>
                <a:lnTo>
                  <a:pt x="444" y="2246"/>
                </a:lnTo>
                <a:lnTo>
                  <a:pt x="444" y="2248"/>
                </a:lnTo>
                <a:lnTo>
                  <a:pt x="444" y="2248"/>
                </a:lnTo>
                <a:lnTo>
                  <a:pt x="448" y="2248"/>
                </a:lnTo>
                <a:lnTo>
                  <a:pt x="450" y="2248"/>
                </a:lnTo>
                <a:lnTo>
                  <a:pt x="452" y="2250"/>
                </a:lnTo>
                <a:lnTo>
                  <a:pt x="452" y="2250"/>
                </a:lnTo>
                <a:lnTo>
                  <a:pt x="452" y="2250"/>
                </a:lnTo>
                <a:lnTo>
                  <a:pt x="454" y="2250"/>
                </a:lnTo>
                <a:lnTo>
                  <a:pt x="454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72" y="2254"/>
                </a:lnTo>
                <a:lnTo>
                  <a:pt x="472" y="2254"/>
                </a:lnTo>
                <a:lnTo>
                  <a:pt x="476" y="2254"/>
                </a:lnTo>
                <a:lnTo>
                  <a:pt x="476" y="2254"/>
                </a:lnTo>
                <a:lnTo>
                  <a:pt x="478" y="2254"/>
                </a:lnTo>
                <a:lnTo>
                  <a:pt x="478" y="2254"/>
                </a:lnTo>
                <a:lnTo>
                  <a:pt x="484" y="2256"/>
                </a:lnTo>
                <a:lnTo>
                  <a:pt x="486" y="2256"/>
                </a:lnTo>
                <a:lnTo>
                  <a:pt x="486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4" y="2256"/>
                </a:lnTo>
                <a:lnTo>
                  <a:pt x="494" y="2256"/>
                </a:lnTo>
                <a:lnTo>
                  <a:pt x="504" y="2256"/>
                </a:lnTo>
                <a:lnTo>
                  <a:pt x="514" y="2254"/>
                </a:lnTo>
                <a:lnTo>
                  <a:pt x="514" y="2254"/>
                </a:lnTo>
                <a:lnTo>
                  <a:pt x="516" y="2254"/>
                </a:lnTo>
                <a:lnTo>
                  <a:pt x="516" y="2254"/>
                </a:lnTo>
                <a:lnTo>
                  <a:pt x="522" y="2252"/>
                </a:lnTo>
                <a:lnTo>
                  <a:pt x="526" y="2250"/>
                </a:lnTo>
                <a:lnTo>
                  <a:pt x="532" y="2242"/>
                </a:lnTo>
                <a:lnTo>
                  <a:pt x="532" y="2242"/>
                </a:lnTo>
                <a:lnTo>
                  <a:pt x="534" y="2236"/>
                </a:lnTo>
                <a:lnTo>
                  <a:pt x="536" y="2228"/>
                </a:lnTo>
                <a:lnTo>
                  <a:pt x="536" y="2220"/>
                </a:lnTo>
                <a:lnTo>
                  <a:pt x="534" y="2210"/>
                </a:lnTo>
                <a:lnTo>
                  <a:pt x="534" y="2210"/>
                </a:lnTo>
                <a:lnTo>
                  <a:pt x="530" y="2204"/>
                </a:lnTo>
                <a:lnTo>
                  <a:pt x="530" y="2204"/>
                </a:lnTo>
                <a:lnTo>
                  <a:pt x="530" y="2204"/>
                </a:lnTo>
                <a:lnTo>
                  <a:pt x="528" y="2198"/>
                </a:lnTo>
                <a:lnTo>
                  <a:pt x="528" y="2198"/>
                </a:lnTo>
                <a:lnTo>
                  <a:pt x="528" y="2198"/>
                </a:lnTo>
                <a:lnTo>
                  <a:pt x="524" y="2192"/>
                </a:lnTo>
                <a:lnTo>
                  <a:pt x="524" y="2192"/>
                </a:lnTo>
                <a:lnTo>
                  <a:pt x="524" y="2192"/>
                </a:lnTo>
                <a:lnTo>
                  <a:pt x="508" y="2172"/>
                </a:lnTo>
                <a:lnTo>
                  <a:pt x="508" y="2172"/>
                </a:lnTo>
                <a:lnTo>
                  <a:pt x="508" y="2172"/>
                </a:lnTo>
                <a:lnTo>
                  <a:pt x="480" y="2142"/>
                </a:lnTo>
                <a:lnTo>
                  <a:pt x="464" y="2126"/>
                </a:lnTo>
                <a:lnTo>
                  <a:pt x="450" y="2108"/>
                </a:lnTo>
                <a:lnTo>
                  <a:pt x="450" y="2106"/>
                </a:lnTo>
                <a:lnTo>
                  <a:pt x="498" y="1258"/>
                </a:lnTo>
                <a:lnTo>
                  <a:pt x="514" y="950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60"/>
                </a:lnTo>
                <a:lnTo>
                  <a:pt x="522" y="1146"/>
                </a:lnTo>
                <a:lnTo>
                  <a:pt x="508" y="1310"/>
                </a:lnTo>
                <a:lnTo>
                  <a:pt x="508" y="1310"/>
                </a:lnTo>
                <a:lnTo>
                  <a:pt x="508" y="1314"/>
                </a:lnTo>
                <a:lnTo>
                  <a:pt x="504" y="1376"/>
                </a:lnTo>
                <a:lnTo>
                  <a:pt x="504" y="1376"/>
                </a:lnTo>
                <a:lnTo>
                  <a:pt x="504" y="1378"/>
                </a:lnTo>
                <a:lnTo>
                  <a:pt x="506" y="1380"/>
                </a:lnTo>
                <a:lnTo>
                  <a:pt x="510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4" y="1384"/>
                </a:lnTo>
                <a:lnTo>
                  <a:pt x="514" y="1384"/>
                </a:lnTo>
                <a:lnTo>
                  <a:pt x="518" y="1392"/>
                </a:lnTo>
                <a:lnTo>
                  <a:pt x="524" y="1398"/>
                </a:lnTo>
                <a:lnTo>
                  <a:pt x="530" y="1402"/>
                </a:lnTo>
                <a:lnTo>
                  <a:pt x="536" y="1404"/>
                </a:lnTo>
                <a:lnTo>
                  <a:pt x="538" y="1404"/>
                </a:lnTo>
                <a:lnTo>
                  <a:pt x="538" y="1404"/>
                </a:lnTo>
                <a:lnTo>
                  <a:pt x="540" y="1406"/>
                </a:lnTo>
                <a:lnTo>
                  <a:pt x="540" y="1406"/>
                </a:lnTo>
                <a:lnTo>
                  <a:pt x="542" y="1406"/>
                </a:lnTo>
                <a:lnTo>
                  <a:pt x="544" y="1406"/>
                </a:lnTo>
                <a:lnTo>
                  <a:pt x="544" y="1406"/>
                </a:lnTo>
                <a:lnTo>
                  <a:pt x="546" y="1406"/>
                </a:lnTo>
                <a:lnTo>
                  <a:pt x="546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56" y="1404"/>
                </a:lnTo>
                <a:lnTo>
                  <a:pt x="564" y="1402"/>
                </a:lnTo>
                <a:lnTo>
                  <a:pt x="572" y="1396"/>
                </a:lnTo>
                <a:lnTo>
                  <a:pt x="578" y="1390"/>
                </a:lnTo>
                <a:lnTo>
                  <a:pt x="584" y="1382"/>
                </a:lnTo>
                <a:lnTo>
                  <a:pt x="590" y="1372"/>
                </a:lnTo>
                <a:lnTo>
                  <a:pt x="592" y="1360"/>
                </a:lnTo>
                <a:lnTo>
                  <a:pt x="596" y="1346"/>
                </a:lnTo>
                <a:lnTo>
                  <a:pt x="598" y="1320"/>
                </a:lnTo>
                <a:lnTo>
                  <a:pt x="596" y="1320"/>
                </a:lnTo>
                <a:lnTo>
                  <a:pt x="616" y="1146"/>
                </a:lnTo>
                <a:lnTo>
                  <a:pt x="616" y="1146"/>
                </a:lnTo>
                <a:lnTo>
                  <a:pt x="626" y="1078"/>
                </a:lnTo>
                <a:lnTo>
                  <a:pt x="626" y="1078"/>
                </a:lnTo>
                <a:lnTo>
                  <a:pt x="626" y="1060"/>
                </a:lnTo>
                <a:lnTo>
                  <a:pt x="624" y="1046"/>
                </a:lnTo>
                <a:lnTo>
                  <a:pt x="624" y="1044"/>
                </a:lnTo>
                <a:lnTo>
                  <a:pt x="618" y="718"/>
                </a:lnTo>
                <a:lnTo>
                  <a:pt x="618" y="718"/>
                </a:lnTo>
                <a:lnTo>
                  <a:pt x="616" y="706"/>
                </a:lnTo>
                <a:lnTo>
                  <a:pt x="614" y="694"/>
                </a:lnTo>
                <a:lnTo>
                  <a:pt x="612" y="684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10" y="676"/>
                </a:lnTo>
                <a:lnTo>
                  <a:pt x="608" y="676"/>
                </a:lnTo>
                <a:lnTo>
                  <a:pt x="604" y="672"/>
                </a:lnTo>
                <a:lnTo>
                  <a:pt x="604" y="672"/>
                </a:lnTo>
                <a:lnTo>
                  <a:pt x="594" y="658"/>
                </a:lnTo>
                <a:lnTo>
                  <a:pt x="580" y="646"/>
                </a:lnTo>
                <a:lnTo>
                  <a:pt x="580" y="646"/>
                </a:lnTo>
                <a:lnTo>
                  <a:pt x="576" y="636"/>
                </a:lnTo>
                <a:lnTo>
                  <a:pt x="576" y="626"/>
                </a:lnTo>
                <a:lnTo>
                  <a:pt x="576" y="626"/>
                </a:lnTo>
                <a:lnTo>
                  <a:pt x="582" y="606"/>
                </a:lnTo>
                <a:lnTo>
                  <a:pt x="588" y="588"/>
                </a:lnTo>
                <a:lnTo>
                  <a:pt x="596" y="572"/>
                </a:lnTo>
                <a:lnTo>
                  <a:pt x="604" y="556"/>
                </a:lnTo>
                <a:lnTo>
                  <a:pt x="608" y="540"/>
                </a:lnTo>
                <a:lnTo>
                  <a:pt x="608" y="532"/>
                </a:lnTo>
                <a:lnTo>
                  <a:pt x="608" y="524"/>
                </a:lnTo>
                <a:lnTo>
                  <a:pt x="606" y="516"/>
                </a:lnTo>
                <a:lnTo>
                  <a:pt x="602" y="508"/>
                </a:lnTo>
                <a:lnTo>
                  <a:pt x="596" y="498"/>
                </a:lnTo>
                <a:lnTo>
                  <a:pt x="588" y="490"/>
                </a:lnTo>
                <a:lnTo>
                  <a:pt x="588" y="490"/>
                </a:lnTo>
                <a:lnTo>
                  <a:pt x="574" y="474"/>
                </a:lnTo>
                <a:lnTo>
                  <a:pt x="566" y="462"/>
                </a:lnTo>
                <a:lnTo>
                  <a:pt x="560" y="452"/>
                </a:lnTo>
                <a:lnTo>
                  <a:pt x="556" y="442"/>
                </a:lnTo>
                <a:lnTo>
                  <a:pt x="556" y="442"/>
                </a:lnTo>
                <a:lnTo>
                  <a:pt x="558" y="436"/>
                </a:lnTo>
                <a:lnTo>
                  <a:pt x="558" y="436"/>
                </a:lnTo>
                <a:lnTo>
                  <a:pt x="566" y="446"/>
                </a:lnTo>
                <a:lnTo>
                  <a:pt x="576" y="454"/>
                </a:lnTo>
                <a:lnTo>
                  <a:pt x="578" y="456"/>
                </a:lnTo>
                <a:lnTo>
                  <a:pt x="578" y="456"/>
                </a:lnTo>
                <a:lnTo>
                  <a:pt x="582" y="458"/>
                </a:lnTo>
                <a:lnTo>
                  <a:pt x="584" y="458"/>
                </a:lnTo>
                <a:lnTo>
                  <a:pt x="584" y="458"/>
                </a:lnTo>
                <a:lnTo>
                  <a:pt x="592" y="460"/>
                </a:lnTo>
                <a:lnTo>
                  <a:pt x="592" y="460"/>
                </a:lnTo>
                <a:lnTo>
                  <a:pt x="596" y="462"/>
                </a:lnTo>
                <a:lnTo>
                  <a:pt x="596" y="462"/>
                </a:lnTo>
                <a:lnTo>
                  <a:pt x="598" y="462"/>
                </a:lnTo>
                <a:lnTo>
                  <a:pt x="598" y="462"/>
                </a:lnTo>
                <a:lnTo>
                  <a:pt x="604" y="462"/>
                </a:lnTo>
                <a:lnTo>
                  <a:pt x="604" y="462"/>
                </a:lnTo>
                <a:lnTo>
                  <a:pt x="606" y="462"/>
                </a:lnTo>
                <a:lnTo>
                  <a:pt x="606" y="462"/>
                </a:lnTo>
                <a:lnTo>
                  <a:pt x="608" y="462"/>
                </a:lnTo>
                <a:lnTo>
                  <a:pt x="608" y="462"/>
                </a:lnTo>
                <a:lnTo>
                  <a:pt x="614" y="462"/>
                </a:lnTo>
                <a:lnTo>
                  <a:pt x="614" y="462"/>
                </a:lnTo>
                <a:lnTo>
                  <a:pt x="616" y="460"/>
                </a:lnTo>
                <a:lnTo>
                  <a:pt x="612" y="458"/>
                </a:lnTo>
                <a:lnTo>
                  <a:pt x="598" y="452"/>
                </a:lnTo>
                <a:lnTo>
                  <a:pt x="590" y="444"/>
                </a:lnTo>
                <a:lnTo>
                  <a:pt x="582" y="438"/>
                </a:lnTo>
                <a:lnTo>
                  <a:pt x="578" y="428"/>
                </a:lnTo>
                <a:lnTo>
                  <a:pt x="576" y="416"/>
                </a:lnTo>
                <a:lnTo>
                  <a:pt x="576" y="416"/>
                </a:lnTo>
                <a:lnTo>
                  <a:pt x="578" y="400"/>
                </a:lnTo>
                <a:lnTo>
                  <a:pt x="582" y="386"/>
                </a:lnTo>
                <a:lnTo>
                  <a:pt x="590" y="362"/>
                </a:lnTo>
                <a:lnTo>
                  <a:pt x="594" y="348"/>
                </a:lnTo>
                <a:lnTo>
                  <a:pt x="596" y="338"/>
                </a:lnTo>
                <a:lnTo>
                  <a:pt x="598" y="326"/>
                </a:lnTo>
                <a:lnTo>
                  <a:pt x="596" y="314"/>
                </a:lnTo>
                <a:lnTo>
                  <a:pt x="596" y="314"/>
                </a:lnTo>
                <a:lnTo>
                  <a:pt x="594" y="300"/>
                </a:lnTo>
                <a:lnTo>
                  <a:pt x="588" y="284"/>
                </a:lnTo>
                <a:lnTo>
                  <a:pt x="566" y="244"/>
                </a:lnTo>
                <a:lnTo>
                  <a:pt x="566" y="244"/>
                </a:lnTo>
                <a:lnTo>
                  <a:pt x="556" y="222"/>
                </a:lnTo>
                <a:lnTo>
                  <a:pt x="548" y="204"/>
                </a:lnTo>
                <a:lnTo>
                  <a:pt x="542" y="180"/>
                </a:lnTo>
                <a:lnTo>
                  <a:pt x="538" y="166"/>
                </a:lnTo>
                <a:lnTo>
                  <a:pt x="530" y="148"/>
                </a:lnTo>
                <a:lnTo>
                  <a:pt x="516" y="122"/>
                </a:lnTo>
                <a:lnTo>
                  <a:pt x="494" y="86"/>
                </a:lnTo>
                <a:lnTo>
                  <a:pt x="494" y="86"/>
                </a:lnTo>
                <a:lnTo>
                  <a:pt x="480" y="66"/>
                </a:lnTo>
                <a:lnTo>
                  <a:pt x="464" y="48"/>
                </a:lnTo>
                <a:lnTo>
                  <a:pt x="444" y="34"/>
                </a:lnTo>
                <a:lnTo>
                  <a:pt x="424" y="22"/>
                </a:lnTo>
                <a:lnTo>
                  <a:pt x="404" y="14"/>
                </a:lnTo>
                <a:lnTo>
                  <a:pt x="382" y="8"/>
                </a:lnTo>
                <a:lnTo>
                  <a:pt x="360" y="2"/>
                </a:lnTo>
                <a:lnTo>
                  <a:pt x="338" y="0"/>
                </a:lnTo>
                <a:lnTo>
                  <a:pt x="338" y="0"/>
                </a:lnTo>
                <a:lnTo>
                  <a:pt x="338" y="0"/>
                </a:lnTo>
                <a:lnTo>
                  <a:pt x="328" y="0"/>
                </a:lnTo>
                <a:lnTo>
                  <a:pt x="328" y="0"/>
                </a:lnTo>
                <a:lnTo>
                  <a:pt x="324" y="0"/>
                </a:lnTo>
                <a:lnTo>
                  <a:pt x="324" y="0"/>
                </a:lnTo>
                <a:lnTo>
                  <a:pt x="318" y="0"/>
                </a:lnTo>
                <a:lnTo>
                  <a:pt x="318" y="0"/>
                </a:lnTo>
                <a:lnTo>
                  <a:pt x="316" y="0"/>
                </a:lnTo>
                <a:lnTo>
                  <a:pt x="3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44" name="Freeform 5">
            <a:extLst>
              <a:ext uri="{FF2B5EF4-FFF2-40B4-BE49-F238E27FC236}">
                <a16:creationId xmlns:a16="http://schemas.microsoft.com/office/drawing/2014/main" id="{FBCEA0FE-B1B4-9A48-B31E-1E8B7F560AD9}"/>
              </a:ext>
            </a:extLst>
          </p:cNvPr>
          <p:cNvSpPr>
            <a:spLocks/>
          </p:cNvSpPr>
          <p:nvPr/>
        </p:nvSpPr>
        <p:spPr bwMode="auto">
          <a:xfrm>
            <a:off x="11052432" y="400568"/>
            <a:ext cx="158071" cy="422956"/>
          </a:xfrm>
          <a:custGeom>
            <a:avLst/>
            <a:gdLst>
              <a:gd name="T0" fmla="*/ 318 w 882"/>
              <a:gd name="T1" fmla="*/ 22 h 2360"/>
              <a:gd name="T2" fmla="*/ 218 w 882"/>
              <a:gd name="T3" fmla="*/ 108 h 2360"/>
              <a:gd name="T4" fmla="*/ 184 w 882"/>
              <a:gd name="T5" fmla="*/ 278 h 2360"/>
              <a:gd name="T6" fmla="*/ 172 w 882"/>
              <a:gd name="T7" fmla="*/ 308 h 2360"/>
              <a:gd name="T8" fmla="*/ 154 w 882"/>
              <a:gd name="T9" fmla="*/ 352 h 2360"/>
              <a:gd name="T10" fmla="*/ 184 w 882"/>
              <a:gd name="T11" fmla="*/ 414 h 2360"/>
              <a:gd name="T12" fmla="*/ 208 w 882"/>
              <a:gd name="T13" fmla="*/ 422 h 2360"/>
              <a:gd name="T14" fmla="*/ 254 w 882"/>
              <a:gd name="T15" fmla="*/ 548 h 2360"/>
              <a:gd name="T16" fmla="*/ 324 w 882"/>
              <a:gd name="T17" fmla="*/ 682 h 2360"/>
              <a:gd name="T18" fmla="*/ 182 w 882"/>
              <a:gd name="T19" fmla="*/ 702 h 2360"/>
              <a:gd name="T20" fmla="*/ 38 w 882"/>
              <a:gd name="T21" fmla="*/ 1098 h 2360"/>
              <a:gd name="T22" fmla="*/ 4 w 882"/>
              <a:gd name="T23" fmla="*/ 1400 h 2360"/>
              <a:gd name="T24" fmla="*/ 12 w 882"/>
              <a:gd name="T25" fmla="*/ 1492 h 2360"/>
              <a:gd name="T26" fmla="*/ 86 w 882"/>
              <a:gd name="T27" fmla="*/ 1538 h 2360"/>
              <a:gd name="T28" fmla="*/ 142 w 882"/>
              <a:gd name="T29" fmla="*/ 1516 h 2360"/>
              <a:gd name="T30" fmla="*/ 168 w 882"/>
              <a:gd name="T31" fmla="*/ 1448 h 2360"/>
              <a:gd name="T32" fmla="*/ 208 w 882"/>
              <a:gd name="T33" fmla="*/ 1138 h 2360"/>
              <a:gd name="T34" fmla="*/ 208 w 882"/>
              <a:gd name="T35" fmla="*/ 2204 h 2360"/>
              <a:gd name="T36" fmla="*/ 140 w 882"/>
              <a:gd name="T37" fmla="*/ 2294 h 2360"/>
              <a:gd name="T38" fmla="*/ 170 w 882"/>
              <a:gd name="T39" fmla="*/ 2356 h 2360"/>
              <a:gd name="T40" fmla="*/ 246 w 882"/>
              <a:gd name="T41" fmla="*/ 2352 h 2360"/>
              <a:gd name="T42" fmla="*/ 338 w 882"/>
              <a:gd name="T43" fmla="*/ 2302 h 2360"/>
              <a:gd name="T44" fmla="*/ 394 w 882"/>
              <a:gd name="T45" fmla="*/ 2256 h 2360"/>
              <a:gd name="T46" fmla="*/ 400 w 882"/>
              <a:gd name="T47" fmla="*/ 1590 h 2360"/>
              <a:gd name="T48" fmla="*/ 424 w 882"/>
              <a:gd name="T49" fmla="*/ 1552 h 2360"/>
              <a:gd name="T50" fmla="*/ 460 w 882"/>
              <a:gd name="T51" fmla="*/ 1556 h 2360"/>
              <a:gd name="T52" fmla="*/ 478 w 882"/>
              <a:gd name="T53" fmla="*/ 2204 h 2360"/>
              <a:gd name="T54" fmla="*/ 480 w 882"/>
              <a:gd name="T55" fmla="*/ 2240 h 2360"/>
              <a:gd name="T56" fmla="*/ 538 w 882"/>
              <a:gd name="T57" fmla="*/ 2302 h 2360"/>
              <a:gd name="T58" fmla="*/ 612 w 882"/>
              <a:gd name="T59" fmla="*/ 2346 h 2360"/>
              <a:gd name="T60" fmla="*/ 678 w 882"/>
              <a:gd name="T61" fmla="*/ 2358 h 2360"/>
              <a:gd name="T62" fmla="*/ 734 w 882"/>
              <a:gd name="T63" fmla="*/ 2336 h 2360"/>
              <a:gd name="T64" fmla="*/ 726 w 882"/>
              <a:gd name="T65" fmla="*/ 2272 h 2360"/>
              <a:gd name="T66" fmla="*/ 672 w 882"/>
              <a:gd name="T67" fmla="*/ 1358 h 2360"/>
              <a:gd name="T68" fmla="*/ 710 w 882"/>
              <a:gd name="T69" fmla="*/ 1420 h 2360"/>
              <a:gd name="T70" fmla="*/ 720 w 882"/>
              <a:gd name="T71" fmla="*/ 1504 h 2360"/>
              <a:gd name="T72" fmla="*/ 738 w 882"/>
              <a:gd name="T73" fmla="*/ 1516 h 2360"/>
              <a:gd name="T74" fmla="*/ 766 w 882"/>
              <a:gd name="T75" fmla="*/ 1534 h 2360"/>
              <a:gd name="T76" fmla="*/ 784 w 882"/>
              <a:gd name="T77" fmla="*/ 1538 h 2360"/>
              <a:gd name="T78" fmla="*/ 802 w 882"/>
              <a:gd name="T79" fmla="*/ 1538 h 2360"/>
              <a:gd name="T80" fmla="*/ 812 w 882"/>
              <a:gd name="T81" fmla="*/ 1536 h 2360"/>
              <a:gd name="T82" fmla="*/ 878 w 882"/>
              <a:gd name="T83" fmla="*/ 1468 h 2360"/>
              <a:gd name="T84" fmla="*/ 846 w 882"/>
              <a:gd name="T85" fmla="*/ 1120 h 2360"/>
              <a:gd name="T86" fmla="*/ 726 w 882"/>
              <a:gd name="T87" fmla="*/ 734 h 2360"/>
              <a:gd name="T88" fmla="*/ 682 w 882"/>
              <a:gd name="T89" fmla="*/ 692 h 2360"/>
              <a:gd name="T90" fmla="*/ 546 w 882"/>
              <a:gd name="T91" fmla="*/ 652 h 2360"/>
              <a:gd name="T92" fmla="*/ 576 w 882"/>
              <a:gd name="T93" fmla="*/ 594 h 2360"/>
              <a:gd name="T94" fmla="*/ 654 w 882"/>
              <a:gd name="T95" fmla="*/ 494 h 2360"/>
              <a:gd name="T96" fmla="*/ 676 w 882"/>
              <a:gd name="T97" fmla="*/ 422 h 2360"/>
              <a:gd name="T98" fmla="*/ 682 w 882"/>
              <a:gd name="T99" fmla="*/ 422 h 2360"/>
              <a:gd name="T100" fmla="*/ 724 w 882"/>
              <a:gd name="T101" fmla="*/ 364 h 2360"/>
              <a:gd name="T102" fmla="*/ 712 w 882"/>
              <a:gd name="T103" fmla="*/ 310 h 2360"/>
              <a:gd name="T104" fmla="*/ 708 w 882"/>
              <a:gd name="T105" fmla="*/ 262 h 2360"/>
              <a:gd name="T106" fmla="*/ 700 w 882"/>
              <a:gd name="T107" fmla="*/ 132 h 2360"/>
              <a:gd name="T108" fmla="*/ 632 w 882"/>
              <a:gd name="T109" fmla="*/ 62 h 2360"/>
              <a:gd name="T110" fmla="*/ 530 w 882"/>
              <a:gd name="T111" fmla="*/ 18 h 2360"/>
              <a:gd name="T112" fmla="*/ 440 w 882"/>
              <a:gd name="T113" fmla="*/ 0 h 2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82" h="2360">
                <a:moveTo>
                  <a:pt x="426" y="0"/>
                </a:moveTo>
                <a:lnTo>
                  <a:pt x="426" y="0"/>
                </a:lnTo>
                <a:lnTo>
                  <a:pt x="398" y="2"/>
                </a:lnTo>
                <a:lnTo>
                  <a:pt x="370" y="6"/>
                </a:lnTo>
                <a:lnTo>
                  <a:pt x="344" y="12"/>
                </a:lnTo>
                <a:lnTo>
                  <a:pt x="318" y="22"/>
                </a:lnTo>
                <a:lnTo>
                  <a:pt x="294" y="34"/>
                </a:lnTo>
                <a:lnTo>
                  <a:pt x="272" y="48"/>
                </a:lnTo>
                <a:lnTo>
                  <a:pt x="250" y="66"/>
                </a:lnTo>
                <a:lnTo>
                  <a:pt x="232" y="86"/>
                </a:lnTo>
                <a:lnTo>
                  <a:pt x="232" y="86"/>
                </a:lnTo>
                <a:lnTo>
                  <a:pt x="218" y="108"/>
                </a:lnTo>
                <a:lnTo>
                  <a:pt x="206" y="134"/>
                </a:lnTo>
                <a:lnTo>
                  <a:pt x="196" y="160"/>
                </a:lnTo>
                <a:lnTo>
                  <a:pt x="190" y="188"/>
                </a:lnTo>
                <a:lnTo>
                  <a:pt x="186" y="218"/>
                </a:lnTo>
                <a:lnTo>
                  <a:pt x="184" y="248"/>
                </a:lnTo>
                <a:lnTo>
                  <a:pt x="184" y="278"/>
                </a:lnTo>
                <a:lnTo>
                  <a:pt x="186" y="308"/>
                </a:lnTo>
                <a:lnTo>
                  <a:pt x="186" y="308"/>
                </a:lnTo>
                <a:lnTo>
                  <a:pt x="180" y="306"/>
                </a:lnTo>
                <a:lnTo>
                  <a:pt x="180" y="306"/>
                </a:lnTo>
                <a:lnTo>
                  <a:pt x="172" y="308"/>
                </a:lnTo>
                <a:lnTo>
                  <a:pt x="172" y="308"/>
                </a:lnTo>
                <a:lnTo>
                  <a:pt x="166" y="310"/>
                </a:lnTo>
                <a:lnTo>
                  <a:pt x="162" y="316"/>
                </a:lnTo>
                <a:lnTo>
                  <a:pt x="158" y="324"/>
                </a:lnTo>
                <a:lnTo>
                  <a:pt x="154" y="332"/>
                </a:lnTo>
                <a:lnTo>
                  <a:pt x="154" y="342"/>
                </a:lnTo>
                <a:lnTo>
                  <a:pt x="154" y="352"/>
                </a:lnTo>
                <a:lnTo>
                  <a:pt x="156" y="364"/>
                </a:lnTo>
                <a:lnTo>
                  <a:pt x="158" y="376"/>
                </a:lnTo>
                <a:lnTo>
                  <a:pt x="158" y="376"/>
                </a:lnTo>
                <a:lnTo>
                  <a:pt x="168" y="394"/>
                </a:lnTo>
                <a:lnTo>
                  <a:pt x="178" y="410"/>
                </a:lnTo>
                <a:lnTo>
                  <a:pt x="184" y="414"/>
                </a:lnTo>
                <a:lnTo>
                  <a:pt x="190" y="418"/>
                </a:lnTo>
                <a:lnTo>
                  <a:pt x="198" y="422"/>
                </a:lnTo>
                <a:lnTo>
                  <a:pt x="204" y="422"/>
                </a:lnTo>
                <a:lnTo>
                  <a:pt x="204" y="422"/>
                </a:lnTo>
                <a:lnTo>
                  <a:pt x="208" y="422"/>
                </a:lnTo>
                <a:lnTo>
                  <a:pt x="208" y="422"/>
                </a:lnTo>
                <a:lnTo>
                  <a:pt x="216" y="462"/>
                </a:lnTo>
                <a:lnTo>
                  <a:pt x="226" y="494"/>
                </a:lnTo>
                <a:lnTo>
                  <a:pt x="234" y="518"/>
                </a:lnTo>
                <a:lnTo>
                  <a:pt x="240" y="530"/>
                </a:lnTo>
                <a:lnTo>
                  <a:pt x="240" y="530"/>
                </a:lnTo>
                <a:lnTo>
                  <a:pt x="254" y="548"/>
                </a:lnTo>
                <a:lnTo>
                  <a:pt x="276" y="570"/>
                </a:lnTo>
                <a:lnTo>
                  <a:pt x="304" y="592"/>
                </a:lnTo>
                <a:lnTo>
                  <a:pt x="334" y="616"/>
                </a:lnTo>
                <a:lnTo>
                  <a:pt x="334" y="654"/>
                </a:lnTo>
                <a:lnTo>
                  <a:pt x="332" y="652"/>
                </a:lnTo>
                <a:lnTo>
                  <a:pt x="324" y="682"/>
                </a:lnTo>
                <a:lnTo>
                  <a:pt x="310" y="688"/>
                </a:lnTo>
                <a:lnTo>
                  <a:pt x="208" y="688"/>
                </a:lnTo>
                <a:lnTo>
                  <a:pt x="208" y="690"/>
                </a:lnTo>
                <a:lnTo>
                  <a:pt x="208" y="690"/>
                </a:lnTo>
                <a:lnTo>
                  <a:pt x="190" y="696"/>
                </a:lnTo>
                <a:lnTo>
                  <a:pt x="182" y="702"/>
                </a:lnTo>
                <a:lnTo>
                  <a:pt x="174" y="706"/>
                </a:lnTo>
                <a:lnTo>
                  <a:pt x="166" y="714"/>
                </a:lnTo>
                <a:lnTo>
                  <a:pt x="160" y="722"/>
                </a:lnTo>
                <a:lnTo>
                  <a:pt x="156" y="732"/>
                </a:lnTo>
                <a:lnTo>
                  <a:pt x="150" y="742"/>
                </a:lnTo>
                <a:lnTo>
                  <a:pt x="38" y="1098"/>
                </a:lnTo>
                <a:lnTo>
                  <a:pt x="38" y="1098"/>
                </a:lnTo>
                <a:lnTo>
                  <a:pt x="36" y="1110"/>
                </a:lnTo>
                <a:lnTo>
                  <a:pt x="34" y="1120"/>
                </a:lnTo>
                <a:lnTo>
                  <a:pt x="34" y="1120"/>
                </a:lnTo>
                <a:lnTo>
                  <a:pt x="32" y="1132"/>
                </a:lnTo>
                <a:lnTo>
                  <a:pt x="4" y="1400"/>
                </a:lnTo>
                <a:lnTo>
                  <a:pt x="0" y="1428"/>
                </a:lnTo>
                <a:lnTo>
                  <a:pt x="0" y="1428"/>
                </a:lnTo>
                <a:lnTo>
                  <a:pt x="0" y="1440"/>
                </a:lnTo>
                <a:lnTo>
                  <a:pt x="0" y="1452"/>
                </a:lnTo>
                <a:lnTo>
                  <a:pt x="4" y="1474"/>
                </a:lnTo>
                <a:lnTo>
                  <a:pt x="12" y="1492"/>
                </a:lnTo>
                <a:lnTo>
                  <a:pt x="24" y="1508"/>
                </a:lnTo>
                <a:lnTo>
                  <a:pt x="36" y="1522"/>
                </a:lnTo>
                <a:lnTo>
                  <a:pt x="52" y="1532"/>
                </a:lnTo>
                <a:lnTo>
                  <a:pt x="70" y="1536"/>
                </a:lnTo>
                <a:lnTo>
                  <a:pt x="86" y="1538"/>
                </a:lnTo>
                <a:lnTo>
                  <a:pt x="86" y="1538"/>
                </a:lnTo>
                <a:lnTo>
                  <a:pt x="102" y="1538"/>
                </a:lnTo>
                <a:lnTo>
                  <a:pt x="114" y="1534"/>
                </a:lnTo>
                <a:lnTo>
                  <a:pt x="128" y="1526"/>
                </a:lnTo>
                <a:lnTo>
                  <a:pt x="140" y="1516"/>
                </a:lnTo>
                <a:lnTo>
                  <a:pt x="140" y="1516"/>
                </a:lnTo>
                <a:lnTo>
                  <a:pt x="142" y="1516"/>
                </a:lnTo>
                <a:lnTo>
                  <a:pt x="142" y="1516"/>
                </a:lnTo>
                <a:lnTo>
                  <a:pt x="148" y="1514"/>
                </a:lnTo>
                <a:lnTo>
                  <a:pt x="154" y="1510"/>
                </a:lnTo>
                <a:lnTo>
                  <a:pt x="160" y="1506"/>
                </a:lnTo>
                <a:lnTo>
                  <a:pt x="162" y="1498"/>
                </a:lnTo>
                <a:lnTo>
                  <a:pt x="168" y="1448"/>
                </a:lnTo>
                <a:lnTo>
                  <a:pt x="168" y="1446"/>
                </a:lnTo>
                <a:lnTo>
                  <a:pt x="172" y="1420"/>
                </a:lnTo>
                <a:lnTo>
                  <a:pt x="204" y="1150"/>
                </a:lnTo>
                <a:lnTo>
                  <a:pt x="204" y="1150"/>
                </a:lnTo>
                <a:lnTo>
                  <a:pt x="204" y="1146"/>
                </a:lnTo>
                <a:lnTo>
                  <a:pt x="208" y="1138"/>
                </a:lnTo>
                <a:lnTo>
                  <a:pt x="208" y="1358"/>
                </a:lnTo>
                <a:lnTo>
                  <a:pt x="208" y="1528"/>
                </a:lnTo>
                <a:lnTo>
                  <a:pt x="208" y="2204"/>
                </a:lnTo>
                <a:lnTo>
                  <a:pt x="208" y="2204"/>
                </a:lnTo>
                <a:lnTo>
                  <a:pt x="208" y="2204"/>
                </a:lnTo>
                <a:lnTo>
                  <a:pt x="208" y="2204"/>
                </a:lnTo>
                <a:lnTo>
                  <a:pt x="186" y="2228"/>
                </a:lnTo>
                <a:lnTo>
                  <a:pt x="166" y="2250"/>
                </a:lnTo>
                <a:lnTo>
                  <a:pt x="150" y="2272"/>
                </a:lnTo>
                <a:lnTo>
                  <a:pt x="144" y="2282"/>
                </a:lnTo>
                <a:lnTo>
                  <a:pt x="140" y="2294"/>
                </a:lnTo>
                <a:lnTo>
                  <a:pt x="140" y="2294"/>
                </a:lnTo>
                <a:lnTo>
                  <a:pt x="136" y="2310"/>
                </a:lnTo>
                <a:lnTo>
                  <a:pt x="138" y="2326"/>
                </a:lnTo>
                <a:lnTo>
                  <a:pt x="142" y="2336"/>
                </a:lnTo>
                <a:lnTo>
                  <a:pt x="148" y="2346"/>
                </a:lnTo>
                <a:lnTo>
                  <a:pt x="158" y="2352"/>
                </a:lnTo>
                <a:lnTo>
                  <a:pt x="170" y="2356"/>
                </a:lnTo>
                <a:lnTo>
                  <a:pt x="184" y="2358"/>
                </a:lnTo>
                <a:lnTo>
                  <a:pt x="198" y="2360"/>
                </a:lnTo>
                <a:lnTo>
                  <a:pt x="198" y="2360"/>
                </a:lnTo>
                <a:lnTo>
                  <a:pt x="222" y="2358"/>
                </a:lnTo>
                <a:lnTo>
                  <a:pt x="246" y="2352"/>
                </a:lnTo>
                <a:lnTo>
                  <a:pt x="246" y="2352"/>
                </a:lnTo>
                <a:lnTo>
                  <a:pt x="260" y="2346"/>
                </a:lnTo>
                <a:lnTo>
                  <a:pt x="274" y="2340"/>
                </a:lnTo>
                <a:lnTo>
                  <a:pt x="298" y="2326"/>
                </a:lnTo>
                <a:lnTo>
                  <a:pt x="320" y="2312"/>
                </a:lnTo>
                <a:lnTo>
                  <a:pt x="330" y="2306"/>
                </a:lnTo>
                <a:lnTo>
                  <a:pt x="338" y="2302"/>
                </a:lnTo>
                <a:lnTo>
                  <a:pt x="338" y="2302"/>
                </a:lnTo>
                <a:lnTo>
                  <a:pt x="356" y="2296"/>
                </a:lnTo>
                <a:lnTo>
                  <a:pt x="370" y="2288"/>
                </a:lnTo>
                <a:lnTo>
                  <a:pt x="382" y="2280"/>
                </a:lnTo>
                <a:lnTo>
                  <a:pt x="388" y="2268"/>
                </a:lnTo>
                <a:lnTo>
                  <a:pt x="394" y="2256"/>
                </a:lnTo>
                <a:lnTo>
                  <a:pt x="396" y="2240"/>
                </a:lnTo>
                <a:lnTo>
                  <a:pt x="394" y="2224"/>
                </a:lnTo>
                <a:lnTo>
                  <a:pt x="392" y="2204"/>
                </a:lnTo>
                <a:lnTo>
                  <a:pt x="400" y="2204"/>
                </a:lnTo>
                <a:lnTo>
                  <a:pt x="400" y="1590"/>
                </a:lnTo>
                <a:lnTo>
                  <a:pt x="400" y="1590"/>
                </a:lnTo>
                <a:lnTo>
                  <a:pt x="400" y="1580"/>
                </a:lnTo>
                <a:lnTo>
                  <a:pt x="404" y="1572"/>
                </a:lnTo>
                <a:lnTo>
                  <a:pt x="408" y="1564"/>
                </a:lnTo>
                <a:lnTo>
                  <a:pt x="412" y="1560"/>
                </a:lnTo>
                <a:lnTo>
                  <a:pt x="418" y="1554"/>
                </a:lnTo>
                <a:lnTo>
                  <a:pt x="424" y="1552"/>
                </a:lnTo>
                <a:lnTo>
                  <a:pt x="432" y="1550"/>
                </a:lnTo>
                <a:lnTo>
                  <a:pt x="440" y="1550"/>
                </a:lnTo>
                <a:lnTo>
                  <a:pt x="440" y="1550"/>
                </a:lnTo>
                <a:lnTo>
                  <a:pt x="446" y="1550"/>
                </a:lnTo>
                <a:lnTo>
                  <a:pt x="454" y="1552"/>
                </a:lnTo>
                <a:lnTo>
                  <a:pt x="460" y="1556"/>
                </a:lnTo>
                <a:lnTo>
                  <a:pt x="466" y="1560"/>
                </a:lnTo>
                <a:lnTo>
                  <a:pt x="472" y="1564"/>
                </a:lnTo>
                <a:lnTo>
                  <a:pt x="476" y="1572"/>
                </a:lnTo>
                <a:lnTo>
                  <a:pt x="478" y="1580"/>
                </a:lnTo>
                <a:lnTo>
                  <a:pt x="478" y="1590"/>
                </a:lnTo>
                <a:lnTo>
                  <a:pt x="478" y="2204"/>
                </a:lnTo>
                <a:lnTo>
                  <a:pt x="478" y="2204"/>
                </a:lnTo>
                <a:lnTo>
                  <a:pt x="484" y="2204"/>
                </a:lnTo>
                <a:lnTo>
                  <a:pt x="484" y="2204"/>
                </a:lnTo>
                <a:lnTo>
                  <a:pt x="484" y="2204"/>
                </a:lnTo>
                <a:lnTo>
                  <a:pt x="480" y="2224"/>
                </a:lnTo>
                <a:lnTo>
                  <a:pt x="480" y="2240"/>
                </a:lnTo>
                <a:lnTo>
                  <a:pt x="482" y="2256"/>
                </a:lnTo>
                <a:lnTo>
                  <a:pt x="486" y="2268"/>
                </a:lnTo>
                <a:lnTo>
                  <a:pt x="494" y="2280"/>
                </a:lnTo>
                <a:lnTo>
                  <a:pt x="506" y="2288"/>
                </a:lnTo>
                <a:lnTo>
                  <a:pt x="520" y="2296"/>
                </a:lnTo>
                <a:lnTo>
                  <a:pt x="538" y="2302"/>
                </a:lnTo>
                <a:lnTo>
                  <a:pt x="538" y="2302"/>
                </a:lnTo>
                <a:lnTo>
                  <a:pt x="546" y="2306"/>
                </a:lnTo>
                <a:lnTo>
                  <a:pt x="556" y="2312"/>
                </a:lnTo>
                <a:lnTo>
                  <a:pt x="576" y="2324"/>
                </a:lnTo>
                <a:lnTo>
                  <a:pt x="600" y="2340"/>
                </a:lnTo>
                <a:lnTo>
                  <a:pt x="612" y="2346"/>
                </a:lnTo>
                <a:lnTo>
                  <a:pt x="628" y="2352"/>
                </a:lnTo>
                <a:lnTo>
                  <a:pt x="628" y="2352"/>
                </a:lnTo>
                <a:lnTo>
                  <a:pt x="652" y="2356"/>
                </a:lnTo>
                <a:lnTo>
                  <a:pt x="678" y="2358"/>
                </a:lnTo>
                <a:lnTo>
                  <a:pt x="678" y="2358"/>
                </a:lnTo>
                <a:lnTo>
                  <a:pt x="678" y="2358"/>
                </a:lnTo>
                <a:lnTo>
                  <a:pt x="678" y="2358"/>
                </a:lnTo>
                <a:lnTo>
                  <a:pt x="692" y="2358"/>
                </a:lnTo>
                <a:lnTo>
                  <a:pt x="706" y="2356"/>
                </a:lnTo>
                <a:lnTo>
                  <a:pt x="718" y="2352"/>
                </a:lnTo>
                <a:lnTo>
                  <a:pt x="728" y="2344"/>
                </a:lnTo>
                <a:lnTo>
                  <a:pt x="734" y="2336"/>
                </a:lnTo>
                <a:lnTo>
                  <a:pt x="738" y="2326"/>
                </a:lnTo>
                <a:lnTo>
                  <a:pt x="740" y="2310"/>
                </a:lnTo>
                <a:lnTo>
                  <a:pt x="736" y="2294"/>
                </a:lnTo>
                <a:lnTo>
                  <a:pt x="736" y="2294"/>
                </a:lnTo>
                <a:lnTo>
                  <a:pt x="732" y="2282"/>
                </a:lnTo>
                <a:lnTo>
                  <a:pt x="726" y="2272"/>
                </a:lnTo>
                <a:lnTo>
                  <a:pt x="710" y="2250"/>
                </a:lnTo>
                <a:lnTo>
                  <a:pt x="690" y="2228"/>
                </a:lnTo>
                <a:lnTo>
                  <a:pt x="668" y="2204"/>
                </a:lnTo>
                <a:lnTo>
                  <a:pt x="672" y="2204"/>
                </a:lnTo>
                <a:lnTo>
                  <a:pt x="672" y="2204"/>
                </a:lnTo>
                <a:lnTo>
                  <a:pt x="672" y="1358"/>
                </a:lnTo>
                <a:lnTo>
                  <a:pt x="672" y="1358"/>
                </a:lnTo>
                <a:lnTo>
                  <a:pt x="672" y="1132"/>
                </a:lnTo>
                <a:lnTo>
                  <a:pt x="676" y="1146"/>
                </a:lnTo>
                <a:lnTo>
                  <a:pt x="676" y="1146"/>
                </a:lnTo>
                <a:lnTo>
                  <a:pt x="676" y="1150"/>
                </a:lnTo>
                <a:lnTo>
                  <a:pt x="710" y="1420"/>
                </a:lnTo>
                <a:lnTo>
                  <a:pt x="712" y="1446"/>
                </a:lnTo>
                <a:lnTo>
                  <a:pt x="712" y="1446"/>
                </a:lnTo>
                <a:lnTo>
                  <a:pt x="712" y="1448"/>
                </a:lnTo>
                <a:lnTo>
                  <a:pt x="718" y="1498"/>
                </a:lnTo>
                <a:lnTo>
                  <a:pt x="718" y="1498"/>
                </a:lnTo>
                <a:lnTo>
                  <a:pt x="720" y="1504"/>
                </a:lnTo>
                <a:lnTo>
                  <a:pt x="724" y="1510"/>
                </a:lnTo>
                <a:lnTo>
                  <a:pt x="728" y="1512"/>
                </a:lnTo>
                <a:lnTo>
                  <a:pt x="734" y="1516"/>
                </a:lnTo>
                <a:lnTo>
                  <a:pt x="734" y="1516"/>
                </a:lnTo>
                <a:lnTo>
                  <a:pt x="734" y="1516"/>
                </a:lnTo>
                <a:lnTo>
                  <a:pt x="738" y="1516"/>
                </a:lnTo>
                <a:lnTo>
                  <a:pt x="740" y="1516"/>
                </a:lnTo>
                <a:lnTo>
                  <a:pt x="740" y="1516"/>
                </a:lnTo>
                <a:lnTo>
                  <a:pt x="740" y="1516"/>
                </a:lnTo>
                <a:lnTo>
                  <a:pt x="748" y="1524"/>
                </a:lnTo>
                <a:lnTo>
                  <a:pt x="758" y="1530"/>
                </a:lnTo>
                <a:lnTo>
                  <a:pt x="766" y="1534"/>
                </a:lnTo>
                <a:lnTo>
                  <a:pt x="776" y="1536"/>
                </a:lnTo>
                <a:lnTo>
                  <a:pt x="776" y="1536"/>
                </a:lnTo>
                <a:lnTo>
                  <a:pt x="776" y="1536"/>
                </a:lnTo>
                <a:lnTo>
                  <a:pt x="784" y="1538"/>
                </a:lnTo>
                <a:lnTo>
                  <a:pt x="784" y="1538"/>
                </a:lnTo>
                <a:lnTo>
                  <a:pt x="784" y="1538"/>
                </a:lnTo>
                <a:lnTo>
                  <a:pt x="794" y="1538"/>
                </a:lnTo>
                <a:lnTo>
                  <a:pt x="794" y="1538"/>
                </a:lnTo>
                <a:lnTo>
                  <a:pt x="798" y="1538"/>
                </a:lnTo>
                <a:lnTo>
                  <a:pt x="798" y="1538"/>
                </a:lnTo>
                <a:lnTo>
                  <a:pt x="802" y="1538"/>
                </a:lnTo>
                <a:lnTo>
                  <a:pt x="802" y="1538"/>
                </a:lnTo>
                <a:lnTo>
                  <a:pt x="806" y="1538"/>
                </a:lnTo>
                <a:lnTo>
                  <a:pt x="806" y="1538"/>
                </a:lnTo>
                <a:lnTo>
                  <a:pt x="810" y="1538"/>
                </a:lnTo>
                <a:lnTo>
                  <a:pt x="810" y="1538"/>
                </a:lnTo>
                <a:lnTo>
                  <a:pt x="812" y="1536"/>
                </a:lnTo>
                <a:lnTo>
                  <a:pt x="812" y="1536"/>
                </a:lnTo>
                <a:lnTo>
                  <a:pt x="826" y="1532"/>
                </a:lnTo>
                <a:lnTo>
                  <a:pt x="840" y="1524"/>
                </a:lnTo>
                <a:lnTo>
                  <a:pt x="854" y="1514"/>
                </a:lnTo>
                <a:lnTo>
                  <a:pt x="864" y="1502"/>
                </a:lnTo>
                <a:lnTo>
                  <a:pt x="872" y="1486"/>
                </a:lnTo>
                <a:lnTo>
                  <a:pt x="878" y="1468"/>
                </a:lnTo>
                <a:lnTo>
                  <a:pt x="882" y="1448"/>
                </a:lnTo>
                <a:lnTo>
                  <a:pt x="880" y="1428"/>
                </a:lnTo>
                <a:lnTo>
                  <a:pt x="878" y="1400"/>
                </a:lnTo>
                <a:lnTo>
                  <a:pt x="848" y="1132"/>
                </a:lnTo>
                <a:lnTo>
                  <a:pt x="848" y="1132"/>
                </a:lnTo>
                <a:lnTo>
                  <a:pt x="846" y="1120"/>
                </a:lnTo>
                <a:lnTo>
                  <a:pt x="846" y="1120"/>
                </a:lnTo>
                <a:lnTo>
                  <a:pt x="846" y="1110"/>
                </a:lnTo>
                <a:lnTo>
                  <a:pt x="842" y="1098"/>
                </a:lnTo>
                <a:lnTo>
                  <a:pt x="730" y="742"/>
                </a:lnTo>
                <a:lnTo>
                  <a:pt x="730" y="742"/>
                </a:lnTo>
                <a:lnTo>
                  <a:pt x="726" y="734"/>
                </a:lnTo>
                <a:lnTo>
                  <a:pt x="722" y="724"/>
                </a:lnTo>
                <a:lnTo>
                  <a:pt x="710" y="710"/>
                </a:lnTo>
                <a:lnTo>
                  <a:pt x="696" y="700"/>
                </a:lnTo>
                <a:lnTo>
                  <a:pt x="682" y="692"/>
                </a:lnTo>
                <a:lnTo>
                  <a:pt x="682" y="692"/>
                </a:lnTo>
                <a:lnTo>
                  <a:pt x="682" y="692"/>
                </a:lnTo>
                <a:lnTo>
                  <a:pt x="672" y="690"/>
                </a:lnTo>
                <a:lnTo>
                  <a:pt x="672" y="688"/>
                </a:lnTo>
                <a:lnTo>
                  <a:pt x="672" y="688"/>
                </a:lnTo>
                <a:lnTo>
                  <a:pt x="576" y="688"/>
                </a:lnTo>
                <a:lnTo>
                  <a:pt x="552" y="676"/>
                </a:lnTo>
                <a:lnTo>
                  <a:pt x="546" y="652"/>
                </a:lnTo>
                <a:lnTo>
                  <a:pt x="546" y="652"/>
                </a:lnTo>
                <a:lnTo>
                  <a:pt x="546" y="652"/>
                </a:lnTo>
                <a:lnTo>
                  <a:pt x="544" y="654"/>
                </a:lnTo>
                <a:lnTo>
                  <a:pt x="544" y="616"/>
                </a:lnTo>
                <a:lnTo>
                  <a:pt x="544" y="616"/>
                </a:lnTo>
                <a:lnTo>
                  <a:pt x="576" y="594"/>
                </a:lnTo>
                <a:lnTo>
                  <a:pt x="604" y="570"/>
                </a:lnTo>
                <a:lnTo>
                  <a:pt x="626" y="548"/>
                </a:lnTo>
                <a:lnTo>
                  <a:pt x="640" y="530"/>
                </a:lnTo>
                <a:lnTo>
                  <a:pt x="640" y="530"/>
                </a:lnTo>
                <a:lnTo>
                  <a:pt x="646" y="518"/>
                </a:lnTo>
                <a:lnTo>
                  <a:pt x="654" y="494"/>
                </a:lnTo>
                <a:lnTo>
                  <a:pt x="664" y="462"/>
                </a:lnTo>
                <a:lnTo>
                  <a:pt x="672" y="422"/>
                </a:lnTo>
                <a:lnTo>
                  <a:pt x="672" y="422"/>
                </a:lnTo>
                <a:lnTo>
                  <a:pt x="674" y="422"/>
                </a:lnTo>
                <a:lnTo>
                  <a:pt x="674" y="422"/>
                </a:lnTo>
                <a:lnTo>
                  <a:pt x="676" y="422"/>
                </a:lnTo>
                <a:lnTo>
                  <a:pt x="676" y="422"/>
                </a:lnTo>
                <a:lnTo>
                  <a:pt x="678" y="422"/>
                </a:lnTo>
                <a:lnTo>
                  <a:pt x="678" y="422"/>
                </a:lnTo>
                <a:lnTo>
                  <a:pt x="682" y="422"/>
                </a:lnTo>
                <a:lnTo>
                  <a:pt x="682" y="422"/>
                </a:lnTo>
                <a:lnTo>
                  <a:pt x="682" y="422"/>
                </a:lnTo>
                <a:lnTo>
                  <a:pt x="692" y="416"/>
                </a:lnTo>
                <a:lnTo>
                  <a:pt x="704" y="406"/>
                </a:lnTo>
                <a:lnTo>
                  <a:pt x="714" y="392"/>
                </a:lnTo>
                <a:lnTo>
                  <a:pt x="720" y="376"/>
                </a:lnTo>
                <a:lnTo>
                  <a:pt x="720" y="376"/>
                </a:lnTo>
                <a:lnTo>
                  <a:pt x="724" y="364"/>
                </a:lnTo>
                <a:lnTo>
                  <a:pt x="726" y="352"/>
                </a:lnTo>
                <a:lnTo>
                  <a:pt x="726" y="342"/>
                </a:lnTo>
                <a:lnTo>
                  <a:pt x="724" y="332"/>
                </a:lnTo>
                <a:lnTo>
                  <a:pt x="722" y="324"/>
                </a:lnTo>
                <a:lnTo>
                  <a:pt x="718" y="316"/>
                </a:lnTo>
                <a:lnTo>
                  <a:pt x="712" y="310"/>
                </a:lnTo>
                <a:lnTo>
                  <a:pt x="706" y="308"/>
                </a:lnTo>
                <a:lnTo>
                  <a:pt x="706" y="308"/>
                </a:lnTo>
                <a:lnTo>
                  <a:pt x="700" y="306"/>
                </a:lnTo>
                <a:lnTo>
                  <a:pt x="700" y="306"/>
                </a:lnTo>
                <a:lnTo>
                  <a:pt x="700" y="306"/>
                </a:lnTo>
                <a:lnTo>
                  <a:pt x="708" y="262"/>
                </a:lnTo>
                <a:lnTo>
                  <a:pt x="712" y="222"/>
                </a:lnTo>
                <a:lnTo>
                  <a:pt x="710" y="182"/>
                </a:lnTo>
                <a:lnTo>
                  <a:pt x="708" y="164"/>
                </a:lnTo>
                <a:lnTo>
                  <a:pt x="704" y="148"/>
                </a:lnTo>
                <a:lnTo>
                  <a:pt x="704" y="148"/>
                </a:lnTo>
                <a:lnTo>
                  <a:pt x="700" y="132"/>
                </a:lnTo>
                <a:lnTo>
                  <a:pt x="692" y="116"/>
                </a:lnTo>
                <a:lnTo>
                  <a:pt x="684" y="102"/>
                </a:lnTo>
                <a:lnTo>
                  <a:pt x="674" y="88"/>
                </a:lnTo>
                <a:lnTo>
                  <a:pt x="662" y="78"/>
                </a:lnTo>
                <a:lnTo>
                  <a:pt x="648" y="68"/>
                </a:lnTo>
                <a:lnTo>
                  <a:pt x="632" y="62"/>
                </a:lnTo>
                <a:lnTo>
                  <a:pt x="614" y="58"/>
                </a:lnTo>
                <a:lnTo>
                  <a:pt x="614" y="58"/>
                </a:lnTo>
                <a:lnTo>
                  <a:pt x="594" y="46"/>
                </a:lnTo>
                <a:lnTo>
                  <a:pt x="572" y="34"/>
                </a:lnTo>
                <a:lnTo>
                  <a:pt x="552" y="26"/>
                </a:lnTo>
                <a:lnTo>
                  <a:pt x="530" y="18"/>
                </a:lnTo>
                <a:lnTo>
                  <a:pt x="508" y="10"/>
                </a:lnTo>
                <a:lnTo>
                  <a:pt x="486" y="6"/>
                </a:lnTo>
                <a:lnTo>
                  <a:pt x="462" y="2"/>
                </a:lnTo>
                <a:lnTo>
                  <a:pt x="440" y="0"/>
                </a:lnTo>
                <a:lnTo>
                  <a:pt x="440" y="0"/>
                </a:lnTo>
                <a:lnTo>
                  <a:pt x="440" y="0"/>
                </a:lnTo>
                <a:lnTo>
                  <a:pt x="440" y="0"/>
                </a:lnTo>
                <a:lnTo>
                  <a:pt x="42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45" name="Freeform 7">
            <a:extLst>
              <a:ext uri="{FF2B5EF4-FFF2-40B4-BE49-F238E27FC236}">
                <a16:creationId xmlns:a16="http://schemas.microsoft.com/office/drawing/2014/main" id="{C75D413F-00AA-C745-A994-07231039AB93}"/>
              </a:ext>
            </a:extLst>
          </p:cNvPr>
          <p:cNvSpPr>
            <a:spLocks noEditPoints="1"/>
          </p:cNvSpPr>
          <p:nvPr/>
        </p:nvSpPr>
        <p:spPr bwMode="auto">
          <a:xfrm>
            <a:off x="11250377" y="414151"/>
            <a:ext cx="112190" cy="404317"/>
          </a:xfrm>
          <a:custGeom>
            <a:avLst/>
            <a:gdLst>
              <a:gd name="T0" fmla="*/ 62 w 626"/>
              <a:gd name="T1" fmla="*/ 562 h 2256"/>
              <a:gd name="T2" fmla="*/ 98 w 626"/>
              <a:gd name="T3" fmla="*/ 636 h 2256"/>
              <a:gd name="T4" fmla="*/ 538 w 626"/>
              <a:gd name="T5" fmla="*/ 606 h 2256"/>
              <a:gd name="T6" fmla="*/ 562 w 626"/>
              <a:gd name="T7" fmla="*/ 552 h 2256"/>
              <a:gd name="T8" fmla="*/ 550 w 626"/>
              <a:gd name="T9" fmla="*/ 636 h 2256"/>
              <a:gd name="T10" fmla="*/ 314 w 626"/>
              <a:gd name="T11" fmla="*/ 0 h 2256"/>
              <a:gd name="T12" fmla="*/ 204 w 626"/>
              <a:gd name="T13" fmla="*/ 24 h 2256"/>
              <a:gd name="T14" fmla="*/ 88 w 626"/>
              <a:gd name="T15" fmla="*/ 160 h 2256"/>
              <a:gd name="T16" fmla="*/ 38 w 626"/>
              <a:gd name="T17" fmla="*/ 292 h 2256"/>
              <a:gd name="T18" fmla="*/ 46 w 626"/>
              <a:gd name="T19" fmla="*/ 416 h 2256"/>
              <a:gd name="T20" fmla="*/ 16 w 626"/>
              <a:gd name="T21" fmla="*/ 462 h 2256"/>
              <a:gd name="T22" fmla="*/ 70 w 626"/>
              <a:gd name="T23" fmla="*/ 428 h 2256"/>
              <a:gd name="T24" fmla="*/ 40 w 626"/>
              <a:gd name="T25" fmla="*/ 494 h 2256"/>
              <a:gd name="T26" fmla="*/ 36 w 626"/>
              <a:gd name="T27" fmla="*/ 592 h 2256"/>
              <a:gd name="T28" fmla="*/ 22 w 626"/>
              <a:gd name="T29" fmla="*/ 672 h 2256"/>
              <a:gd name="T30" fmla="*/ 18 w 626"/>
              <a:gd name="T31" fmla="*/ 678 h 2256"/>
              <a:gd name="T32" fmla="*/ 8 w 626"/>
              <a:gd name="T33" fmla="*/ 1146 h 2256"/>
              <a:gd name="T34" fmla="*/ 48 w 626"/>
              <a:gd name="T35" fmla="*/ 1390 h 2256"/>
              <a:gd name="T36" fmla="*/ 112 w 626"/>
              <a:gd name="T37" fmla="*/ 1384 h 2256"/>
              <a:gd name="T38" fmla="*/ 122 w 626"/>
              <a:gd name="T39" fmla="*/ 1376 h 2256"/>
              <a:gd name="T40" fmla="*/ 178 w 626"/>
              <a:gd name="T41" fmla="*/ 2108 h 2256"/>
              <a:gd name="T42" fmla="*/ 118 w 626"/>
              <a:gd name="T43" fmla="*/ 2176 h 2256"/>
              <a:gd name="T44" fmla="*/ 102 w 626"/>
              <a:gd name="T45" fmla="*/ 2198 h 2256"/>
              <a:gd name="T46" fmla="*/ 94 w 626"/>
              <a:gd name="T47" fmla="*/ 2232 h 2256"/>
              <a:gd name="T48" fmla="*/ 134 w 626"/>
              <a:gd name="T49" fmla="*/ 2256 h 2256"/>
              <a:gd name="T50" fmla="*/ 184 w 626"/>
              <a:gd name="T51" fmla="*/ 2248 h 2256"/>
              <a:gd name="T52" fmla="*/ 206 w 626"/>
              <a:gd name="T53" fmla="*/ 2238 h 2256"/>
              <a:gd name="T54" fmla="*/ 224 w 626"/>
              <a:gd name="T55" fmla="*/ 2226 h 2256"/>
              <a:gd name="T56" fmla="*/ 240 w 626"/>
              <a:gd name="T57" fmla="*/ 2218 h 2256"/>
              <a:gd name="T58" fmla="*/ 262 w 626"/>
              <a:gd name="T59" fmla="*/ 2210 h 2256"/>
              <a:gd name="T60" fmla="*/ 276 w 626"/>
              <a:gd name="T61" fmla="*/ 2200 h 2256"/>
              <a:gd name="T62" fmla="*/ 286 w 626"/>
              <a:gd name="T63" fmla="*/ 2182 h 2256"/>
              <a:gd name="T64" fmla="*/ 286 w 626"/>
              <a:gd name="T65" fmla="*/ 2158 h 2256"/>
              <a:gd name="T66" fmla="*/ 282 w 626"/>
              <a:gd name="T67" fmla="*/ 2132 h 2256"/>
              <a:gd name="T68" fmla="*/ 314 w 626"/>
              <a:gd name="T69" fmla="*/ 1504 h 2256"/>
              <a:gd name="T70" fmla="*/ 344 w 626"/>
              <a:gd name="T71" fmla="*/ 2182 h 2256"/>
              <a:gd name="T72" fmla="*/ 442 w 626"/>
              <a:gd name="T73" fmla="*/ 2246 h 2256"/>
              <a:gd name="T74" fmla="*/ 454 w 626"/>
              <a:gd name="T75" fmla="*/ 2250 h 2256"/>
              <a:gd name="T76" fmla="*/ 476 w 626"/>
              <a:gd name="T77" fmla="*/ 2254 h 2256"/>
              <a:gd name="T78" fmla="*/ 494 w 626"/>
              <a:gd name="T79" fmla="*/ 2256 h 2256"/>
              <a:gd name="T80" fmla="*/ 532 w 626"/>
              <a:gd name="T81" fmla="*/ 2242 h 2256"/>
              <a:gd name="T82" fmla="*/ 530 w 626"/>
              <a:gd name="T83" fmla="*/ 2204 h 2256"/>
              <a:gd name="T84" fmla="*/ 508 w 626"/>
              <a:gd name="T85" fmla="*/ 2172 h 2256"/>
              <a:gd name="T86" fmla="*/ 530 w 626"/>
              <a:gd name="T87" fmla="*/ 1054 h 2256"/>
              <a:gd name="T88" fmla="*/ 528 w 626"/>
              <a:gd name="T89" fmla="*/ 1060 h 2256"/>
              <a:gd name="T90" fmla="*/ 510 w 626"/>
              <a:gd name="T91" fmla="*/ 1384 h 2256"/>
              <a:gd name="T92" fmla="*/ 536 w 626"/>
              <a:gd name="T93" fmla="*/ 1404 h 2256"/>
              <a:gd name="T94" fmla="*/ 546 w 626"/>
              <a:gd name="T95" fmla="*/ 1406 h 2256"/>
              <a:gd name="T96" fmla="*/ 584 w 626"/>
              <a:gd name="T97" fmla="*/ 1382 h 2256"/>
              <a:gd name="T98" fmla="*/ 626 w 626"/>
              <a:gd name="T99" fmla="*/ 1078 h 2256"/>
              <a:gd name="T100" fmla="*/ 608 w 626"/>
              <a:gd name="T101" fmla="*/ 676 h 2256"/>
              <a:gd name="T102" fmla="*/ 594 w 626"/>
              <a:gd name="T103" fmla="*/ 658 h 2256"/>
              <a:gd name="T104" fmla="*/ 604 w 626"/>
              <a:gd name="T105" fmla="*/ 556 h 2256"/>
              <a:gd name="T106" fmla="*/ 574 w 626"/>
              <a:gd name="T107" fmla="*/ 474 h 2256"/>
              <a:gd name="T108" fmla="*/ 578 w 626"/>
              <a:gd name="T109" fmla="*/ 456 h 2256"/>
              <a:gd name="T110" fmla="*/ 598 w 626"/>
              <a:gd name="T111" fmla="*/ 462 h 2256"/>
              <a:gd name="T112" fmla="*/ 614 w 626"/>
              <a:gd name="T113" fmla="*/ 462 h 2256"/>
              <a:gd name="T114" fmla="*/ 578 w 626"/>
              <a:gd name="T115" fmla="*/ 400 h 2256"/>
              <a:gd name="T116" fmla="*/ 588 w 626"/>
              <a:gd name="T117" fmla="*/ 284 h 2256"/>
              <a:gd name="T118" fmla="*/ 494 w 626"/>
              <a:gd name="T119" fmla="*/ 86 h 2256"/>
              <a:gd name="T120" fmla="*/ 338 w 626"/>
              <a:gd name="T121" fmla="*/ 0 h 2256"/>
              <a:gd name="T122" fmla="*/ 316 w 626"/>
              <a:gd name="T123" fmla="*/ 0 h 2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26" h="2256">
                <a:moveTo>
                  <a:pt x="72" y="636"/>
                </a:moveTo>
                <a:lnTo>
                  <a:pt x="72" y="636"/>
                </a:lnTo>
                <a:lnTo>
                  <a:pt x="72" y="628"/>
                </a:lnTo>
                <a:lnTo>
                  <a:pt x="72" y="618"/>
                </a:lnTo>
                <a:lnTo>
                  <a:pt x="72" y="618"/>
                </a:lnTo>
                <a:lnTo>
                  <a:pt x="64" y="584"/>
                </a:lnTo>
                <a:lnTo>
                  <a:pt x="62" y="572"/>
                </a:lnTo>
                <a:lnTo>
                  <a:pt x="62" y="562"/>
                </a:lnTo>
                <a:lnTo>
                  <a:pt x="62" y="562"/>
                </a:lnTo>
                <a:lnTo>
                  <a:pt x="62" y="572"/>
                </a:lnTo>
                <a:lnTo>
                  <a:pt x="66" y="580"/>
                </a:lnTo>
                <a:lnTo>
                  <a:pt x="74" y="596"/>
                </a:lnTo>
                <a:lnTo>
                  <a:pt x="98" y="628"/>
                </a:lnTo>
                <a:lnTo>
                  <a:pt x="98" y="628"/>
                </a:lnTo>
                <a:lnTo>
                  <a:pt x="102" y="634"/>
                </a:lnTo>
                <a:lnTo>
                  <a:pt x="98" y="634"/>
                </a:lnTo>
                <a:lnTo>
                  <a:pt x="98" y="636"/>
                </a:lnTo>
                <a:lnTo>
                  <a:pt x="98" y="636"/>
                </a:lnTo>
                <a:lnTo>
                  <a:pt x="88" y="634"/>
                </a:lnTo>
                <a:lnTo>
                  <a:pt x="88" y="634"/>
                </a:lnTo>
                <a:lnTo>
                  <a:pt x="72" y="636"/>
                </a:lnTo>
                <a:close/>
                <a:moveTo>
                  <a:pt x="534" y="636"/>
                </a:moveTo>
                <a:lnTo>
                  <a:pt x="534" y="636"/>
                </a:lnTo>
                <a:lnTo>
                  <a:pt x="532" y="628"/>
                </a:lnTo>
                <a:lnTo>
                  <a:pt x="532" y="620"/>
                </a:lnTo>
                <a:lnTo>
                  <a:pt x="534" y="614"/>
                </a:lnTo>
                <a:lnTo>
                  <a:pt x="538" y="606"/>
                </a:lnTo>
                <a:lnTo>
                  <a:pt x="538" y="606"/>
                </a:lnTo>
                <a:lnTo>
                  <a:pt x="550" y="586"/>
                </a:lnTo>
                <a:lnTo>
                  <a:pt x="556" y="568"/>
                </a:lnTo>
                <a:lnTo>
                  <a:pt x="558" y="560"/>
                </a:lnTo>
                <a:lnTo>
                  <a:pt x="556" y="554"/>
                </a:lnTo>
                <a:lnTo>
                  <a:pt x="552" y="540"/>
                </a:lnTo>
                <a:lnTo>
                  <a:pt x="552" y="540"/>
                </a:lnTo>
                <a:lnTo>
                  <a:pt x="558" y="546"/>
                </a:lnTo>
                <a:lnTo>
                  <a:pt x="562" y="552"/>
                </a:lnTo>
                <a:lnTo>
                  <a:pt x="564" y="560"/>
                </a:lnTo>
                <a:lnTo>
                  <a:pt x="562" y="568"/>
                </a:lnTo>
                <a:lnTo>
                  <a:pt x="558" y="586"/>
                </a:lnTo>
                <a:lnTo>
                  <a:pt x="550" y="612"/>
                </a:lnTo>
                <a:lnTo>
                  <a:pt x="550" y="612"/>
                </a:lnTo>
                <a:lnTo>
                  <a:pt x="550" y="624"/>
                </a:lnTo>
                <a:lnTo>
                  <a:pt x="552" y="636"/>
                </a:lnTo>
                <a:lnTo>
                  <a:pt x="550" y="636"/>
                </a:lnTo>
                <a:lnTo>
                  <a:pt x="550" y="636"/>
                </a:lnTo>
                <a:lnTo>
                  <a:pt x="540" y="636"/>
                </a:lnTo>
                <a:lnTo>
                  <a:pt x="540" y="636"/>
                </a:lnTo>
                <a:lnTo>
                  <a:pt x="540" y="636"/>
                </a:lnTo>
                <a:lnTo>
                  <a:pt x="538" y="634"/>
                </a:lnTo>
                <a:lnTo>
                  <a:pt x="538" y="634"/>
                </a:lnTo>
                <a:lnTo>
                  <a:pt x="534" y="636"/>
                </a:lnTo>
                <a:lnTo>
                  <a:pt x="534" y="636"/>
                </a:lnTo>
                <a:close/>
                <a:moveTo>
                  <a:pt x="314" y="0"/>
                </a:moveTo>
                <a:lnTo>
                  <a:pt x="314" y="0"/>
                </a:lnTo>
                <a:lnTo>
                  <a:pt x="314" y="0"/>
                </a:lnTo>
                <a:lnTo>
                  <a:pt x="282" y="2"/>
                </a:lnTo>
                <a:lnTo>
                  <a:pt x="254" y="8"/>
                </a:lnTo>
                <a:lnTo>
                  <a:pt x="230" y="16"/>
                </a:lnTo>
                <a:lnTo>
                  <a:pt x="222" y="20"/>
                </a:lnTo>
                <a:lnTo>
                  <a:pt x="216" y="24"/>
                </a:lnTo>
                <a:lnTo>
                  <a:pt x="216" y="24"/>
                </a:lnTo>
                <a:lnTo>
                  <a:pt x="204" y="24"/>
                </a:lnTo>
                <a:lnTo>
                  <a:pt x="204" y="24"/>
                </a:lnTo>
                <a:lnTo>
                  <a:pt x="182" y="26"/>
                </a:lnTo>
                <a:lnTo>
                  <a:pt x="164" y="32"/>
                </a:lnTo>
                <a:lnTo>
                  <a:pt x="150" y="40"/>
                </a:lnTo>
                <a:lnTo>
                  <a:pt x="136" y="54"/>
                </a:lnTo>
                <a:lnTo>
                  <a:pt x="124" y="68"/>
                </a:lnTo>
                <a:lnTo>
                  <a:pt x="114" y="84"/>
                </a:lnTo>
                <a:lnTo>
                  <a:pt x="106" y="102"/>
                </a:lnTo>
                <a:lnTo>
                  <a:pt x="100" y="122"/>
                </a:lnTo>
                <a:lnTo>
                  <a:pt x="88" y="160"/>
                </a:lnTo>
                <a:lnTo>
                  <a:pt x="78" y="198"/>
                </a:lnTo>
                <a:lnTo>
                  <a:pt x="68" y="232"/>
                </a:lnTo>
                <a:lnTo>
                  <a:pt x="64" y="244"/>
                </a:lnTo>
                <a:lnTo>
                  <a:pt x="58" y="256"/>
                </a:lnTo>
                <a:lnTo>
                  <a:pt x="58" y="256"/>
                </a:lnTo>
                <a:lnTo>
                  <a:pt x="52" y="268"/>
                </a:lnTo>
                <a:lnTo>
                  <a:pt x="46" y="284"/>
                </a:lnTo>
                <a:lnTo>
                  <a:pt x="46" y="284"/>
                </a:lnTo>
                <a:lnTo>
                  <a:pt x="38" y="292"/>
                </a:lnTo>
                <a:lnTo>
                  <a:pt x="32" y="300"/>
                </a:lnTo>
                <a:lnTo>
                  <a:pt x="30" y="308"/>
                </a:lnTo>
                <a:lnTo>
                  <a:pt x="26" y="316"/>
                </a:lnTo>
                <a:lnTo>
                  <a:pt x="26" y="332"/>
                </a:lnTo>
                <a:lnTo>
                  <a:pt x="28" y="346"/>
                </a:lnTo>
                <a:lnTo>
                  <a:pt x="40" y="378"/>
                </a:lnTo>
                <a:lnTo>
                  <a:pt x="44" y="396"/>
                </a:lnTo>
                <a:lnTo>
                  <a:pt x="46" y="416"/>
                </a:lnTo>
                <a:lnTo>
                  <a:pt x="46" y="416"/>
                </a:lnTo>
                <a:lnTo>
                  <a:pt x="46" y="428"/>
                </a:lnTo>
                <a:lnTo>
                  <a:pt x="40" y="438"/>
                </a:lnTo>
                <a:lnTo>
                  <a:pt x="34" y="444"/>
                </a:lnTo>
                <a:lnTo>
                  <a:pt x="26" y="452"/>
                </a:lnTo>
                <a:lnTo>
                  <a:pt x="12" y="458"/>
                </a:lnTo>
                <a:lnTo>
                  <a:pt x="8" y="460"/>
                </a:lnTo>
                <a:lnTo>
                  <a:pt x="8" y="462"/>
                </a:lnTo>
                <a:lnTo>
                  <a:pt x="8" y="462"/>
                </a:lnTo>
                <a:lnTo>
                  <a:pt x="16" y="462"/>
                </a:lnTo>
                <a:lnTo>
                  <a:pt x="16" y="462"/>
                </a:lnTo>
                <a:lnTo>
                  <a:pt x="26" y="462"/>
                </a:lnTo>
                <a:lnTo>
                  <a:pt x="34" y="460"/>
                </a:lnTo>
                <a:lnTo>
                  <a:pt x="42" y="456"/>
                </a:lnTo>
                <a:lnTo>
                  <a:pt x="50" y="452"/>
                </a:lnTo>
                <a:lnTo>
                  <a:pt x="56" y="448"/>
                </a:lnTo>
                <a:lnTo>
                  <a:pt x="62" y="442"/>
                </a:lnTo>
                <a:lnTo>
                  <a:pt x="66" y="436"/>
                </a:lnTo>
                <a:lnTo>
                  <a:pt x="70" y="428"/>
                </a:lnTo>
                <a:lnTo>
                  <a:pt x="70" y="428"/>
                </a:lnTo>
                <a:lnTo>
                  <a:pt x="72" y="432"/>
                </a:lnTo>
                <a:lnTo>
                  <a:pt x="72" y="432"/>
                </a:lnTo>
                <a:lnTo>
                  <a:pt x="74" y="444"/>
                </a:lnTo>
                <a:lnTo>
                  <a:pt x="72" y="450"/>
                </a:lnTo>
                <a:lnTo>
                  <a:pt x="70" y="456"/>
                </a:lnTo>
                <a:lnTo>
                  <a:pt x="60" y="472"/>
                </a:lnTo>
                <a:lnTo>
                  <a:pt x="40" y="494"/>
                </a:lnTo>
                <a:lnTo>
                  <a:pt x="40" y="494"/>
                </a:lnTo>
                <a:lnTo>
                  <a:pt x="32" y="502"/>
                </a:lnTo>
                <a:lnTo>
                  <a:pt x="26" y="512"/>
                </a:lnTo>
                <a:lnTo>
                  <a:pt x="22" y="520"/>
                </a:lnTo>
                <a:lnTo>
                  <a:pt x="20" y="528"/>
                </a:lnTo>
                <a:lnTo>
                  <a:pt x="18" y="536"/>
                </a:lnTo>
                <a:lnTo>
                  <a:pt x="18" y="544"/>
                </a:lnTo>
                <a:lnTo>
                  <a:pt x="22" y="560"/>
                </a:lnTo>
                <a:lnTo>
                  <a:pt x="28" y="576"/>
                </a:lnTo>
                <a:lnTo>
                  <a:pt x="36" y="592"/>
                </a:lnTo>
                <a:lnTo>
                  <a:pt x="42" y="610"/>
                </a:lnTo>
                <a:lnTo>
                  <a:pt x="46" y="630"/>
                </a:lnTo>
                <a:lnTo>
                  <a:pt x="46" y="630"/>
                </a:lnTo>
                <a:lnTo>
                  <a:pt x="46" y="640"/>
                </a:lnTo>
                <a:lnTo>
                  <a:pt x="44" y="648"/>
                </a:lnTo>
                <a:lnTo>
                  <a:pt x="44" y="648"/>
                </a:lnTo>
                <a:lnTo>
                  <a:pt x="32" y="660"/>
                </a:lnTo>
                <a:lnTo>
                  <a:pt x="22" y="672"/>
                </a:lnTo>
                <a:lnTo>
                  <a:pt x="22" y="672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4" y="678"/>
                </a:lnTo>
                <a:lnTo>
                  <a:pt x="14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2" y="696"/>
                </a:lnTo>
                <a:lnTo>
                  <a:pt x="8" y="718"/>
                </a:lnTo>
                <a:lnTo>
                  <a:pt x="2" y="1044"/>
                </a:lnTo>
                <a:lnTo>
                  <a:pt x="2" y="1046"/>
                </a:lnTo>
                <a:lnTo>
                  <a:pt x="2" y="1046"/>
                </a:lnTo>
                <a:lnTo>
                  <a:pt x="0" y="1060"/>
                </a:lnTo>
                <a:lnTo>
                  <a:pt x="0" y="1078"/>
                </a:lnTo>
                <a:lnTo>
                  <a:pt x="8" y="1146"/>
                </a:lnTo>
                <a:lnTo>
                  <a:pt x="8" y="1146"/>
                </a:lnTo>
                <a:lnTo>
                  <a:pt x="30" y="1320"/>
                </a:lnTo>
                <a:lnTo>
                  <a:pt x="28" y="1320"/>
                </a:lnTo>
                <a:lnTo>
                  <a:pt x="30" y="1346"/>
                </a:lnTo>
                <a:lnTo>
                  <a:pt x="30" y="1346"/>
                </a:lnTo>
                <a:lnTo>
                  <a:pt x="32" y="1360"/>
                </a:lnTo>
                <a:lnTo>
                  <a:pt x="36" y="1372"/>
                </a:lnTo>
                <a:lnTo>
                  <a:pt x="42" y="1382"/>
                </a:lnTo>
                <a:lnTo>
                  <a:pt x="48" y="1390"/>
                </a:lnTo>
                <a:lnTo>
                  <a:pt x="56" y="1398"/>
                </a:lnTo>
                <a:lnTo>
                  <a:pt x="64" y="1402"/>
                </a:lnTo>
                <a:lnTo>
                  <a:pt x="72" y="1406"/>
                </a:lnTo>
                <a:lnTo>
                  <a:pt x="80" y="1406"/>
                </a:lnTo>
                <a:lnTo>
                  <a:pt x="80" y="1406"/>
                </a:lnTo>
                <a:lnTo>
                  <a:pt x="88" y="1404"/>
                </a:lnTo>
                <a:lnTo>
                  <a:pt x="98" y="1400"/>
                </a:lnTo>
                <a:lnTo>
                  <a:pt x="106" y="1394"/>
                </a:lnTo>
                <a:lnTo>
                  <a:pt x="112" y="1384"/>
                </a:lnTo>
                <a:lnTo>
                  <a:pt x="112" y="1384"/>
                </a:lnTo>
                <a:lnTo>
                  <a:pt x="114" y="1384"/>
                </a:lnTo>
                <a:lnTo>
                  <a:pt x="114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20" y="1380"/>
                </a:lnTo>
                <a:lnTo>
                  <a:pt x="122" y="1378"/>
                </a:lnTo>
                <a:lnTo>
                  <a:pt x="122" y="1376"/>
                </a:lnTo>
                <a:lnTo>
                  <a:pt x="118" y="1314"/>
                </a:lnTo>
                <a:lnTo>
                  <a:pt x="118" y="1314"/>
                </a:lnTo>
                <a:lnTo>
                  <a:pt x="116" y="1310"/>
                </a:lnTo>
                <a:lnTo>
                  <a:pt x="98" y="1060"/>
                </a:lnTo>
                <a:lnTo>
                  <a:pt x="98" y="1060"/>
                </a:lnTo>
                <a:lnTo>
                  <a:pt x="96" y="1054"/>
                </a:lnTo>
                <a:lnTo>
                  <a:pt x="114" y="932"/>
                </a:lnTo>
                <a:lnTo>
                  <a:pt x="132" y="1258"/>
                </a:lnTo>
                <a:lnTo>
                  <a:pt x="178" y="2108"/>
                </a:lnTo>
                <a:lnTo>
                  <a:pt x="178" y="2108"/>
                </a:lnTo>
                <a:lnTo>
                  <a:pt x="164" y="2126"/>
                </a:lnTo>
                <a:lnTo>
                  <a:pt x="150" y="2142"/>
                </a:lnTo>
                <a:lnTo>
                  <a:pt x="122" y="2172"/>
                </a:lnTo>
                <a:lnTo>
                  <a:pt x="122" y="2172"/>
                </a:lnTo>
                <a:lnTo>
                  <a:pt x="122" y="2172"/>
                </a:lnTo>
                <a:lnTo>
                  <a:pt x="120" y="2174"/>
                </a:lnTo>
                <a:lnTo>
                  <a:pt x="118" y="2176"/>
                </a:lnTo>
                <a:lnTo>
                  <a:pt x="118" y="2176"/>
                </a:lnTo>
                <a:lnTo>
                  <a:pt x="110" y="2186"/>
                </a:lnTo>
                <a:lnTo>
                  <a:pt x="108" y="2188"/>
                </a:lnTo>
                <a:lnTo>
                  <a:pt x="108" y="2188"/>
                </a:lnTo>
                <a:lnTo>
                  <a:pt x="106" y="2192"/>
                </a:lnTo>
                <a:lnTo>
                  <a:pt x="104" y="2194"/>
                </a:lnTo>
                <a:lnTo>
                  <a:pt x="104" y="2194"/>
                </a:lnTo>
                <a:lnTo>
                  <a:pt x="102" y="2196"/>
                </a:lnTo>
                <a:lnTo>
                  <a:pt x="102" y="2198"/>
                </a:lnTo>
                <a:lnTo>
                  <a:pt x="102" y="2198"/>
                </a:lnTo>
                <a:lnTo>
                  <a:pt x="100" y="2202"/>
                </a:lnTo>
                <a:lnTo>
                  <a:pt x="98" y="2204"/>
                </a:lnTo>
                <a:lnTo>
                  <a:pt x="98" y="2204"/>
                </a:lnTo>
                <a:lnTo>
                  <a:pt x="96" y="2210"/>
                </a:lnTo>
                <a:lnTo>
                  <a:pt x="96" y="2210"/>
                </a:lnTo>
                <a:lnTo>
                  <a:pt x="96" y="2214"/>
                </a:lnTo>
                <a:lnTo>
                  <a:pt x="96" y="2214"/>
                </a:lnTo>
                <a:lnTo>
                  <a:pt x="94" y="2224"/>
                </a:lnTo>
                <a:lnTo>
                  <a:pt x="94" y="2232"/>
                </a:lnTo>
                <a:lnTo>
                  <a:pt x="96" y="2238"/>
                </a:lnTo>
                <a:lnTo>
                  <a:pt x="98" y="2244"/>
                </a:lnTo>
                <a:lnTo>
                  <a:pt x="98" y="2244"/>
                </a:lnTo>
                <a:lnTo>
                  <a:pt x="104" y="2250"/>
                </a:lnTo>
                <a:lnTo>
                  <a:pt x="114" y="2254"/>
                </a:lnTo>
                <a:lnTo>
                  <a:pt x="114" y="2254"/>
                </a:lnTo>
                <a:lnTo>
                  <a:pt x="118" y="2254"/>
                </a:lnTo>
                <a:lnTo>
                  <a:pt x="118" y="2254"/>
                </a:lnTo>
                <a:lnTo>
                  <a:pt x="134" y="2256"/>
                </a:lnTo>
                <a:lnTo>
                  <a:pt x="134" y="2256"/>
                </a:lnTo>
                <a:lnTo>
                  <a:pt x="158" y="2254"/>
                </a:lnTo>
                <a:lnTo>
                  <a:pt x="158" y="2254"/>
                </a:lnTo>
                <a:lnTo>
                  <a:pt x="162" y="2254"/>
                </a:lnTo>
                <a:lnTo>
                  <a:pt x="162" y="2254"/>
                </a:lnTo>
                <a:lnTo>
                  <a:pt x="164" y="2252"/>
                </a:lnTo>
                <a:lnTo>
                  <a:pt x="164" y="2252"/>
                </a:lnTo>
                <a:lnTo>
                  <a:pt x="182" y="2248"/>
                </a:lnTo>
                <a:lnTo>
                  <a:pt x="184" y="2248"/>
                </a:lnTo>
                <a:lnTo>
                  <a:pt x="184" y="2248"/>
                </a:lnTo>
                <a:lnTo>
                  <a:pt x="190" y="2246"/>
                </a:lnTo>
                <a:lnTo>
                  <a:pt x="192" y="2244"/>
                </a:lnTo>
                <a:lnTo>
                  <a:pt x="192" y="2244"/>
                </a:lnTo>
                <a:lnTo>
                  <a:pt x="198" y="2242"/>
                </a:lnTo>
                <a:lnTo>
                  <a:pt x="198" y="2242"/>
                </a:lnTo>
                <a:lnTo>
                  <a:pt x="198" y="2242"/>
                </a:lnTo>
                <a:lnTo>
                  <a:pt x="206" y="2238"/>
                </a:lnTo>
                <a:lnTo>
                  <a:pt x="206" y="2238"/>
                </a:lnTo>
                <a:lnTo>
                  <a:pt x="206" y="2238"/>
                </a:lnTo>
                <a:lnTo>
                  <a:pt x="212" y="2234"/>
                </a:lnTo>
                <a:lnTo>
                  <a:pt x="212" y="2234"/>
                </a:lnTo>
                <a:lnTo>
                  <a:pt x="212" y="2234"/>
                </a:lnTo>
                <a:lnTo>
                  <a:pt x="218" y="2230"/>
                </a:lnTo>
                <a:lnTo>
                  <a:pt x="218" y="2230"/>
                </a:lnTo>
                <a:lnTo>
                  <a:pt x="218" y="2230"/>
                </a:lnTo>
                <a:lnTo>
                  <a:pt x="224" y="2226"/>
                </a:lnTo>
                <a:lnTo>
                  <a:pt x="224" y="2226"/>
                </a:lnTo>
                <a:lnTo>
                  <a:pt x="228" y="2224"/>
                </a:lnTo>
                <a:lnTo>
                  <a:pt x="230" y="2222"/>
                </a:lnTo>
                <a:lnTo>
                  <a:pt x="230" y="2222"/>
                </a:lnTo>
                <a:lnTo>
                  <a:pt x="234" y="2220"/>
                </a:lnTo>
                <a:lnTo>
                  <a:pt x="236" y="2220"/>
                </a:lnTo>
                <a:lnTo>
                  <a:pt x="236" y="2220"/>
                </a:lnTo>
                <a:lnTo>
                  <a:pt x="238" y="2218"/>
                </a:lnTo>
                <a:lnTo>
                  <a:pt x="240" y="2218"/>
                </a:lnTo>
                <a:lnTo>
                  <a:pt x="240" y="2218"/>
                </a:lnTo>
                <a:lnTo>
                  <a:pt x="244" y="2216"/>
                </a:lnTo>
                <a:lnTo>
                  <a:pt x="244" y="2216"/>
                </a:lnTo>
                <a:lnTo>
                  <a:pt x="252" y="2214"/>
                </a:lnTo>
                <a:lnTo>
                  <a:pt x="252" y="2214"/>
                </a:lnTo>
                <a:lnTo>
                  <a:pt x="256" y="2212"/>
                </a:lnTo>
                <a:lnTo>
                  <a:pt x="256" y="2212"/>
                </a:lnTo>
                <a:lnTo>
                  <a:pt x="260" y="2210"/>
                </a:lnTo>
                <a:lnTo>
                  <a:pt x="260" y="2210"/>
                </a:lnTo>
                <a:lnTo>
                  <a:pt x="262" y="2210"/>
                </a:lnTo>
                <a:lnTo>
                  <a:pt x="262" y="2210"/>
                </a:lnTo>
                <a:lnTo>
                  <a:pt x="266" y="2208"/>
                </a:lnTo>
                <a:lnTo>
                  <a:pt x="266" y="2208"/>
                </a:lnTo>
                <a:lnTo>
                  <a:pt x="268" y="2206"/>
                </a:lnTo>
                <a:lnTo>
                  <a:pt x="268" y="2206"/>
                </a:lnTo>
                <a:lnTo>
                  <a:pt x="272" y="2204"/>
                </a:lnTo>
                <a:lnTo>
                  <a:pt x="274" y="2202"/>
                </a:lnTo>
                <a:lnTo>
                  <a:pt x="274" y="2202"/>
                </a:lnTo>
                <a:lnTo>
                  <a:pt x="276" y="2200"/>
                </a:lnTo>
                <a:lnTo>
                  <a:pt x="278" y="2198"/>
                </a:lnTo>
                <a:lnTo>
                  <a:pt x="278" y="2198"/>
                </a:lnTo>
                <a:lnTo>
                  <a:pt x="280" y="2194"/>
                </a:lnTo>
                <a:lnTo>
                  <a:pt x="282" y="2192"/>
                </a:lnTo>
                <a:lnTo>
                  <a:pt x="282" y="2192"/>
                </a:lnTo>
                <a:lnTo>
                  <a:pt x="284" y="2190"/>
                </a:lnTo>
                <a:lnTo>
                  <a:pt x="284" y="2188"/>
                </a:lnTo>
                <a:lnTo>
                  <a:pt x="284" y="2188"/>
                </a:lnTo>
                <a:lnTo>
                  <a:pt x="286" y="2182"/>
                </a:lnTo>
                <a:lnTo>
                  <a:pt x="286" y="2182"/>
                </a:lnTo>
                <a:lnTo>
                  <a:pt x="286" y="2182"/>
                </a:lnTo>
                <a:lnTo>
                  <a:pt x="288" y="2168"/>
                </a:lnTo>
                <a:lnTo>
                  <a:pt x="288" y="2166"/>
                </a:lnTo>
                <a:lnTo>
                  <a:pt x="288" y="2166"/>
                </a:lnTo>
                <a:lnTo>
                  <a:pt x="286" y="2160"/>
                </a:lnTo>
                <a:lnTo>
                  <a:pt x="286" y="2160"/>
                </a:lnTo>
                <a:lnTo>
                  <a:pt x="286" y="2158"/>
                </a:lnTo>
                <a:lnTo>
                  <a:pt x="286" y="2158"/>
                </a:lnTo>
                <a:lnTo>
                  <a:pt x="286" y="2152"/>
                </a:lnTo>
                <a:lnTo>
                  <a:pt x="286" y="2152"/>
                </a:lnTo>
                <a:lnTo>
                  <a:pt x="286" y="2148"/>
                </a:lnTo>
                <a:lnTo>
                  <a:pt x="286" y="2148"/>
                </a:lnTo>
                <a:lnTo>
                  <a:pt x="284" y="2142"/>
                </a:lnTo>
                <a:lnTo>
                  <a:pt x="284" y="2142"/>
                </a:lnTo>
                <a:lnTo>
                  <a:pt x="284" y="2138"/>
                </a:lnTo>
                <a:lnTo>
                  <a:pt x="284" y="2138"/>
                </a:lnTo>
                <a:lnTo>
                  <a:pt x="282" y="2132"/>
                </a:lnTo>
                <a:lnTo>
                  <a:pt x="282" y="2132"/>
                </a:lnTo>
                <a:lnTo>
                  <a:pt x="282" y="2128"/>
                </a:lnTo>
                <a:lnTo>
                  <a:pt x="282" y="2128"/>
                </a:lnTo>
                <a:lnTo>
                  <a:pt x="280" y="2126"/>
                </a:lnTo>
                <a:lnTo>
                  <a:pt x="280" y="2126"/>
                </a:lnTo>
                <a:lnTo>
                  <a:pt x="280" y="2126"/>
                </a:lnTo>
                <a:lnTo>
                  <a:pt x="276" y="2108"/>
                </a:lnTo>
                <a:lnTo>
                  <a:pt x="294" y="1504"/>
                </a:lnTo>
                <a:lnTo>
                  <a:pt x="314" y="1504"/>
                </a:lnTo>
                <a:lnTo>
                  <a:pt x="336" y="1504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48" y="2130"/>
                </a:lnTo>
                <a:lnTo>
                  <a:pt x="344" y="2150"/>
                </a:lnTo>
                <a:lnTo>
                  <a:pt x="342" y="2168"/>
                </a:lnTo>
                <a:lnTo>
                  <a:pt x="344" y="2182"/>
                </a:lnTo>
                <a:lnTo>
                  <a:pt x="348" y="2194"/>
                </a:lnTo>
                <a:lnTo>
                  <a:pt x="356" y="2202"/>
                </a:lnTo>
                <a:lnTo>
                  <a:pt x="368" y="2210"/>
                </a:lnTo>
                <a:lnTo>
                  <a:pt x="384" y="2216"/>
                </a:lnTo>
                <a:lnTo>
                  <a:pt x="384" y="2216"/>
                </a:lnTo>
                <a:lnTo>
                  <a:pt x="396" y="2222"/>
                </a:lnTo>
                <a:lnTo>
                  <a:pt x="410" y="2230"/>
                </a:lnTo>
                <a:lnTo>
                  <a:pt x="424" y="2238"/>
                </a:lnTo>
                <a:lnTo>
                  <a:pt x="442" y="2246"/>
                </a:lnTo>
                <a:lnTo>
                  <a:pt x="444" y="2246"/>
                </a:lnTo>
                <a:lnTo>
                  <a:pt x="444" y="2248"/>
                </a:lnTo>
                <a:lnTo>
                  <a:pt x="444" y="2248"/>
                </a:lnTo>
                <a:lnTo>
                  <a:pt x="448" y="2248"/>
                </a:lnTo>
                <a:lnTo>
                  <a:pt x="450" y="2248"/>
                </a:lnTo>
                <a:lnTo>
                  <a:pt x="452" y="2250"/>
                </a:lnTo>
                <a:lnTo>
                  <a:pt x="452" y="2250"/>
                </a:lnTo>
                <a:lnTo>
                  <a:pt x="452" y="2250"/>
                </a:lnTo>
                <a:lnTo>
                  <a:pt x="454" y="2250"/>
                </a:lnTo>
                <a:lnTo>
                  <a:pt x="454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72" y="2254"/>
                </a:lnTo>
                <a:lnTo>
                  <a:pt x="472" y="2254"/>
                </a:lnTo>
                <a:lnTo>
                  <a:pt x="476" y="2254"/>
                </a:lnTo>
                <a:lnTo>
                  <a:pt x="476" y="2254"/>
                </a:lnTo>
                <a:lnTo>
                  <a:pt x="478" y="2254"/>
                </a:lnTo>
                <a:lnTo>
                  <a:pt x="478" y="2254"/>
                </a:lnTo>
                <a:lnTo>
                  <a:pt x="484" y="2256"/>
                </a:lnTo>
                <a:lnTo>
                  <a:pt x="486" y="2256"/>
                </a:lnTo>
                <a:lnTo>
                  <a:pt x="486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4" y="2256"/>
                </a:lnTo>
                <a:lnTo>
                  <a:pt x="494" y="2256"/>
                </a:lnTo>
                <a:lnTo>
                  <a:pt x="504" y="2256"/>
                </a:lnTo>
                <a:lnTo>
                  <a:pt x="514" y="2254"/>
                </a:lnTo>
                <a:lnTo>
                  <a:pt x="514" y="2254"/>
                </a:lnTo>
                <a:lnTo>
                  <a:pt x="516" y="2254"/>
                </a:lnTo>
                <a:lnTo>
                  <a:pt x="516" y="2254"/>
                </a:lnTo>
                <a:lnTo>
                  <a:pt x="522" y="2252"/>
                </a:lnTo>
                <a:lnTo>
                  <a:pt x="526" y="2250"/>
                </a:lnTo>
                <a:lnTo>
                  <a:pt x="532" y="2242"/>
                </a:lnTo>
                <a:lnTo>
                  <a:pt x="532" y="2242"/>
                </a:lnTo>
                <a:lnTo>
                  <a:pt x="534" y="2236"/>
                </a:lnTo>
                <a:lnTo>
                  <a:pt x="536" y="2228"/>
                </a:lnTo>
                <a:lnTo>
                  <a:pt x="536" y="2220"/>
                </a:lnTo>
                <a:lnTo>
                  <a:pt x="534" y="2210"/>
                </a:lnTo>
                <a:lnTo>
                  <a:pt x="534" y="2210"/>
                </a:lnTo>
                <a:lnTo>
                  <a:pt x="530" y="2204"/>
                </a:lnTo>
                <a:lnTo>
                  <a:pt x="530" y="2204"/>
                </a:lnTo>
                <a:lnTo>
                  <a:pt x="530" y="2204"/>
                </a:lnTo>
                <a:lnTo>
                  <a:pt x="528" y="2198"/>
                </a:lnTo>
                <a:lnTo>
                  <a:pt x="528" y="2198"/>
                </a:lnTo>
                <a:lnTo>
                  <a:pt x="528" y="2198"/>
                </a:lnTo>
                <a:lnTo>
                  <a:pt x="524" y="2192"/>
                </a:lnTo>
                <a:lnTo>
                  <a:pt x="524" y="2192"/>
                </a:lnTo>
                <a:lnTo>
                  <a:pt x="524" y="2192"/>
                </a:lnTo>
                <a:lnTo>
                  <a:pt x="508" y="2172"/>
                </a:lnTo>
                <a:lnTo>
                  <a:pt x="508" y="2172"/>
                </a:lnTo>
                <a:lnTo>
                  <a:pt x="508" y="2172"/>
                </a:lnTo>
                <a:lnTo>
                  <a:pt x="480" y="2142"/>
                </a:lnTo>
                <a:lnTo>
                  <a:pt x="464" y="2126"/>
                </a:lnTo>
                <a:lnTo>
                  <a:pt x="450" y="2108"/>
                </a:lnTo>
                <a:lnTo>
                  <a:pt x="450" y="2106"/>
                </a:lnTo>
                <a:lnTo>
                  <a:pt x="498" y="1258"/>
                </a:lnTo>
                <a:lnTo>
                  <a:pt x="514" y="950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60"/>
                </a:lnTo>
                <a:lnTo>
                  <a:pt x="522" y="1146"/>
                </a:lnTo>
                <a:lnTo>
                  <a:pt x="508" y="1310"/>
                </a:lnTo>
                <a:lnTo>
                  <a:pt x="508" y="1310"/>
                </a:lnTo>
                <a:lnTo>
                  <a:pt x="508" y="1314"/>
                </a:lnTo>
                <a:lnTo>
                  <a:pt x="504" y="1376"/>
                </a:lnTo>
                <a:lnTo>
                  <a:pt x="504" y="1376"/>
                </a:lnTo>
                <a:lnTo>
                  <a:pt x="504" y="1378"/>
                </a:lnTo>
                <a:lnTo>
                  <a:pt x="506" y="1380"/>
                </a:lnTo>
                <a:lnTo>
                  <a:pt x="510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4" y="1384"/>
                </a:lnTo>
                <a:lnTo>
                  <a:pt x="514" y="1384"/>
                </a:lnTo>
                <a:lnTo>
                  <a:pt x="518" y="1392"/>
                </a:lnTo>
                <a:lnTo>
                  <a:pt x="524" y="1398"/>
                </a:lnTo>
                <a:lnTo>
                  <a:pt x="530" y="1402"/>
                </a:lnTo>
                <a:lnTo>
                  <a:pt x="536" y="1404"/>
                </a:lnTo>
                <a:lnTo>
                  <a:pt x="538" y="1404"/>
                </a:lnTo>
                <a:lnTo>
                  <a:pt x="538" y="1404"/>
                </a:lnTo>
                <a:lnTo>
                  <a:pt x="540" y="1406"/>
                </a:lnTo>
                <a:lnTo>
                  <a:pt x="540" y="1406"/>
                </a:lnTo>
                <a:lnTo>
                  <a:pt x="542" y="1406"/>
                </a:lnTo>
                <a:lnTo>
                  <a:pt x="544" y="1406"/>
                </a:lnTo>
                <a:lnTo>
                  <a:pt x="544" y="1406"/>
                </a:lnTo>
                <a:lnTo>
                  <a:pt x="546" y="1406"/>
                </a:lnTo>
                <a:lnTo>
                  <a:pt x="546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56" y="1404"/>
                </a:lnTo>
                <a:lnTo>
                  <a:pt x="564" y="1402"/>
                </a:lnTo>
                <a:lnTo>
                  <a:pt x="572" y="1396"/>
                </a:lnTo>
                <a:lnTo>
                  <a:pt x="578" y="1390"/>
                </a:lnTo>
                <a:lnTo>
                  <a:pt x="584" y="1382"/>
                </a:lnTo>
                <a:lnTo>
                  <a:pt x="590" y="1372"/>
                </a:lnTo>
                <a:lnTo>
                  <a:pt x="592" y="1360"/>
                </a:lnTo>
                <a:lnTo>
                  <a:pt x="596" y="1346"/>
                </a:lnTo>
                <a:lnTo>
                  <a:pt x="598" y="1320"/>
                </a:lnTo>
                <a:lnTo>
                  <a:pt x="596" y="1320"/>
                </a:lnTo>
                <a:lnTo>
                  <a:pt x="616" y="1146"/>
                </a:lnTo>
                <a:lnTo>
                  <a:pt x="616" y="1146"/>
                </a:lnTo>
                <a:lnTo>
                  <a:pt x="626" y="1078"/>
                </a:lnTo>
                <a:lnTo>
                  <a:pt x="626" y="1078"/>
                </a:lnTo>
                <a:lnTo>
                  <a:pt x="626" y="1060"/>
                </a:lnTo>
                <a:lnTo>
                  <a:pt x="624" y="1046"/>
                </a:lnTo>
                <a:lnTo>
                  <a:pt x="624" y="1044"/>
                </a:lnTo>
                <a:lnTo>
                  <a:pt x="618" y="718"/>
                </a:lnTo>
                <a:lnTo>
                  <a:pt x="618" y="718"/>
                </a:lnTo>
                <a:lnTo>
                  <a:pt x="616" y="706"/>
                </a:lnTo>
                <a:lnTo>
                  <a:pt x="614" y="694"/>
                </a:lnTo>
                <a:lnTo>
                  <a:pt x="612" y="684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10" y="676"/>
                </a:lnTo>
                <a:lnTo>
                  <a:pt x="608" y="676"/>
                </a:lnTo>
                <a:lnTo>
                  <a:pt x="604" y="672"/>
                </a:lnTo>
                <a:lnTo>
                  <a:pt x="604" y="672"/>
                </a:lnTo>
                <a:lnTo>
                  <a:pt x="594" y="658"/>
                </a:lnTo>
                <a:lnTo>
                  <a:pt x="580" y="646"/>
                </a:lnTo>
                <a:lnTo>
                  <a:pt x="580" y="646"/>
                </a:lnTo>
                <a:lnTo>
                  <a:pt x="576" y="636"/>
                </a:lnTo>
                <a:lnTo>
                  <a:pt x="576" y="626"/>
                </a:lnTo>
                <a:lnTo>
                  <a:pt x="576" y="626"/>
                </a:lnTo>
                <a:lnTo>
                  <a:pt x="582" y="606"/>
                </a:lnTo>
                <a:lnTo>
                  <a:pt x="588" y="588"/>
                </a:lnTo>
                <a:lnTo>
                  <a:pt x="596" y="572"/>
                </a:lnTo>
                <a:lnTo>
                  <a:pt x="604" y="556"/>
                </a:lnTo>
                <a:lnTo>
                  <a:pt x="608" y="540"/>
                </a:lnTo>
                <a:lnTo>
                  <a:pt x="608" y="532"/>
                </a:lnTo>
                <a:lnTo>
                  <a:pt x="608" y="524"/>
                </a:lnTo>
                <a:lnTo>
                  <a:pt x="606" y="516"/>
                </a:lnTo>
                <a:lnTo>
                  <a:pt x="602" y="508"/>
                </a:lnTo>
                <a:lnTo>
                  <a:pt x="596" y="498"/>
                </a:lnTo>
                <a:lnTo>
                  <a:pt x="588" y="490"/>
                </a:lnTo>
                <a:lnTo>
                  <a:pt x="588" y="490"/>
                </a:lnTo>
                <a:lnTo>
                  <a:pt x="574" y="474"/>
                </a:lnTo>
                <a:lnTo>
                  <a:pt x="566" y="462"/>
                </a:lnTo>
                <a:lnTo>
                  <a:pt x="560" y="452"/>
                </a:lnTo>
                <a:lnTo>
                  <a:pt x="556" y="442"/>
                </a:lnTo>
                <a:lnTo>
                  <a:pt x="556" y="442"/>
                </a:lnTo>
                <a:lnTo>
                  <a:pt x="558" y="436"/>
                </a:lnTo>
                <a:lnTo>
                  <a:pt x="558" y="436"/>
                </a:lnTo>
                <a:lnTo>
                  <a:pt x="566" y="446"/>
                </a:lnTo>
                <a:lnTo>
                  <a:pt x="576" y="454"/>
                </a:lnTo>
                <a:lnTo>
                  <a:pt x="578" y="456"/>
                </a:lnTo>
                <a:lnTo>
                  <a:pt x="578" y="456"/>
                </a:lnTo>
                <a:lnTo>
                  <a:pt x="582" y="458"/>
                </a:lnTo>
                <a:lnTo>
                  <a:pt x="584" y="458"/>
                </a:lnTo>
                <a:lnTo>
                  <a:pt x="584" y="458"/>
                </a:lnTo>
                <a:lnTo>
                  <a:pt x="592" y="460"/>
                </a:lnTo>
                <a:lnTo>
                  <a:pt x="592" y="460"/>
                </a:lnTo>
                <a:lnTo>
                  <a:pt x="596" y="462"/>
                </a:lnTo>
                <a:lnTo>
                  <a:pt x="596" y="462"/>
                </a:lnTo>
                <a:lnTo>
                  <a:pt x="598" y="462"/>
                </a:lnTo>
                <a:lnTo>
                  <a:pt x="598" y="462"/>
                </a:lnTo>
                <a:lnTo>
                  <a:pt x="604" y="462"/>
                </a:lnTo>
                <a:lnTo>
                  <a:pt x="604" y="462"/>
                </a:lnTo>
                <a:lnTo>
                  <a:pt x="606" y="462"/>
                </a:lnTo>
                <a:lnTo>
                  <a:pt x="606" y="462"/>
                </a:lnTo>
                <a:lnTo>
                  <a:pt x="608" y="462"/>
                </a:lnTo>
                <a:lnTo>
                  <a:pt x="608" y="462"/>
                </a:lnTo>
                <a:lnTo>
                  <a:pt x="614" y="462"/>
                </a:lnTo>
                <a:lnTo>
                  <a:pt x="614" y="462"/>
                </a:lnTo>
                <a:lnTo>
                  <a:pt x="616" y="460"/>
                </a:lnTo>
                <a:lnTo>
                  <a:pt x="612" y="458"/>
                </a:lnTo>
                <a:lnTo>
                  <a:pt x="598" y="452"/>
                </a:lnTo>
                <a:lnTo>
                  <a:pt x="590" y="444"/>
                </a:lnTo>
                <a:lnTo>
                  <a:pt x="582" y="438"/>
                </a:lnTo>
                <a:lnTo>
                  <a:pt x="578" y="428"/>
                </a:lnTo>
                <a:lnTo>
                  <a:pt x="576" y="416"/>
                </a:lnTo>
                <a:lnTo>
                  <a:pt x="576" y="416"/>
                </a:lnTo>
                <a:lnTo>
                  <a:pt x="578" y="400"/>
                </a:lnTo>
                <a:lnTo>
                  <a:pt x="582" y="386"/>
                </a:lnTo>
                <a:lnTo>
                  <a:pt x="590" y="362"/>
                </a:lnTo>
                <a:lnTo>
                  <a:pt x="594" y="348"/>
                </a:lnTo>
                <a:lnTo>
                  <a:pt x="596" y="338"/>
                </a:lnTo>
                <a:lnTo>
                  <a:pt x="598" y="326"/>
                </a:lnTo>
                <a:lnTo>
                  <a:pt x="596" y="314"/>
                </a:lnTo>
                <a:lnTo>
                  <a:pt x="596" y="314"/>
                </a:lnTo>
                <a:lnTo>
                  <a:pt x="594" y="300"/>
                </a:lnTo>
                <a:lnTo>
                  <a:pt x="588" y="284"/>
                </a:lnTo>
                <a:lnTo>
                  <a:pt x="566" y="244"/>
                </a:lnTo>
                <a:lnTo>
                  <a:pt x="566" y="244"/>
                </a:lnTo>
                <a:lnTo>
                  <a:pt x="556" y="222"/>
                </a:lnTo>
                <a:lnTo>
                  <a:pt x="548" y="204"/>
                </a:lnTo>
                <a:lnTo>
                  <a:pt x="542" y="180"/>
                </a:lnTo>
                <a:lnTo>
                  <a:pt x="538" y="166"/>
                </a:lnTo>
                <a:lnTo>
                  <a:pt x="530" y="148"/>
                </a:lnTo>
                <a:lnTo>
                  <a:pt x="516" y="122"/>
                </a:lnTo>
                <a:lnTo>
                  <a:pt x="494" y="86"/>
                </a:lnTo>
                <a:lnTo>
                  <a:pt x="494" y="86"/>
                </a:lnTo>
                <a:lnTo>
                  <a:pt x="480" y="66"/>
                </a:lnTo>
                <a:lnTo>
                  <a:pt x="464" y="48"/>
                </a:lnTo>
                <a:lnTo>
                  <a:pt x="444" y="34"/>
                </a:lnTo>
                <a:lnTo>
                  <a:pt x="424" y="22"/>
                </a:lnTo>
                <a:lnTo>
                  <a:pt x="404" y="14"/>
                </a:lnTo>
                <a:lnTo>
                  <a:pt x="382" y="8"/>
                </a:lnTo>
                <a:lnTo>
                  <a:pt x="360" y="2"/>
                </a:lnTo>
                <a:lnTo>
                  <a:pt x="338" y="0"/>
                </a:lnTo>
                <a:lnTo>
                  <a:pt x="338" y="0"/>
                </a:lnTo>
                <a:lnTo>
                  <a:pt x="338" y="0"/>
                </a:lnTo>
                <a:lnTo>
                  <a:pt x="328" y="0"/>
                </a:lnTo>
                <a:lnTo>
                  <a:pt x="328" y="0"/>
                </a:lnTo>
                <a:lnTo>
                  <a:pt x="324" y="0"/>
                </a:lnTo>
                <a:lnTo>
                  <a:pt x="324" y="0"/>
                </a:lnTo>
                <a:lnTo>
                  <a:pt x="318" y="0"/>
                </a:lnTo>
                <a:lnTo>
                  <a:pt x="318" y="0"/>
                </a:lnTo>
                <a:lnTo>
                  <a:pt x="316" y="0"/>
                </a:lnTo>
                <a:lnTo>
                  <a:pt x="3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id="{921FC2FC-8662-B94B-877C-3C971A196376}"/>
              </a:ext>
            </a:extLst>
          </p:cNvPr>
          <p:cNvSpPr>
            <a:spLocks noEditPoints="1"/>
          </p:cNvSpPr>
          <p:nvPr/>
        </p:nvSpPr>
        <p:spPr bwMode="auto">
          <a:xfrm>
            <a:off x="10816439" y="485585"/>
            <a:ext cx="112190" cy="404317"/>
          </a:xfrm>
          <a:custGeom>
            <a:avLst/>
            <a:gdLst>
              <a:gd name="T0" fmla="*/ 62 w 626"/>
              <a:gd name="T1" fmla="*/ 562 h 2256"/>
              <a:gd name="T2" fmla="*/ 98 w 626"/>
              <a:gd name="T3" fmla="*/ 636 h 2256"/>
              <a:gd name="T4" fmla="*/ 538 w 626"/>
              <a:gd name="T5" fmla="*/ 606 h 2256"/>
              <a:gd name="T6" fmla="*/ 562 w 626"/>
              <a:gd name="T7" fmla="*/ 552 h 2256"/>
              <a:gd name="T8" fmla="*/ 550 w 626"/>
              <a:gd name="T9" fmla="*/ 636 h 2256"/>
              <a:gd name="T10" fmla="*/ 314 w 626"/>
              <a:gd name="T11" fmla="*/ 0 h 2256"/>
              <a:gd name="T12" fmla="*/ 204 w 626"/>
              <a:gd name="T13" fmla="*/ 24 h 2256"/>
              <a:gd name="T14" fmla="*/ 88 w 626"/>
              <a:gd name="T15" fmla="*/ 160 h 2256"/>
              <a:gd name="T16" fmla="*/ 38 w 626"/>
              <a:gd name="T17" fmla="*/ 292 h 2256"/>
              <a:gd name="T18" fmla="*/ 46 w 626"/>
              <a:gd name="T19" fmla="*/ 416 h 2256"/>
              <a:gd name="T20" fmla="*/ 16 w 626"/>
              <a:gd name="T21" fmla="*/ 462 h 2256"/>
              <a:gd name="T22" fmla="*/ 70 w 626"/>
              <a:gd name="T23" fmla="*/ 428 h 2256"/>
              <a:gd name="T24" fmla="*/ 40 w 626"/>
              <a:gd name="T25" fmla="*/ 494 h 2256"/>
              <a:gd name="T26" fmla="*/ 36 w 626"/>
              <a:gd name="T27" fmla="*/ 592 h 2256"/>
              <a:gd name="T28" fmla="*/ 22 w 626"/>
              <a:gd name="T29" fmla="*/ 672 h 2256"/>
              <a:gd name="T30" fmla="*/ 18 w 626"/>
              <a:gd name="T31" fmla="*/ 678 h 2256"/>
              <a:gd name="T32" fmla="*/ 8 w 626"/>
              <a:gd name="T33" fmla="*/ 1146 h 2256"/>
              <a:gd name="T34" fmla="*/ 48 w 626"/>
              <a:gd name="T35" fmla="*/ 1390 h 2256"/>
              <a:gd name="T36" fmla="*/ 112 w 626"/>
              <a:gd name="T37" fmla="*/ 1384 h 2256"/>
              <a:gd name="T38" fmla="*/ 122 w 626"/>
              <a:gd name="T39" fmla="*/ 1376 h 2256"/>
              <a:gd name="T40" fmla="*/ 178 w 626"/>
              <a:gd name="T41" fmla="*/ 2108 h 2256"/>
              <a:gd name="T42" fmla="*/ 118 w 626"/>
              <a:gd name="T43" fmla="*/ 2176 h 2256"/>
              <a:gd name="T44" fmla="*/ 102 w 626"/>
              <a:gd name="T45" fmla="*/ 2198 h 2256"/>
              <a:gd name="T46" fmla="*/ 94 w 626"/>
              <a:gd name="T47" fmla="*/ 2232 h 2256"/>
              <a:gd name="T48" fmla="*/ 134 w 626"/>
              <a:gd name="T49" fmla="*/ 2256 h 2256"/>
              <a:gd name="T50" fmla="*/ 184 w 626"/>
              <a:gd name="T51" fmla="*/ 2248 h 2256"/>
              <a:gd name="T52" fmla="*/ 206 w 626"/>
              <a:gd name="T53" fmla="*/ 2238 h 2256"/>
              <a:gd name="T54" fmla="*/ 224 w 626"/>
              <a:gd name="T55" fmla="*/ 2226 h 2256"/>
              <a:gd name="T56" fmla="*/ 240 w 626"/>
              <a:gd name="T57" fmla="*/ 2218 h 2256"/>
              <a:gd name="T58" fmla="*/ 262 w 626"/>
              <a:gd name="T59" fmla="*/ 2210 h 2256"/>
              <a:gd name="T60" fmla="*/ 276 w 626"/>
              <a:gd name="T61" fmla="*/ 2200 h 2256"/>
              <a:gd name="T62" fmla="*/ 286 w 626"/>
              <a:gd name="T63" fmla="*/ 2182 h 2256"/>
              <a:gd name="T64" fmla="*/ 286 w 626"/>
              <a:gd name="T65" fmla="*/ 2158 h 2256"/>
              <a:gd name="T66" fmla="*/ 282 w 626"/>
              <a:gd name="T67" fmla="*/ 2132 h 2256"/>
              <a:gd name="T68" fmla="*/ 314 w 626"/>
              <a:gd name="T69" fmla="*/ 1504 h 2256"/>
              <a:gd name="T70" fmla="*/ 344 w 626"/>
              <a:gd name="T71" fmla="*/ 2182 h 2256"/>
              <a:gd name="T72" fmla="*/ 442 w 626"/>
              <a:gd name="T73" fmla="*/ 2246 h 2256"/>
              <a:gd name="T74" fmla="*/ 454 w 626"/>
              <a:gd name="T75" fmla="*/ 2250 h 2256"/>
              <a:gd name="T76" fmla="*/ 476 w 626"/>
              <a:gd name="T77" fmla="*/ 2254 h 2256"/>
              <a:gd name="T78" fmla="*/ 494 w 626"/>
              <a:gd name="T79" fmla="*/ 2256 h 2256"/>
              <a:gd name="T80" fmla="*/ 532 w 626"/>
              <a:gd name="T81" fmla="*/ 2242 h 2256"/>
              <a:gd name="T82" fmla="*/ 530 w 626"/>
              <a:gd name="T83" fmla="*/ 2204 h 2256"/>
              <a:gd name="T84" fmla="*/ 508 w 626"/>
              <a:gd name="T85" fmla="*/ 2172 h 2256"/>
              <a:gd name="T86" fmla="*/ 530 w 626"/>
              <a:gd name="T87" fmla="*/ 1054 h 2256"/>
              <a:gd name="T88" fmla="*/ 528 w 626"/>
              <a:gd name="T89" fmla="*/ 1060 h 2256"/>
              <a:gd name="T90" fmla="*/ 510 w 626"/>
              <a:gd name="T91" fmla="*/ 1384 h 2256"/>
              <a:gd name="T92" fmla="*/ 536 w 626"/>
              <a:gd name="T93" fmla="*/ 1404 h 2256"/>
              <a:gd name="T94" fmla="*/ 546 w 626"/>
              <a:gd name="T95" fmla="*/ 1406 h 2256"/>
              <a:gd name="T96" fmla="*/ 584 w 626"/>
              <a:gd name="T97" fmla="*/ 1382 h 2256"/>
              <a:gd name="T98" fmla="*/ 626 w 626"/>
              <a:gd name="T99" fmla="*/ 1078 h 2256"/>
              <a:gd name="T100" fmla="*/ 608 w 626"/>
              <a:gd name="T101" fmla="*/ 676 h 2256"/>
              <a:gd name="T102" fmla="*/ 594 w 626"/>
              <a:gd name="T103" fmla="*/ 658 h 2256"/>
              <a:gd name="T104" fmla="*/ 604 w 626"/>
              <a:gd name="T105" fmla="*/ 556 h 2256"/>
              <a:gd name="T106" fmla="*/ 574 w 626"/>
              <a:gd name="T107" fmla="*/ 474 h 2256"/>
              <a:gd name="T108" fmla="*/ 578 w 626"/>
              <a:gd name="T109" fmla="*/ 456 h 2256"/>
              <a:gd name="T110" fmla="*/ 598 w 626"/>
              <a:gd name="T111" fmla="*/ 462 h 2256"/>
              <a:gd name="T112" fmla="*/ 614 w 626"/>
              <a:gd name="T113" fmla="*/ 462 h 2256"/>
              <a:gd name="T114" fmla="*/ 578 w 626"/>
              <a:gd name="T115" fmla="*/ 400 h 2256"/>
              <a:gd name="T116" fmla="*/ 588 w 626"/>
              <a:gd name="T117" fmla="*/ 284 h 2256"/>
              <a:gd name="T118" fmla="*/ 494 w 626"/>
              <a:gd name="T119" fmla="*/ 86 h 2256"/>
              <a:gd name="T120" fmla="*/ 338 w 626"/>
              <a:gd name="T121" fmla="*/ 0 h 2256"/>
              <a:gd name="T122" fmla="*/ 316 w 626"/>
              <a:gd name="T123" fmla="*/ 0 h 2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26" h="2256">
                <a:moveTo>
                  <a:pt x="72" y="636"/>
                </a:moveTo>
                <a:lnTo>
                  <a:pt x="72" y="636"/>
                </a:lnTo>
                <a:lnTo>
                  <a:pt x="72" y="628"/>
                </a:lnTo>
                <a:lnTo>
                  <a:pt x="72" y="618"/>
                </a:lnTo>
                <a:lnTo>
                  <a:pt x="72" y="618"/>
                </a:lnTo>
                <a:lnTo>
                  <a:pt x="64" y="584"/>
                </a:lnTo>
                <a:lnTo>
                  <a:pt x="62" y="572"/>
                </a:lnTo>
                <a:lnTo>
                  <a:pt x="62" y="562"/>
                </a:lnTo>
                <a:lnTo>
                  <a:pt x="62" y="562"/>
                </a:lnTo>
                <a:lnTo>
                  <a:pt x="62" y="572"/>
                </a:lnTo>
                <a:lnTo>
                  <a:pt x="66" y="580"/>
                </a:lnTo>
                <a:lnTo>
                  <a:pt x="74" y="596"/>
                </a:lnTo>
                <a:lnTo>
                  <a:pt x="98" y="628"/>
                </a:lnTo>
                <a:lnTo>
                  <a:pt x="98" y="628"/>
                </a:lnTo>
                <a:lnTo>
                  <a:pt x="102" y="634"/>
                </a:lnTo>
                <a:lnTo>
                  <a:pt x="98" y="634"/>
                </a:lnTo>
                <a:lnTo>
                  <a:pt x="98" y="636"/>
                </a:lnTo>
                <a:lnTo>
                  <a:pt x="98" y="636"/>
                </a:lnTo>
                <a:lnTo>
                  <a:pt x="88" y="634"/>
                </a:lnTo>
                <a:lnTo>
                  <a:pt x="88" y="634"/>
                </a:lnTo>
                <a:lnTo>
                  <a:pt x="72" y="636"/>
                </a:lnTo>
                <a:close/>
                <a:moveTo>
                  <a:pt x="534" y="636"/>
                </a:moveTo>
                <a:lnTo>
                  <a:pt x="534" y="636"/>
                </a:lnTo>
                <a:lnTo>
                  <a:pt x="532" y="628"/>
                </a:lnTo>
                <a:lnTo>
                  <a:pt x="532" y="620"/>
                </a:lnTo>
                <a:lnTo>
                  <a:pt x="534" y="614"/>
                </a:lnTo>
                <a:lnTo>
                  <a:pt x="538" y="606"/>
                </a:lnTo>
                <a:lnTo>
                  <a:pt x="538" y="606"/>
                </a:lnTo>
                <a:lnTo>
                  <a:pt x="550" y="586"/>
                </a:lnTo>
                <a:lnTo>
                  <a:pt x="556" y="568"/>
                </a:lnTo>
                <a:lnTo>
                  <a:pt x="558" y="560"/>
                </a:lnTo>
                <a:lnTo>
                  <a:pt x="556" y="554"/>
                </a:lnTo>
                <a:lnTo>
                  <a:pt x="552" y="540"/>
                </a:lnTo>
                <a:lnTo>
                  <a:pt x="552" y="540"/>
                </a:lnTo>
                <a:lnTo>
                  <a:pt x="558" y="546"/>
                </a:lnTo>
                <a:lnTo>
                  <a:pt x="562" y="552"/>
                </a:lnTo>
                <a:lnTo>
                  <a:pt x="564" y="560"/>
                </a:lnTo>
                <a:lnTo>
                  <a:pt x="562" y="568"/>
                </a:lnTo>
                <a:lnTo>
                  <a:pt x="558" y="586"/>
                </a:lnTo>
                <a:lnTo>
                  <a:pt x="550" y="612"/>
                </a:lnTo>
                <a:lnTo>
                  <a:pt x="550" y="612"/>
                </a:lnTo>
                <a:lnTo>
                  <a:pt x="550" y="624"/>
                </a:lnTo>
                <a:lnTo>
                  <a:pt x="552" y="636"/>
                </a:lnTo>
                <a:lnTo>
                  <a:pt x="550" y="636"/>
                </a:lnTo>
                <a:lnTo>
                  <a:pt x="550" y="636"/>
                </a:lnTo>
                <a:lnTo>
                  <a:pt x="540" y="636"/>
                </a:lnTo>
                <a:lnTo>
                  <a:pt x="540" y="636"/>
                </a:lnTo>
                <a:lnTo>
                  <a:pt x="540" y="636"/>
                </a:lnTo>
                <a:lnTo>
                  <a:pt x="538" y="634"/>
                </a:lnTo>
                <a:lnTo>
                  <a:pt x="538" y="634"/>
                </a:lnTo>
                <a:lnTo>
                  <a:pt x="534" y="636"/>
                </a:lnTo>
                <a:lnTo>
                  <a:pt x="534" y="636"/>
                </a:lnTo>
                <a:close/>
                <a:moveTo>
                  <a:pt x="314" y="0"/>
                </a:moveTo>
                <a:lnTo>
                  <a:pt x="314" y="0"/>
                </a:lnTo>
                <a:lnTo>
                  <a:pt x="314" y="0"/>
                </a:lnTo>
                <a:lnTo>
                  <a:pt x="282" y="2"/>
                </a:lnTo>
                <a:lnTo>
                  <a:pt x="254" y="8"/>
                </a:lnTo>
                <a:lnTo>
                  <a:pt x="230" y="16"/>
                </a:lnTo>
                <a:lnTo>
                  <a:pt x="222" y="20"/>
                </a:lnTo>
                <a:lnTo>
                  <a:pt x="216" y="24"/>
                </a:lnTo>
                <a:lnTo>
                  <a:pt x="216" y="24"/>
                </a:lnTo>
                <a:lnTo>
                  <a:pt x="204" y="24"/>
                </a:lnTo>
                <a:lnTo>
                  <a:pt x="204" y="24"/>
                </a:lnTo>
                <a:lnTo>
                  <a:pt x="182" y="26"/>
                </a:lnTo>
                <a:lnTo>
                  <a:pt x="164" y="32"/>
                </a:lnTo>
                <a:lnTo>
                  <a:pt x="150" y="40"/>
                </a:lnTo>
                <a:lnTo>
                  <a:pt x="136" y="54"/>
                </a:lnTo>
                <a:lnTo>
                  <a:pt x="124" y="68"/>
                </a:lnTo>
                <a:lnTo>
                  <a:pt x="114" y="84"/>
                </a:lnTo>
                <a:lnTo>
                  <a:pt x="106" y="102"/>
                </a:lnTo>
                <a:lnTo>
                  <a:pt x="100" y="122"/>
                </a:lnTo>
                <a:lnTo>
                  <a:pt x="88" y="160"/>
                </a:lnTo>
                <a:lnTo>
                  <a:pt x="78" y="198"/>
                </a:lnTo>
                <a:lnTo>
                  <a:pt x="68" y="232"/>
                </a:lnTo>
                <a:lnTo>
                  <a:pt x="64" y="244"/>
                </a:lnTo>
                <a:lnTo>
                  <a:pt x="58" y="256"/>
                </a:lnTo>
                <a:lnTo>
                  <a:pt x="58" y="256"/>
                </a:lnTo>
                <a:lnTo>
                  <a:pt x="52" y="268"/>
                </a:lnTo>
                <a:lnTo>
                  <a:pt x="46" y="284"/>
                </a:lnTo>
                <a:lnTo>
                  <a:pt x="46" y="284"/>
                </a:lnTo>
                <a:lnTo>
                  <a:pt x="38" y="292"/>
                </a:lnTo>
                <a:lnTo>
                  <a:pt x="32" y="300"/>
                </a:lnTo>
                <a:lnTo>
                  <a:pt x="30" y="308"/>
                </a:lnTo>
                <a:lnTo>
                  <a:pt x="26" y="316"/>
                </a:lnTo>
                <a:lnTo>
                  <a:pt x="26" y="332"/>
                </a:lnTo>
                <a:lnTo>
                  <a:pt x="28" y="346"/>
                </a:lnTo>
                <a:lnTo>
                  <a:pt x="40" y="378"/>
                </a:lnTo>
                <a:lnTo>
                  <a:pt x="44" y="396"/>
                </a:lnTo>
                <a:lnTo>
                  <a:pt x="46" y="416"/>
                </a:lnTo>
                <a:lnTo>
                  <a:pt x="46" y="416"/>
                </a:lnTo>
                <a:lnTo>
                  <a:pt x="46" y="428"/>
                </a:lnTo>
                <a:lnTo>
                  <a:pt x="40" y="438"/>
                </a:lnTo>
                <a:lnTo>
                  <a:pt x="34" y="444"/>
                </a:lnTo>
                <a:lnTo>
                  <a:pt x="26" y="452"/>
                </a:lnTo>
                <a:lnTo>
                  <a:pt x="12" y="458"/>
                </a:lnTo>
                <a:lnTo>
                  <a:pt x="8" y="460"/>
                </a:lnTo>
                <a:lnTo>
                  <a:pt x="8" y="462"/>
                </a:lnTo>
                <a:lnTo>
                  <a:pt x="8" y="462"/>
                </a:lnTo>
                <a:lnTo>
                  <a:pt x="16" y="462"/>
                </a:lnTo>
                <a:lnTo>
                  <a:pt x="16" y="462"/>
                </a:lnTo>
                <a:lnTo>
                  <a:pt x="26" y="462"/>
                </a:lnTo>
                <a:lnTo>
                  <a:pt x="34" y="460"/>
                </a:lnTo>
                <a:lnTo>
                  <a:pt x="42" y="456"/>
                </a:lnTo>
                <a:lnTo>
                  <a:pt x="50" y="452"/>
                </a:lnTo>
                <a:lnTo>
                  <a:pt x="56" y="448"/>
                </a:lnTo>
                <a:lnTo>
                  <a:pt x="62" y="442"/>
                </a:lnTo>
                <a:lnTo>
                  <a:pt x="66" y="436"/>
                </a:lnTo>
                <a:lnTo>
                  <a:pt x="70" y="428"/>
                </a:lnTo>
                <a:lnTo>
                  <a:pt x="70" y="428"/>
                </a:lnTo>
                <a:lnTo>
                  <a:pt x="72" y="432"/>
                </a:lnTo>
                <a:lnTo>
                  <a:pt x="72" y="432"/>
                </a:lnTo>
                <a:lnTo>
                  <a:pt x="74" y="444"/>
                </a:lnTo>
                <a:lnTo>
                  <a:pt x="72" y="450"/>
                </a:lnTo>
                <a:lnTo>
                  <a:pt x="70" y="456"/>
                </a:lnTo>
                <a:lnTo>
                  <a:pt x="60" y="472"/>
                </a:lnTo>
                <a:lnTo>
                  <a:pt x="40" y="494"/>
                </a:lnTo>
                <a:lnTo>
                  <a:pt x="40" y="494"/>
                </a:lnTo>
                <a:lnTo>
                  <a:pt x="32" y="502"/>
                </a:lnTo>
                <a:lnTo>
                  <a:pt x="26" y="512"/>
                </a:lnTo>
                <a:lnTo>
                  <a:pt x="22" y="520"/>
                </a:lnTo>
                <a:lnTo>
                  <a:pt x="20" y="528"/>
                </a:lnTo>
                <a:lnTo>
                  <a:pt x="18" y="536"/>
                </a:lnTo>
                <a:lnTo>
                  <a:pt x="18" y="544"/>
                </a:lnTo>
                <a:lnTo>
                  <a:pt x="22" y="560"/>
                </a:lnTo>
                <a:lnTo>
                  <a:pt x="28" y="576"/>
                </a:lnTo>
                <a:lnTo>
                  <a:pt x="36" y="592"/>
                </a:lnTo>
                <a:lnTo>
                  <a:pt x="42" y="610"/>
                </a:lnTo>
                <a:lnTo>
                  <a:pt x="46" y="630"/>
                </a:lnTo>
                <a:lnTo>
                  <a:pt x="46" y="630"/>
                </a:lnTo>
                <a:lnTo>
                  <a:pt x="46" y="640"/>
                </a:lnTo>
                <a:lnTo>
                  <a:pt x="44" y="648"/>
                </a:lnTo>
                <a:lnTo>
                  <a:pt x="44" y="648"/>
                </a:lnTo>
                <a:lnTo>
                  <a:pt x="32" y="660"/>
                </a:lnTo>
                <a:lnTo>
                  <a:pt x="22" y="672"/>
                </a:lnTo>
                <a:lnTo>
                  <a:pt x="22" y="672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4" y="678"/>
                </a:lnTo>
                <a:lnTo>
                  <a:pt x="14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2" y="696"/>
                </a:lnTo>
                <a:lnTo>
                  <a:pt x="8" y="718"/>
                </a:lnTo>
                <a:lnTo>
                  <a:pt x="2" y="1044"/>
                </a:lnTo>
                <a:lnTo>
                  <a:pt x="2" y="1046"/>
                </a:lnTo>
                <a:lnTo>
                  <a:pt x="2" y="1046"/>
                </a:lnTo>
                <a:lnTo>
                  <a:pt x="0" y="1060"/>
                </a:lnTo>
                <a:lnTo>
                  <a:pt x="0" y="1078"/>
                </a:lnTo>
                <a:lnTo>
                  <a:pt x="8" y="1146"/>
                </a:lnTo>
                <a:lnTo>
                  <a:pt x="8" y="1146"/>
                </a:lnTo>
                <a:lnTo>
                  <a:pt x="30" y="1320"/>
                </a:lnTo>
                <a:lnTo>
                  <a:pt x="28" y="1320"/>
                </a:lnTo>
                <a:lnTo>
                  <a:pt x="30" y="1346"/>
                </a:lnTo>
                <a:lnTo>
                  <a:pt x="30" y="1346"/>
                </a:lnTo>
                <a:lnTo>
                  <a:pt x="32" y="1360"/>
                </a:lnTo>
                <a:lnTo>
                  <a:pt x="36" y="1372"/>
                </a:lnTo>
                <a:lnTo>
                  <a:pt x="42" y="1382"/>
                </a:lnTo>
                <a:lnTo>
                  <a:pt x="48" y="1390"/>
                </a:lnTo>
                <a:lnTo>
                  <a:pt x="56" y="1398"/>
                </a:lnTo>
                <a:lnTo>
                  <a:pt x="64" y="1402"/>
                </a:lnTo>
                <a:lnTo>
                  <a:pt x="72" y="1406"/>
                </a:lnTo>
                <a:lnTo>
                  <a:pt x="80" y="1406"/>
                </a:lnTo>
                <a:lnTo>
                  <a:pt x="80" y="1406"/>
                </a:lnTo>
                <a:lnTo>
                  <a:pt x="88" y="1404"/>
                </a:lnTo>
                <a:lnTo>
                  <a:pt x="98" y="1400"/>
                </a:lnTo>
                <a:lnTo>
                  <a:pt x="106" y="1394"/>
                </a:lnTo>
                <a:lnTo>
                  <a:pt x="112" y="1384"/>
                </a:lnTo>
                <a:lnTo>
                  <a:pt x="112" y="1384"/>
                </a:lnTo>
                <a:lnTo>
                  <a:pt x="114" y="1384"/>
                </a:lnTo>
                <a:lnTo>
                  <a:pt x="114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20" y="1380"/>
                </a:lnTo>
                <a:lnTo>
                  <a:pt x="122" y="1378"/>
                </a:lnTo>
                <a:lnTo>
                  <a:pt x="122" y="1376"/>
                </a:lnTo>
                <a:lnTo>
                  <a:pt x="118" y="1314"/>
                </a:lnTo>
                <a:lnTo>
                  <a:pt x="118" y="1314"/>
                </a:lnTo>
                <a:lnTo>
                  <a:pt x="116" y="1310"/>
                </a:lnTo>
                <a:lnTo>
                  <a:pt x="98" y="1060"/>
                </a:lnTo>
                <a:lnTo>
                  <a:pt x="98" y="1060"/>
                </a:lnTo>
                <a:lnTo>
                  <a:pt x="96" y="1054"/>
                </a:lnTo>
                <a:lnTo>
                  <a:pt x="114" y="932"/>
                </a:lnTo>
                <a:lnTo>
                  <a:pt x="132" y="1258"/>
                </a:lnTo>
                <a:lnTo>
                  <a:pt x="178" y="2108"/>
                </a:lnTo>
                <a:lnTo>
                  <a:pt x="178" y="2108"/>
                </a:lnTo>
                <a:lnTo>
                  <a:pt x="164" y="2126"/>
                </a:lnTo>
                <a:lnTo>
                  <a:pt x="150" y="2142"/>
                </a:lnTo>
                <a:lnTo>
                  <a:pt x="122" y="2172"/>
                </a:lnTo>
                <a:lnTo>
                  <a:pt x="122" y="2172"/>
                </a:lnTo>
                <a:lnTo>
                  <a:pt x="122" y="2172"/>
                </a:lnTo>
                <a:lnTo>
                  <a:pt x="120" y="2174"/>
                </a:lnTo>
                <a:lnTo>
                  <a:pt x="118" y="2176"/>
                </a:lnTo>
                <a:lnTo>
                  <a:pt x="118" y="2176"/>
                </a:lnTo>
                <a:lnTo>
                  <a:pt x="110" y="2186"/>
                </a:lnTo>
                <a:lnTo>
                  <a:pt x="108" y="2188"/>
                </a:lnTo>
                <a:lnTo>
                  <a:pt x="108" y="2188"/>
                </a:lnTo>
                <a:lnTo>
                  <a:pt x="106" y="2192"/>
                </a:lnTo>
                <a:lnTo>
                  <a:pt x="104" y="2194"/>
                </a:lnTo>
                <a:lnTo>
                  <a:pt x="104" y="2194"/>
                </a:lnTo>
                <a:lnTo>
                  <a:pt x="102" y="2196"/>
                </a:lnTo>
                <a:lnTo>
                  <a:pt x="102" y="2198"/>
                </a:lnTo>
                <a:lnTo>
                  <a:pt x="102" y="2198"/>
                </a:lnTo>
                <a:lnTo>
                  <a:pt x="100" y="2202"/>
                </a:lnTo>
                <a:lnTo>
                  <a:pt x="98" y="2204"/>
                </a:lnTo>
                <a:lnTo>
                  <a:pt x="98" y="2204"/>
                </a:lnTo>
                <a:lnTo>
                  <a:pt x="96" y="2210"/>
                </a:lnTo>
                <a:lnTo>
                  <a:pt x="96" y="2210"/>
                </a:lnTo>
                <a:lnTo>
                  <a:pt x="96" y="2214"/>
                </a:lnTo>
                <a:lnTo>
                  <a:pt x="96" y="2214"/>
                </a:lnTo>
                <a:lnTo>
                  <a:pt x="94" y="2224"/>
                </a:lnTo>
                <a:lnTo>
                  <a:pt x="94" y="2232"/>
                </a:lnTo>
                <a:lnTo>
                  <a:pt x="96" y="2238"/>
                </a:lnTo>
                <a:lnTo>
                  <a:pt x="98" y="2244"/>
                </a:lnTo>
                <a:lnTo>
                  <a:pt x="98" y="2244"/>
                </a:lnTo>
                <a:lnTo>
                  <a:pt x="104" y="2250"/>
                </a:lnTo>
                <a:lnTo>
                  <a:pt x="114" y="2254"/>
                </a:lnTo>
                <a:lnTo>
                  <a:pt x="114" y="2254"/>
                </a:lnTo>
                <a:lnTo>
                  <a:pt x="118" y="2254"/>
                </a:lnTo>
                <a:lnTo>
                  <a:pt x="118" y="2254"/>
                </a:lnTo>
                <a:lnTo>
                  <a:pt x="134" y="2256"/>
                </a:lnTo>
                <a:lnTo>
                  <a:pt x="134" y="2256"/>
                </a:lnTo>
                <a:lnTo>
                  <a:pt x="158" y="2254"/>
                </a:lnTo>
                <a:lnTo>
                  <a:pt x="158" y="2254"/>
                </a:lnTo>
                <a:lnTo>
                  <a:pt x="162" y="2254"/>
                </a:lnTo>
                <a:lnTo>
                  <a:pt x="162" y="2254"/>
                </a:lnTo>
                <a:lnTo>
                  <a:pt x="164" y="2252"/>
                </a:lnTo>
                <a:lnTo>
                  <a:pt x="164" y="2252"/>
                </a:lnTo>
                <a:lnTo>
                  <a:pt x="182" y="2248"/>
                </a:lnTo>
                <a:lnTo>
                  <a:pt x="184" y="2248"/>
                </a:lnTo>
                <a:lnTo>
                  <a:pt x="184" y="2248"/>
                </a:lnTo>
                <a:lnTo>
                  <a:pt x="190" y="2246"/>
                </a:lnTo>
                <a:lnTo>
                  <a:pt x="192" y="2244"/>
                </a:lnTo>
                <a:lnTo>
                  <a:pt x="192" y="2244"/>
                </a:lnTo>
                <a:lnTo>
                  <a:pt x="198" y="2242"/>
                </a:lnTo>
                <a:lnTo>
                  <a:pt x="198" y="2242"/>
                </a:lnTo>
                <a:lnTo>
                  <a:pt x="198" y="2242"/>
                </a:lnTo>
                <a:lnTo>
                  <a:pt x="206" y="2238"/>
                </a:lnTo>
                <a:lnTo>
                  <a:pt x="206" y="2238"/>
                </a:lnTo>
                <a:lnTo>
                  <a:pt x="206" y="2238"/>
                </a:lnTo>
                <a:lnTo>
                  <a:pt x="212" y="2234"/>
                </a:lnTo>
                <a:lnTo>
                  <a:pt x="212" y="2234"/>
                </a:lnTo>
                <a:lnTo>
                  <a:pt x="212" y="2234"/>
                </a:lnTo>
                <a:lnTo>
                  <a:pt x="218" y="2230"/>
                </a:lnTo>
                <a:lnTo>
                  <a:pt x="218" y="2230"/>
                </a:lnTo>
                <a:lnTo>
                  <a:pt x="218" y="2230"/>
                </a:lnTo>
                <a:lnTo>
                  <a:pt x="224" y="2226"/>
                </a:lnTo>
                <a:lnTo>
                  <a:pt x="224" y="2226"/>
                </a:lnTo>
                <a:lnTo>
                  <a:pt x="228" y="2224"/>
                </a:lnTo>
                <a:lnTo>
                  <a:pt x="230" y="2222"/>
                </a:lnTo>
                <a:lnTo>
                  <a:pt x="230" y="2222"/>
                </a:lnTo>
                <a:lnTo>
                  <a:pt x="234" y="2220"/>
                </a:lnTo>
                <a:lnTo>
                  <a:pt x="236" y="2220"/>
                </a:lnTo>
                <a:lnTo>
                  <a:pt x="236" y="2220"/>
                </a:lnTo>
                <a:lnTo>
                  <a:pt x="238" y="2218"/>
                </a:lnTo>
                <a:lnTo>
                  <a:pt x="240" y="2218"/>
                </a:lnTo>
                <a:lnTo>
                  <a:pt x="240" y="2218"/>
                </a:lnTo>
                <a:lnTo>
                  <a:pt x="244" y="2216"/>
                </a:lnTo>
                <a:lnTo>
                  <a:pt x="244" y="2216"/>
                </a:lnTo>
                <a:lnTo>
                  <a:pt x="252" y="2214"/>
                </a:lnTo>
                <a:lnTo>
                  <a:pt x="252" y="2214"/>
                </a:lnTo>
                <a:lnTo>
                  <a:pt x="256" y="2212"/>
                </a:lnTo>
                <a:lnTo>
                  <a:pt x="256" y="2212"/>
                </a:lnTo>
                <a:lnTo>
                  <a:pt x="260" y="2210"/>
                </a:lnTo>
                <a:lnTo>
                  <a:pt x="260" y="2210"/>
                </a:lnTo>
                <a:lnTo>
                  <a:pt x="262" y="2210"/>
                </a:lnTo>
                <a:lnTo>
                  <a:pt x="262" y="2210"/>
                </a:lnTo>
                <a:lnTo>
                  <a:pt x="266" y="2208"/>
                </a:lnTo>
                <a:lnTo>
                  <a:pt x="266" y="2208"/>
                </a:lnTo>
                <a:lnTo>
                  <a:pt x="268" y="2206"/>
                </a:lnTo>
                <a:lnTo>
                  <a:pt x="268" y="2206"/>
                </a:lnTo>
                <a:lnTo>
                  <a:pt x="272" y="2204"/>
                </a:lnTo>
                <a:lnTo>
                  <a:pt x="274" y="2202"/>
                </a:lnTo>
                <a:lnTo>
                  <a:pt x="274" y="2202"/>
                </a:lnTo>
                <a:lnTo>
                  <a:pt x="276" y="2200"/>
                </a:lnTo>
                <a:lnTo>
                  <a:pt x="278" y="2198"/>
                </a:lnTo>
                <a:lnTo>
                  <a:pt x="278" y="2198"/>
                </a:lnTo>
                <a:lnTo>
                  <a:pt x="280" y="2194"/>
                </a:lnTo>
                <a:lnTo>
                  <a:pt x="282" y="2192"/>
                </a:lnTo>
                <a:lnTo>
                  <a:pt x="282" y="2192"/>
                </a:lnTo>
                <a:lnTo>
                  <a:pt x="284" y="2190"/>
                </a:lnTo>
                <a:lnTo>
                  <a:pt x="284" y="2188"/>
                </a:lnTo>
                <a:lnTo>
                  <a:pt x="284" y="2188"/>
                </a:lnTo>
                <a:lnTo>
                  <a:pt x="286" y="2182"/>
                </a:lnTo>
                <a:lnTo>
                  <a:pt x="286" y="2182"/>
                </a:lnTo>
                <a:lnTo>
                  <a:pt x="286" y="2182"/>
                </a:lnTo>
                <a:lnTo>
                  <a:pt x="288" y="2168"/>
                </a:lnTo>
                <a:lnTo>
                  <a:pt x="288" y="2166"/>
                </a:lnTo>
                <a:lnTo>
                  <a:pt x="288" y="2166"/>
                </a:lnTo>
                <a:lnTo>
                  <a:pt x="286" y="2160"/>
                </a:lnTo>
                <a:lnTo>
                  <a:pt x="286" y="2160"/>
                </a:lnTo>
                <a:lnTo>
                  <a:pt x="286" y="2158"/>
                </a:lnTo>
                <a:lnTo>
                  <a:pt x="286" y="2158"/>
                </a:lnTo>
                <a:lnTo>
                  <a:pt x="286" y="2152"/>
                </a:lnTo>
                <a:lnTo>
                  <a:pt x="286" y="2152"/>
                </a:lnTo>
                <a:lnTo>
                  <a:pt x="286" y="2148"/>
                </a:lnTo>
                <a:lnTo>
                  <a:pt x="286" y="2148"/>
                </a:lnTo>
                <a:lnTo>
                  <a:pt x="284" y="2142"/>
                </a:lnTo>
                <a:lnTo>
                  <a:pt x="284" y="2142"/>
                </a:lnTo>
                <a:lnTo>
                  <a:pt x="284" y="2138"/>
                </a:lnTo>
                <a:lnTo>
                  <a:pt x="284" y="2138"/>
                </a:lnTo>
                <a:lnTo>
                  <a:pt x="282" y="2132"/>
                </a:lnTo>
                <a:lnTo>
                  <a:pt x="282" y="2132"/>
                </a:lnTo>
                <a:lnTo>
                  <a:pt x="282" y="2128"/>
                </a:lnTo>
                <a:lnTo>
                  <a:pt x="282" y="2128"/>
                </a:lnTo>
                <a:lnTo>
                  <a:pt x="280" y="2126"/>
                </a:lnTo>
                <a:lnTo>
                  <a:pt x="280" y="2126"/>
                </a:lnTo>
                <a:lnTo>
                  <a:pt x="280" y="2126"/>
                </a:lnTo>
                <a:lnTo>
                  <a:pt x="276" y="2108"/>
                </a:lnTo>
                <a:lnTo>
                  <a:pt x="294" y="1504"/>
                </a:lnTo>
                <a:lnTo>
                  <a:pt x="314" y="1504"/>
                </a:lnTo>
                <a:lnTo>
                  <a:pt x="336" y="1504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48" y="2130"/>
                </a:lnTo>
                <a:lnTo>
                  <a:pt x="344" y="2150"/>
                </a:lnTo>
                <a:lnTo>
                  <a:pt x="342" y="2168"/>
                </a:lnTo>
                <a:lnTo>
                  <a:pt x="344" y="2182"/>
                </a:lnTo>
                <a:lnTo>
                  <a:pt x="348" y="2194"/>
                </a:lnTo>
                <a:lnTo>
                  <a:pt x="356" y="2202"/>
                </a:lnTo>
                <a:lnTo>
                  <a:pt x="368" y="2210"/>
                </a:lnTo>
                <a:lnTo>
                  <a:pt x="384" y="2216"/>
                </a:lnTo>
                <a:lnTo>
                  <a:pt x="384" y="2216"/>
                </a:lnTo>
                <a:lnTo>
                  <a:pt x="396" y="2222"/>
                </a:lnTo>
                <a:lnTo>
                  <a:pt x="410" y="2230"/>
                </a:lnTo>
                <a:lnTo>
                  <a:pt x="424" y="2238"/>
                </a:lnTo>
                <a:lnTo>
                  <a:pt x="442" y="2246"/>
                </a:lnTo>
                <a:lnTo>
                  <a:pt x="444" y="2246"/>
                </a:lnTo>
                <a:lnTo>
                  <a:pt x="444" y="2248"/>
                </a:lnTo>
                <a:lnTo>
                  <a:pt x="444" y="2248"/>
                </a:lnTo>
                <a:lnTo>
                  <a:pt x="448" y="2248"/>
                </a:lnTo>
                <a:lnTo>
                  <a:pt x="450" y="2248"/>
                </a:lnTo>
                <a:lnTo>
                  <a:pt x="452" y="2250"/>
                </a:lnTo>
                <a:lnTo>
                  <a:pt x="452" y="2250"/>
                </a:lnTo>
                <a:lnTo>
                  <a:pt x="452" y="2250"/>
                </a:lnTo>
                <a:lnTo>
                  <a:pt x="454" y="2250"/>
                </a:lnTo>
                <a:lnTo>
                  <a:pt x="454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72" y="2254"/>
                </a:lnTo>
                <a:lnTo>
                  <a:pt x="472" y="2254"/>
                </a:lnTo>
                <a:lnTo>
                  <a:pt x="476" y="2254"/>
                </a:lnTo>
                <a:lnTo>
                  <a:pt x="476" y="2254"/>
                </a:lnTo>
                <a:lnTo>
                  <a:pt x="478" y="2254"/>
                </a:lnTo>
                <a:lnTo>
                  <a:pt x="478" y="2254"/>
                </a:lnTo>
                <a:lnTo>
                  <a:pt x="484" y="2256"/>
                </a:lnTo>
                <a:lnTo>
                  <a:pt x="486" y="2256"/>
                </a:lnTo>
                <a:lnTo>
                  <a:pt x="486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4" y="2256"/>
                </a:lnTo>
                <a:lnTo>
                  <a:pt x="494" y="2256"/>
                </a:lnTo>
                <a:lnTo>
                  <a:pt x="504" y="2256"/>
                </a:lnTo>
                <a:lnTo>
                  <a:pt x="514" y="2254"/>
                </a:lnTo>
                <a:lnTo>
                  <a:pt x="514" y="2254"/>
                </a:lnTo>
                <a:lnTo>
                  <a:pt x="516" y="2254"/>
                </a:lnTo>
                <a:lnTo>
                  <a:pt x="516" y="2254"/>
                </a:lnTo>
                <a:lnTo>
                  <a:pt x="522" y="2252"/>
                </a:lnTo>
                <a:lnTo>
                  <a:pt x="526" y="2250"/>
                </a:lnTo>
                <a:lnTo>
                  <a:pt x="532" y="2242"/>
                </a:lnTo>
                <a:lnTo>
                  <a:pt x="532" y="2242"/>
                </a:lnTo>
                <a:lnTo>
                  <a:pt x="534" y="2236"/>
                </a:lnTo>
                <a:lnTo>
                  <a:pt x="536" y="2228"/>
                </a:lnTo>
                <a:lnTo>
                  <a:pt x="536" y="2220"/>
                </a:lnTo>
                <a:lnTo>
                  <a:pt x="534" y="2210"/>
                </a:lnTo>
                <a:lnTo>
                  <a:pt x="534" y="2210"/>
                </a:lnTo>
                <a:lnTo>
                  <a:pt x="530" y="2204"/>
                </a:lnTo>
                <a:lnTo>
                  <a:pt x="530" y="2204"/>
                </a:lnTo>
                <a:lnTo>
                  <a:pt x="530" y="2204"/>
                </a:lnTo>
                <a:lnTo>
                  <a:pt x="528" y="2198"/>
                </a:lnTo>
                <a:lnTo>
                  <a:pt x="528" y="2198"/>
                </a:lnTo>
                <a:lnTo>
                  <a:pt x="528" y="2198"/>
                </a:lnTo>
                <a:lnTo>
                  <a:pt x="524" y="2192"/>
                </a:lnTo>
                <a:lnTo>
                  <a:pt x="524" y="2192"/>
                </a:lnTo>
                <a:lnTo>
                  <a:pt x="524" y="2192"/>
                </a:lnTo>
                <a:lnTo>
                  <a:pt x="508" y="2172"/>
                </a:lnTo>
                <a:lnTo>
                  <a:pt x="508" y="2172"/>
                </a:lnTo>
                <a:lnTo>
                  <a:pt x="508" y="2172"/>
                </a:lnTo>
                <a:lnTo>
                  <a:pt x="480" y="2142"/>
                </a:lnTo>
                <a:lnTo>
                  <a:pt x="464" y="2126"/>
                </a:lnTo>
                <a:lnTo>
                  <a:pt x="450" y="2108"/>
                </a:lnTo>
                <a:lnTo>
                  <a:pt x="450" y="2106"/>
                </a:lnTo>
                <a:lnTo>
                  <a:pt x="498" y="1258"/>
                </a:lnTo>
                <a:lnTo>
                  <a:pt x="514" y="950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60"/>
                </a:lnTo>
                <a:lnTo>
                  <a:pt x="522" y="1146"/>
                </a:lnTo>
                <a:lnTo>
                  <a:pt x="508" y="1310"/>
                </a:lnTo>
                <a:lnTo>
                  <a:pt x="508" y="1310"/>
                </a:lnTo>
                <a:lnTo>
                  <a:pt x="508" y="1314"/>
                </a:lnTo>
                <a:lnTo>
                  <a:pt x="504" y="1376"/>
                </a:lnTo>
                <a:lnTo>
                  <a:pt x="504" y="1376"/>
                </a:lnTo>
                <a:lnTo>
                  <a:pt x="504" y="1378"/>
                </a:lnTo>
                <a:lnTo>
                  <a:pt x="506" y="1380"/>
                </a:lnTo>
                <a:lnTo>
                  <a:pt x="510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4" y="1384"/>
                </a:lnTo>
                <a:lnTo>
                  <a:pt x="514" y="1384"/>
                </a:lnTo>
                <a:lnTo>
                  <a:pt x="518" y="1392"/>
                </a:lnTo>
                <a:lnTo>
                  <a:pt x="524" y="1398"/>
                </a:lnTo>
                <a:lnTo>
                  <a:pt x="530" y="1402"/>
                </a:lnTo>
                <a:lnTo>
                  <a:pt x="536" y="1404"/>
                </a:lnTo>
                <a:lnTo>
                  <a:pt x="538" y="1404"/>
                </a:lnTo>
                <a:lnTo>
                  <a:pt x="538" y="1404"/>
                </a:lnTo>
                <a:lnTo>
                  <a:pt x="540" y="1406"/>
                </a:lnTo>
                <a:lnTo>
                  <a:pt x="540" y="1406"/>
                </a:lnTo>
                <a:lnTo>
                  <a:pt x="542" y="1406"/>
                </a:lnTo>
                <a:lnTo>
                  <a:pt x="544" y="1406"/>
                </a:lnTo>
                <a:lnTo>
                  <a:pt x="544" y="1406"/>
                </a:lnTo>
                <a:lnTo>
                  <a:pt x="546" y="1406"/>
                </a:lnTo>
                <a:lnTo>
                  <a:pt x="546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56" y="1404"/>
                </a:lnTo>
                <a:lnTo>
                  <a:pt x="564" y="1402"/>
                </a:lnTo>
                <a:lnTo>
                  <a:pt x="572" y="1396"/>
                </a:lnTo>
                <a:lnTo>
                  <a:pt x="578" y="1390"/>
                </a:lnTo>
                <a:lnTo>
                  <a:pt x="584" y="1382"/>
                </a:lnTo>
                <a:lnTo>
                  <a:pt x="590" y="1372"/>
                </a:lnTo>
                <a:lnTo>
                  <a:pt x="592" y="1360"/>
                </a:lnTo>
                <a:lnTo>
                  <a:pt x="596" y="1346"/>
                </a:lnTo>
                <a:lnTo>
                  <a:pt x="598" y="1320"/>
                </a:lnTo>
                <a:lnTo>
                  <a:pt x="596" y="1320"/>
                </a:lnTo>
                <a:lnTo>
                  <a:pt x="616" y="1146"/>
                </a:lnTo>
                <a:lnTo>
                  <a:pt x="616" y="1146"/>
                </a:lnTo>
                <a:lnTo>
                  <a:pt x="626" y="1078"/>
                </a:lnTo>
                <a:lnTo>
                  <a:pt x="626" y="1078"/>
                </a:lnTo>
                <a:lnTo>
                  <a:pt x="626" y="1060"/>
                </a:lnTo>
                <a:lnTo>
                  <a:pt x="624" y="1046"/>
                </a:lnTo>
                <a:lnTo>
                  <a:pt x="624" y="1044"/>
                </a:lnTo>
                <a:lnTo>
                  <a:pt x="618" y="718"/>
                </a:lnTo>
                <a:lnTo>
                  <a:pt x="618" y="718"/>
                </a:lnTo>
                <a:lnTo>
                  <a:pt x="616" y="706"/>
                </a:lnTo>
                <a:lnTo>
                  <a:pt x="614" y="694"/>
                </a:lnTo>
                <a:lnTo>
                  <a:pt x="612" y="684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10" y="676"/>
                </a:lnTo>
                <a:lnTo>
                  <a:pt x="608" y="676"/>
                </a:lnTo>
                <a:lnTo>
                  <a:pt x="604" y="672"/>
                </a:lnTo>
                <a:lnTo>
                  <a:pt x="604" y="672"/>
                </a:lnTo>
                <a:lnTo>
                  <a:pt x="594" y="658"/>
                </a:lnTo>
                <a:lnTo>
                  <a:pt x="580" y="646"/>
                </a:lnTo>
                <a:lnTo>
                  <a:pt x="580" y="646"/>
                </a:lnTo>
                <a:lnTo>
                  <a:pt x="576" y="636"/>
                </a:lnTo>
                <a:lnTo>
                  <a:pt x="576" y="626"/>
                </a:lnTo>
                <a:lnTo>
                  <a:pt x="576" y="626"/>
                </a:lnTo>
                <a:lnTo>
                  <a:pt x="582" y="606"/>
                </a:lnTo>
                <a:lnTo>
                  <a:pt x="588" y="588"/>
                </a:lnTo>
                <a:lnTo>
                  <a:pt x="596" y="572"/>
                </a:lnTo>
                <a:lnTo>
                  <a:pt x="604" y="556"/>
                </a:lnTo>
                <a:lnTo>
                  <a:pt x="608" y="540"/>
                </a:lnTo>
                <a:lnTo>
                  <a:pt x="608" y="532"/>
                </a:lnTo>
                <a:lnTo>
                  <a:pt x="608" y="524"/>
                </a:lnTo>
                <a:lnTo>
                  <a:pt x="606" y="516"/>
                </a:lnTo>
                <a:lnTo>
                  <a:pt x="602" y="508"/>
                </a:lnTo>
                <a:lnTo>
                  <a:pt x="596" y="498"/>
                </a:lnTo>
                <a:lnTo>
                  <a:pt x="588" y="490"/>
                </a:lnTo>
                <a:lnTo>
                  <a:pt x="588" y="490"/>
                </a:lnTo>
                <a:lnTo>
                  <a:pt x="574" y="474"/>
                </a:lnTo>
                <a:lnTo>
                  <a:pt x="566" y="462"/>
                </a:lnTo>
                <a:lnTo>
                  <a:pt x="560" y="452"/>
                </a:lnTo>
                <a:lnTo>
                  <a:pt x="556" y="442"/>
                </a:lnTo>
                <a:lnTo>
                  <a:pt x="556" y="442"/>
                </a:lnTo>
                <a:lnTo>
                  <a:pt x="558" y="436"/>
                </a:lnTo>
                <a:lnTo>
                  <a:pt x="558" y="436"/>
                </a:lnTo>
                <a:lnTo>
                  <a:pt x="566" y="446"/>
                </a:lnTo>
                <a:lnTo>
                  <a:pt x="576" y="454"/>
                </a:lnTo>
                <a:lnTo>
                  <a:pt x="578" y="456"/>
                </a:lnTo>
                <a:lnTo>
                  <a:pt x="578" y="456"/>
                </a:lnTo>
                <a:lnTo>
                  <a:pt x="582" y="458"/>
                </a:lnTo>
                <a:lnTo>
                  <a:pt x="584" y="458"/>
                </a:lnTo>
                <a:lnTo>
                  <a:pt x="584" y="458"/>
                </a:lnTo>
                <a:lnTo>
                  <a:pt x="592" y="460"/>
                </a:lnTo>
                <a:lnTo>
                  <a:pt x="592" y="460"/>
                </a:lnTo>
                <a:lnTo>
                  <a:pt x="596" y="462"/>
                </a:lnTo>
                <a:lnTo>
                  <a:pt x="596" y="462"/>
                </a:lnTo>
                <a:lnTo>
                  <a:pt x="598" y="462"/>
                </a:lnTo>
                <a:lnTo>
                  <a:pt x="598" y="462"/>
                </a:lnTo>
                <a:lnTo>
                  <a:pt x="604" y="462"/>
                </a:lnTo>
                <a:lnTo>
                  <a:pt x="604" y="462"/>
                </a:lnTo>
                <a:lnTo>
                  <a:pt x="606" y="462"/>
                </a:lnTo>
                <a:lnTo>
                  <a:pt x="606" y="462"/>
                </a:lnTo>
                <a:lnTo>
                  <a:pt x="608" y="462"/>
                </a:lnTo>
                <a:lnTo>
                  <a:pt x="608" y="462"/>
                </a:lnTo>
                <a:lnTo>
                  <a:pt x="614" y="462"/>
                </a:lnTo>
                <a:lnTo>
                  <a:pt x="614" y="462"/>
                </a:lnTo>
                <a:lnTo>
                  <a:pt x="616" y="460"/>
                </a:lnTo>
                <a:lnTo>
                  <a:pt x="612" y="458"/>
                </a:lnTo>
                <a:lnTo>
                  <a:pt x="598" y="452"/>
                </a:lnTo>
                <a:lnTo>
                  <a:pt x="590" y="444"/>
                </a:lnTo>
                <a:lnTo>
                  <a:pt x="582" y="438"/>
                </a:lnTo>
                <a:lnTo>
                  <a:pt x="578" y="428"/>
                </a:lnTo>
                <a:lnTo>
                  <a:pt x="576" y="416"/>
                </a:lnTo>
                <a:lnTo>
                  <a:pt x="576" y="416"/>
                </a:lnTo>
                <a:lnTo>
                  <a:pt x="578" y="400"/>
                </a:lnTo>
                <a:lnTo>
                  <a:pt x="582" y="386"/>
                </a:lnTo>
                <a:lnTo>
                  <a:pt x="590" y="362"/>
                </a:lnTo>
                <a:lnTo>
                  <a:pt x="594" y="348"/>
                </a:lnTo>
                <a:lnTo>
                  <a:pt x="596" y="338"/>
                </a:lnTo>
                <a:lnTo>
                  <a:pt x="598" y="326"/>
                </a:lnTo>
                <a:lnTo>
                  <a:pt x="596" y="314"/>
                </a:lnTo>
                <a:lnTo>
                  <a:pt x="596" y="314"/>
                </a:lnTo>
                <a:lnTo>
                  <a:pt x="594" y="300"/>
                </a:lnTo>
                <a:lnTo>
                  <a:pt x="588" y="284"/>
                </a:lnTo>
                <a:lnTo>
                  <a:pt x="566" y="244"/>
                </a:lnTo>
                <a:lnTo>
                  <a:pt x="566" y="244"/>
                </a:lnTo>
                <a:lnTo>
                  <a:pt x="556" y="222"/>
                </a:lnTo>
                <a:lnTo>
                  <a:pt x="548" y="204"/>
                </a:lnTo>
                <a:lnTo>
                  <a:pt x="542" y="180"/>
                </a:lnTo>
                <a:lnTo>
                  <a:pt x="538" y="166"/>
                </a:lnTo>
                <a:lnTo>
                  <a:pt x="530" y="148"/>
                </a:lnTo>
                <a:lnTo>
                  <a:pt x="516" y="122"/>
                </a:lnTo>
                <a:lnTo>
                  <a:pt x="494" y="86"/>
                </a:lnTo>
                <a:lnTo>
                  <a:pt x="494" y="86"/>
                </a:lnTo>
                <a:lnTo>
                  <a:pt x="480" y="66"/>
                </a:lnTo>
                <a:lnTo>
                  <a:pt x="464" y="48"/>
                </a:lnTo>
                <a:lnTo>
                  <a:pt x="444" y="34"/>
                </a:lnTo>
                <a:lnTo>
                  <a:pt x="424" y="22"/>
                </a:lnTo>
                <a:lnTo>
                  <a:pt x="404" y="14"/>
                </a:lnTo>
                <a:lnTo>
                  <a:pt x="382" y="8"/>
                </a:lnTo>
                <a:lnTo>
                  <a:pt x="360" y="2"/>
                </a:lnTo>
                <a:lnTo>
                  <a:pt x="338" y="0"/>
                </a:lnTo>
                <a:lnTo>
                  <a:pt x="338" y="0"/>
                </a:lnTo>
                <a:lnTo>
                  <a:pt x="338" y="0"/>
                </a:lnTo>
                <a:lnTo>
                  <a:pt x="328" y="0"/>
                </a:lnTo>
                <a:lnTo>
                  <a:pt x="328" y="0"/>
                </a:lnTo>
                <a:lnTo>
                  <a:pt x="324" y="0"/>
                </a:lnTo>
                <a:lnTo>
                  <a:pt x="324" y="0"/>
                </a:lnTo>
                <a:lnTo>
                  <a:pt x="318" y="0"/>
                </a:lnTo>
                <a:lnTo>
                  <a:pt x="318" y="0"/>
                </a:lnTo>
                <a:lnTo>
                  <a:pt x="316" y="0"/>
                </a:lnTo>
                <a:lnTo>
                  <a:pt x="31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468FD6FA-8A97-E04E-AEAD-4DB658E34261}"/>
              </a:ext>
            </a:extLst>
          </p:cNvPr>
          <p:cNvSpPr>
            <a:spLocks/>
          </p:cNvSpPr>
          <p:nvPr/>
        </p:nvSpPr>
        <p:spPr bwMode="auto">
          <a:xfrm>
            <a:off x="10962483" y="472002"/>
            <a:ext cx="158071" cy="422956"/>
          </a:xfrm>
          <a:custGeom>
            <a:avLst/>
            <a:gdLst>
              <a:gd name="T0" fmla="*/ 318 w 882"/>
              <a:gd name="T1" fmla="*/ 22 h 2360"/>
              <a:gd name="T2" fmla="*/ 218 w 882"/>
              <a:gd name="T3" fmla="*/ 108 h 2360"/>
              <a:gd name="T4" fmla="*/ 184 w 882"/>
              <a:gd name="T5" fmla="*/ 278 h 2360"/>
              <a:gd name="T6" fmla="*/ 172 w 882"/>
              <a:gd name="T7" fmla="*/ 308 h 2360"/>
              <a:gd name="T8" fmla="*/ 154 w 882"/>
              <a:gd name="T9" fmla="*/ 352 h 2360"/>
              <a:gd name="T10" fmla="*/ 184 w 882"/>
              <a:gd name="T11" fmla="*/ 414 h 2360"/>
              <a:gd name="T12" fmla="*/ 208 w 882"/>
              <a:gd name="T13" fmla="*/ 422 h 2360"/>
              <a:gd name="T14" fmla="*/ 254 w 882"/>
              <a:gd name="T15" fmla="*/ 548 h 2360"/>
              <a:gd name="T16" fmla="*/ 324 w 882"/>
              <a:gd name="T17" fmla="*/ 682 h 2360"/>
              <a:gd name="T18" fmla="*/ 182 w 882"/>
              <a:gd name="T19" fmla="*/ 702 h 2360"/>
              <a:gd name="T20" fmla="*/ 38 w 882"/>
              <a:gd name="T21" fmla="*/ 1098 h 2360"/>
              <a:gd name="T22" fmla="*/ 4 w 882"/>
              <a:gd name="T23" fmla="*/ 1400 h 2360"/>
              <a:gd name="T24" fmla="*/ 12 w 882"/>
              <a:gd name="T25" fmla="*/ 1492 h 2360"/>
              <a:gd name="T26" fmla="*/ 86 w 882"/>
              <a:gd name="T27" fmla="*/ 1538 h 2360"/>
              <a:gd name="T28" fmla="*/ 142 w 882"/>
              <a:gd name="T29" fmla="*/ 1516 h 2360"/>
              <a:gd name="T30" fmla="*/ 168 w 882"/>
              <a:gd name="T31" fmla="*/ 1448 h 2360"/>
              <a:gd name="T32" fmla="*/ 208 w 882"/>
              <a:gd name="T33" fmla="*/ 1138 h 2360"/>
              <a:gd name="T34" fmla="*/ 208 w 882"/>
              <a:gd name="T35" fmla="*/ 2204 h 2360"/>
              <a:gd name="T36" fmla="*/ 140 w 882"/>
              <a:gd name="T37" fmla="*/ 2294 h 2360"/>
              <a:gd name="T38" fmla="*/ 170 w 882"/>
              <a:gd name="T39" fmla="*/ 2356 h 2360"/>
              <a:gd name="T40" fmla="*/ 246 w 882"/>
              <a:gd name="T41" fmla="*/ 2352 h 2360"/>
              <a:gd name="T42" fmla="*/ 338 w 882"/>
              <a:gd name="T43" fmla="*/ 2302 h 2360"/>
              <a:gd name="T44" fmla="*/ 394 w 882"/>
              <a:gd name="T45" fmla="*/ 2256 h 2360"/>
              <a:gd name="T46" fmla="*/ 400 w 882"/>
              <a:gd name="T47" fmla="*/ 1590 h 2360"/>
              <a:gd name="T48" fmla="*/ 424 w 882"/>
              <a:gd name="T49" fmla="*/ 1552 h 2360"/>
              <a:gd name="T50" fmla="*/ 460 w 882"/>
              <a:gd name="T51" fmla="*/ 1556 h 2360"/>
              <a:gd name="T52" fmla="*/ 478 w 882"/>
              <a:gd name="T53" fmla="*/ 2204 h 2360"/>
              <a:gd name="T54" fmla="*/ 480 w 882"/>
              <a:gd name="T55" fmla="*/ 2240 h 2360"/>
              <a:gd name="T56" fmla="*/ 538 w 882"/>
              <a:gd name="T57" fmla="*/ 2302 h 2360"/>
              <a:gd name="T58" fmla="*/ 612 w 882"/>
              <a:gd name="T59" fmla="*/ 2346 h 2360"/>
              <a:gd name="T60" fmla="*/ 678 w 882"/>
              <a:gd name="T61" fmla="*/ 2358 h 2360"/>
              <a:gd name="T62" fmla="*/ 734 w 882"/>
              <a:gd name="T63" fmla="*/ 2336 h 2360"/>
              <a:gd name="T64" fmla="*/ 726 w 882"/>
              <a:gd name="T65" fmla="*/ 2272 h 2360"/>
              <a:gd name="T66" fmla="*/ 672 w 882"/>
              <a:gd name="T67" fmla="*/ 1358 h 2360"/>
              <a:gd name="T68" fmla="*/ 710 w 882"/>
              <a:gd name="T69" fmla="*/ 1420 h 2360"/>
              <a:gd name="T70" fmla="*/ 720 w 882"/>
              <a:gd name="T71" fmla="*/ 1504 h 2360"/>
              <a:gd name="T72" fmla="*/ 738 w 882"/>
              <a:gd name="T73" fmla="*/ 1516 h 2360"/>
              <a:gd name="T74" fmla="*/ 766 w 882"/>
              <a:gd name="T75" fmla="*/ 1534 h 2360"/>
              <a:gd name="T76" fmla="*/ 784 w 882"/>
              <a:gd name="T77" fmla="*/ 1538 h 2360"/>
              <a:gd name="T78" fmla="*/ 802 w 882"/>
              <a:gd name="T79" fmla="*/ 1538 h 2360"/>
              <a:gd name="T80" fmla="*/ 812 w 882"/>
              <a:gd name="T81" fmla="*/ 1536 h 2360"/>
              <a:gd name="T82" fmla="*/ 878 w 882"/>
              <a:gd name="T83" fmla="*/ 1468 h 2360"/>
              <a:gd name="T84" fmla="*/ 846 w 882"/>
              <a:gd name="T85" fmla="*/ 1120 h 2360"/>
              <a:gd name="T86" fmla="*/ 726 w 882"/>
              <a:gd name="T87" fmla="*/ 734 h 2360"/>
              <a:gd name="T88" fmla="*/ 682 w 882"/>
              <a:gd name="T89" fmla="*/ 692 h 2360"/>
              <a:gd name="T90" fmla="*/ 546 w 882"/>
              <a:gd name="T91" fmla="*/ 652 h 2360"/>
              <a:gd name="T92" fmla="*/ 576 w 882"/>
              <a:gd name="T93" fmla="*/ 594 h 2360"/>
              <a:gd name="T94" fmla="*/ 654 w 882"/>
              <a:gd name="T95" fmla="*/ 494 h 2360"/>
              <a:gd name="T96" fmla="*/ 676 w 882"/>
              <a:gd name="T97" fmla="*/ 422 h 2360"/>
              <a:gd name="T98" fmla="*/ 682 w 882"/>
              <a:gd name="T99" fmla="*/ 422 h 2360"/>
              <a:gd name="T100" fmla="*/ 724 w 882"/>
              <a:gd name="T101" fmla="*/ 364 h 2360"/>
              <a:gd name="T102" fmla="*/ 712 w 882"/>
              <a:gd name="T103" fmla="*/ 310 h 2360"/>
              <a:gd name="T104" fmla="*/ 708 w 882"/>
              <a:gd name="T105" fmla="*/ 262 h 2360"/>
              <a:gd name="T106" fmla="*/ 700 w 882"/>
              <a:gd name="T107" fmla="*/ 132 h 2360"/>
              <a:gd name="T108" fmla="*/ 632 w 882"/>
              <a:gd name="T109" fmla="*/ 62 h 2360"/>
              <a:gd name="T110" fmla="*/ 530 w 882"/>
              <a:gd name="T111" fmla="*/ 18 h 2360"/>
              <a:gd name="T112" fmla="*/ 440 w 882"/>
              <a:gd name="T113" fmla="*/ 0 h 2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82" h="2360">
                <a:moveTo>
                  <a:pt x="426" y="0"/>
                </a:moveTo>
                <a:lnTo>
                  <a:pt x="426" y="0"/>
                </a:lnTo>
                <a:lnTo>
                  <a:pt x="398" y="2"/>
                </a:lnTo>
                <a:lnTo>
                  <a:pt x="370" y="6"/>
                </a:lnTo>
                <a:lnTo>
                  <a:pt x="344" y="12"/>
                </a:lnTo>
                <a:lnTo>
                  <a:pt x="318" y="22"/>
                </a:lnTo>
                <a:lnTo>
                  <a:pt x="294" y="34"/>
                </a:lnTo>
                <a:lnTo>
                  <a:pt x="272" y="48"/>
                </a:lnTo>
                <a:lnTo>
                  <a:pt x="250" y="66"/>
                </a:lnTo>
                <a:lnTo>
                  <a:pt x="232" y="86"/>
                </a:lnTo>
                <a:lnTo>
                  <a:pt x="232" y="86"/>
                </a:lnTo>
                <a:lnTo>
                  <a:pt x="218" y="108"/>
                </a:lnTo>
                <a:lnTo>
                  <a:pt x="206" y="134"/>
                </a:lnTo>
                <a:lnTo>
                  <a:pt x="196" y="160"/>
                </a:lnTo>
                <a:lnTo>
                  <a:pt x="190" y="188"/>
                </a:lnTo>
                <a:lnTo>
                  <a:pt x="186" y="218"/>
                </a:lnTo>
                <a:lnTo>
                  <a:pt x="184" y="248"/>
                </a:lnTo>
                <a:lnTo>
                  <a:pt x="184" y="278"/>
                </a:lnTo>
                <a:lnTo>
                  <a:pt x="186" y="308"/>
                </a:lnTo>
                <a:lnTo>
                  <a:pt x="186" y="308"/>
                </a:lnTo>
                <a:lnTo>
                  <a:pt x="180" y="306"/>
                </a:lnTo>
                <a:lnTo>
                  <a:pt x="180" y="306"/>
                </a:lnTo>
                <a:lnTo>
                  <a:pt x="172" y="308"/>
                </a:lnTo>
                <a:lnTo>
                  <a:pt x="172" y="308"/>
                </a:lnTo>
                <a:lnTo>
                  <a:pt x="166" y="310"/>
                </a:lnTo>
                <a:lnTo>
                  <a:pt x="162" y="316"/>
                </a:lnTo>
                <a:lnTo>
                  <a:pt x="158" y="324"/>
                </a:lnTo>
                <a:lnTo>
                  <a:pt x="154" y="332"/>
                </a:lnTo>
                <a:lnTo>
                  <a:pt x="154" y="342"/>
                </a:lnTo>
                <a:lnTo>
                  <a:pt x="154" y="352"/>
                </a:lnTo>
                <a:lnTo>
                  <a:pt x="156" y="364"/>
                </a:lnTo>
                <a:lnTo>
                  <a:pt x="158" y="376"/>
                </a:lnTo>
                <a:lnTo>
                  <a:pt x="158" y="376"/>
                </a:lnTo>
                <a:lnTo>
                  <a:pt x="168" y="394"/>
                </a:lnTo>
                <a:lnTo>
                  <a:pt x="178" y="410"/>
                </a:lnTo>
                <a:lnTo>
                  <a:pt x="184" y="414"/>
                </a:lnTo>
                <a:lnTo>
                  <a:pt x="190" y="418"/>
                </a:lnTo>
                <a:lnTo>
                  <a:pt x="198" y="422"/>
                </a:lnTo>
                <a:lnTo>
                  <a:pt x="204" y="422"/>
                </a:lnTo>
                <a:lnTo>
                  <a:pt x="204" y="422"/>
                </a:lnTo>
                <a:lnTo>
                  <a:pt x="208" y="422"/>
                </a:lnTo>
                <a:lnTo>
                  <a:pt x="208" y="422"/>
                </a:lnTo>
                <a:lnTo>
                  <a:pt x="216" y="462"/>
                </a:lnTo>
                <a:lnTo>
                  <a:pt x="226" y="494"/>
                </a:lnTo>
                <a:lnTo>
                  <a:pt x="234" y="518"/>
                </a:lnTo>
                <a:lnTo>
                  <a:pt x="240" y="530"/>
                </a:lnTo>
                <a:lnTo>
                  <a:pt x="240" y="530"/>
                </a:lnTo>
                <a:lnTo>
                  <a:pt x="254" y="548"/>
                </a:lnTo>
                <a:lnTo>
                  <a:pt x="276" y="570"/>
                </a:lnTo>
                <a:lnTo>
                  <a:pt x="304" y="592"/>
                </a:lnTo>
                <a:lnTo>
                  <a:pt x="334" y="616"/>
                </a:lnTo>
                <a:lnTo>
                  <a:pt x="334" y="654"/>
                </a:lnTo>
                <a:lnTo>
                  <a:pt x="332" y="652"/>
                </a:lnTo>
                <a:lnTo>
                  <a:pt x="324" y="682"/>
                </a:lnTo>
                <a:lnTo>
                  <a:pt x="310" y="688"/>
                </a:lnTo>
                <a:lnTo>
                  <a:pt x="208" y="688"/>
                </a:lnTo>
                <a:lnTo>
                  <a:pt x="208" y="690"/>
                </a:lnTo>
                <a:lnTo>
                  <a:pt x="208" y="690"/>
                </a:lnTo>
                <a:lnTo>
                  <a:pt x="190" y="696"/>
                </a:lnTo>
                <a:lnTo>
                  <a:pt x="182" y="702"/>
                </a:lnTo>
                <a:lnTo>
                  <a:pt x="174" y="706"/>
                </a:lnTo>
                <a:lnTo>
                  <a:pt x="166" y="714"/>
                </a:lnTo>
                <a:lnTo>
                  <a:pt x="160" y="722"/>
                </a:lnTo>
                <a:lnTo>
                  <a:pt x="156" y="732"/>
                </a:lnTo>
                <a:lnTo>
                  <a:pt x="150" y="742"/>
                </a:lnTo>
                <a:lnTo>
                  <a:pt x="38" y="1098"/>
                </a:lnTo>
                <a:lnTo>
                  <a:pt x="38" y="1098"/>
                </a:lnTo>
                <a:lnTo>
                  <a:pt x="36" y="1110"/>
                </a:lnTo>
                <a:lnTo>
                  <a:pt x="34" y="1120"/>
                </a:lnTo>
                <a:lnTo>
                  <a:pt x="34" y="1120"/>
                </a:lnTo>
                <a:lnTo>
                  <a:pt x="32" y="1132"/>
                </a:lnTo>
                <a:lnTo>
                  <a:pt x="4" y="1400"/>
                </a:lnTo>
                <a:lnTo>
                  <a:pt x="0" y="1428"/>
                </a:lnTo>
                <a:lnTo>
                  <a:pt x="0" y="1428"/>
                </a:lnTo>
                <a:lnTo>
                  <a:pt x="0" y="1440"/>
                </a:lnTo>
                <a:lnTo>
                  <a:pt x="0" y="1452"/>
                </a:lnTo>
                <a:lnTo>
                  <a:pt x="4" y="1474"/>
                </a:lnTo>
                <a:lnTo>
                  <a:pt x="12" y="1492"/>
                </a:lnTo>
                <a:lnTo>
                  <a:pt x="24" y="1508"/>
                </a:lnTo>
                <a:lnTo>
                  <a:pt x="36" y="1522"/>
                </a:lnTo>
                <a:lnTo>
                  <a:pt x="52" y="1532"/>
                </a:lnTo>
                <a:lnTo>
                  <a:pt x="70" y="1536"/>
                </a:lnTo>
                <a:lnTo>
                  <a:pt x="86" y="1538"/>
                </a:lnTo>
                <a:lnTo>
                  <a:pt x="86" y="1538"/>
                </a:lnTo>
                <a:lnTo>
                  <a:pt x="102" y="1538"/>
                </a:lnTo>
                <a:lnTo>
                  <a:pt x="114" y="1534"/>
                </a:lnTo>
                <a:lnTo>
                  <a:pt x="128" y="1526"/>
                </a:lnTo>
                <a:lnTo>
                  <a:pt x="140" y="1516"/>
                </a:lnTo>
                <a:lnTo>
                  <a:pt x="140" y="1516"/>
                </a:lnTo>
                <a:lnTo>
                  <a:pt x="142" y="1516"/>
                </a:lnTo>
                <a:lnTo>
                  <a:pt x="142" y="1516"/>
                </a:lnTo>
                <a:lnTo>
                  <a:pt x="148" y="1514"/>
                </a:lnTo>
                <a:lnTo>
                  <a:pt x="154" y="1510"/>
                </a:lnTo>
                <a:lnTo>
                  <a:pt x="160" y="1506"/>
                </a:lnTo>
                <a:lnTo>
                  <a:pt x="162" y="1498"/>
                </a:lnTo>
                <a:lnTo>
                  <a:pt x="168" y="1448"/>
                </a:lnTo>
                <a:lnTo>
                  <a:pt x="168" y="1446"/>
                </a:lnTo>
                <a:lnTo>
                  <a:pt x="172" y="1420"/>
                </a:lnTo>
                <a:lnTo>
                  <a:pt x="204" y="1150"/>
                </a:lnTo>
                <a:lnTo>
                  <a:pt x="204" y="1150"/>
                </a:lnTo>
                <a:lnTo>
                  <a:pt x="204" y="1146"/>
                </a:lnTo>
                <a:lnTo>
                  <a:pt x="208" y="1138"/>
                </a:lnTo>
                <a:lnTo>
                  <a:pt x="208" y="1358"/>
                </a:lnTo>
                <a:lnTo>
                  <a:pt x="208" y="1528"/>
                </a:lnTo>
                <a:lnTo>
                  <a:pt x="208" y="2204"/>
                </a:lnTo>
                <a:lnTo>
                  <a:pt x="208" y="2204"/>
                </a:lnTo>
                <a:lnTo>
                  <a:pt x="208" y="2204"/>
                </a:lnTo>
                <a:lnTo>
                  <a:pt x="208" y="2204"/>
                </a:lnTo>
                <a:lnTo>
                  <a:pt x="186" y="2228"/>
                </a:lnTo>
                <a:lnTo>
                  <a:pt x="166" y="2250"/>
                </a:lnTo>
                <a:lnTo>
                  <a:pt x="150" y="2272"/>
                </a:lnTo>
                <a:lnTo>
                  <a:pt x="144" y="2282"/>
                </a:lnTo>
                <a:lnTo>
                  <a:pt x="140" y="2294"/>
                </a:lnTo>
                <a:lnTo>
                  <a:pt x="140" y="2294"/>
                </a:lnTo>
                <a:lnTo>
                  <a:pt x="136" y="2310"/>
                </a:lnTo>
                <a:lnTo>
                  <a:pt x="138" y="2326"/>
                </a:lnTo>
                <a:lnTo>
                  <a:pt x="142" y="2336"/>
                </a:lnTo>
                <a:lnTo>
                  <a:pt x="148" y="2346"/>
                </a:lnTo>
                <a:lnTo>
                  <a:pt x="158" y="2352"/>
                </a:lnTo>
                <a:lnTo>
                  <a:pt x="170" y="2356"/>
                </a:lnTo>
                <a:lnTo>
                  <a:pt x="184" y="2358"/>
                </a:lnTo>
                <a:lnTo>
                  <a:pt x="198" y="2360"/>
                </a:lnTo>
                <a:lnTo>
                  <a:pt x="198" y="2360"/>
                </a:lnTo>
                <a:lnTo>
                  <a:pt x="222" y="2358"/>
                </a:lnTo>
                <a:lnTo>
                  <a:pt x="246" y="2352"/>
                </a:lnTo>
                <a:lnTo>
                  <a:pt x="246" y="2352"/>
                </a:lnTo>
                <a:lnTo>
                  <a:pt x="260" y="2346"/>
                </a:lnTo>
                <a:lnTo>
                  <a:pt x="274" y="2340"/>
                </a:lnTo>
                <a:lnTo>
                  <a:pt x="298" y="2326"/>
                </a:lnTo>
                <a:lnTo>
                  <a:pt x="320" y="2312"/>
                </a:lnTo>
                <a:lnTo>
                  <a:pt x="330" y="2306"/>
                </a:lnTo>
                <a:lnTo>
                  <a:pt x="338" y="2302"/>
                </a:lnTo>
                <a:lnTo>
                  <a:pt x="338" y="2302"/>
                </a:lnTo>
                <a:lnTo>
                  <a:pt x="356" y="2296"/>
                </a:lnTo>
                <a:lnTo>
                  <a:pt x="370" y="2288"/>
                </a:lnTo>
                <a:lnTo>
                  <a:pt x="382" y="2280"/>
                </a:lnTo>
                <a:lnTo>
                  <a:pt x="388" y="2268"/>
                </a:lnTo>
                <a:lnTo>
                  <a:pt x="394" y="2256"/>
                </a:lnTo>
                <a:lnTo>
                  <a:pt x="396" y="2240"/>
                </a:lnTo>
                <a:lnTo>
                  <a:pt x="394" y="2224"/>
                </a:lnTo>
                <a:lnTo>
                  <a:pt x="392" y="2204"/>
                </a:lnTo>
                <a:lnTo>
                  <a:pt x="400" y="2204"/>
                </a:lnTo>
                <a:lnTo>
                  <a:pt x="400" y="1590"/>
                </a:lnTo>
                <a:lnTo>
                  <a:pt x="400" y="1590"/>
                </a:lnTo>
                <a:lnTo>
                  <a:pt x="400" y="1580"/>
                </a:lnTo>
                <a:lnTo>
                  <a:pt x="404" y="1572"/>
                </a:lnTo>
                <a:lnTo>
                  <a:pt x="408" y="1564"/>
                </a:lnTo>
                <a:lnTo>
                  <a:pt x="412" y="1560"/>
                </a:lnTo>
                <a:lnTo>
                  <a:pt x="418" y="1554"/>
                </a:lnTo>
                <a:lnTo>
                  <a:pt x="424" y="1552"/>
                </a:lnTo>
                <a:lnTo>
                  <a:pt x="432" y="1550"/>
                </a:lnTo>
                <a:lnTo>
                  <a:pt x="440" y="1550"/>
                </a:lnTo>
                <a:lnTo>
                  <a:pt x="440" y="1550"/>
                </a:lnTo>
                <a:lnTo>
                  <a:pt x="446" y="1550"/>
                </a:lnTo>
                <a:lnTo>
                  <a:pt x="454" y="1552"/>
                </a:lnTo>
                <a:lnTo>
                  <a:pt x="460" y="1556"/>
                </a:lnTo>
                <a:lnTo>
                  <a:pt x="466" y="1560"/>
                </a:lnTo>
                <a:lnTo>
                  <a:pt x="472" y="1564"/>
                </a:lnTo>
                <a:lnTo>
                  <a:pt x="476" y="1572"/>
                </a:lnTo>
                <a:lnTo>
                  <a:pt x="478" y="1580"/>
                </a:lnTo>
                <a:lnTo>
                  <a:pt x="478" y="1590"/>
                </a:lnTo>
                <a:lnTo>
                  <a:pt x="478" y="2204"/>
                </a:lnTo>
                <a:lnTo>
                  <a:pt x="478" y="2204"/>
                </a:lnTo>
                <a:lnTo>
                  <a:pt x="484" y="2204"/>
                </a:lnTo>
                <a:lnTo>
                  <a:pt x="484" y="2204"/>
                </a:lnTo>
                <a:lnTo>
                  <a:pt x="484" y="2204"/>
                </a:lnTo>
                <a:lnTo>
                  <a:pt x="480" y="2224"/>
                </a:lnTo>
                <a:lnTo>
                  <a:pt x="480" y="2240"/>
                </a:lnTo>
                <a:lnTo>
                  <a:pt x="482" y="2256"/>
                </a:lnTo>
                <a:lnTo>
                  <a:pt x="486" y="2268"/>
                </a:lnTo>
                <a:lnTo>
                  <a:pt x="494" y="2280"/>
                </a:lnTo>
                <a:lnTo>
                  <a:pt x="506" y="2288"/>
                </a:lnTo>
                <a:lnTo>
                  <a:pt x="520" y="2296"/>
                </a:lnTo>
                <a:lnTo>
                  <a:pt x="538" y="2302"/>
                </a:lnTo>
                <a:lnTo>
                  <a:pt x="538" y="2302"/>
                </a:lnTo>
                <a:lnTo>
                  <a:pt x="546" y="2306"/>
                </a:lnTo>
                <a:lnTo>
                  <a:pt x="556" y="2312"/>
                </a:lnTo>
                <a:lnTo>
                  <a:pt x="576" y="2324"/>
                </a:lnTo>
                <a:lnTo>
                  <a:pt x="600" y="2340"/>
                </a:lnTo>
                <a:lnTo>
                  <a:pt x="612" y="2346"/>
                </a:lnTo>
                <a:lnTo>
                  <a:pt x="628" y="2352"/>
                </a:lnTo>
                <a:lnTo>
                  <a:pt x="628" y="2352"/>
                </a:lnTo>
                <a:lnTo>
                  <a:pt x="652" y="2356"/>
                </a:lnTo>
                <a:lnTo>
                  <a:pt x="678" y="2358"/>
                </a:lnTo>
                <a:lnTo>
                  <a:pt x="678" y="2358"/>
                </a:lnTo>
                <a:lnTo>
                  <a:pt x="678" y="2358"/>
                </a:lnTo>
                <a:lnTo>
                  <a:pt x="678" y="2358"/>
                </a:lnTo>
                <a:lnTo>
                  <a:pt x="692" y="2358"/>
                </a:lnTo>
                <a:lnTo>
                  <a:pt x="706" y="2356"/>
                </a:lnTo>
                <a:lnTo>
                  <a:pt x="718" y="2352"/>
                </a:lnTo>
                <a:lnTo>
                  <a:pt x="728" y="2344"/>
                </a:lnTo>
                <a:lnTo>
                  <a:pt x="734" y="2336"/>
                </a:lnTo>
                <a:lnTo>
                  <a:pt x="738" y="2326"/>
                </a:lnTo>
                <a:lnTo>
                  <a:pt x="740" y="2310"/>
                </a:lnTo>
                <a:lnTo>
                  <a:pt x="736" y="2294"/>
                </a:lnTo>
                <a:lnTo>
                  <a:pt x="736" y="2294"/>
                </a:lnTo>
                <a:lnTo>
                  <a:pt x="732" y="2282"/>
                </a:lnTo>
                <a:lnTo>
                  <a:pt x="726" y="2272"/>
                </a:lnTo>
                <a:lnTo>
                  <a:pt x="710" y="2250"/>
                </a:lnTo>
                <a:lnTo>
                  <a:pt x="690" y="2228"/>
                </a:lnTo>
                <a:lnTo>
                  <a:pt x="668" y="2204"/>
                </a:lnTo>
                <a:lnTo>
                  <a:pt x="672" y="2204"/>
                </a:lnTo>
                <a:lnTo>
                  <a:pt x="672" y="2204"/>
                </a:lnTo>
                <a:lnTo>
                  <a:pt x="672" y="1358"/>
                </a:lnTo>
                <a:lnTo>
                  <a:pt x="672" y="1358"/>
                </a:lnTo>
                <a:lnTo>
                  <a:pt x="672" y="1132"/>
                </a:lnTo>
                <a:lnTo>
                  <a:pt x="676" y="1146"/>
                </a:lnTo>
                <a:lnTo>
                  <a:pt x="676" y="1146"/>
                </a:lnTo>
                <a:lnTo>
                  <a:pt x="676" y="1150"/>
                </a:lnTo>
                <a:lnTo>
                  <a:pt x="710" y="1420"/>
                </a:lnTo>
                <a:lnTo>
                  <a:pt x="712" y="1446"/>
                </a:lnTo>
                <a:lnTo>
                  <a:pt x="712" y="1446"/>
                </a:lnTo>
                <a:lnTo>
                  <a:pt x="712" y="1448"/>
                </a:lnTo>
                <a:lnTo>
                  <a:pt x="718" y="1498"/>
                </a:lnTo>
                <a:lnTo>
                  <a:pt x="718" y="1498"/>
                </a:lnTo>
                <a:lnTo>
                  <a:pt x="720" y="1504"/>
                </a:lnTo>
                <a:lnTo>
                  <a:pt x="724" y="1510"/>
                </a:lnTo>
                <a:lnTo>
                  <a:pt x="728" y="1512"/>
                </a:lnTo>
                <a:lnTo>
                  <a:pt x="734" y="1516"/>
                </a:lnTo>
                <a:lnTo>
                  <a:pt x="734" y="1516"/>
                </a:lnTo>
                <a:lnTo>
                  <a:pt x="734" y="1516"/>
                </a:lnTo>
                <a:lnTo>
                  <a:pt x="738" y="1516"/>
                </a:lnTo>
                <a:lnTo>
                  <a:pt x="740" y="1516"/>
                </a:lnTo>
                <a:lnTo>
                  <a:pt x="740" y="1516"/>
                </a:lnTo>
                <a:lnTo>
                  <a:pt x="740" y="1516"/>
                </a:lnTo>
                <a:lnTo>
                  <a:pt x="748" y="1524"/>
                </a:lnTo>
                <a:lnTo>
                  <a:pt x="758" y="1530"/>
                </a:lnTo>
                <a:lnTo>
                  <a:pt x="766" y="1534"/>
                </a:lnTo>
                <a:lnTo>
                  <a:pt x="776" y="1536"/>
                </a:lnTo>
                <a:lnTo>
                  <a:pt x="776" y="1536"/>
                </a:lnTo>
                <a:lnTo>
                  <a:pt x="776" y="1536"/>
                </a:lnTo>
                <a:lnTo>
                  <a:pt x="784" y="1538"/>
                </a:lnTo>
                <a:lnTo>
                  <a:pt x="784" y="1538"/>
                </a:lnTo>
                <a:lnTo>
                  <a:pt x="784" y="1538"/>
                </a:lnTo>
                <a:lnTo>
                  <a:pt x="794" y="1538"/>
                </a:lnTo>
                <a:lnTo>
                  <a:pt x="794" y="1538"/>
                </a:lnTo>
                <a:lnTo>
                  <a:pt x="798" y="1538"/>
                </a:lnTo>
                <a:lnTo>
                  <a:pt x="798" y="1538"/>
                </a:lnTo>
                <a:lnTo>
                  <a:pt x="802" y="1538"/>
                </a:lnTo>
                <a:lnTo>
                  <a:pt x="802" y="1538"/>
                </a:lnTo>
                <a:lnTo>
                  <a:pt x="806" y="1538"/>
                </a:lnTo>
                <a:lnTo>
                  <a:pt x="806" y="1538"/>
                </a:lnTo>
                <a:lnTo>
                  <a:pt x="810" y="1538"/>
                </a:lnTo>
                <a:lnTo>
                  <a:pt x="810" y="1538"/>
                </a:lnTo>
                <a:lnTo>
                  <a:pt x="812" y="1536"/>
                </a:lnTo>
                <a:lnTo>
                  <a:pt x="812" y="1536"/>
                </a:lnTo>
                <a:lnTo>
                  <a:pt x="826" y="1532"/>
                </a:lnTo>
                <a:lnTo>
                  <a:pt x="840" y="1524"/>
                </a:lnTo>
                <a:lnTo>
                  <a:pt x="854" y="1514"/>
                </a:lnTo>
                <a:lnTo>
                  <a:pt x="864" y="1502"/>
                </a:lnTo>
                <a:lnTo>
                  <a:pt x="872" y="1486"/>
                </a:lnTo>
                <a:lnTo>
                  <a:pt x="878" y="1468"/>
                </a:lnTo>
                <a:lnTo>
                  <a:pt x="882" y="1448"/>
                </a:lnTo>
                <a:lnTo>
                  <a:pt x="880" y="1428"/>
                </a:lnTo>
                <a:lnTo>
                  <a:pt x="878" y="1400"/>
                </a:lnTo>
                <a:lnTo>
                  <a:pt x="848" y="1132"/>
                </a:lnTo>
                <a:lnTo>
                  <a:pt x="848" y="1132"/>
                </a:lnTo>
                <a:lnTo>
                  <a:pt x="846" y="1120"/>
                </a:lnTo>
                <a:lnTo>
                  <a:pt x="846" y="1120"/>
                </a:lnTo>
                <a:lnTo>
                  <a:pt x="846" y="1110"/>
                </a:lnTo>
                <a:lnTo>
                  <a:pt x="842" y="1098"/>
                </a:lnTo>
                <a:lnTo>
                  <a:pt x="730" y="742"/>
                </a:lnTo>
                <a:lnTo>
                  <a:pt x="730" y="742"/>
                </a:lnTo>
                <a:lnTo>
                  <a:pt x="726" y="734"/>
                </a:lnTo>
                <a:lnTo>
                  <a:pt x="722" y="724"/>
                </a:lnTo>
                <a:lnTo>
                  <a:pt x="710" y="710"/>
                </a:lnTo>
                <a:lnTo>
                  <a:pt x="696" y="700"/>
                </a:lnTo>
                <a:lnTo>
                  <a:pt x="682" y="692"/>
                </a:lnTo>
                <a:lnTo>
                  <a:pt x="682" y="692"/>
                </a:lnTo>
                <a:lnTo>
                  <a:pt x="682" y="692"/>
                </a:lnTo>
                <a:lnTo>
                  <a:pt x="672" y="690"/>
                </a:lnTo>
                <a:lnTo>
                  <a:pt x="672" y="688"/>
                </a:lnTo>
                <a:lnTo>
                  <a:pt x="672" y="688"/>
                </a:lnTo>
                <a:lnTo>
                  <a:pt x="576" y="688"/>
                </a:lnTo>
                <a:lnTo>
                  <a:pt x="552" y="676"/>
                </a:lnTo>
                <a:lnTo>
                  <a:pt x="546" y="652"/>
                </a:lnTo>
                <a:lnTo>
                  <a:pt x="546" y="652"/>
                </a:lnTo>
                <a:lnTo>
                  <a:pt x="546" y="652"/>
                </a:lnTo>
                <a:lnTo>
                  <a:pt x="544" y="654"/>
                </a:lnTo>
                <a:lnTo>
                  <a:pt x="544" y="616"/>
                </a:lnTo>
                <a:lnTo>
                  <a:pt x="544" y="616"/>
                </a:lnTo>
                <a:lnTo>
                  <a:pt x="576" y="594"/>
                </a:lnTo>
                <a:lnTo>
                  <a:pt x="604" y="570"/>
                </a:lnTo>
                <a:lnTo>
                  <a:pt x="626" y="548"/>
                </a:lnTo>
                <a:lnTo>
                  <a:pt x="640" y="530"/>
                </a:lnTo>
                <a:lnTo>
                  <a:pt x="640" y="530"/>
                </a:lnTo>
                <a:lnTo>
                  <a:pt x="646" y="518"/>
                </a:lnTo>
                <a:lnTo>
                  <a:pt x="654" y="494"/>
                </a:lnTo>
                <a:lnTo>
                  <a:pt x="664" y="462"/>
                </a:lnTo>
                <a:lnTo>
                  <a:pt x="672" y="422"/>
                </a:lnTo>
                <a:lnTo>
                  <a:pt x="672" y="422"/>
                </a:lnTo>
                <a:lnTo>
                  <a:pt x="674" y="422"/>
                </a:lnTo>
                <a:lnTo>
                  <a:pt x="674" y="422"/>
                </a:lnTo>
                <a:lnTo>
                  <a:pt x="676" y="422"/>
                </a:lnTo>
                <a:lnTo>
                  <a:pt x="676" y="422"/>
                </a:lnTo>
                <a:lnTo>
                  <a:pt x="678" y="422"/>
                </a:lnTo>
                <a:lnTo>
                  <a:pt x="678" y="422"/>
                </a:lnTo>
                <a:lnTo>
                  <a:pt x="682" y="422"/>
                </a:lnTo>
                <a:lnTo>
                  <a:pt x="682" y="422"/>
                </a:lnTo>
                <a:lnTo>
                  <a:pt x="682" y="422"/>
                </a:lnTo>
                <a:lnTo>
                  <a:pt x="692" y="416"/>
                </a:lnTo>
                <a:lnTo>
                  <a:pt x="704" y="406"/>
                </a:lnTo>
                <a:lnTo>
                  <a:pt x="714" y="392"/>
                </a:lnTo>
                <a:lnTo>
                  <a:pt x="720" y="376"/>
                </a:lnTo>
                <a:lnTo>
                  <a:pt x="720" y="376"/>
                </a:lnTo>
                <a:lnTo>
                  <a:pt x="724" y="364"/>
                </a:lnTo>
                <a:lnTo>
                  <a:pt x="726" y="352"/>
                </a:lnTo>
                <a:lnTo>
                  <a:pt x="726" y="342"/>
                </a:lnTo>
                <a:lnTo>
                  <a:pt x="724" y="332"/>
                </a:lnTo>
                <a:lnTo>
                  <a:pt x="722" y="324"/>
                </a:lnTo>
                <a:lnTo>
                  <a:pt x="718" y="316"/>
                </a:lnTo>
                <a:lnTo>
                  <a:pt x="712" y="310"/>
                </a:lnTo>
                <a:lnTo>
                  <a:pt x="706" y="308"/>
                </a:lnTo>
                <a:lnTo>
                  <a:pt x="706" y="308"/>
                </a:lnTo>
                <a:lnTo>
                  <a:pt x="700" y="306"/>
                </a:lnTo>
                <a:lnTo>
                  <a:pt x="700" y="306"/>
                </a:lnTo>
                <a:lnTo>
                  <a:pt x="700" y="306"/>
                </a:lnTo>
                <a:lnTo>
                  <a:pt x="708" y="262"/>
                </a:lnTo>
                <a:lnTo>
                  <a:pt x="712" y="222"/>
                </a:lnTo>
                <a:lnTo>
                  <a:pt x="710" y="182"/>
                </a:lnTo>
                <a:lnTo>
                  <a:pt x="708" y="164"/>
                </a:lnTo>
                <a:lnTo>
                  <a:pt x="704" y="148"/>
                </a:lnTo>
                <a:lnTo>
                  <a:pt x="704" y="148"/>
                </a:lnTo>
                <a:lnTo>
                  <a:pt x="700" y="132"/>
                </a:lnTo>
                <a:lnTo>
                  <a:pt x="692" y="116"/>
                </a:lnTo>
                <a:lnTo>
                  <a:pt x="684" y="102"/>
                </a:lnTo>
                <a:lnTo>
                  <a:pt x="674" y="88"/>
                </a:lnTo>
                <a:lnTo>
                  <a:pt x="662" y="78"/>
                </a:lnTo>
                <a:lnTo>
                  <a:pt x="648" y="68"/>
                </a:lnTo>
                <a:lnTo>
                  <a:pt x="632" y="62"/>
                </a:lnTo>
                <a:lnTo>
                  <a:pt x="614" y="58"/>
                </a:lnTo>
                <a:lnTo>
                  <a:pt x="614" y="58"/>
                </a:lnTo>
                <a:lnTo>
                  <a:pt x="594" y="46"/>
                </a:lnTo>
                <a:lnTo>
                  <a:pt x="572" y="34"/>
                </a:lnTo>
                <a:lnTo>
                  <a:pt x="552" y="26"/>
                </a:lnTo>
                <a:lnTo>
                  <a:pt x="530" y="18"/>
                </a:lnTo>
                <a:lnTo>
                  <a:pt x="508" y="10"/>
                </a:lnTo>
                <a:lnTo>
                  <a:pt x="486" y="6"/>
                </a:lnTo>
                <a:lnTo>
                  <a:pt x="462" y="2"/>
                </a:lnTo>
                <a:lnTo>
                  <a:pt x="440" y="0"/>
                </a:lnTo>
                <a:lnTo>
                  <a:pt x="440" y="0"/>
                </a:lnTo>
                <a:lnTo>
                  <a:pt x="440" y="0"/>
                </a:lnTo>
                <a:lnTo>
                  <a:pt x="440" y="0"/>
                </a:lnTo>
                <a:lnTo>
                  <a:pt x="42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48" name="Freeform 7">
            <a:extLst>
              <a:ext uri="{FF2B5EF4-FFF2-40B4-BE49-F238E27FC236}">
                <a16:creationId xmlns:a16="http://schemas.microsoft.com/office/drawing/2014/main" id="{7E6CBF9B-D95D-2A4C-B494-FF0881CF66B5}"/>
              </a:ext>
            </a:extLst>
          </p:cNvPr>
          <p:cNvSpPr>
            <a:spLocks noEditPoints="1"/>
          </p:cNvSpPr>
          <p:nvPr/>
        </p:nvSpPr>
        <p:spPr bwMode="auto">
          <a:xfrm>
            <a:off x="11160428" y="485585"/>
            <a:ext cx="112190" cy="404317"/>
          </a:xfrm>
          <a:custGeom>
            <a:avLst/>
            <a:gdLst>
              <a:gd name="T0" fmla="*/ 62 w 626"/>
              <a:gd name="T1" fmla="*/ 562 h 2256"/>
              <a:gd name="T2" fmla="*/ 98 w 626"/>
              <a:gd name="T3" fmla="*/ 636 h 2256"/>
              <a:gd name="T4" fmla="*/ 538 w 626"/>
              <a:gd name="T5" fmla="*/ 606 h 2256"/>
              <a:gd name="T6" fmla="*/ 562 w 626"/>
              <a:gd name="T7" fmla="*/ 552 h 2256"/>
              <a:gd name="T8" fmla="*/ 550 w 626"/>
              <a:gd name="T9" fmla="*/ 636 h 2256"/>
              <a:gd name="T10" fmla="*/ 314 w 626"/>
              <a:gd name="T11" fmla="*/ 0 h 2256"/>
              <a:gd name="T12" fmla="*/ 204 w 626"/>
              <a:gd name="T13" fmla="*/ 24 h 2256"/>
              <a:gd name="T14" fmla="*/ 88 w 626"/>
              <a:gd name="T15" fmla="*/ 160 h 2256"/>
              <a:gd name="T16" fmla="*/ 38 w 626"/>
              <a:gd name="T17" fmla="*/ 292 h 2256"/>
              <a:gd name="T18" fmla="*/ 46 w 626"/>
              <a:gd name="T19" fmla="*/ 416 h 2256"/>
              <a:gd name="T20" fmla="*/ 16 w 626"/>
              <a:gd name="T21" fmla="*/ 462 h 2256"/>
              <a:gd name="T22" fmla="*/ 70 w 626"/>
              <a:gd name="T23" fmla="*/ 428 h 2256"/>
              <a:gd name="T24" fmla="*/ 40 w 626"/>
              <a:gd name="T25" fmla="*/ 494 h 2256"/>
              <a:gd name="T26" fmla="*/ 36 w 626"/>
              <a:gd name="T27" fmla="*/ 592 h 2256"/>
              <a:gd name="T28" fmla="*/ 22 w 626"/>
              <a:gd name="T29" fmla="*/ 672 h 2256"/>
              <a:gd name="T30" fmla="*/ 18 w 626"/>
              <a:gd name="T31" fmla="*/ 678 h 2256"/>
              <a:gd name="T32" fmla="*/ 8 w 626"/>
              <a:gd name="T33" fmla="*/ 1146 h 2256"/>
              <a:gd name="T34" fmla="*/ 48 w 626"/>
              <a:gd name="T35" fmla="*/ 1390 h 2256"/>
              <a:gd name="T36" fmla="*/ 112 w 626"/>
              <a:gd name="T37" fmla="*/ 1384 h 2256"/>
              <a:gd name="T38" fmla="*/ 122 w 626"/>
              <a:gd name="T39" fmla="*/ 1376 h 2256"/>
              <a:gd name="T40" fmla="*/ 178 w 626"/>
              <a:gd name="T41" fmla="*/ 2108 h 2256"/>
              <a:gd name="T42" fmla="*/ 118 w 626"/>
              <a:gd name="T43" fmla="*/ 2176 h 2256"/>
              <a:gd name="T44" fmla="*/ 102 w 626"/>
              <a:gd name="T45" fmla="*/ 2198 h 2256"/>
              <a:gd name="T46" fmla="*/ 94 w 626"/>
              <a:gd name="T47" fmla="*/ 2232 h 2256"/>
              <a:gd name="T48" fmla="*/ 134 w 626"/>
              <a:gd name="T49" fmla="*/ 2256 h 2256"/>
              <a:gd name="T50" fmla="*/ 184 w 626"/>
              <a:gd name="T51" fmla="*/ 2248 h 2256"/>
              <a:gd name="T52" fmla="*/ 206 w 626"/>
              <a:gd name="T53" fmla="*/ 2238 h 2256"/>
              <a:gd name="T54" fmla="*/ 224 w 626"/>
              <a:gd name="T55" fmla="*/ 2226 h 2256"/>
              <a:gd name="T56" fmla="*/ 240 w 626"/>
              <a:gd name="T57" fmla="*/ 2218 h 2256"/>
              <a:gd name="T58" fmla="*/ 262 w 626"/>
              <a:gd name="T59" fmla="*/ 2210 h 2256"/>
              <a:gd name="T60" fmla="*/ 276 w 626"/>
              <a:gd name="T61" fmla="*/ 2200 h 2256"/>
              <a:gd name="T62" fmla="*/ 286 w 626"/>
              <a:gd name="T63" fmla="*/ 2182 h 2256"/>
              <a:gd name="T64" fmla="*/ 286 w 626"/>
              <a:gd name="T65" fmla="*/ 2158 h 2256"/>
              <a:gd name="T66" fmla="*/ 282 w 626"/>
              <a:gd name="T67" fmla="*/ 2132 h 2256"/>
              <a:gd name="T68" fmla="*/ 314 w 626"/>
              <a:gd name="T69" fmla="*/ 1504 h 2256"/>
              <a:gd name="T70" fmla="*/ 344 w 626"/>
              <a:gd name="T71" fmla="*/ 2182 h 2256"/>
              <a:gd name="T72" fmla="*/ 442 w 626"/>
              <a:gd name="T73" fmla="*/ 2246 h 2256"/>
              <a:gd name="T74" fmla="*/ 454 w 626"/>
              <a:gd name="T75" fmla="*/ 2250 h 2256"/>
              <a:gd name="T76" fmla="*/ 476 w 626"/>
              <a:gd name="T77" fmla="*/ 2254 h 2256"/>
              <a:gd name="T78" fmla="*/ 494 w 626"/>
              <a:gd name="T79" fmla="*/ 2256 h 2256"/>
              <a:gd name="T80" fmla="*/ 532 w 626"/>
              <a:gd name="T81" fmla="*/ 2242 h 2256"/>
              <a:gd name="T82" fmla="*/ 530 w 626"/>
              <a:gd name="T83" fmla="*/ 2204 h 2256"/>
              <a:gd name="T84" fmla="*/ 508 w 626"/>
              <a:gd name="T85" fmla="*/ 2172 h 2256"/>
              <a:gd name="T86" fmla="*/ 530 w 626"/>
              <a:gd name="T87" fmla="*/ 1054 h 2256"/>
              <a:gd name="T88" fmla="*/ 528 w 626"/>
              <a:gd name="T89" fmla="*/ 1060 h 2256"/>
              <a:gd name="T90" fmla="*/ 510 w 626"/>
              <a:gd name="T91" fmla="*/ 1384 h 2256"/>
              <a:gd name="T92" fmla="*/ 536 w 626"/>
              <a:gd name="T93" fmla="*/ 1404 h 2256"/>
              <a:gd name="T94" fmla="*/ 546 w 626"/>
              <a:gd name="T95" fmla="*/ 1406 h 2256"/>
              <a:gd name="T96" fmla="*/ 584 w 626"/>
              <a:gd name="T97" fmla="*/ 1382 h 2256"/>
              <a:gd name="T98" fmla="*/ 626 w 626"/>
              <a:gd name="T99" fmla="*/ 1078 h 2256"/>
              <a:gd name="T100" fmla="*/ 608 w 626"/>
              <a:gd name="T101" fmla="*/ 676 h 2256"/>
              <a:gd name="T102" fmla="*/ 594 w 626"/>
              <a:gd name="T103" fmla="*/ 658 h 2256"/>
              <a:gd name="T104" fmla="*/ 604 w 626"/>
              <a:gd name="T105" fmla="*/ 556 h 2256"/>
              <a:gd name="T106" fmla="*/ 574 w 626"/>
              <a:gd name="T107" fmla="*/ 474 h 2256"/>
              <a:gd name="T108" fmla="*/ 578 w 626"/>
              <a:gd name="T109" fmla="*/ 456 h 2256"/>
              <a:gd name="T110" fmla="*/ 598 w 626"/>
              <a:gd name="T111" fmla="*/ 462 h 2256"/>
              <a:gd name="T112" fmla="*/ 614 w 626"/>
              <a:gd name="T113" fmla="*/ 462 h 2256"/>
              <a:gd name="T114" fmla="*/ 578 w 626"/>
              <a:gd name="T115" fmla="*/ 400 h 2256"/>
              <a:gd name="T116" fmla="*/ 588 w 626"/>
              <a:gd name="T117" fmla="*/ 284 h 2256"/>
              <a:gd name="T118" fmla="*/ 494 w 626"/>
              <a:gd name="T119" fmla="*/ 86 h 2256"/>
              <a:gd name="T120" fmla="*/ 338 w 626"/>
              <a:gd name="T121" fmla="*/ 0 h 2256"/>
              <a:gd name="T122" fmla="*/ 316 w 626"/>
              <a:gd name="T123" fmla="*/ 0 h 2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26" h="2256">
                <a:moveTo>
                  <a:pt x="72" y="636"/>
                </a:moveTo>
                <a:lnTo>
                  <a:pt x="72" y="636"/>
                </a:lnTo>
                <a:lnTo>
                  <a:pt x="72" y="628"/>
                </a:lnTo>
                <a:lnTo>
                  <a:pt x="72" y="618"/>
                </a:lnTo>
                <a:lnTo>
                  <a:pt x="72" y="618"/>
                </a:lnTo>
                <a:lnTo>
                  <a:pt x="64" y="584"/>
                </a:lnTo>
                <a:lnTo>
                  <a:pt x="62" y="572"/>
                </a:lnTo>
                <a:lnTo>
                  <a:pt x="62" y="562"/>
                </a:lnTo>
                <a:lnTo>
                  <a:pt x="62" y="562"/>
                </a:lnTo>
                <a:lnTo>
                  <a:pt x="62" y="572"/>
                </a:lnTo>
                <a:lnTo>
                  <a:pt x="66" y="580"/>
                </a:lnTo>
                <a:lnTo>
                  <a:pt x="74" y="596"/>
                </a:lnTo>
                <a:lnTo>
                  <a:pt x="98" y="628"/>
                </a:lnTo>
                <a:lnTo>
                  <a:pt x="98" y="628"/>
                </a:lnTo>
                <a:lnTo>
                  <a:pt x="102" y="634"/>
                </a:lnTo>
                <a:lnTo>
                  <a:pt x="98" y="634"/>
                </a:lnTo>
                <a:lnTo>
                  <a:pt x="98" y="636"/>
                </a:lnTo>
                <a:lnTo>
                  <a:pt x="98" y="636"/>
                </a:lnTo>
                <a:lnTo>
                  <a:pt x="88" y="634"/>
                </a:lnTo>
                <a:lnTo>
                  <a:pt x="88" y="634"/>
                </a:lnTo>
                <a:lnTo>
                  <a:pt x="72" y="636"/>
                </a:lnTo>
                <a:close/>
                <a:moveTo>
                  <a:pt x="534" y="636"/>
                </a:moveTo>
                <a:lnTo>
                  <a:pt x="534" y="636"/>
                </a:lnTo>
                <a:lnTo>
                  <a:pt x="532" y="628"/>
                </a:lnTo>
                <a:lnTo>
                  <a:pt x="532" y="620"/>
                </a:lnTo>
                <a:lnTo>
                  <a:pt x="534" y="614"/>
                </a:lnTo>
                <a:lnTo>
                  <a:pt x="538" y="606"/>
                </a:lnTo>
                <a:lnTo>
                  <a:pt x="538" y="606"/>
                </a:lnTo>
                <a:lnTo>
                  <a:pt x="550" y="586"/>
                </a:lnTo>
                <a:lnTo>
                  <a:pt x="556" y="568"/>
                </a:lnTo>
                <a:lnTo>
                  <a:pt x="558" y="560"/>
                </a:lnTo>
                <a:lnTo>
                  <a:pt x="556" y="554"/>
                </a:lnTo>
                <a:lnTo>
                  <a:pt x="552" y="540"/>
                </a:lnTo>
                <a:lnTo>
                  <a:pt x="552" y="540"/>
                </a:lnTo>
                <a:lnTo>
                  <a:pt x="558" y="546"/>
                </a:lnTo>
                <a:lnTo>
                  <a:pt x="562" y="552"/>
                </a:lnTo>
                <a:lnTo>
                  <a:pt x="564" y="560"/>
                </a:lnTo>
                <a:lnTo>
                  <a:pt x="562" y="568"/>
                </a:lnTo>
                <a:lnTo>
                  <a:pt x="558" y="586"/>
                </a:lnTo>
                <a:lnTo>
                  <a:pt x="550" y="612"/>
                </a:lnTo>
                <a:lnTo>
                  <a:pt x="550" y="612"/>
                </a:lnTo>
                <a:lnTo>
                  <a:pt x="550" y="624"/>
                </a:lnTo>
                <a:lnTo>
                  <a:pt x="552" y="636"/>
                </a:lnTo>
                <a:lnTo>
                  <a:pt x="550" y="636"/>
                </a:lnTo>
                <a:lnTo>
                  <a:pt x="550" y="636"/>
                </a:lnTo>
                <a:lnTo>
                  <a:pt x="540" y="636"/>
                </a:lnTo>
                <a:lnTo>
                  <a:pt x="540" y="636"/>
                </a:lnTo>
                <a:lnTo>
                  <a:pt x="540" y="636"/>
                </a:lnTo>
                <a:lnTo>
                  <a:pt x="538" y="634"/>
                </a:lnTo>
                <a:lnTo>
                  <a:pt x="538" y="634"/>
                </a:lnTo>
                <a:lnTo>
                  <a:pt x="534" y="636"/>
                </a:lnTo>
                <a:lnTo>
                  <a:pt x="534" y="636"/>
                </a:lnTo>
                <a:close/>
                <a:moveTo>
                  <a:pt x="314" y="0"/>
                </a:moveTo>
                <a:lnTo>
                  <a:pt x="314" y="0"/>
                </a:lnTo>
                <a:lnTo>
                  <a:pt x="314" y="0"/>
                </a:lnTo>
                <a:lnTo>
                  <a:pt x="282" y="2"/>
                </a:lnTo>
                <a:lnTo>
                  <a:pt x="254" y="8"/>
                </a:lnTo>
                <a:lnTo>
                  <a:pt x="230" y="16"/>
                </a:lnTo>
                <a:lnTo>
                  <a:pt x="222" y="20"/>
                </a:lnTo>
                <a:lnTo>
                  <a:pt x="216" y="24"/>
                </a:lnTo>
                <a:lnTo>
                  <a:pt x="216" y="24"/>
                </a:lnTo>
                <a:lnTo>
                  <a:pt x="204" y="24"/>
                </a:lnTo>
                <a:lnTo>
                  <a:pt x="204" y="24"/>
                </a:lnTo>
                <a:lnTo>
                  <a:pt x="182" y="26"/>
                </a:lnTo>
                <a:lnTo>
                  <a:pt x="164" y="32"/>
                </a:lnTo>
                <a:lnTo>
                  <a:pt x="150" y="40"/>
                </a:lnTo>
                <a:lnTo>
                  <a:pt x="136" y="54"/>
                </a:lnTo>
                <a:lnTo>
                  <a:pt x="124" y="68"/>
                </a:lnTo>
                <a:lnTo>
                  <a:pt x="114" y="84"/>
                </a:lnTo>
                <a:lnTo>
                  <a:pt x="106" y="102"/>
                </a:lnTo>
                <a:lnTo>
                  <a:pt x="100" y="122"/>
                </a:lnTo>
                <a:lnTo>
                  <a:pt x="88" y="160"/>
                </a:lnTo>
                <a:lnTo>
                  <a:pt x="78" y="198"/>
                </a:lnTo>
                <a:lnTo>
                  <a:pt x="68" y="232"/>
                </a:lnTo>
                <a:lnTo>
                  <a:pt x="64" y="244"/>
                </a:lnTo>
                <a:lnTo>
                  <a:pt x="58" y="256"/>
                </a:lnTo>
                <a:lnTo>
                  <a:pt x="58" y="256"/>
                </a:lnTo>
                <a:lnTo>
                  <a:pt x="52" y="268"/>
                </a:lnTo>
                <a:lnTo>
                  <a:pt x="46" y="284"/>
                </a:lnTo>
                <a:lnTo>
                  <a:pt x="46" y="284"/>
                </a:lnTo>
                <a:lnTo>
                  <a:pt x="38" y="292"/>
                </a:lnTo>
                <a:lnTo>
                  <a:pt x="32" y="300"/>
                </a:lnTo>
                <a:lnTo>
                  <a:pt x="30" y="308"/>
                </a:lnTo>
                <a:lnTo>
                  <a:pt x="26" y="316"/>
                </a:lnTo>
                <a:lnTo>
                  <a:pt x="26" y="332"/>
                </a:lnTo>
                <a:lnTo>
                  <a:pt x="28" y="346"/>
                </a:lnTo>
                <a:lnTo>
                  <a:pt x="40" y="378"/>
                </a:lnTo>
                <a:lnTo>
                  <a:pt x="44" y="396"/>
                </a:lnTo>
                <a:lnTo>
                  <a:pt x="46" y="416"/>
                </a:lnTo>
                <a:lnTo>
                  <a:pt x="46" y="416"/>
                </a:lnTo>
                <a:lnTo>
                  <a:pt x="46" y="428"/>
                </a:lnTo>
                <a:lnTo>
                  <a:pt x="40" y="438"/>
                </a:lnTo>
                <a:lnTo>
                  <a:pt x="34" y="444"/>
                </a:lnTo>
                <a:lnTo>
                  <a:pt x="26" y="452"/>
                </a:lnTo>
                <a:lnTo>
                  <a:pt x="12" y="458"/>
                </a:lnTo>
                <a:lnTo>
                  <a:pt x="8" y="460"/>
                </a:lnTo>
                <a:lnTo>
                  <a:pt x="8" y="462"/>
                </a:lnTo>
                <a:lnTo>
                  <a:pt x="8" y="462"/>
                </a:lnTo>
                <a:lnTo>
                  <a:pt x="16" y="462"/>
                </a:lnTo>
                <a:lnTo>
                  <a:pt x="16" y="462"/>
                </a:lnTo>
                <a:lnTo>
                  <a:pt x="26" y="462"/>
                </a:lnTo>
                <a:lnTo>
                  <a:pt x="34" y="460"/>
                </a:lnTo>
                <a:lnTo>
                  <a:pt x="42" y="456"/>
                </a:lnTo>
                <a:lnTo>
                  <a:pt x="50" y="452"/>
                </a:lnTo>
                <a:lnTo>
                  <a:pt x="56" y="448"/>
                </a:lnTo>
                <a:lnTo>
                  <a:pt x="62" y="442"/>
                </a:lnTo>
                <a:lnTo>
                  <a:pt x="66" y="436"/>
                </a:lnTo>
                <a:lnTo>
                  <a:pt x="70" y="428"/>
                </a:lnTo>
                <a:lnTo>
                  <a:pt x="70" y="428"/>
                </a:lnTo>
                <a:lnTo>
                  <a:pt x="72" y="432"/>
                </a:lnTo>
                <a:lnTo>
                  <a:pt x="72" y="432"/>
                </a:lnTo>
                <a:lnTo>
                  <a:pt x="74" y="444"/>
                </a:lnTo>
                <a:lnTo>
                  <a:pt x="72" y="450"/>
                </a:lnTo>
                <a:lnTo>
                  <a:pt x="70" y="456"/>
                </a:lnTo>
                <a:lnTo>
                  <a:pt x="60" y="472"/>
                </a:lnTo>
                <a:lnTo>
                  <a:pt x="40" y="494"/>
                </a:lnTo>
                <a:lnTo>
                  <a:pt x="40" y="494"/>
                </a:lnTo>
                <a:lnTo>
                  <a:pt x="32" y="502"/>
                </a:lnTo>
                <a:lnTo>
                  <a:pt x="26" y="512"/>
                </a:lnTo>
                <a:lnTo>
                  <a:pt x="22" y="520"/>
                </a:lnTo>
                <a:lnTo>
                  <a:pt x="20" y="528"/>
                </a:lnTo>
                <a:lnTo>
                  <a:pt x="18" y="536"/>
                </a:lnTo>
                <a:lnTo>
                  <a:pt x="18" y="544"/>
                </a:lnTo>
                <a:lnTo>
                  <a:pt x="22" y="560"/>
                </a:lnTo>
                <a:lnTo>
                  <a:pt x="28" y="576"/>
                </a:lnTo>
                <a:lnTo>
                  <a:pt x="36" y="592"/>
                </a:lnTo>
                <a:lnTo>
                  <a:pt x="42" y="610"/>
                </a:lnTo>
                <a:lnTo>
                  <a:pt x="46" y="630"/>
                </a:lnTo>
                <a:lnTo>
                  <a:pt x="46" y="630"/>
                </a:lnTo>
                <a:lnTo>
                  <a:pt x="46" y="640"/>
                </a:lnTo>
                <a:lnTo>
                  <a:pt x="44" y="648"/>
                </a:lnTo>
                <a:lnTo>
                  <a:pt x="44" y="648"/>
                </a:lnTo>
                <a:lnTo>
                  <a:pt x="32" y="660"/>
                </a:lnTo>
                <a:lnTo>
                  <a:pt x="22" y="672"/>
                </a:lnTo>
                <a:lnTo>
                  <a:pt x="22" y="672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2" y="678"/>
                </a:lnTo>
                <a:lnTo>
                  <a:pt x="14" y="678"/>
                </a:lnTo>
                <a:lnTo>
                  <a:pt x="14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8" y="678"/>
                </a:lnTo>
                <a:lnTo>
                  <a:pt x="12" y="696"/>
                </a:lnTo>
                <a:lnTo>
                  <a:pt x="8" y="718"/>
                </a:lnTo>
                <a:lnTo>
                  <a:pt x="2" y="1044"/>
                </a:lnTo>
                <a:lnTo>
                  <a:pt x="2" y="1046"/>
                </a:lnTo>
                <a:lnTo>
                  <a:pt x="2" y="1046"/>
                </a:lnTo>
                <a:lnTo>
                  <a:pt x="0" y="1060"/>
                </a:lnTo>
                <a:lnTo>
                  <a:pt x="0" y="1078"/>
                </a:lnTo>
                <a:lnTo>
                  <a:pt x="8" y="1146"/>
                </a:lnTo>
                <a:lnTo>
                  <a:pt x="8" y="1146"/>
                </a:lnTo>
                <a:lnTo>
                  <a:pt x="30" y="1320"/>
                </a:lnTo>
                <a:lnTo>
                  <a:pt x="28" y="1320"/>
                </a:lnTo>
                <a:lnTo>
                  <a:pt x="30" y="1346"/>
                </a:lnTo>
                <a:lnTo>
                  <a:pt x="30" y="1346"/>
                </a:lnTo>
                <a:lnTo>
                  <a:pt x="32" y="1360"/>
                </a:lnTo>
                <a:lnTo>
                  <a:pt x="36" y="1372"/>
                </a:lnTo>
                <a:lnTo>
                  <a:pt x="42" y="1382"/>
                </a:lnTo>
                <a:lnTo>
                  <a:pt x="48" y="1390"/>
                </a:lnTo>
                <a:lnTo>
                  <a:pt x="56" y="1398"/>
                </a:lnTo>
                <a:lnTo>
                  <a:pt x="64" y="1402"/>
                </a:lnTo>
                <a:lnTo>
                  <a:pt x="72" y="1406"/>
                </a:lnTo>
                <a:lnTo>
                  <a:pt x="80" y="1406"/>
                </a:lnTo>
                <a:lnTo>
                  <a:pt x="80" y="1406"/>
                </a:lnTo>
                <a:lnTo>
                  <a:pt x="88" y="1404"/>
                </a:lnTo>
                <a:lnTo>
                  <a:pt x="98" y="1400"/>
                </a:lnTo>
                <a:lnTo>
                  <a:pt x="106" y="1394"/>
                </a:lnTo>
                <a:lnTo>
                  <a:pt x="112" y="1384"/>
                </a:lnTo>
                <a:lnTo>
                  <a:pt x="112" y="1384"/>
                </a:lnTo>
                <a:lnTo>
                  <a:pt x="114" y="1384"/>
                </a:lnTo>
                <a:lnTo>
                  <a:pt x="114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16" y="1384"/>
                </a:lnTo>
                <a:lnTo>
                  <a:pt x="120" y="1380"/>
                </a:lnTo>
                <a:lnTo>
                  <a:pt x="122" y="1378"/>
                </a:lnTo>
                <a:lnTo>
                  <a:pt x="122" y="1376"/>
                </a:lnTo>
                <a:lnTo>
                  <a:pt x="118" y="1314"/>
                </a:lnTo>
                <a:lnTo>
                  <a:pt x="118" y="1314"/>
                </a:lnTo>
                <a:lnTo>
                  <a:pt x="116" y="1310"/>
                </a:lnTo>
                <a:lnTo>
                  <a:pt x="98" y="1060"/>
                </a:lnTo>
                <a:lnTo>
                  <a:pt x="98" y="1060"/>
                </a:lnTo>
                <a:lnTo>
                  <a:pt x="96" y="1054"/>
                </a:lnTo>
                <a:lnTo>
                  <a:pt x="114" y="932"/>
                </a:lnTo>
                <a:lnTo>
                  <a:pt x="132" y="1258"/>
                </a:lnTo>
                <a:lnTo>
                  <a:pt x="178" y="2108"/>
                </a:lnTo>
                <a:lnTo>
                  <a:pt x="178" y="2108"/>
                </a:lnTo>
                <a:lnTo>
                  <a:pt x="164" y="2126"/>
                </a:lnTo>
                <a:lnTo>
                  <a:pt x="150" y="2142"/>
                </a:lnTo>
                <a:lnTo>
                  <a:pt x="122" y="2172"/>
                </a:lnTo>
                <a:lnTo>
                  <a:pt x="122" y="2172"/>
                </a:lnTo>
                <a:lnTo>
                  <a:pt x="122" y="2172"/>
                </a:lnTo>
                <a:lnTo>
                  <a:pt x="120" y="2174"/>
                </a:lnTo>
                <a:lnTo>
                  <a:pt x="118" y="2176"/>
                </a:lnTo>
                <a:lnTo>
                  <a:pt x="118" y="2176"/>
                </a:lnTo>
                <a:lnTo>
                  <a:pt x="110" y="2186"/>
                </a:lnTo>
                <a:lnTo>
                  <a:pt x="108" y="2188"/>
                </a:lnTo>
                <a:lnTo>
                  <a:pt x="108" y="2188"/>
                </a:lnTo>
                <a:lnTo>
                  <a:pt x="106" y="2192"/>
                </a:lnTo>
                <a:lnTo>
                  <a:pt x="104" y="2194"/>
                </a:lnTo>
                <a:lnTo>
                  <a:pt x="104" y="2194"/>
                </a:lnTo>
                <a:lnTo>
                  <a:pt x="102" y="2196"/>
                </a:lnTo>
                <a:lnTo>
                  <a:pt x="102" y="2198"/>
                </a:lnTo>
                <a:lnTo>
                  <a:pt x="102" y="2198"/>
                </a:lnTo>
                <a:lnTo>
                  <a:pt x="100" y="2202"/>
                </a:lnTo>
                <a:lnTo>
                  <a:pt x="98" y="2204"/>
                </a:lnTo>
                <a:lnTo>
                  <a:pt x="98" y="2204"/>
                </a:lnTo>
                <a:lnTo>
                  <a:pt x="96" y="2210"/>
                </a:lnTo>
                <a:lnTo>
                  <a:pt x="96" y="2210"/>
                </a:lnTo>
                <a:lnTo>
                  <a:pt x="96" y="2214"/>
                </a:lnTo>
                <a:lnTo>
                  <a:pt x="96" y="2214"/>
                </a:lnTo>
                <a:lnTo>
                  <a:pt x="94" y="2224"/>
                </a:lnTo>
                <a:lnTo>
                  <a:pt x="94" y="2232"/>
                </a:lnTo>
                <a:lnTo>
                  <a:pt x="96" y="2238"/>
                </a:lnTo>
                <a:lnTo>
                  <a:pt x="98" y="2244"/>
                </a:lnTo>
                <a:lnTo>
                  <a:pt x="98" y="2244"/>
                </a:lnTo>
                <a:lnTo>
                  <a:pt x="104" y="2250"/>
                </a:lnTo>
                <a:lnTo>
                  <a:pt x="114" y="2254"/>
                </a:lnTo>
                <a:lnTo>
                  <a:pt x="114" y="2254"/>
                </a:lnTo>
                <a:lnTo>
                  <a:pt x="118" y="2254"/>
                </a:lnTo>
                <a:lnTo>
                  <a:pt x="118" y="2254"/>
                </a:lnTo>
                <a:lnTo>
                  <a:pt x="134" y="2256"/>
                </a:lnTo>
                <a:lnTo>
                  <a:pt x="134" y="2256"/>
                </a:lnTo>
                <a:lnTo>
                  <a:pt x="158" y="2254"/>
                </a:lnTo>
                <a:lnTo>
                  <a:pt x="158" y="2254"/>
                </a:lnTo>
                <a:lnTo>
                  <a:pt x="162" y="2254"/>
                </a:lnTo>
                <a:lnTo>
                  <a:pt x="162" y="2254"/>
                </a:lnTo>
                <a:lnTo>
                  <a:pt x="164" y="2252"/>
                </a:lnTo>
                <a:lnTo>
                  <a:pt x="164" y="2252"/>
                </a:lnTo>
                <a:lnTo>
                  <a:pt x="182" y="2248"/>
                </a:lnTo>
                <a:lnTo>
                  <a:pt x="184" y="2248"/>
                </a:lnTo>
                <a:lnTo>
                  <a:pt x="184" y="2248"/>
                </a:lnTo>
                <a:lnTo>
                  <a:pt x="190" y="2246"/>
                </a:lnTo>
                <a:lnTo>
                  <a:pt x="192" y="2244"/>
                </a:lnTo>
                <a:lnTo>
                  <a:pt x="192" y="2244"/>
                </a:lnTo>
                <a:lnTo>
                  <a:pt x="198" y="2242"/>
                </a:lnTo>
                <a:lnTo>
                  <a:pt x="198" y="2242"/>
                </a:lnTo>
                <a:lnTo>
                  <a:pt x="198" y="2242"/>
                </a:lnTo>
                <a:lnTo>
                  <a:pt x="206" y="2238"/>
                </a:lnTo>
                <a:lnTo>
                  <a:pt x="206" y="2238"/>
                </a:lnTo>
                <a:lnTo>
                  <a:pt x="206" y="2238"/>
                </a:lnTo>
                <a:lnTo>
                  <a:pt x="212" y="2234"/>
                </a:lnTo>
                <a:lnTo>
                  <a:pt x="212" y="2234"/>
                </a:lnTo>
                <a:lnTo>
                  <a:pt x="212" y="2234"/>
                </a:lnTo>
                <a:lnTo>
                  <a:pt x="218" y="2230"/>
                </a:lnTo>
                <a:lnTo>
                  <a:pt x="218" y="2230"/>
                </a:lnTo>
                <a:lnTo>
                  <a:pt x="218" y="2230"/>
                </a:lnTo>
                <a:lnTo>
                  <a:pt x="224" y="2226"/>
                </a:lnTo>
                <a:lnTo>
                  <a:pt x="224" y="2226"/>
                </a:lnTo>
                <a:lnTo>
                  <a:pt x="228" y="2224"/>
                </a:lnTo>
                <a:lnTo>
                  <a:pt x="230" y="2222"/>
                </a:lnTo>
                <a:lnTo>
                  <a:pt x="230" y="2222"/>
                </a:lnTo>
                <a:lnTo>
                  <a:pt x="234" y="2220"/>
                </a:lnTo>
                <a:lnTo>
                  <a:pt x="236" y="2220"/>
                </a:lnTo>
                <a:lnTo>
                  <a:pt x="236" y="2220"/>
                </a:lnTo>
                <a:lnTo>
                  <a:pt x="238" y="2218"/>
                </a:lnTo>
                <a:lnTo>
                  <a:pt x="240" y="2218"/>
                </a:lnTo>
                <a:lnTo>
                  <a:pt x="240" y="2218"/>
                </a:lnTo>
                <a:lnTo>
                  <a:pt x="244" y="2216"/>
                </a:lnTo>
                <a:lnTo>
                  <a:pt x="244" y="2216"/>
                </a:lnTo>
                <a:lnTo>
                  <a:pt x="252" y="2214"/>
                </a:lnTo>
                <a:lnTo>
                  <a:pt x="252" y="2214"/>
                </a:lnTo>
                <a:lnTo>
                  <a:pt x="256" y="2212"/>
                </a:lnTo>
                <a:lnTo>
                  <a:pt x="256" y="2212"/>
                </a:lnTo>
                <a:lnTo>
                  <a:pt x="260" y="2210"/>
                </a:lnTo>
                <a:lnTo>
                  <a:pt x="260" y="2210"/>
                </a:lnTo>
                <a:lnTo>
                  <a:pt x="262" y="2210"/>
                </a:lnTo>
                <a:lnTo>
                  <a:pt x="262" y="2210"/>
                </a:lnTo>
                <a:lnTo>
                  <a:pt x="266" y="2208"/>
                </a:lnTo>
                <a:lnTo>
                  <a:pt x="266" y="2208"/>
                </a:lnTo>
                <a:lnTo>
                  <a:pt x="268" y="2206"/>
                </a:lnTo>
                <a:lnTo>
                  <a:pt x="268" y="2206"/>
                </a:lnTo>
                <a:lnTo>
                  <a:pt x="272" y="2204"/>
                </a:lnTo>
                <a:lnTo>
                  <a:pt x="274" y="2202"/>
                </a:lnTo>
                <a:lnTo>
                  <a:pt x="274" y="2202"/>
                </a:lnTo>
                <a:lnTo>
                  <a:pt x="276" y="2200"/>
                </a:lnTo>
                <a:lnTo>
                  <a:pt x="278" y="2198"/>
                </a:lnTo>
                <a:lnTo>
                  <a:pt x="278" y="2198"/>
                </a:lnTo>
                <a:lnTo>
                  <a:pt x="280" y="2194"/>
                </a:lnTo>
                <a:lnTo>
                  <a:pt x="282" y="2192"/>
                </a:lnTo>
                <a:lnTo>
                  <a:pt x="282" y="2192"/>
                </a:lnTo>
                <a:lnTo>
                  <a:pt x="284" y="2190"/>
                </a:lnTo>
                <a:lnTo>
                  <a:pt x="284" y="2188"/>
                </a:lnTo>
                <a:lnTo>
                  <a:pt x="284" y="2188"/>
                </a:lnTo>
                <a:lnTo>
                  <a:pt x="286" y="2182"/>
                </a:lnTo>
                <a:lnTo>
                  <a:pt x="286" y="2182"/>
                </a:lnTo>
                <a:lnTo>
                  <a:pt x="286" y="2182"/>
                </a:lnTo>
                <a:lnTo>
                  <a:pt x="288" y="2168"/>
                </a:lnTo>
                <a:lnTo>
                  <a:pt x="288" y="2166"/>
                </a:lnTo>
                <a:lnTo>
                  <a:pt x="288" y="2166"/>
                </a:lnTo>
                <a:lnTo>
                  <a:pt x="286" y="2160"/>
                </a:lnTo>
                <a:lnTo>
                  <a:pt x="286" y="2160"/>
                </a:lnTo>
                <a:lnTo>
                  <a:pt x="286" y="2158"/>
                </a:lnTo>
                <a:lnTo>
                  <a:pt x="286" y="2158"/>
                </a:lnTo>
                <a:lnTo>
                  <a:pt x="286" y="2152"/>
                </a:lnTo>
                <a:lnTo>
                  <a:pt x="286" y="2152"/>
                </a:lnTo>
                <a:lnTo>
                  <a:pt x="286" y="2148"/>
                </a:lnTo>
                <a:lnTo>
                  <a:pt x="286" y="2148"/>
                </a:lnTo>
                <a:lnTo>
                  <a:pt x="284" y="2142"/>
                </a:lnTo>
                <a:lnTo>
                  <a:pt x="284" y="2142"/>
                </a:lnTo>
                <a:lnTo>
                  <a:pt x="284" y="2138"/>
                </a:lnTo>
                <a:lnTo>
                  <a:pt x="284" y="2138"/>
                </a:lnTo>
                <a:lnTo>
                  <a:pt x="282" y="2132"/>
                </a:lnTo>
                <a:lnTo>
                  <a:pt x="282" y="2132"/>
                </a:lnTo>
                <a:lnTo>
                  <a:pt x="282" y="2128"/>
                </a:lnTo>
                <a:lnTo>
                  <a:pt x="282" y="2128"/>
                </a:lnTo>
                <a:lnTo>
                  <a:pt x="280" y="2126"/>
                </a:lnTo>
                <a:lnTo>
                  <a:pt x="280" y="2126"/>
                </a:lnTo>
                <a:lnTo>
                  <a:pt x="280" y="2126"/>
                </a:lnTo>
                <a:lnTo>
                  <a:pt x="276" y="2108"/>
                </a:lnTo>
                <a:lnTo>
                  <a:pt x="294" y="1504"/>
                </a:lnTo>
                <a:lnTo>
                  <a:pt x="314" y="1504"/>
                </a:lnTo>
                <a:lnTo>
                  <a:pt x="336" y="1504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54" y="2108"/>
                </a:lnTo>
                <a:lnTo>
                  <a:pt x="348" y="2130"/>
                </a:lnTo>
                <a:lnTo>
                  <a:pt x="344" y="2150"/>
                </a:lnTo>
                <a:lnTo>
                  <a:pt x="342" y="2168"/>
                </a:lnTo>
                <a:lnTo>
                  <a:pt x="344" y="2182"/>
                </a:lnTo>
                <a:lnTo>
                  <a:pt x="348" y="2194"/>
                </a:lnTo>
                <a:lnTo>
                  <a:pt x="356" y="2202"/>
                </a:lnTo>
                <a:lnTo>
                  <a:pt x="368" y="2210"/>
                </a:lnTo>
                <a:lnTo>
                  <a:pt x="384" y="2216"/>
                </a:lnTo>
                <a:lnTo>
                  <a:pt x="384" y="2216"/>
                </a:lnTo>
                <a:lnTo>
                  <a:pt x="396" y="2222"/>
                </a:lnTo>
                <a:lnTo>
                  <a:pt x="410" y="2230"/>
                </a:lnTo>
                <a:lnTo>
                  <a:pt x="424" y="2238"/>
                </a:lnTo>
                <a:lnTo>
                  <a:pt x="442" y="2246"/>
                </a:lnTo>
                <a:lnTo>
                  <a:pt x="444" y="2246"/>
                </a:lnTo>
                <a:lnTo>
                  <a:pt x="444" y="2248"/>
                </a:lnTo>
                <a:lnTo>
                  <a:pt x="444" y="2248"/>
                </a:lnTo>
                <a:lnTo>
                  <a:pt x="448" y="2248"/>
                </a:lnTo>
                <a:lnTo>
                  <a:pt x="450" y="2248"/>
                </a:lnTo>
                <a:lnTo>
                  <a:pt x="452" y="2250"/>
                </a:lnTo>
                <a:lnTo>
                  <a:pt x="452" y="2250"/>
                </a:lnTo>
                <a:lnTo>
                  <a:pt x="452" y="2250"/>
                </a:lnTo>
                <a:lnTo>
                  <a:pt x="454" y="2250"/>
                </a:lnTo>
                <a:lnTo>
                  <a:pt x="454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56" y="2250"/>
                </a:lnTo>
                <a:lnTo>
                  <a:pt x="472" y="2254"/>
                </a:lnTo>
                <a:lnTo>
                  <a:pt x="472" y="2254"/>
                </a:lnTo>
                <a:lnTo>
                  <a:pt x="476" y="2254"/>
                </a:lnTo>
                <a:lnTo>
                  <a:pt x="476" y="2254"/>
                </a:lnTo>
                <a:lnTo>
                  <a:pt x="478" y="2254"/>
                </a:lnTo>
                <a:lnTo>
                  <a:pt x="478" y="2254"/>
                </a:lnTo>
                <a:lnTo>
                  <a:pt x="484" y="2256"/>
                </a:lnTo>
                <a:lnTo>
                  <a:pt x="486" y="2256"/>
                </a:lnTo>
                <a:lnTo>
                  <a:pt x="486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2" y="2256"/>
                </a:lnTo>
                <a:lnTo>
                  <a:pt x="494" y="2256"/>
                </a:lnTo>
                <a:lnTo>
                  <a:pt x="494" y="2256"/>
                </a:lnTo>
                <a:lnTo>
                  <a:pt x="504" y="2256"/>
                </a:lnTo>
                <a:lnTo>
                  <a:pt x="514" y="2254"/>
                </a:lnTo>
                <a:lnTo>
                  <a:pt x="514" y="2254"/>
                </a:lnTo>
                <a:lnTo>
                  <a:pt x="516" y="2254"/>
                </a:lnTo>
                <a:lnTo>
                  <a:pt x="516" y="2254"/>
                </a:lnTo>
                <a:lnTo>
                  <a:pt x="522" y="2252"/>
                </a:lnTo>
                <a:lnTo>
                  <a:pt x="526" y="2250"/>
                </a:lnTo>
                <a:lnTo>
                  <a:pt x="532" y="2242"/>
                </a:lnTo>
                <a:lnTo>
                  <a:pt x="532" y="2242"/>
                </a:lnTo>
                <a:lnTo>
                  <a:pt x="534" y="2236"/>
                </a:lnTo>
                <a:lnTo>
                  <a:pt x="536" y="2228"/>
                </a:lnTo>
                <a:lnTo>
                  <a:pt x="536" y="2220"/>
                </a:lnTo>
                <a:lnTo>
                  <a:pt x="534" y="2210"/>
                </a:lnTo>
                <a:lnTo>
                  <a:pt x="534" y="2210"/>
                </a:lnTo>
                <a:lnTo>
                  <a:pt x="530" y="2204"/>
                </a:lnTo>
                <a:lnTo>
                  <a:pt x="530" y="2204"/>
                </a:lnTo>
                <a:lnTo>
                  <a:pt x="530" y="2204"/>
                </a:lnTo>
                <a:lnTo>
                  <a:pt x="528" y="2198"/>
                </a:lnTo>
                <a:lnTo>
                  <a:pt x="528" y="2198"/>
                </a:lnTo>
                <a:lnTo>
                  <a:pt x="528" y="2198"/>
                </a:lnTo>
                <a:lnTo>
                  <a:pt x="524" y="2192"/>
                </a:lnTo>
                <a:lnTo>
                  <a:pt x="524" y="2192"/>
                </a:lnTo>
                <a:lnTo>
                  <a:pt x="524" y="2192"/>
                </a:lnTo>
                <a:lnTo>
                  <a:pt x="508" y="2172"/>
                </a:lnTo>
                <a:lnTo>
                  <a:pt x="508" y="2172"/>
                </a:lnTo>
                <a:lnTo>
                  <a:pt x="508" y="2172"/>
                </a:lnTo>
                <a:lnTo>
                  <a:pt x="480" y="2142"/>
                </a:lnTo>
                <a:lnTo>
                  <a:pt x="464" y="2126"/>
                </a:lnTo>
                <a:lnTo>
                  <a:pt x="450" y="2108"/>
                </a:lnTo>
                <a:lnTo>
                  <a:pt x="450" y="2106"/>
                </a:lnTo>
                <a:lnTo>
                  <a:pt x="498" y="1258"/>
                </a:lnTo>
                <a:lnTo>
                  <a:pt x="514" y="950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30" y="1054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58"/>
                </a:lnTo>
                <a:lnTo>
                  <a:pt x="528" y="1060"/>
                </a:lnTo>
                <a:lnTo>
                  <a:pt x="522" y="1146"/>
                </a:lnTo>
                <a:lnTo>
                  <a:pt x="508" y="1310"/>
                </a:lnTo>
                <a:lnTo>
                  <a:pt x="508" y="1310"/>
                </a:lnTo>
                <a:lnTo>
                  <a:pt x="508" y="1314"/>
                </a:lnTo>
                <a:lnTo>
                  <a:pt x="504" y="1376"/>
                </a:lnTo>
                <a:lnTo>
                  <a:pt x="504" y="1376"/>
                </a:lnTo>
                <a:lnTo>
                  <a:pt x="504" y="1378"/>
                </a:lnTo>
                <a:lnTo>
                  <a:pt x="506" y="1380"/>
                </a:lnTo>
                <a:lnTo>
                  <a:pt x="510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2" y="1384"/>
                </a:lnTo>
                <a:lnTo>
                  <a:pt x="514" y="1384"/>
                </a:lnTo>
                <a:lnTo>
                  <a:pt x="514" y="1384"/>
                </a:lnTo>
                <a:lnTo>
                  <a:pt x="518" y="1392"/>
                </a:lnTo>
                <a:lnTo>
                  <a:pt x="524" y="1398"/>
                </a:lnTo>
                <a:lnTo>
                  <a:pt x="530" y="1402"/>
                </a:lnTo>
                <a:lnTo>
                  <a:pt x="536" y="1404"/>
                </a:lnTo>
                <a:lnTo>
                  <a:pt x="538" y="1404"/>
                </a:lnTo>
                <a:lnTo>
                  <a:pt x="538" y="1404"/>
                </a:lnTo>
                <a:lnTo>
                  <a:pt x="540" y="1406"/>
                </a:lnTo>
                <a:lnTo>
                  <a:pt x="540" y="1406"/>
                </a:lnTo>
                <a:lnTo>
                  <a:pt x="542" y="1406"/>
                </a:lnTo>
                <a:lnTo>
                  <a:pt x="544" y="1406"/>
                </a:lnTo>
                <a:lnTo>
                  <a:pt x="544" y="1406"/>
                </a:lnTo>
                <a:lnTo>
                  <a:pt x="546" y="1406"/>
                </a:lnTo>
                <a:lnTo>
                  <a:pt x="546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48" y="1406"/>
                </a:lnTo>
                <a:lnTo>
                  <a:pt x="556" y="1404"/>
                </a:lnTo>
                <a:lnTo>
                  <a:pt x="564" y="1402"/>
                </a:lnTo>
                <a:lnTo>
                  <a:pt x="572" y="1396"/>
                </a:lnTo>
                <a:lnTo>
                  <a:pt x="578" y="1390"/>
                </a:lnTo>
                <a:lnTo>
                  <a:pt x="584" y="1382"/>
                </a:lnTo>
                <a:lnTo>
                  <a:pt x="590" y="1372"/>
                </a:lnTo>
                <a:lnTo>
                  <a:pt x="592" y="1360"/>
                </a:lnTo>
                <a:lnTo>
                  <a:pt x="596" y="1346"/>
                </a:lnTo>
                <a:lnTo>
                  <a:pt x="598" y="1320"/>
                </a:lnTo>
                <a:lnTo>
                  <a:pt x="596" y="1320"/>
                </a:lnTo>
                <a:lnTo>
                  <a:pt x="616" y="1146"/>
                </a:lnTo>
                <a:lnTo>
                  <a:pt x="616" y="1146"/>
                </a:lnTo>
                <a:lnTo>
                  <a:pt x="626" y="1078"/>
                </a:lnTo>
                <a:lnTo>
                  <a:pt x="626" y="1078"/>
                </a:lnTo>
                <a:lnTo>
                  <a:pt x="626" y="1060"/>
                </a:lnTo>
                <a:lnTo>
                  <a:pt x="624" y="1046"/>
                </a:lnTo>
                <a:lnTo>
                  <a:pt x="624" y="1044"/>
                </a:lnTo>
                <a:lnTo>
                  <a:pt x="618" y="718"/>
                </a:lnTo>
                <a:lnTo>
                  <a:pt x="618" y="718"/>
                </a:lnTo>
                <a:lnTo>
                  <a:pt x="616" y="706"/>
                </a:lnTo>
                <a:lnTo>
                  <a:pt x="614" y="694"/>
                </a:lnTo>
                <a:lnTo>
                  <a:pt x="612" y="684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08" y="676"/>
                </a:lnTo>
                <a:lnTo>
                  <a:pt x="610" y="676"/>
                </a:lnTo>
                <a:lnTo>
                  <a:pt x="608" y="676"/>
                </a:lnTo>
                <a:lnTo>
                  <a:pt x="604" y="672"/>
                </a:lnTo>
                <a:lnTo>
                  <a:pt x="604" y="672"/>
                </a:lnTo>
                <a:lnTo>
                  <a:pt x="594" y="658"/>
                </a:lnTo>
                <a:lnTo>
                  <a:pt x="580" y="646"/>
                </a:lnTo>
                <a:lnTo>
                  <a:pt x="580" y="646"/>
                </a:lnTo>
                <a:lnTo>
                  <a:pt x="576" y="636"/>
                </a:lnTo>
                <a:lnTo>
                  <a:pt x="576" y="626"/>
                </a:lnTo>
                <a:lnTo>
                  <a:pt x="576" y="626"/>
                </a:lnTo>
                <a:lnTo>
                  <a:pt x="582" y="606"/>
                </a:lnTo>
                <a:lnTo>
                  <a:pt x="588" y="588"/>
                </a:lnTo>
                <a:lnTo>
                  <a:pt x="596" y="572"/>
                </a:lnTo>
                <a:lnTo>
                  <a:pt x="604" y="556"/>
                </a:lnTo>
                <a:lnTo>
                  <a:pt x="608" y="540"/>
                </a:lnTo>
                <a:lnTo>
                  <a:pt x="608" y="532"/>
                </a:lnTo>
                <a:lnTo>
                  <a:pt x="608" y="524"/>
                </a:lnTo>
                <a:lnTo>
                  <a:pt x="606" y="516"/>
                </a:lnTo>
                <a:lnTo>
                  <a:pt x="602" y="508"/>
                </a:lnTo>
                <a:lnTo>
                  <a:pt x="596" y="498"/>
                </a:lnTo>
                <a:lnTo>
                  <a:pt x="588" y="490"/>
                </a:lnTo>
                <a:lnTo>
                  <a:pt x="588" y="490"/>
                </a:lnTo>
                <a:lnTo>
                  <a:pt x="574" y="474"/>
                </a:lnTo>
                <a:lnTo>
                  <a:pt x="566" y="462"/>
                </a:lnTo>
                <a:lnTo>
                  <a:pt x="560" y="452"/>
                </a:lnTo>
                <a:lnTo>
                  <a:pt x="556" y="442"/>
                </a:lnTo>
                <a:lnTo>
                  <a:pt x="556" y="442"/>
                </a:lnTo>
                <a:lnTo>
                  <a:pt x="558" y="436"/>
                </a:lnTo>
                <a:lnTo>
                  <a:pt x="558" y="436"/>
                </a:lnTo>
                <a:lnTo>
                  <a:pt x="566" y="446"/>
                </a:lnTo>
                <a:lnTo>
                  <a:pt x="576" y="454"/>
                </a:lnTo>
                <a:lnTo>
                  <a:pt x="578" y="456"/>
                </a:lnTo>
                <a:lnTo>
                  <a:pt x="578" y="456"/>
                </a:lnTo>
                <a:lnTo>
                  <a:pt x="582" y="458"/>
                </a:lnTo>
                <a:lnTo>
                  <a:pt x="584" y="458"/>
                </a:lnTo>
                <a:lnTo>
                  <a:pt x="584" y="458"/>
                </a:lnTo>
                <a:lnTo>
                  <a:pt x="592" y="460"/>
                </a:lnTo>
                <a:lnTo>
                  <a:pt x="592" y="460"/>
                </a:lnTo>
                <a:lnTo>
                  <a:pt x="596" y="462"/>
                </a:lnTo>
                <a:lnTo>
                  <a:pt x="596" y="462"/>
                </a:lnTo>
                <a:lnTo>
                  <a:pt x="598" y="462"/>
                </a:lnTo>
                <a:lnTo>
                  <a:pt x="598" y="462"/>
                </a:lnTo>
                <a:lnTo>
                  <a:pt x="604" y="462"/>
                </a:lnTo>
                <a:lnTo>
                  <a:pt x="604" y="462"/>
                </a:lnTo>
                <a:lnTo>
                  <a:pt x="606" y="462"/>
                </a:lnTo>
                <a:lnTo>
                  <a:pt x="606" y="462"/>
                </a:lnTo>
                <a:lnTo>
                  <a:pt x="608" y="462"/>
                </a:lnTo>
                <a:lnTo>
                  <a:pt x="608" y="462"/>
                </a:lnTo>
                <a:lnTo>
                  <a:pt x="614" y="462"/>
                </a:lnTo>
                <a:lnTo>
                  <a:pt x="614" y="462"/>
                </a:lnTo>
                <a:lnTo>
                  <a:pt x="616" y="460"/>
                </a:lnTo>
                <a:lnTo>
                  <a:pt x="612" y="458"/>
                </a:lnTo>
                <a:lnTo>
                  <a:pt x="598" y="452"/>
                </a:lnTo>
                <a:lnTo>
                  <a:pt x="590" y="444"/>
                </a:lnTo>
                <a:lnTo>
                  <a:pt x="582" y="438"/>
                </a:lnTo>
                <a:lnTo>
                  <a:pt x="578" y="428"/>
                </a:lnTo>
                <a:lnTo>
                  <a:pt x="576" y="416"/>
                </a:lnTo>
                <a:lnTo>
                  <a:pt x="576" y="416"/>
                </a:lnTo>
                <a:lnTo>
                  <a:pt x="578" y="400"/>
                </a:lnTo>
                <a:lnTo>
                  <a:pt x="582" y="386"/>
                </a:lnTo>
                <a:lnTo>
                  <a:pt x="590" y="362"/>
                </a:lnTo>
                <a:lnTo>
                  <a:pt x="594" y="348"/>
                </a:lnTo>
                <a:lnTo>
                  <a:pt x="596" y="338"/>
                </a:lnTo>
                <a:lnTo>
                  <a:pt x="598" y="326"/>
                </a:lnTo>
                <a:lnTo>
                  <a:pt x="596" y="314"/>
                </a:lnTo>
                <a:lnTo>
                  <a:pt x="596" y="314"/>
                </a:lnTo>
                <a:lnTo>
                  <a:pt x="594" y="300"/>
                </a:lnTo>
                <a:lnTo>
                  <a:pt x="588" y="284"/>
                </a:lnTo>
                <a:lnTo>
                  <a:pt x="566" y="244"/>
                </a:lnTo>
                <a:lnTo>
                  <a:pt x="566" y="244"/>
                </a:lnTo>
                <a:lnTo>
                  <a:pt x="556" y="222"/>
                </a:lnTo>
                <a:lnTo>
                  <a:pt x="548" y="204"/>
                </a:lnTo>
                <a:lnTo>
                  <a:pt x="542" y="180"/>
                </a:lnTo>
                <a:lnTo>
                  <a:pt x="538" y="166"/>
                </a:lnTo>
                <a:lnTo>
                  <a:pt x="530" y="148"/>
                </a:lnTo>
                <a:lnTo>
                  <a:pt x="516" y="122"/>
                </a:lnTo>
                <a:lnTo>
                  <a:pt x="494" y="86"/>
                </a:lnTo>
                <a:lnTo>
                  <a:pt x="494" y="86"/>
                </a:lnTo>
                <a:lnTo>
                  <a:pt x="480" y="66"/>
                </a:lnTo>
                <a:lnTo>
                  <a:pt x="464" y="48"/>
                </a:lnTo>
                <a:lnTo>
                  <a:pt x="444" y="34"/>
                </a:lnTo>
                <a:lnTo>
                  <a:pt x="424" y="22"/>
                </a:lnTo>
                <a:lnTo>
                  <a:pt x="404" y="14"/>
                </a:lnTo>
                <a:lnTo>
                  <a:pt x="382" y="8"/>
                </a:lnTo>
                <a:lnTo>
                  <a:pt x="360" y="2"/>
                </a:lnTo>
                <a:lnTo>
                  <a:pt x="338" y="0"/>
                </a:lnTo>
                <a:lnTo>
                  <a:pt x="338" y="0"/>
                </a:lnTo>
                <a:lnTo>
                  <a:pt x="338" y="0"/>
                </a:lnTo>
                <a:lnTo>
                  <a:pt x="328" y="0"/>
                </a:lnTo>
                <a:lnTo>
                  <a:pt x="328" y="0"/>
                </a:lnTo>
                <a:lnTo>
                  <a:pt x="324" y="0"/>
                </a:lnTo>
                <a:lnTo>
                  <a:pt x="324" y="0"/>
                </a:lnTo>
                <a:lnTo>
                  <a:pt x="318" y="0"/>
                </a:lnTo>
                <a:lnTo>
                  <a:pt x="318" y="0"/>
                </a:lnTo>
                <a:lnTo>
                  <a:pt x="316" y="0"/>
                </a:lnTo>
                <a:lnTo>
                  <a:pt x="31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49" name="Freeform 5">
            <a:extLst>
              <a:ext uri="{FF2B5EF4-FFF2-40B4-BE49-F238E27FC236}">
                <a16:creationId xmlns:a16="http://schemas.microsoft.com/office/drawing/2014/main" id="{43BF025C-46B7-A44F-B2F0-55091FAA891B}"/>
              </a:ext>
            </a:extLst>
          </p:cNvPr>
          <p:cNvSpPr>
            <a:spLocks/>
          </p:cNvSpPr>
          <p:nvPr/>
        </p:nvSpPr>
        <p:spPr bwMode="auto">
          <a:xfrm>
            <a:off x="11306472" y="472002"/>
            <a:ext cx="158071" cy="422956"/>
          </a:xfrm>
          <a:custGeom>
            <a:avLst/>
            <a:gdLst>
              <a:gd name="T0" fmla="*/ 318 w 882"/>
              <a:gd name="T1" fmla="*/ 22 h 2360"/>
              <a:gd name="T2" fmla="*/ 218 w 882"/>
              <a:gd name="T3" fmla="*/ 108 h 2360"/>
              <a:gd name="T4" fmla="*/ 184 w 882"/>
              <a:gd name="T5" fmla="*/ 278 h 2360"/>
              <a:gd name="T6" fmla="*/ 172 w 882"/>
              <a:gd name="T7" fmla="*/ 308 h 2360"/>
              <a:gd name="T8" fmla="*/ 154 w 882"/>
              <a:gd name="T9" fmla="*/ 352 h 2360"/>
              <a:gd name="T10" fmla="*/ 184 w 882"/>
              <a:gd name="T11" fmla="*/ 414 h 2360"/>
              <a:gd name="T12" fmla="*/ 208 w 882"/>
              <a:gd name="T13" fmla="*/ 422 h 2360"/>
              <a:gd name="T14" fmla="*/ 254 w 882"/>
              <a:gd name="T15" fmla="*/ 548 h 2360"/>
              <a:gd name="T16" fmla="*/ 324 w 882"/>
              <a:gd name="T17" fmla="*/ 682 h 2360"/>
              <a:gd name="T18" fmla="*/ 182 w 882"/>
              <a:gd name="T19" fmla="*/ 702 h 2360"/>
              <a:gd name="T20" fmla="*/ 38 w 882"/>
              <a:gd name="T21" fmla="*/ 1098 h 2360"/>
              <a:gd name="T22" fmla="*/ 4 w 882"/>
              <a:gd name="T23" fmla="*/ 1400 h 2360"/>
              <a:gd name="T24" fmla="*/ 12 w 882"/>
              <a:gd name="T25" fmla="*/ 1492 h 2360"/>
              <a:gd name="T26" fmla="*/ 86 w 882"/>
              <a:gd name="T27" fmla="*/ 1538 h 2360"/>
              <a:gd name="T28" fmla="*/ 142 w 882"/>
              <a:gd name="T29" fmla="*/ 1516 h 2360"/>
              <a:gd name="T30" fmla="*/ 168 w 882"/>
              <a:gd name="T31" fmla="*/ 1448 h 2360"/>
              <a:gd name="T32" fmla="*/ 208 w 882"/>
              <a:gd name="T33" fmla="*/ 1138 h 2360"/>
              <a:gd name="T34" fmla="*/ 208 w 882"/>
              <a:gd name="T35" fmla="*/ 2204 h 2360"/>
              <a:gd name="T36" fmla="*/ 140 w 882"/>
              <a:gd name="T37" fmla="*/ 2294 h 2360"/>
              <a:gd name="T38" fmla="*/ 170 w 882"/>
              <a:gd name="T39" fmla="*/ 2356 h 2360"/>
              <a:gd name="T40" fmla="*/ 246 w 882"/>
              <a:gd name="T41" fmla="*/ 2352 h 2360"/>
              <a:gd name="T42" fmla="*/ 338 w 882"/>
              <a:gd name="T43" fmla="*/ 2302 h 2360"/>
              <a:gd name="T44" fmla="*/ 394 w 882"/>
              <a:gd name="T45" fmla="*/ 2256 h 2360"/>
              <a:gd name="T46" fmla="*/ 400 w 882"/>
              <a:gd name="T47" fmla="*/ 1590 h 2360"/>
              <a:gd name="T48" fmla="*/ 424 w 882"/>
              <a:gd name="T49" fmla="*/ 1552 h 2360"/>
              <a:gd name="T50" fmla="*/ 460 w 882"/>
              <a:gd name="T51" fmla="*/ 1556 h 2360"/>
              <a:gd name="T52" fmla="*/ 478 w 882"/>
              <a:gd name="T53" fmla="*/ 2204 h 2360"/>
              <a:gd name="T54" fmla="*/ 480 w 882"/>
              <a:gd name="T55" fmla="*/ 2240 h 2360"/>
              <a:gd name="T56" fmla="*/ 538 w 882"/>
              <a:gd name="T57" fmla="*/ 2302 h 2360"/>
              <a:gd name="T58" fmla="*/ 612 w 882"/>
              <a:gd name="T59" fmla="*/ 2346 h 2360"/>
              <a:gd name="T60" fmla="*/ 678 w 882"/>
              <a:gd name="T61" fmla="*/ 2358 h 2360"/>
              <a:gd name="T62" fmla="*/ 734 w 882"/>
              <a:gd name="T63" fmla="*/ 2336 h 2360"/>
              <a:gd name="T64" fmla="*/ 726 w 882"/>
              <a:gd name="T65" fmla="*/ 2272 h 2360"/>
              <a:gd name="T66" fmla="*/ 672 w 882"/>
              <a:gd name="T67" fmla="*/ 1358 h 2360"/>
              <a:gd name="T68" fmla="*/ 710 w 882"/>
              <a:gd name="T69" fmla="*/ 1420 h 2360"/>
              <a:gd name="T70" fmla="*/ 720 w 882"/>
              <a:gd name="T71" fmla="*/ 1504 h 2360"/>
              <a:gd name="T72" fmla="*/ 738 w 882"/>
              <a:gd name="T73" fmla="*/ 1516 h 2360"/>
              <a:gd name="T74" fmla="*/ 766 w 882"/>
              <a:gd name="T75" fmla="*/ 1534 h 2360"/>
              <a:gd name="T76" fmla="*/ 784 w 882"/>
              <a:gd name="T77" fmla="*/ 1538 h 2360"/>
              <a:gd name="T78" fmla="*/ 802 w 882"/>
              <a:gd name="T79" fmla="*/ 1538 h 2360"/>
              <a:gd name="T80" fmla="*/ 812 w 882"/>
              <a:gd name="T81" fmla="*/ 1536 h 2360"/>
              <a:gd name="T82" fmla="*/ 878 w 882"/>
              <a:gd name="T83" fmla="*/ 1468 h 2360"/>
              <a:gd name="T84" fmla="*/ 846 w 882"/>
              <a:gd name="T85" fmla="*/ 1120 h 2360"/>
              <a:gd name="T86" fmla="*/ 726 w 882"/>
              <a:gd name="T87" fmla="*/ 734 h 2360"/>
              <a:gd name="T88" fmla="*/ 682 w 882"/>
              <a:gd name="T89" fmla="*/ 692 h 2360"/>
              <a:gd name="T90" fmla="*/ 546 w 882"/>
              <a:gd name="T91" fmla="*/ 652 h 2360"/>
              <a:gd name="T92" fmla="*/ 576 w 882"/>
              <a:gd name="T93" fmla="*/ 594 h 2360"/>
              <a:gd name="T94" fmla="*/ 654 w 882"/>
              <a:gd name="T95" fmla="*/ 494 h 2360"/>
              <a:gd name="T96" fmla="*/ 676 w 882"/>
              <a:gd name="T97" fmla="*/ 422 h 2360"/>
              <a:gd name="T98" fmla="*/ 682 w 882"/>
              <a:gd name="T99" fmla="*/ 422 h 2360"/>
              <a:gd name="T100" fmla="*/ 724 w 882"/>
              <a:gd name="T101" fmla="*/ 364 h 2360"/>
              <a:gd name="T102" fmla="*/ 712 w 882"/>
              <a:gd name="T103" fmla="*/ 310 h 2360"/>
              <a:gd name="T104" fmla="*/ 708 w 882"/>
              <a:gd name="T105" fmla="*/ 262 h 2360"/>
              <a:gd name="T106" fmla="*/ 700 w 882"/>
              <a:gd name="T107" fmla="*/ 132 h 2360"/>
              <a:gd name="T108" fmla="*/ 632 w 882"/>
              <a:gd name="T109" fmla="*/ 62 h 2360"/>
              <a:gd name="T110" fmla="*/ 530 w 882"/>
              <a:gd name="T111" fmla="*/ 18 h 2360"/>
              <a:gd name="T112" fmla="*/ 440 w 882"/>
              <a:gd name="T113" fmla="*/ 0 h 2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82" h="2360">
                <a:moveTo>
                  <a:pt x="426" y="0"/>
                </a:moveTo>
                <a:lnTo>
                  <a:pt x="426" y="0"/>
                </a:lnTo>
                <a:lnTo>
                  <a:pt x="398" y="2"/>
                </a:lnTo>
                <a:lnTo>
                  <a:pt x="370" y="6"/>
                </a:lnTo>
                <a:lnTo>
                  <a:pt x="344" y="12"/>
                </a:lnTo>
                <a:lnTo>
                  <a:pt x="318" y="22"/>
                </a:lnTo>
                <a:lnTo>
                  <a:pt x="294" y="34"/>
                </a:lnTo>
                <a:lnTo>
                  <a:pt x="272" y="48"/>
                </a:lnTo>
                <a:lnTo>
                  <a:pt x="250" y="66"/>
                </a:lnTo>
                <a:lnTo>
                  <a:pt x="232" y="86"/>
                </a:lnTo>
                <a:lnTo>
                  <a:pt x="232" y="86"/>
                </a:lnTo>
                <a:lnTo>
                  <a:pt x="218" y="108"/>
                </a:lnTo>
                <a:lnTo>
                  <a:pt x="206" y="134"/>
                </a:lnTo>
                <a:lnTo>
                  <a:pt x="196" y="160"/>
                </a:lnTo>
                <a:lnTo>
                  <a:pt x="190" y="188"/>
                </a:lnTo>
                <a:lnTo>
                  <a:pt x="186" y="218"/>
                </a:lnTo>
                <a:lnTo>
                  <a:pt x="184" y="248"/>
                </a:lnTo>
                <a:lnTo>
                  <a:pt x="184" y="278"/>
                </a:lnTo>
                <a:lnTo>
                  <a:pt x="186" y="308"/>
                </a:lnTo>
                <a:lnTo>
                  <a:pt x="186" y="308"/>
                </a:lnTo>
                <a:lnTo>
                  <a:pt x="180" y="306"/>
                </a:lnTo>
                <a:lnTo>
                  <a:pt x="180" y="306"/>
                </a:lnTo>
                <a:lnTo>
                  <a:pt x="172" y="308"/>
                </a:lnTo>
                <a:lnTo>
                  <a:pt x="172" y="308"/>
                </a:lnTo>
                <a:lnTo>
                  <a:pt x="166" y="310"/>
                </a:lnTo>
                <a:lnTo>
                  <a:pt x="162" y="316"/>
                </a:lnTo>
                <a:lnTo>
                  <a:pt x="158" y="324"/>
                </a:lnTo>
                <a:lnTo>
                  <a:pt x="154" y="332"/>
                </a:lnTo>
                <a:lnTo>
                  <a:pt x="154" y="342"/>
                </a:lnTo>
                <a:lnTo>
                  <a:pt x="154" y="352"/>
                </a:lnTo>
                <a:lnTo>
                  <a:pt x="156" y="364"/>
                </a:lnTo>
                <a:lnTo>
                  <a:pt x="158" y="376"/>
                </a:lnTo>
                <a:lnTo>
                  <a:pt x="158" y="376"/>
                </a:lnTo>
                <a:lnTo>
                  <a:pt x="168" y="394"/>
                </a:lnTo>
                <a:lnTo>
                  <a:pt x="178" y="410"/>
                </a:lnTo>
                <a:lnTo>
                  <a:pt x="184" y="414"/>
                </a:lnTo>
                <a:lnTo>
                  <a:pt x="190" y="418"/>
                </a:lnTo>
                <a:lnTo>
                  <a:pt x="198" y="422"/>
                </a:lnTo>
                <a:lnTo>
                  <a:pt x="204" y="422"/>
                </a:lnTo>
                <a:lnTo>
                  <a:pt x="204" y="422"/>
                </a:lnTo>
                <a:lnTo>
                  <a:pt x="208" y="422"/>
                </a:lnTo>
                <a:lnTo>
                  <a:pt x="208" y="422"/>
                </a:lnTo>
                <a:lnTo>
                  <a:pt x="216" y="462"/>
                </a:lnTo>
                <a:lnTo>
                  <a:pt x="226" y="494"/>
                </a:lnTo>
                <a:lnTo>
                  <a:pt x="234" y="518"/>
                </a:lnTo>
                <a:lnTo>
                  <a:pt x="240" y="530"/>
                </a:lnTo>
                <a:lnTo>
                  <a:pt x="240" y="530"/>
                </a:lnTo>
                <a:lnTo>
                  <a:pt x="254" y="548"/>
                </a:lnTo>
                <a:lnTo>
                  <a:pt x="276" y="570"/>
                </a:lnTo>
                <a:lnTo>
                  <a:pt x="304" y="592"/>
                </a:lnTo>
                <a:lnTo>
                  <a:pt x="334" y="616"/>
                </a:lnTo>
                <a:lnTo>
                  <a:pt x="334" y="654"/>
                </a:lnTo>
                <a:lnTo>
                  <a:pt x="332" y="652"/>
                </a:lnTo>
                <a:lnTo>
                  <a:pt x="324" y="682"/>
                </a:lnTo>
                <a:lnTo>
                  <a:pt x="310" y="688"/>
                </a:lnTo>
                <a:lnTo>
                  <a:pt x="208" y="688"/>
                </a:lnTo>
                <a:lnTo>
                  <a:pt x="208" y="690"/>
                </a:lnTo>
                <a:lnTo>
                  <a:pt x="208" y="690"/>
                </a:lnTo>
                <a:lnTo>
                  <a:pt x="190" y="696"/>
                </a:lnTo>
                <a:lnTo>
                  <a:pt x="182" y="702"/>
                </a:lnTo>
                <a:lnTo>
                  <a:pt x="174" y="706"/>
                </a:lnTo>
                <a:lnTo>
                  <a:pt x="166" y="714"/>
                </a:lnTo>
                <a:lnTo>
                  <a:pt x="160" y="722"/>
                </a:lnTo>
                <a:lnTo>
                  <a:pt x="156" y="732"/>
                </a:lnTo>
                <a:lnTo>
                  <a:pt x="150" y="742"/>
                </a:lnTo>
                <a:lnTo>
                  <a:pt x="38" y="1098"/>
                </a:lnTo>
                <a:lnTo>
                  <a:pt x="38" y="1098"/>
                </a:lnTo>
                <a:lnTo>
                  <a:pt x="36" y="1110"/>
                </a:lnTo>
                <a:lnTo>
                  <a:pt x="34" y="1120"/>
                </a:lnTo>
                <a:lnTo>
                  <a:pt x="34" y="1120"/>
                </a:lnTo>
                <a:lnTo>
                  <a:pt x="32" y="1132"/>
                </a:lnTo>
                <a:lnTo>
                  <a:pt x="4" y="1400"/>
                </a:lnTo>
                <a:lnTo>
                  <a:pt x="0" y="1428"/>
                </a:lnTo>
                <a:lnTo>
                  <a:pt x="0" y="1428"/>
                </a:lnTo>
                <a:lnTo>
                  <a:pt x="0" y="1440"/>
                </a:lnTo>
                <a:lnTo>
                  <a:pt x="0" y="1452"/>
                </a:lnTo>
                <a:lnTo>
                  <a:pt x="4" y="1474"/>
                </a:lnTo>
                <a:lnTo>
                  <a:pt x="12" y="1492"/>
                </a:lnTo>
                <a:lnTo>
                  <a:pt x="24" y="1508"/>
                </a:lnTo>
                <a:lnTo>
                  <a:pt x="36" y="1522"/>
                </a:lnTo>
                <a:lnTo>
                  <a:pt x="52" y="1532"/>
                </a:lnTo>
                <a:lnTo>
                  <a:pt x="70" y="1536"/>
                </a:lnTo>
                <a:lnTo>
                  <a:pt x="86" y="1538"/>
                </a:lnTo>
                <a:lnTo>
                  <a:pt x="86" y="1538"/>
                </a:lnTo>
                <a:lnTo>
                  <a:pt x="102" y="1538"/>
                </a:lnTo>
                <a:lnTo>
                  <a:pt x="114" y="1534"/>
                </a:lnTo>
                <a:lnTo>
                  <a:pt x="128" y="1526"/>
                </a:lnTo>
                <a:lnTo>
                  <a:pt x="140" y="1516"/>
                </a:lnTo>
                <a:lnTo>
                  <a:pt x="140" y="1516"/>
                </a:lnTo>
                <a:lnTo>
                  <a:pt x="142" y="1516"/>
                </a:lnTo>
                <a:lnTo>
                  <a:pt x="142" y="1516"/>
                </a:lnTo>
                <a:lnTo>
                  <a:pt x="148" y="1514"/>
                </a:lnTo>
                <a:lnTo>
                  <a:pt x="154" y="1510"/>
                </a:lnTo>
                <a:lnTo>
                  <a:pt x="160" y="1506"/>
                </a:lnTo>
                <a:lnTo>
                  <a:pt x="162" y="1498"/>
                </a:lnTo>
                <a:lnTo>
                  <a:pt x="168" y="1448"/>
                </a:lnTo>
                <a:lnTo>
                  <a:pt x="168" y="1446"/>
                </a:lnTo>
                <a:lnTo>
                  <a:pt x="172" y="1420"/>
                </a:lnTo>
                <a:lnTo>
                  <a:pt x="204" y="1150"/>
                </a:lnTo>
                <a:lnTo>
                  <a:pt x="204" y="1150"/>
                </a:lnTo>
                <a:lnTo>
                  <a:pt x="204" y="1146"/>
                </a:lnTo>
                <a:lnTo>
                  <a:pt x="208" y="1138"/>
                </a:lnTo>
                <a:lnTo>
                  <a:pt x="208" y="1358"/>
                </a:lnTo>
                <a:lnTo>
                  <a:pt x="208" y="1528"/>
                </a:lnTo>
                <a:lnTo>
                  <a:pt x="208" y="2204"/>
                </a:lnTo>
                <a:lnTo>
                  <a:pt x="208" y="2204"/>
                </a:lnTo>
                <a:lnTo>
                  <a:pt x="208" y="2204"/>
                </a:lnTo>
                <a:lnTo>
                  <a:pt x="208" y="2204"/>
                </a:lnTo>
                <a:lnTo>
                  <a:pt x="186" y="2228"/>
                </a:lnTo>
                <a:lnTo>
                  <a:pt x="166" y="2250"/>
                </a:lnTo>
                <a:lnTo>
                  <a:pt x="150" y="2272"/>
                </a:lnTo>
                <a:lnTo>
                  <a:pt x="144" y="2282"/>
                </a:lnTo>
                <a:lnTo>
                  <a:pt x="140" y="2294"/>
                </a:lnTo>
                <a:lnTo>
                  <a:pt x="140" y="2294"/>
                </a:lnTo>
                <a:lnTo>
                  <a:pt x="136" y="2310"/>
                </a:lnTo>
                <a:lnTo>
                  <a:pt x="138" y="2326"/>
                </a:lnTo>
                <a:lnTo>
                  <a:pt x="142" y="2336"/>
                </a:lnTo>
                <a:lnTo>
                  <a:pt x="148" y="2346"/>
                </a:lnTo>
                <a:lnTo>
                  <a:pt x="158" y="2352"/>
                </a:lnTo>
                <a:lnTo>
                  <a:pt x="170" y="2356"/>
                </a:lnTo>
                <a:lnTo>
                  <a:pt x="184" y="2358"/>
                </a:lnTo>
                <a:lnTo>
                  <a:pt x="198" y="2360"/>
                </a:lnTo>
                <a:lnTo>
                  <a:pt x="198" y="2360"/>
                </a:lnTo>
                <a:lnTo>
                  <a:pt x="222" y="2358"/>
                </a:lnTo>
                <a:lnTo>
                  <a:pt x="246" y="2352"/>
                </a:lnTo>
                <a:lnTo>
                  <a:pt x="246" y="2352"/>
                </a:lnTo>
                <a:lnTo>
                  <a:pt x="260" y="2346"/>
                </a:lnTo>
                <a:lnTo>
                  <a:pt x="274" y="2340"/>
                </a:lnTo>
                <a:lnTo>
                  <a:pt x="298" y="2326"/>
                </a:lnTo>
                <a:lnTo>
                  <a:pt x="320" y="2312"/>
                </a:lnTo>
                <a:lnTo>
                  <a:pt x="330" y="2306"/>
                </a:lnTo>
                <a:lnTo>
                  <a:pt x="338" y="2302"/>
                </a:lnTo>
                <a:lnTo>
                  <a:pt x="338" y="2302"/>
                </a:lnTo>
                <a:lnTo>
                  <a:pt x="356" y="2296"/>
                </a:lnTo>
                <a:lnTo>
                  <a:pt x="370" y="2288"/>
                </a:lnTo>
                <a:lnTo>
                  <a:pt x="382" y="2280"/>
                </a:lnTo>
                <a:lnTo>
                  <a:pt x="388" y="2268"/>
                </a:lnTo>
                <a:lnTo>
                  <a:pt x="394" y="2256"/>
                </a:lnTo>
                <a:lnTo>
                  <a:pt x="396" y="2240"/>
                </a:lnTo>
                <a:lnTo>
                  <a:pt x="394" y="2224"/>
                </a:lnTo>
                <a:lnTo>
                  <a:pt x="392" y="2204"/>
                </a:lnTo>
                <a:lnTo>
                  <a:pt x="400" y="2204"/>
                </a:lnTo>
                <a:lnTo>
                  <a:pt x="400" y="1590"/>
                </a:lnTo>
                <a:lnTo>
                  <a:pt x="400" y="1590"/>
                </a:lnTo>
                <a:lnTo>
                  <a:pt x="400" y="1580"/>
                </a:lnTo>
                <a:lnTo>
                  <a:pt x="404" y="1572"/>
                </a:lnTo>
                <a:lnTo>
                  <a:pt x="408" y="1564"/>
                </a:lnTo>
                <a:lnTo>
                  <a:pt x="412" y="1560"/>
                </a:lnTo>
                <a:lnTo>
                  <a:pt x="418" y="1554"/>
                </a:lnTo>
                <a:lnTo>
                  <a:pt x="424" y="1552"/>
                </a:lnTo>
                <a:lnTo>
                  <a:pt x="432" y="1550"/>
                </a:lnTo>
                <a:lnTo>
                  <a:pt x="440" y="1550"/>
                </a:lnTo>
                <a:lnTo>
                  <a:pt x="440" y="1550"/>
                </a:lnTo>
                <a:lnTo>
                  <a:pt x="446" y="1550"/>
                </a:lnTo>
                <a:lnTo>
                  <a:pt x="454" y="1552"/>
                </a:lnTo>
                <a:lnTo>
                  <a:pt x="460" y="1556"/>
                </a:lnTo>
                <a:lnTo>
                  <a:pt x="466" y="1560"/>
                </a:lnTo>
                <a:lnTo>
                  <a:pt x="472" y="1564"/>
                </a:lnTo>
                <a:lnTo>
                  <a:pt x="476" y="1572"/>
                </a:lnTo>
                <a:lnTo>
                  <a:pt x="478" y="1580"/>
                </a:lnTo>
                <a:lnTo>
                  <a:pt x="478" y="1590"/>
                </a:lnTo>
                <a:lnTo>
                  <a:pt x="478" y="2204"/>
                </a:lnTo>
                <a:lnTo>
                  <a:pt x="478" y="2204"/>
                </a:lnTo>
                <a:lnTo>
                  <a:pt x="484" y="2204"/>
                </a:lnTo>
                <a:lnTo>
                  <a:pt x="484" y="2204"/>
                </a:lnTo>
                <a:lnTo>
                  <a:pt x="484" y="2204"/>
                </a:lnTo>
                <a:lnTo>
                  <a:pt x="480" y="2224"/>
                </a:lnTo>
                <a:lnTo>
                  <a:pt x="480" y="2240"/>
                </a:lnTo>
                <a:lnTo>
                  <a:pt x="482" y="2256"/>
                </a:lnTo>
                <a:lnTo>
                  <a:pt x="486" y="2268"/>
                </a:lnTo>
                <a:lnTo>
                  <a:pt x="494" y="2280"/>
                </a:lnTo>
                <a:lnTo>
                  <a:pt x="506" y="2288"/>
                </a:lnTo>
                <a:lnTo>
                  <a:pt x="520" y="2296"/>
                </a:lnTo>
                <a:lnTo>
                  <a:pt x="538" y="2302"/>
                </a:lnTo>
                <a:lnTo>
                  <a:pt x="538" y="2302"/>
                </a:lnTo>
                <a:lnTo>
                  <a:pt x="546" y="2306"/>
                </a:lnTo>
                <a:lnTo>
                  <a:pt x="556" y="2312"/>
                </a:lnTo>
                <a:lnTo>
                  <a:pt x="576" y="2324"/>
                </a:lnTo>
                <a:lnTo>
                  <a:pt x="600" y="2340"/>
                </a:lnTo>
                <a:lnTo>
                  <a:pt x="612" y="2346"/>
                </a:lnTo>
                <a:lnTo>
                  <a:pt x="628" y="2352"/>
                </a:lnTo>
                <a:lnTo>
                  <a:pt x="628" y="2352"/>
                </a:lnTo>
                <a:lnTo>
                  <a:pt x="652" y="2356"/>
                </a:lnTo>
                <a:lnTo>
                  <a:pt x="678" y="2358"/>
                </a:lnTo>
                <a:lnTo>
                  <a:pt x="678" y="2358"/>
                </a:lnTo>
                <a:lnTo>
                  <a:pt x="678" y="2358"/>
                </a:lnTo>
                <a:lnTo>
                  <a:pt x="678" y="2358"/>
                </a:lnTo>
                <a:lnTo>
                  <a:pt x="692" y="2358"/>
                </a:lnTo>
                <a:lnTo>
                  <a:pt x="706" y="2356"/>
                </a:lnTo>
                <a:lnTo>
                  <a:pt x="718" y="2352"/>
                </a:lnTo>
                <a:lnTo>
                  <a:pt x="728" y="2344"/>
                </a:lnTo>
                <a:lnTo>
                  <a:pt x="734" y="2336"/>
                </a:lnTo>
                <a:lnTo>
                  <a:pt x="738" y="2326"/>
                </a:lnTo>
                <a:lnTo>
                  <a:pt x="740" y="2310"/>
                </a:lnTo>
                <a:lnTo>
                  <a:pt x="736" y="2294"/>
                </a:lnTo>
                <a:lnTo>
                  <a:pt x="736" y="2294"/>
                </a:lnTo>
                <a:lnTo>
                  <a:pt x="732" y="2282"/>
                </a:lnTo>
                <a:lnTo>
                  <a:pt x="726" y="2272"/>
                </a:lnTo>
                <a:lnTo>
                  <a:pt x="710" y="2250"/>
                </a:lnTo>
                <a:lnTo>
                  <a:pt x="690" y="2228"/>
                </a:lnTo>
                <a:lnTo>
                  <a:pt x="668" y="2204"/>
                </a:lnTo>
                <a:lnTo>
                  <a:pt x="672" y="2204"/>
                </a:lnTo>
                <a:lnTo>
                  <a:pt x="672" y="2204"/>
                </a:lnTo>
                <a:lnTo>
                  <a:pt x="672" y="1358"/>
                </a:lnTo>
                <a:lnTo>
                  <a:pt x="672" y="1358"/>
                </a:lnTo>
                <a:lnTo>
                  <a:pt x="672" y="1132"/>
                </a:lnTo>
                <a:lnTo>
                  <a:pt x="676" y="1146"/>
                </a:lnTo>
                <a:lnTo>
                  <a:pt x="676" y="1146"/>
                </a:lnTo>
                <a:lnTo>
                  <a:pt x="676" y="1150"/>
                </a:lnTo>
                <a:lnTo>
                  <a:pt x="710" y="1420"/>
                </a:lnTo>
                <a:lnTo>
                  <a:pt x="712" y="1446"/>
                </a:lnTo>
                <a:lnTo>
                  <a:pt x="712" y="1446"/>
                </a:lnTo>
                <a:lnTo>
                  <a:pt x="712" y="1448"/>
                </a:lnTo>
                <a:lnTo>
                  <a:pt x="718" y="1498"/>
                </a:lnTo>
                <a:lnTo>
                  <a:pt x="718" y="1498"/>
                </a:lnTo>
                <a:lnTo>
                  <a:pt x="720" y="1504"/>
                </a:lnTo>
                <a:lnTo>
                  <a:pt x="724" y="1510"/>
                </a:lnTo>
                <a:lnTo>
                  <a:pt x="728" y="1512"/>
                </a:lnTo>
                <a:lnTo>
                  <a:pt x="734" y="1516"/>
                </a:lnTo>
                <a:lnTo>
                  <a:pt x="734" y="1516"/>
                </a:lnTo>
                <a:lnTo>
                  <a:pt x="734" y="1516"/>
                </a:lnTo>
                <a:lnTo>
                  <a:pt x="738" y="1516"/>
                </a:lnTo>
                <a:lnTo>
                  <a:pt x="740" y="1516"/>
                </a:lnTo>
                <a:lnTo>
                  <a:pt x="740" y="1516"/>
                </a:lnTo>
                <a:lnTo>
                  <a:pt x="740" y="1516"/>
                </a:lnTo>
                <a:lnTo>
                  <a:pt x="748" y="1524"/>
                </a:lnTo>
                <a:lnTo>
                  <a:pt x="758" y="1530"/>
                </a:lnTo>
                <a:lnTo>
                  <a:pt x="766" y="1534"/>
                </a:lnTo>
                <a:lnTo>
                  <a:pt x="776" y="1536"/>
                </a:lnTo>
                <a:lnTo>
                  <a:pt x="776" y="1536"/>
                </a:lnTo>
                <a:lnTo>
                  <a:pt x="776" y="1536"/>
                </a:lnTo>
                <a:lnTo>
                  <a:pt x="784" y="1538"/>
                </a:lnTo>
                <a:lnTo>
                  <a:pt x="784" y="1538"/>
                </a:lnTo>
                <a:lnTo>
                  <a:pt x="784" y="1538"/>
                </a:lnTo>
                <a:lnTo>
                  <a:pt x="794" y="1538"/>
                </a:lnTo>
                <a:lnTo>
                  <a:pt x="794" y="1538"/>
                </a:lnTo>
                <a:lnTo>
                  <a:pt x="798" y="1538"/>
                </a:lnTo>
                <a:lnTo>
                  <a:pt x="798" y="1538"/>
                </a:lnTo>
                <a:lnTo>
                  <a:pt x="802" y="1538"/>
                </a:lnTo>
                <a:lnTo>
                  <a:pt x="802" y="1538"/>
                </a:lnTo>
                <a:lnTo>
                  <a:pt x="806" y="1538"/>
                </a:lnTo>
                <a:lnTo>
                  <a:pt x="806" y="1538"/>
                </a:lnTo>
                <a:lnTo>
                  <a:pt x="810" y="1538"/>
                </a:lnTo>
                <a:lnTo>
                  <a:pt x="810" y="1538"/>
                </a:lnTo>
                <a:lnTo>
                  <a:pt x="812" y="1536"/>
                </a:lnTo>
                <a:lnTo>
                  <a:pt x="812" y="1536"/>
                </a:lnTo>
                <a:lnTo>
                  <a:pt x="826" y="1532"/>
                </a:lnTo>
                <a:lnTo>
                  <a:pt x="840" y="1524"/>
                </a:lnTo>
                <a:lnTo>
                  <a:pt x="854" y="1514"/>
                </a:lnTo>
                <a:lnTo>
                  <a:pt x="864" y="1502"/>
                </a:lnTo>
                <a:lnTo>
                  <a:pt x="872" y="1486"/>
                </a:lnTo>
                <a:lnTo>
                  <a:pt x="878" y="1468"/>
                </a:lnTo>
                <a:lnTo>
                  <a:pt x="882" y="1448"/>
                </a:lnTo>
                <a:lnTo>
                  <a:pt x="880" y="1428"/>
                </a:lnTo>
                <a:lnTo>
                  <a:pt x="878" y="1400"/>
                </a:lnTo>
                <a:lnTo>
                  <a:pt x="848" y="1132"/>
                </a:lnTo>
                <a:lnTo>
                  <a:pt x="848" y="1132"/>
                </a:lnTo>
                <a:lnTo>
                  <a:pt x="846" y="1120"/>
                </a:lnTo>
                <a:lnTo>
                  <a:pt x="846" y="1120"/>
                </a:lnTo>
                <a:lnTo>
                  <a:pt x="846" y="1110"/>
                </a:lnTo>
                <a:lnTo>
                  <a:pt x="842" y="1098"/>
                </a:lnTo>
                <a:lnTo>
                  <a:pt x="730" y="742"/>
                </a:lnTo>
                <a:lnTo>
                  <a:pt x="730" y="742"/>
                </a:lnTo>
                <a:lnTo>
                  <a:pt x="726" y="734"/>
                </a:lnTo>
                <a:lnTo>
                  <a:pt x="722" y="724"/>
                </a:lnTo>
                <a:lnTo>
                  <a:pt x="710" y="710"/>
                </a:lnTo>
                <a:lnTo>
                  <a:pt x="696" y="700"/>
                </a:lnTo>
                <a:lnTo>
                  <a:pt x="682" y="692"/>
                </a:lnTo>
                <a:lnTo>
                  <a:pt x="682" y="692"/>
                </a:lnTo>
                <a:lnTo>
                  <a:pt x="682" y="692"/>
                </a:lnTo>
                <a:lnTo>
                  <a:pt x="672" y="690"/>
                </a:lnTo>
                <a:lnTo>
                  <a:pt x="672" y="688"/>
                </a:lnTo>
                <a:lnTo>
                  <a:pt x="672" y="688"/>
                </a:lnTo>
                <a:lnTo>
                  <a:pt x="576" y="688"/>
                </a:lnTo>
                <a:lnTo>
                  <a:pt x="552" y="676"/>
                </a:lnTo>
                <a:lnTo>
                  <a:pt x="546" y="652"/>
                </a:lnTo>
                <a:lnTo>
                  <a:pt x="546" y="652"/>
                </a:lnTo>
                <a:lnTo>
                  <a:pt x="546" y="652"/>
                </a:lnTo>
                <a:lnTo>
                  <a:pt x="544" y="654"/>
                </a:lnTo>
                <a:lnTo>
                  <a:pt x="544" y="616"/>
                </a:lnTo>
                <a:lnTo>
                  <a:pt x="544" y="616"/>
                </a:lnTo>
                <a:lnTo>
                  <a:pt x="576" y="594"/>
                </a:lnTo>
                <a:lnTo>
                  <a:pt x="604" y="570"/>
                </a:lnTo>
                <a:lnTo>
                  <a:pt x="626" y="548"/>
                </a:lnTo>
                <a:lnTo>
                  <a:pt x="640" y="530"/>
                </a:lnTo>
                <a:lnTo>
                  <a:pt x="640" y="530"/>
                </a:lnTo>
                <a:lnTo>
                  <a:pt x="646" y="518"/>
                </a:lnTo>
                <a:lnTo>
                  <a:pt x="654" y="494"/>
                </a:lnTo>
                <a:lnTo>
                  <a:pt x="664" y="462"/>
                </a:lnTo>
                <a:lnTo>
                  <a:pt x="672" y="422"/>
                </a:lnTo>
                <a:lnTo>
                  <a:pt x="672" y="422"/>
                </a:lnTo>
                <a:lnTo>
                  <a:pt x="674" y="422"/>
                </a:lnTo>
                <a:lnTo>
                  <a:pt x="674" y="422"/>
                </a:lnTo>
                <a:lnTo>
                  <a:pt x="676" y="422"/>
                </a:lnTo>
                <a:lnTo>
                  <a:pt x="676" y="422"/>
                </a:lnTo>
                <a:lnTo>
                  <a:pt x="678" y="422"/>
                </a:lnTo>
                <a:lnTo>
                  <a:pt x="678" y="422"/>
                </a:lnTo>
                <a:lnTo>
                  <a:pt x="682" y="422"/>
                </a:lnTo>
                <a:lnTo>
                  <a:pt x="682" y="422"/>
                </a:lnTo>
                <a:lnTo>
                  <a:pt x="682" y="422"/>
                </a:lnTo>
                <a:lnTo>
                  <a:pt x="692" y="416"/>
                </a:lnTo>
                <a:lnTo>
                  <a:pt x="704" y="406"/>
                </a:lnTo>
                <a:lnTo>
                  <a:pt x="714" y="392"/>
                </a:lnTo>
                <a:lnTo>
                  <a:pt x="720" y="376"/>
                </a:lnTo>
                <a:lnTo>
                  <a:pt x="720" y="376"/>
                </a:lnTo>
                <a:lnTo>
                  <a:pt x="724" y="364"/>
                </a:lnTo>
                <a:lnTo>
                  <a:pt x="726" y="352"/>
                </a:lnTo>
                <a:lnTo>
                  <a:pt x="726" y="342"/>
                </a:lnTo>
                <a:lnTo>
                  <a:pt x="724" y="332"/>
                </a:lnTo>
                <a:lnTo>
                  <a:pt x="722" y="324"/>
                </a:lnTo>
                <a:lnTo>
                  <a:pt x="718" y="316"/>
                </a:lnTo>
                <a:lnTo>
                  <a:pt x="712" y="310"/>
                </a:lnTo>
                <a:lnTo>
                  <a:pt x="706" y="308"/>
                </a:lnTo>
                <a:lnTo>
                  <a:pt x="706" y="308"/>
                </a:lnTo>
                <a:lnTo>
                  <a:pt x="700" y="306"/>
                </a:lnTo>
                <a:lnTo>
                  <a:pt x="700" y="306"/>
                </a:lnTo>
                <a:lnTo>
                  <a:pt x="700" y="306"/>
                </a:lnTo>
                <a:lnTo>
                  <a:pt x="708" y="262"/>
                </a:lnTo>
                <a:lnTo>
                  <a:pt x="712" y="222"/>
                </a:lnTo>
                <a:lnTo>
                  <a:pt x="710" y="182"/>
                </a:lnTo>
                <a:lnTo>
                  <a:pt x="708" y="164"/>
                </a:lnTo>
                <a:lnTo>
                  <a:pt x="704" y="148"/>
                </a:lnTo>
                <a:lnTo>
                  <a:pt x="704" y="148"/>
                </a:lnTo>
                <a:lnTo>
                  <a:pt x="700" y="132"/>
                </a:lnTo>
                <a:lnTo>
                  <a:pt x="692" y="116"/>
                </a:lnTo>
                <a:lnTo>
                  <a:pt x="684" y="102"/>
                </a:lnTo>
                <a:lnTo>
                  <a:pt x="674" y="88"/>
                </a:lnTo>
                <a:lnTo>
                  <a:pt x="662" y="78"/>
                </a:lnTo>
                <a:lnTo>
                  <a:pt x="648" y="68"/>
                </a:lnTo>
                <a:lnTo>
                  <a:pt x="632" y="62"/>
                </a:lnTo>
                <a:lnTo>
                  <a:pt x="614" y="58"/>
                </a:lnTo>
                <a:lnTo>
                  <a:pt x="614" y="58"/>
                </a:lnTo>
                <a:lnTo>
                  <a:pt x="594" y="46"/>
                </a:lnTo>
                <a:lnTo>
                  <a:pt x="572" y="34"/>
                </a:lnTo>
                <a:lnTo>
                  <a:pt x="552" y="26"/>
                </a:lnTo>
                <a:lnTo>
                  <a:pt x="530" y="18"/>
                </a:lnTo>
                <a:lnTo>
                  <a:pt x="508" y="10"/>
                </a:lnTo>
                <a:lnTo>
                  <a:pt x="486" y="6"/>
                </a:lnTo>
                <a:lnTo>
                  <a:pt x="462" y="2"/>
                </a:lnTo>
                <a:lnTo>
                  <a:pt x="440" y="0"/>
                </a:lnTo>
                <a:lnTo>
                  <a:pt x="440" y="0"/>
                </a:lnTo>
                <a:lnTo>
                  <a:pt x="440" y="0"/>
                </a:lnTo>
                <a:lnTo>
                  <a:pt x="440" y="0"/>
                </a:lnTo>
                <a:lnTo>
                  <a:pt x="42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7BE3638-752E-D941-A672-C9A4F5244C72}"/>
              </a:ext>
            </a:extLst>
          </p:cNvPr>
          <p:cNvSpPr txBox="1"/>
          <p:nvPr/>
        </p:nvSpPr>
        <p:spPr>
          <a:xfrm>
            <a:off x="10212947" y="963611"/>
            <a:ext cx="1815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All participants</a:t>
            </a:r>
          </a:p>
        </p:txBody>
      </p:sp>
    </p:spTree>
    <p:extLst>
      <p:ext uri="{BB962C8B-B14F-4D97-AF65-F5344CB8AC3E}">
        <p14:creationId xmlns:p14="http://schemas.microsoft.com/office/powerpoint/2010/main" val="17404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99E629-D198-47C2-BD25-8F19ED39F144}"/>
              </a:ext>
            </a:extLst>
          </p:cNvPr>
          <p:cNvSpPr txBox="1"/>
          <p:nvPr/>
        </p:nvSpPr>
        <p:spPr>
          <a:xfrm>
            <a:off x="2185921" y="2644432"/>
            <a:ext cx="7787610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spc="300" dirty="0" smtClean="0">
                <a:blipFill>
                  <a:blip r:embed="rId2"/>
                  <a:stretch>
                    <a:fillRect/>
                  </a:stretch>
                </a:blipFill>
                <a:latin typeface="Lato Black" panose="020F0A02020204030203" pitchFamily="34" charset="0"/>
              </a:rPr>
              <a:t>CLOSING CIRCLE</a:t>
            </a:r>
            <a:endParaRPr kumimoji="0" lang="en-US" sz="6000" b="0" i="0" u="none" strike="noStrike" kern="1200" cap="none" spc="300" normalizeH="0" baseline="0" noProof="0" dirty="0">
              <a:ln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22195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4438053" y="401419"/>
            <a:ext cx="34168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300" normalizeH="0" baseline="0" noProof="0" dirty="0" smtClean="0">
                <a:ln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RESOURCES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94702" y="5601239"/>
            <a:ext cx="388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[To be adapted by facilitator] 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044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6809E-526B-9940-9587-2C921810B43C}"/>
              </a:ext>
            </a:extLst>
          </p:cNvPr>
          <p:cNvSpPr txBox="1"/>
          <p:nvPr/>
        </p:nvSpPr>
        <p:spPr>
          <a:xfrm>
            <a:off x="4840243" y="401419"/>
            <a:ext cx="2612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300" normalizeH="0" baseline="0" noProof="0" dirty="0" smtClean="0">
                <a:ln>
                  <a:noFill/>
                </a:ln>
                <a:blipFill>
                  <a:blip r:embed="rId3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CONTACT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94702" y="5601239"/>
            <a:ext cx="388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[To be adapted by facilitator] 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1807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F99E629-D198-47C2-BD25-8F19ED39F144}"/>
              </a:ext>
            </a:extLst>
          </p:cNvPr>
          <p:cNvSpPr txBox="1"/>
          <p:nvPr/>
        </p:nvSpPr>
        <p:spPr>
          <a:xfrm>
            <a:off x="0" y="-542009"/>
            <a:ext cx="1414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pc="300" dirty="0">
                <a:blipFill>
                  <a:blip r:embed="rId2"/>
                  <a:stretch>
                    <a:fillRect/>
                  </a:stretch>
                </a:blipFill>
                <a:latin typeface="Lato Black" panose="020F0A02020204030203" pitchFamily="34" charset="0"/>
              </a:rPr>
              <a:t>Slide 09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-9697800" y="-1520250"/>
            <a:ext cx="6210300" cy="5273676"/>
            <a:chOff x="-8542338" y="1584325"/>
            <a:chExt cx="6210300" cy="5273676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-6326188" y="2851150"/>
              <a:ext cx="1673225" cy="1890713"/>
            </a:xfrm>
            <a:custGeom>
              <a:avLst/>
              <a:gdLst>
                <a:gd name="T0" fmla="*/ 0 w 1054"/>
                <a:gd name="T1" fmla="*/ 103 h 1191"/>
                <a:gd name="T2" fmla="*/ 1054 w 1054"/>
                <a:gd name="T3" fmla="*/ 0 h 1191"/>
                <a:gd name="T4" fmla="*/ 76 w 1054"/>
                <a:gd name="T5" fmla="*/ 1191 h 1191"/>
                <a:gd name="T6" fmla="*/ 0 w 1054"/>
                <a:gd name="T7" fmla="*/ 103 h 1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4" h="1191">
                  <a:moveTo>
                    <a:pt x="0" y="103"/>
                  </a:moveTo>
                  <a:lnTo>
                    <a:pt x="1054" y="0"/>
                  </a:lnTo>
                  <a:lnTo>
                    <a:pt x="76" y="1191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E82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-6205538" y="2851150"/>
              <a:ext cx="2216150" cy="2185988"/>
            </a:xfrm>
            <a:custGeom>
              <a:avLst/>
              <a:gdLst>
                <a:gd name="T0" fmla="*/ 978 w 1396"/>
                <a:gd name="T1" fmla="*/ 0 h 1377"/>
                <a:gd name="T2" fmla="*/ 1396 w 1396"/>
                <a:gd name="T3" fmla="*/ 1377 h 1377"/>
                <a:gd name="T4" fmla="*/ 0 w 1396"/>
                <a:gd name="T5" fmla="*/ 1191 h 1377"/>
                <a:gd name="T6" fmla="*/ 978 w 1396"/>
                <a:gd name="T7" fmla="*/ 0 h 1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96" h="1377">
                  <a:moveTo>
                    <a:pt x="978" y="0"/>
                  </a:moveTo>
                  <a:lnTo>
                    <a:pt x="1396" y="1377"/>
                  </a:lnTo>
                  <a:lnTo>
                    <a:pt x="0" y="1191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3F6C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-6205538" y="4741863"/>
              <a:ext cx="2216150" cy="1808163"/>
            </a:xfrm>
            <a:custGeom>
              <a:avLst/>
              <a:gdLst>
                <a:gd name="T0" fmla="*/ 0 w 1396"/>
                <a:gd name="T1" fmla="*/ 0 h 1139"/>
                <a:gd name="T2" fmla="*/ 588 w 1396"/>
                <a:gd name="T3" fmla="*/ 1139 h 1139"/>
                <a:gd name="T4" fmla="*/ 1396 w 1396"/>
                <a:gd name="T5" fmla="*/ 186 h 1139"/>
                <a:gd name="T6" fmla="*/ 0 w 1396"/>
                <a:gd name="T7" fmla="*/ 0 h 1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96" h="1139">
                  <a:moveTo>
                    <a:pt x="0" y="0"/>
                  </a:moveTo>
                  <a:lnTo>
                    <a:pt x="588" y="1139"/>
                  </a:lnTo>
                  <a:lnTo>
                    <a:pt x="1396" y="1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5A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-7843838" y="3014663"/>
              <a:ext cx="1638300" cy="1727200"/>
            </a:xfrm>
            <a:custGeom>
              <a:avLst/>
              <a:gdLst>
                <a:gd name="T0" fmla="*/ 1032 w 1032"/>
                <a:gd name="T1" fmla="*/ 1088 h 1088"/>
                <a:gd name="T2" fmla="*/ 0 w 1032"/>
                <a:gd name="T3" fmla="*/ 1080 h 1088"/>
                <a:gd name="T4" fmla="*/ 956 w 1032"/>
                <a:gd name="T5" fmla="*/ 0 h 1088"/>
                <a:gd name="T6" fmla="*/ 1032 w 1032"/>
                <a:gd name="T7" fmla="*/ 1088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088">
                  <a:moveTo>
                    <a:pt x="1032" y="1088"/>
                  </a:moveTo>
                  <a:lnTo>
                    <a:pt x="0" y="1080"/>
                  </a:lnTo>
                  <a:lnTo>
                    <a:pt x="956" y="0"/>
                  </a:lnTo>
                  <a:lnTo>
                    <a:pt x="1032" y="1088"/>
                  </a:lnTo>
                  <a:close/>
                </a:path>
              </a:pathLst>
            </a:custGeom>
            <a:solidFill>
              <a:srgbClr val="9892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-4652963" y="2851150"/>
              <a:ext cx="1971675" cy="2185988"/>
            </a:xfrm>
            <a:custGeom>
              <a:avLst/>
              <a:gdLst>
                <a:gd name="T0" fmla="*/ 418 w 1242"/>
                <a:gd name="T1" fmla="*/ 1377 h 1377"/>
                <a:gd name="T2" fmla="*/ 0 w 1242"/>
                <a:gd name="T3" fmla="*/ 0 h 1377"/>
                <a:gd name="T4" fmla="*/ 1242 w 1242"/>
                <a:gd name="T5" fmla="*/ 803 h 1377"/>
                <a:gd name="T6" fmla="*/ 418 w 1242"/>
                <a:gd name="T7" fmla="*/ 1377 h 1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2" h="1377">
                  <a:moveTo>
                    <a:pt x="418" y="1377"/>
                  </a:moveTo>
                  <a:lnTo>
                    <a:pt x="0" y="0"/>
                  </a:lnTo>
                  <a:lnTo>
                    <a:pt x="1242" y="803"/>
                  </a:lnTo>
                  <a:lnTo>
                    <a:pt x="418" y="1377"/>
                  </a:lnTo>
                  <a:close/>
                </a:path>
              </a:pathLst>
            </a:custGeom>
            <a:solidFill>
              <a:srgbClr val="105A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-7843838" y="4729163"/>
              <a:ext cx="1638300" cy="1893888"/>
            </a:xfrm>
            <a:custGeom>
              <a:avLst/>
              <a:gdLst>
                <a:gd name="T0" fmla="*/ 0 w 1032"/>
                <a:gd name="T1" fmla="*/ 0 h 1193"/>
                <a:gd name="T2" fmla="*/ 1032 w 1032"/>
                <a:gd name="T3" fmla="*/ 8 h 1193"/>
                <a:gd name="T4" fmla="*/ 608 w 1032"/>
                <a:gd name="T5" fmla="*/ 1193 h 1193"/>
                <a:gd name="T6" fmla="*/ 0 w 1032"/>
                <a:gd name="T7" fmla="*/ 0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193">
                  <a:moveTo>
                    <a:pt x="0" y="0"/>
                  </a:moveTo>
                  <a:lnTo>
                    <a:pt x="1032" y="8"/>
                  </a:lnTo>
                  <a:lnTo>
                    <a:pt x="608" y="1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82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-5272088" y="5037138"/>
              <a:ext cx="1549400" cy="1820863"/>
            </a:xfrm>
            <a:custGeom>
              <a:avLst/>
              <a:gdLst>
                <a:gd name="T0" fmla="*/ 808 w 976"/>
                <a:gd name="T1" fmla="*/ 0 h 1147"/>
                <a:gd name="T2" fmla="*/ 976 w 976"/>
                <a:gd name="T3" fmla="*/ 1147 h 1147"/>
                <a:gd name="T4" fmla="*/ 0 w 976"/>
                <a:gd name="T5" fmla="*/ 953 h 1147"/>
                <a:gd name="T6" fmla="*/ 808 w 976"/>
                <a:gd name="T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6" h="1147">
                  <a:moveTo>
                    <a:pt x="808" y="0"/>
                  </a:moveTo>
                  <a:lnTo>
                    <a:pt x="976" y="1147"/>
                  </a:lnTo>
                  <a:lnTo>
                    <a:pt x="0" y="953"/>
                  </a:lnTo>
                  <a:lnTo>
                    <a:pt x="808" y="0"/>
                  </a:lnTo>
                  <a:close/>
                </a:path>
              </a:pathLst>
            </a:custGeom>
            <a:solidFill>
              <a:srgbClr val="004B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-6878638" y="4741863"/>
              <a:ext cx="1606550" cy="1881188"/>
            </a:xfrm>
            <a:custGeom>
              <a:avLst/>
              <a:gdLst>
                <a:gd name="T0" fmla="*/ 0 w 1012"/>
                <a:gd name="T1" fmla="*/ 1185 h 1185"/>
                <a:gd name="T2" fmla="*/ 1012 w 1012"/>
                <a:gd name="T3" fmla="*/ 1139 h 1185"/>
                <a:gd name="T4" fmla="*/ 424 w 1012"/>
                <a:gd name="T5" fmla="*/ 0 h 1185"/>
                <a:gd name="T6" fmla="*/ 0 w 1012"/>
                <a:gd name="T7" fmla="*/ 1185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2" h="1185">
                  <a:moveTo>
                    <a:pt x="0" y="1185"/>
                  </a:moveTo>
                  <a:lnTo>
                    <a:pt x="1012" y="1139"/>
                  </a:lnTo>
                  <a:lnTo>
                    <a:pt x="424" y="0"/>
                  </a:lnTo>
                  <a:lnTo>
                    <a:pt x="0" y="1185"/>
                  </a:lnTo>
                  <a:close/>
                </a:path>
              </a:pathLst>
            </a:custGeom>
            <a:solidFill>
              <a:srgbClr val="3F6C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-6326188" y="1584325"/>
              <a:ext cx="1673225" cy="1430338"/>
            </a:xfrm>
            <a:custGeom>
              <a:avLst/>
              <a:gdLst>
                <a:gd name="T0" fmla="*/ 0 w 1054"/>
                <a:gd name="T1" fmla="*/ 901 h 901"/>
                <a:gd name="T2" fmla="*/ 1054 w 1054"/>
                <a:gd name="T3" fmla="*/ 798 h 901"/>
                <a:gd name="T4" fmla="*/ 1054 w 1054"/>
                <a:gd name="T5" fmla="*/ 798 h 901"/>
                <a:gd name="T6" fmla="*/ 1020 w 1054"/>
                <a:gd name="T7" fmla="*/ 672 h 901"/>
                <a:gd name="T8" fmla="*/ 940 w 1054"/>
                <a:gd name="T9" fmla="*/ 394 h 901"/>
                <a:gd name="T10" fmla="*/ 898 w 1054"/>
                <a:gd name="T11" fmla="*/ 248 h 901"/>
                <a:gd name="T12" fmla="*/ 860 w 1054"/>
                <a:gd name="T13" fmla="*/ 120 h 901"/>
                <a:gd name="T14" fmla="*/ 830 w 1054"/>
                <a:gd name="T15" fmla="*/ 32 h 901"/>
                <a:gd name="T16" fmla="*/ 820 w 1054"/>
                <a:gd name="T17" fmla="*/ 8 h 901"/>
                <a:gd name="T18" fmla="*/ 816 w 1054"/>
                <a:gd name="T19" fmla="*/ 2 h 901"/>
                <a:gd name="T20" fmla="*/ 814 w 1054"/>
                <a:gd name="T21" fmla="*/ 0 h 901"/>
                <a:gd name="T22" fmla="*/ 814 w 1054"/>
                <a:gd name="T23" fmla="*/ 0 h 901"/>
                <a:gd name="T24" fmla="*/ 774 w 1054"/>
                <a:gd name="T25" fmla="*/ 42 h 901"/>
                <a:gd name="T26" fmla="*/ 680 w 1054"/>
                <a:gd name="T27" fmla="*/ 146 h 901"/>
                <a:gd name="T28" fmla="*/ 400 w 1054"/>
                <a:gd name="T29" fmla="*/ 454 h 901"/>
                <a:gd name="T30" fmla="*/ 0 w 1054"/>
                <a:gd name="T31" fmla="*/ 901 h 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4" h="901">
                  <a:moveTo>
                    <a:pt x="0" y="901"/>
                  </a:moveTo>
                  <a:lnTo>
                    <a:pt x="1054" y="798"/>
                  </a:lnTo>
                  <a:lnTo>
                    <a:pt x="1054" y="798"/>
                  </a:lnTo>
                  <a:lnTo>
                    <a:pt x="1020" y="672"/>
                  </a:lnTo>
                  <a:lnTo>
                    <a:pt x="940" y="394"/>
                  </a:lnTo>
                  <a:lnTo>
                    <a:pt x="898" y="248"/>
                  </a:lnTo>
                  <a:lnTo>
                    <a:pt x="860" y="120"/>
                  </a:lnTo>
                  <a:lnTo>
                    <a:pt x="830" y="32"/>
                  </a:lnTo>
                  <a:lnTo>
                    <a:pt x="820" y="8"/>
                  </a:lnTo>
                  <a:lnTo>
                    <a:pt x="816" y="2"/>
                  </a:lnTo>
                  <a:lnTo>
                    <a:pt x="814" y="0"/>
                  </a:lnTo>
                  <a:lnTo>
                    <a:pt x="814" y="0"/>
                  </a:lnTo>
                  <a:lnTo>
                    <a:pt x="774" y="42"/>
                  </a:lnTo>
                  <a:lnTo>
                    <a:pt x="680" y="146"/>
                  </a:lnTo>
                  <a:lnTo>
                    <a:pt x="400" y="454"/>
                  </a:lnTo>
                  <a:lnTo>
                    <a:pt x="0" y="901"/>
                  </a:lnTo>
                  <a:close/>
                </a:path>
              </a:pathLst>
            </a:custGeom>
            <a:solidFill>
              <a:srgbClr val="3F6C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-6326188" y="1584325"/>
              <a:ext cx="1673225" cy="1430338"/>
            </a:xfrm>
            <a:custGeom>
              <a:avLst/>
              <a:gdLst>
                <a:gd name="T0" fmla="*/ 0 w 1054"/>
                <a:gd name="T1" fmla="*/ 901 h 901"/>
                <a:gd name="T2" fmla="*/ 1054 w 1054"/>
                <a:gd name="T3" fmla="*/ 798 h 901"/>
                <a:gd name="T4" fmla="*/ 1054 w 1054"/>
                <a:gd name="T5" fmla="*/ 798 h 901"/>
                <a:gd name="T6" fmla="*/ 1020 w 1054"/>
                <a:gd name="T7" fmla="*/ 672 h 901"/>
                <a:gd name="T8" fmla="*/ 940 w 1054"/>
                <a:gd name="T9" fmla="*/ 394 h 901"/>
                <a:gd name="T10" fmla="*/ 898 w 1054"/>
                <a:gd name="T11" fmla="*/ 248 h 901"/>
                <a:gd name="T12" fmla="*/ 860 w 1054"/>
                <a:gd name="T13" fmla="*/ 120 h 901"/>
                <a:gd name="T14" fmla="*/ 830 w 1054"/>
                <a:gd name="T15" fmla="*/ 32 h 901"/>
                <a:gd name="T16" fmla="*/ 820 w 1054"/>
                <a:gd name="T17" fmla="*/ 8 h 901"/>
                <a:gd name="T18" fmla="*/ 816 w 1054"/>
                <a:gd name="T19" fmla="*/ 2 h 901"/>
                <a:gd name="T20" fmla="*/ 814 w 1054"/>
                <a:gd name="T21" fmla="*/ 0 h 901"/>
                <a:gd name="T22" fmla="*/ 814 w 1054"/>
                <a:gd name="T23" fmla="*/ 0 h 901"/>
                <a:gd name="T24" fmla="*/ 774 w 1054"/>
                <a:gd name="T25" fmla="*/ 42 h 901"/>
                <a:gd name="T26" fmla="*/ 680 w 1054"/>
                <a:gd name="T27" fmla="*/ 146 h 901"/>
                <a:gd name="T28" fmla="*/ 400 w 1054"/>
                <a:gd name="T29" fmla="*/ 454 h 901"/>
                <a:gd name="T30" fmla="*/ 0 w 1054"/>
                <a:gd name="T31" fmla="*/ 901 h 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4" h="901">
                  <a:moveTo>
                    <a:pt x="0" y="901"/>
                  </a:moveTo>
                  <a:lnTo>
                    <a:pt x="1054" y="798"/>
                  </a:lnTo>
                  <a:lnTo>
                    <a:pt x="1054" y="798"/>
                  </a:lnTo>
                  <a:lnTo>
                    <a:pt x="1020" y="672"/>
                  </a:lnTo>
                  <a:lnTo>
                    <a:pt x="940" y="394"/>
                  </a:lnTo>
                  <a:lnTo>
                    <a:pt x="898" y="248"/>
                  </a:lnTo>
                  <a:lnTo>
                    <a:pt x="860" y="120"/>
                  </a:lnTo>
                  <a:lnTo>
                    <a:pt x="830" y="32"/>
                  </a:lnTo>
                  <a:lnTo>
                    <a:pt x="820" y="8"/>
                  </a:lnTo>
                  <a:lnTo>
                    <a:pt x="816" y="2"/>
                  </a:lnTo>
                  <a:lnTo>
                    <a:pt x="814" y="0"/>
                  </a:lnTo>
                  <a:lnTo>
                    <a:pt x="814" y="0"/>
                  </a:lnTo>
                  <a:lnTo>
                    <a:pt x="774" y="42"/>
                  </a:lnTo>
                  <a:lnTo>
                    <a:pt x="680" y="146"/>
                  </a:lnTo>
                  <a:lnTo>
                    <a:pt x="400" y="454"/>
                  </a:lnTo>
                  <a:lnTo>
                    <a:pt x="0" y="90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-8542338" y="3014663"/>
              <a:ext cx="2216150" cy="1714500"/>
            </a:xfrm>
            <a:custGeom>
              <a:avLst/>
              <a:gdLst>
                <a:gd name="T0" fmla="*/ 440 w 1396"/>
                <a:gd name="T1" fmla="*/ 1080 h 1080"/>
                <a:gd name="T2" fmla="*/ 1396 w 1396"/>
                <a:gd name="T3" fmla="*/ 0 h 1080"/>
                <a:gd name="T4" fmla="*/ 0 w 1396"/>
                <a:gd name="T5" fmla="*/ 340 h 1080"/>
                <a:gd name="T6" fmla="*/ 440 w 1396"/>
                <a:gd name="T7" fmla="*/ 1080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96" h="1080">
                  <a:moveTo>
                    <a:pt x="440" y="1080"/>
                  </a:moveTo>
                  <a:lnTo>
                    <a:pt x="1396" y="0"/>
                  </a:lnTo>
                  <a:lnTo>
                    <a:pt x="0" y="340"/>
                  </a:lnTo>
                  <a:lnTo>
                    <a:pt x="440" y="1080"/>
                  </a:lnTo>
                  <a:close/>
                </a:path>
              </a:pathLst>
            </a:custGeom>
            <a:solidFill>
              <a:srgbClr val="C58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-3989388" y="5037138"/>
              <a:ext cx="1028700" cy="1820863"/>
            </a:xfrm>
            <a:custGeom>
              <a:avLst/>
              <a:gdLst>
                <a:gd name="T0" fmla="*/ 0 w 648"/>
                <a:gd name="T1" fmla="*/ 0 h 1147"/>
                <a:gd name="T2" fmla="*/ 648 w 648"/>
                <a:gd name="T3" fmla="*/ 112 h 1147"/>
                <a:gd name="T4" fmla="*/ 168 w 648"/>
                <a:gd name="T5" fmla="*/ 1147 h 1147"/>
                <a:gd name="T6" fmla="*/ 0 w 648"/>
                <a:gd name="T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8" h="1147">
                  <a:moveTo>
                    <a:pt x="0" y="0"/>
                  </a:moveTo>
                  <a:lnTo>
                    <a:pt x="648" y="112"/>
                  </a:lnTo>
                  <a:lnTo>
                    <a:pt x="168" y="1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-3989388" y="4125913"/>
              <a:ext cx="1308100" cy="1089025"/>
            </a:xfrm>
            <a:custGeom>
              <a:avLst/>
              <a:gdLst>
                <a:gd name="T0" fmla="*/ 824 w 824"/>
                <a:gd name="T1" fmla="*/ 0 h 686"/>
                <a:gd name="T2" fmla="*/ 648 w 824"/>
                <a:gd name="T3" fmla="*/ 686 h 686"/>
                <a:gd name="T4" fmla="*/ 0 w 824"/>
                <a:gd name="T5" fmla="*/ 574 h 686"/>
                <a:gd name="T6" fmla="*/ 824 w 824"/>
                <a:gd name="T7" fmla="*/ 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4" h="686">
                  <a:moveTo>
                    <a:pt x="824" y="0"/>
                  </a:moveTo>
                  <a:lnTo>
                    <a:pt x="648" y="686"/>
                  </a:lnTo>
                  <a:lnTo>
                    <a:pt x="0" y="574"/>
                  </a:lnTo>
                  <a:lnTo>
                    <a:pt x="824" y="0"/>
                  </a:lnTo>
                  <a:close/>
                </a:path>
              </a:pathLst>
            </a:custGeom>
            <a:solidFill>
              <a:srgbClr val="004B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-8307388" y="4729163"/>
              <a:ext cx="1428750" cy="1893888"/>
            </a:xfrm>
            <a:custGeom>
              <a:avLst/>
              <a:gdLst>
                <a:gd name="T0" fmla="*/ 292 w 900"/>
                <a:gd name="T1" fmla="*/ 0 h 1193"/>
                <a:gd name="T2" fmla="*/ 900 w 900"/>
                <a:gd name="T3" fmla="*/ 1193 h 1193"/>
                <a:gd name="T4" fmla="*/ 0 w 900"/>
                <a:gd name="T5" fmla="*/ 915 h 1193"/>
                <a:gd name="T6" fmla="*/ 292 w 900"/>
                <a:gd name="T7" fmla="*/ 0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0" h="1193">
                  <a:moveTo>
                    <a:pt x="292" y="0"/>
                  </a:moveTo>
                  <a:lnTo>
                    <a:pt x="900" y="1193"/>
                  </a:lnTo>
                  <a:lnTo>
                    <a:pt x="0" y="9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C58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-8542338" y="3554413"/>
              <a:ext cx="698500" cy="2627313"/>
            </a:xfrm>
            <a:custGeom>
              <a:avLst/>
              <a:gdLst>
                <a:gd name="T0" fmla="*/ 440 w 440"/>
                <a:gd name="T1" fmla="*/ 740 h 1655"/>
                <a:gd name="T2" fmla="*/ 148 w 440"/>
                <a:gd name="T3" fmla="*/ 1655 h 1655"/>
                <a:gd name="T4" fmla="*/ 0 w 440"/>
                <a:gd name="T5" fmla="*/ 0 h 1655"/>
                <a:gd name="T6" fmla="*/ 440 w 440"/>
                <a:gd name="T7" fmla="*/ 740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0" h="1655">
                  <a:moveTo>
                    <a:pt x="440" y="740"/>
                  </a:moveTo>
                  <a:lnTo>
                    <a:pt x="148" y="1655"/>
                  </a:lnTo>
                  <a:lnTo>
                    <a:pt x="0" y="0"/>
                  </a:lnTo>
                  <a:lnTo>
                    <a:pt x="440" y="740"/>
                  </a:lnTo>
                  <a:close/>
                </a:path>
              </a:pathLst>
            </a:custGeom>
            <a:solidFill>
              <a:srgbClr val="DFA5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-4652963" y="2851150"/>
              <a:ext cx="1971675" cy="1274763"/>
            </a:xfrm>
            <a:custGeom>
              <a:avLst/>
              <a:gdLst>
                <a:gd name="T0" fmla="*/ 1242 w 1242"/>
                <a:gd name="T1" fmla="*/ 803 h 803"/>
                <a:gd name="T2" fmla="*/ 1238 w 1242"/>
                <a:gd name="T3" fmla="*/ 22 h 803"/>
                <a:gd name="T4" fmla="*/ 0 w 1242"/>
                <a:gd name="T5" fmla="*/ 0 h 803"/>
                <a:gd name="T6" fmla="*/ 1242 w 1242"/>
                <a:gd name="T7" fmla="*/ 803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2" h="803">
                  <a:moveTo>
                    <a:pt x="1242" y="803"/>
                  </a:moveTo>
                  <a:lnTo>
                    <a:pt x="1238" y="22"/>
                  </a:lnTo>
                  <a:lnTo>
                    <a:pt x="0" y="0"/>
                  </a:lnTo>
                  <a:lnTo>
                    <a:pt x="1242" y="803"/>
                  </a:lnTo>
                  <a:close/>
                </a:path>
              </a:pathLst>
            </a:custGeom>
            <a:solidFill>
              <a:srgbClr val="004B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-2960688" y="4125913"/>
              <a:ext cx="628650" cy="1120775"/>
            </a:xfrm>
            <a:custGeom>
              <a:avLst/>
              <a:gdLst>
                <a:gd name="T0" fmla="*/ 0 w 396"/>
                <a:gd name="T1" fmla="*/ 686 h 706"/>
                <a:gd name="T2" fmla="*/ 396 w 396"/>
                <a:gd name="T3" fmla="*/ 706 h 706"/>
                <a:gd name="T4" fmla="*/ 176 w 396"/>
                <a:gd name="T5" fmla="*/ 0 h 706"/>
                <a:gd name="T6" fmla="*/ 0 w 396"/>
                <a:gd name="T7" fmla="*/ 686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6" h="706">
                  <a:moveTo>
                    <a:pt x="0" y="686"/>
                  </a:moveTo>
                  <a:lnTo>
                    <a:pt x="396" y="706"/>
                  </a:lnTo>
                  <a:lnTo>
                    <a:pt x="176" y="0"/>
                  </a:lnTo>
                  <a:lnTo>
                    <a:pt x="0" y="686"/>
                  </a:lnTo>
                  <a:close/>
                </a:path>
              </a:pathLst>
            </a:custGeom>
            <a:solidFill>
              <a:srgbClr val="00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-3722688" y="5214938"/>
              <a:ext cx="1390650" cy="1643063"/>
            </a:xfrm>
            <a:custGeom>
              <a:avLst/>
              <a:gdLst>
                <a:gd name="T0" fmla="*/ 876 w 876"/>
                <a:gd name="T1" fmla="*/ 20 h 1035"/>
                <a:gd name="T2" fmla="*/ 480 w 876"/>
                <a:gd name="T3" fmla="*/ 0 h 1035"/>
                <a:gd name="T4" fmla="*/ 0 w 876"/>
                <a:gd name="T5" fmla="*/ 1035 h 1035"/>
                <a:gd name="T6" fmla="*/ 678 w 876"/>
                <a:gd name="T7" fmla="*/ 841 h 1035"/>
                <a:gd name="T8" fmla="*/ 876 w 876"/>
                <a:gd name="T9" fmla="*/ 2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6" h="1035">
                  <a:moveTo>
                    <a:pt x="876" y="20"/>
                  </a:moveTo>
                  <a:lnTo>
                    <a:pt x="480" y="0"/>
                  </a:lnTo>
                  <a:lnTo>
                    <a:pt x="0" y="1035"/>
                  </a:lnTo>
                  <a:lnTo>
                    <a:pt x="678" y="841"/>
                  </a:lnTo>
                  <a:lnTo>
                    <a:pt x="876" y="20"/>
                  </a:lnTo>
                  <a:close/>
                </a:path>
              </a:pathLst>
            </a:custGeom>
            <a:solidFill>
              <a:srgbClr val="0018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0" name="Group 29"/>
          <p:cNvGrpSpPr/>
          <p:nvPr/>
        </p:nvGrpSpPr>
        <p:grpSpPr>
          <a:xfrm rot="4116640">
            <a:off x="9752369" y="125329"/>
            <a:ext cx="7689557" cy="5903643"/>
            <a:chOff x="3408617" y="8619998"/>
            <a:chExt cx="7689557" cy="5903643"/>
          </a:xfrm>
        </p:grpSpPr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6279284" y="10260967"/>
              <a:ext cx="1222807" cy="1381749"/>
            </a:xfrm>
            <a:custGeom>
              <a:avLst/>
              <a:gdLst>
                <a:gd name="T0" fmla="*/ 0 w 1054"/>
                <a:gd name="T1" fmla="*/ 103 h 1191"/>
                <a:gd name="T2" fmla="*/ 1054 w 1054"/>
                <a:gd name="T3" fmla="*/ 0 h 1191"/>
                <a:gd name="T4" fmla="*/ 76 w 1054"/>
                <a:gd name="T5" fmla="*/ 1191 h 1191"/>
                <a:gd name="T6" fmla="*/ 0 w 1054"/>
                <a:gd name="T7" fmla="*/ 103 h 1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4" h="1191">
                  <a:moveTo>
                    <a:pt x="0" y="103"/>
                  </a:moveTo>
                  <a:lnTo>
                    <a:pt x="1054" y="0"/>
                  </a:lnTo>
                  <a:lnTo>
                    <a:pt x="76" y="1191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E82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6435567" y="10260967"/>
              <a:ext cx="1619581" cy="1597538"/>
            </a:xfrm>
            <a:custGeom>
              <a:avLst/>
              <a:gdLst>
                <a:gd name="T0" fmla="*/ 978 w 1396"/>
                <a:gd name="T1" fmla="*/ 0 h 1377"/>
                <a:gd name="T2" fmla="*/ 1396 w 1396"/>
                <a:gd name="T3" fmla="*/ 1377 h 1377"/>
                <a:gd name="T4" fmla="*/ 0 w 1396"/>
                <a:gd name="T5" fmla="*/ 1191 h 1377"/>
                <a:gd name="T6" fmla="*/ 978 w 1396"/>
                <a:gd name="T7" fmla="*/ 0 h 1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96" h="1377">
                  <a:moveTo>
                    <a:pt x="978" y="0"/>
                  </a:moveTo>
                  <a:lnTo>
                    <a:pt x="1396" y="1377"/>
                  </a:lnTo>
                  <a:lnTo>
                    <a:pt x="0" y="1191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3F6C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6435567" y="12710083"/>
              <a:ext cx="1619581" cy="1321421"/>
            </a:xfrm>
            <a:custGeom>
              <a:avLst/>
              <a:gdLst>
                <a:gd name="T0" fmla="*/ 0 w 1396"/>
                <a:gd name="T1" fmla="*/ 0 h 1139"/>
                <a:gd name="T2" fmla="*/ 588 w 1396"/>
                <a:gd name="T3" fmla="*/ 1139 h 1139"/>
                <a:gd name="T4" fmla="*/ 1396 w 1396"/>
                <a:gd name="T5" fmla="*/ 186 h 1139"/>
                <a:gd name="T6" fmla="*/ 0 w 1396"/>
                <a:gd name="T7" fmla="*/ 0 h 1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96" h="1139">
                  <a:moveTo>
                    <a:pt x="0" y="0"/>
                  </a:moveTo>
                  <a:lnTo>
                    <a:pt x="588" y="1139"/>
                  </a:lnTo>
                  <a:lnTo>
                    <a:pt x="1396" y="1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5A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8446680" y="10260967"/>
              <a:ext cx="1440916" cy="1597538"/>
            </a:xfrm>
            <a:custGeom>
              <a:avLst/>
              <a:gdLst>
                <a:gd name="T0" fmla="*/ 418 w 1242"/>
                <a:gd name="T1" fmla="*/ 1377 h 1377"/>
                <a:gd name="T2" fmla="*/ 0 w 1242"/>
                <a:gd name="T3" fmla="*/ 0 h 1377"/>
                <a:gd name="T4" fmla="*/ 1242 w 1242"/>
                <a:gd name="T5" fmla="*/ 803 h 1377"/>
                <a:gd name="T6" fmla="*/ 418 w 1242"/>
                <a:gd name="T7" fmla="*/ 1377 h 1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2" h="1377">
                  <a:moveTo>
                    <a:pt x="418" y="1377"/>
                  </a:moveTo>
                  <a:lnTo>
                    <a:pt x="0" y="0"/>
                  </a:lnTo>
                  <a:lnTo>
                    <a:pt x="1242" y="803"/>
                  </a:lnTo>
                  <a:lnTo>
                    <a:pt x="418" y="1377"/>
                  </a:lnTo>
                  <a:close/>
                </a:path>
              </a:pathLst>
            </a:custGeom>
            <a:solidFill>
              <a:srgbClr val="105A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" name="Freeform 10"/>
            <p:cNvSpPr>
              <a:spLocks/>
            </p:cNvSpPr>
            <p:nvPr/>
          </p:nvSpPr>
          <p:spPr bwMode="auto">
            <a:xfrm>
              <a:off x="4313411" y="12693633"/>
              <a:ext cx="1197284" cy="1384070"/>
            </a:xfrm>
            <a:custGeom>
              <a:avLst/>
              <a:gdLst>
                <a:gd name="T0" fmla="*/ 0 w 1032"/>
                <a:gd name="T1" fmla="*/ 0 h 1193"/>
                <a:gd name="T2" fmla="*/ 1032 w 1032"/>
                <a:gd name="T3" fmla="*/ 8 h 1193"/>
                <a:gd name="T4" fmla="*/ 608 w 1032"/>
                <a:gd name="T5" fmla="*/ 1193 h 1193"/>
                <a:gd name="T6" fmla="*/ 0 w 1032"/>
                <a:gd name="T7" fmla="*/ 0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193">
                  <a:moveTo>
                    <a:pt x="0" y="0"/>
                  </a:moveTo>
                  <a:lnTo>
                    <a:pt x="1032" y="8"/>
                  </a:lnTo>
                  <a:lnTo>
                    <a:pt x="608" y="1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82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7644702" y="13092564"/>
              <a:ext cx="1132315" cy="1330703"/>
            </a:xfrm>
            <a:custGeom>
              <a:avLst/>
              <a:gdLst>
                <a:gd name="T0" fmla="*/ 808 w 976"/>
                <a:gd name="T1" fmla="*/ 0 h 1147"/>
                <a:gd name="T2" fmla="*/ 976 w 976"/>
                <a:gd name="T3" fmla="*/ 1147 h 1147"/>
                <a:gd name="T4" fmla="*/ 0 w 976"/>
                <a:gd name="T5" fmla="*/ 953 h 1147"/>
                <a:gd name="T6" fmla="*/ 808 w 976"/>
                <a:gd name="T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6" h="1147">
                  <a:moveTo>
                    <a:pt x="808" y="0"/>
                  </a:moveTo>
                  <a:lnTo>
                    <a:pt x="976" y="1147"/>
                  </a:lnTo>
                  <a:lnTo>
                    <a:pt x="0" y="953"/>
                  </a:lnTo>
                  <a:lnTo>
                    <a:pt x="808" y="0"/>
                  </a:lnTo>
                  <a:close/>
                </a:path>
              </a:pathLst>
            </a:custGeom>
            <a:solidFill>
              <a:srgbClr val="004B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" name="Freeform 12"/>
            <p:cNvSpPr>
              <a:spLocks/>
            </p:cNvSpPr>
            <p:nvPr/>
          </p:nvSpPr>
          <p:spPr bwMode="auto">
            <a:xfrm>
              <a:off x="5563673" y="12710083"/>
              <a:ext cx="1174080" cy="1374788"/>
            </a:xfrm>
            <a:custGeom>
              <a:avLst/>
              <a:gdLst>
                <a:gd name="T0" fmla="*/ 0 w 1012"/>
                <a:gd name="T1" fmla="*/ 1185 h 1185"/>
                <a:gd name="T2" fmla="*/ 1012 w 1012"/>
                <a:gd name="T3" fmla="*/ 1139 h 1185"/>
                <a:gd name="T4" fmla="*/ 424 w 1012"/>
                <a:gd name="T5" fmla="*/ 0 h 1185"/>
                <a:gd name="T6" fmla="*/ 0 w 1012"/>
                <a:gd name="T7" fmla="*/ 1185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2" h="1185">
                  <a:moveTo>
                    <a:pt x="0" y="1185"/>
                  </a:moveTo>
                  <a:lnTo>
                    <a:pt x="1012" y="1139"/>
                  </a:lnTo>
                  <a:lnTo>
                    <a:pt x="424" y="0"/>
                  </a:lnTo>
                  <a:lnTo>
                    <a:pt x="0" y="1185"/>
                  </a:lnTo>
                  <a:close/>
                </a:path>
              </a:pathLst>
            </a:custGeom>
            <a:solidFill>
              <a:srgbClr val="3F6C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6279284" y="8619998"/>
              <a:ext cx="1222807" cy="1045303"/>
            </a:xfrm>
            <a:custGeom>
              <a:avLst/>
              <a:gdLst>
                <a:gd name="T0" fmla="*/ 0 w 1054"/>
                <a:gd name="T1" fmla="*/ 901 h 901"/>
                <a:gd name="T2" fmla="*/ 1054 w 1054"/>
                <a:gd name="T3" fmla="*/ 798 h 901"/>
                <a:gd name="T4" fmla="*/ 1054 w 1054"/>
                <a:gd name="T5" fmla="*/ 798 h 901"/>
                <a:gd name="T6" fmla="*/ 1020 w 1054"/>
                <a:gd name="T7" fmla="*/ 672 h 901"/>
                <a:gd name="T8" fmla="*/ 940 w 1054"/>
                <a:gd name="T9" fmla="*/ 394 h 901"/>
                <a:gd name="T10" fmla="*/ 898 w 1054"/>
                <a:gd name="T11" fmla="*/ 248 h 901"/>
                <a:gd name="T12" fmla="*/ 860 w 1054"/>
                <a:gd name="T13" fmla="*/ 120 h 901"/>
                <a:gd name="T14" fmla="*/ 830 w 1054"/>
                <a:gd name="T15" fmla="*/ 32 h 901"/>
                <a:gd name="T16" fmla="*/ 820 w 1054"/>
                <a:gd name="T17" fmla="*/ 8 h 901"/>
                <a:gd name="T18" fmla="*/ 816 w 1054"/>
                <a:gd name="T19" fmla="*/ 2 h 901"/>
                <a:gd name="T20" fmla="*/ 814 w 1054"/>
                <a:gd name="T21" fmla="*/ 0 h 901"/>
                <a:gd name="T22" fmla="*/ 814 w 1054"/>
                <a:gd name="T23" fmla="*/ 0 h 901"/>
                <a:gd name="T24" fmla="*/ 774 w 1054"/>
                <a:gd name="T25" fmla="*/ 42 h 901"/>
                <a:gd name="T26" fmla="*/ 680 w 1054"/>
                <a:gd name="T27" fmla="*/ 146 h 901"/>
                <a:gd name="T28" fmla="*/ 400 w 1054"/>
                <a:gd name="T29" fmla="*/ 454 h 901"/>
                <a:gd name="T30" fmla="*/ 0 w 1054"/>
                <a:gd name="T31" fmla="*/ 901 h 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4" h="901">
                  <a:moveTo>
                    <a:pt x="0" y="901"/>
                  </a:moveTo>
                  <a:lnTo>
                    <a:pt x="1054" y="798"/>
                  </a:lnTo>
                  <a:lnTo>
                    <a:pt x="1054" y="798"/>
                  </a:lnTo>
                  <a:lnTo>
                    <a:pt x="1020" y="672"/>
                  </a:lnTo>
                  <a:lnTo>
                    <a:pt x="940" y="394"/>
                  </a:lnTo>
                  <a:lnTo>
                    <a:pt x="898" y="248"/>
                  </a:lnTo>
                  <a:lnTo>
                    <a:pt x="860" y="120"/>
                  </a:lnTo>
                  <a:lnTo>
                    <a:pt x="830" y="32"/>
                  </a:lnTo>
                  <a:lnTo>
                    <a:pt x="820" y="8"/>
                  </a:lnTo>
                  <a:lnTo>
                    <a:pt x="816" y="2"/>
                  </a:lnTo>
                  <a:lnTo>
                    <a:pt x="814" y="0"/>
                  </a:lnTo>
                  <a:lnTo>
                    <a:pt x="814" y="0"/>
                  </a:lnTo>
                  <a:lnTo>
                    <a:pt x="774" y="42"/>
                  </a:lnTo>
                  <a:lnTo>
                    <a:pt x="680" y="146"/>
                  </a:lnTo>
                  <a:lnTo>
                    <a:pt x="400" y="454"/>
                  </a:lnTo>
                  <a:lnTo>
                    <a:pt x="0" y="901"/>
                  </a:lnTo>
                  <a:close/>
                </a:path>
              </a:pathLst>
            </a:custGeom>
            <a:solidFill>
              <a:srgbClr val="3F6C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6279284" y="8619998"/>
              <a:ext cx="1222807" cy="1045303"/>
            </a:xfrm>
            <a:custGeom>
              <a:avLst/>
              <a:gdLst>
                <a:gd name="T0" fmla="*/ 0 w 1054"/>
                <a:gd name="T1" fmla="*/ 901 h 901"/>
                <a:gd name="T2" fmla="*/ 1054 w 1054"/>
                <a:gd name="T3" fmla="*/ 798 h 901"/>
                <a:gd name="T4" fmla="*/ 1054 w 1054"/>
                <a:gd name="T5" fmla="*/ 798 h 901"/>
                <a:gd name="T6" fmla="*/ 1020 w 1054"/>
                <a:gd name="T7" fmla="*/ 672 h 901"/>
                <a:gd name="T8" fmla="*/ 940 w 1054"/>
                <a:gd name="T9" fmla="*/ 394 h 901"/>
                <a:gd name="T10" fmla="*/ 898 w 1054"/>
                <a:gd name="T11" fmla="*/ 248 h 901"/>
                <a:gd name="T12" fmla="*/ 860 w 1054"/>
                <a:gd name="T13" fmla="*/ 120 h 901"/>
                <a:gd name="T14" fmla="*/ 830 w 1054"/>
                <a:gd name="T15" fmla="*/ 32 h 901"/>
                <a:gd name="T16" fmla="*/ 820 w 1054"/>
                <a:gd name="T17" fmla="*/ 8 h 901"/>
                <a:gd name="T18" fmla="*/ 816 w 1054"/>
                <a:gd name="T19" fmla="*/ 2 h 901"/>
                <a:gd name="T20" fmla="*/ 814 w 1054"/>
                <a:gd name="T21" fmla="*/ 0 h 901"/>
                <a:gd name="T22" fmla="*/ 814 w 1054"/>
                <a:gd name="T23" fmla="*/ 0 h 901"/>
                <a:gd name="T24" fmla="*/ 774 w 1054"/>
                <a:gd name="T25" fmla="*/ 42 h 901"/>
                <a:gd name="T26" fmla="*/ 680 w 1054"/>
                <a:gd name="T27" fmla="*/ 146 h 901"/>
                <a:gd name="T28" fmla="*/ 400 w 1054"/>
                <a:gd name="T29" fmla="*/ 454 h 901"/>
                <a:gd name="T30" fmla="*/ 0 w 1054"/>
                <a:gd name="T31" fmla="*/ 901 h 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4" h="901">
                  <a:moveTo>
                    <a:pt x="0" y="901"/>
                  </a:moveTo>
                  <a:lnTo>
                    <a:pt x="1054" y="798"/>
                  </a:lnTo>
                  <a:lnTo>
                    <a:pt x="1054" y="798"/>
                  </a:lnTo>
                  <a:lnTo>
                    <a:pt x="1020" y="672"/>
                  </a:lnTo>
                  <a:lnTo>
                    <a:pt x="940" y="394"/>
                  </a:lnTo>
                  <a:lnTo>
                    <a:pt x="898" y="248"/>
                  </a:lnTo>
                  <a:lnTo>
                    <a:pt x="860" y="120"/>
                  </a:lnTo>
                  <a:lnTo>
                    <a:pt x="830" y="32"/>
                  </a:lnTo>
                  <a:lnTo>
                    <a:pt x="820" y="8"/>
                  </a:lnTo>
                  <a:lnTo>
                    <a:pt x="816" y="2"/>
                  </a:lnTo>
                  <a:lnTo>
                    <a:pt x="814" y="0"/>
                  </a:lnTo>
                  <a:lnTo>
                    <a:pt x="814" y="0"/>
                  </a:lnTo>
                  <a:lnTo>
                    <a:pt x="774" y="42"/>
                  </a:lnTo>
                  <a:lnTo>
                    <a:pt x="680" y="146"/>
                  </a:lnTo>
                  <a:lnTo>
                    <a:pt x="400" y="454"/>
                  </a:lnTo>
                  <a:lnTo>
                    <a:pt x="0" y="90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9306234" y="13092564"/>
              <a:ext cx="751782" cy="1330701"/>
            </a:xfrm>
            <a:custGeom>
              <a:avLst/>
              <a:gdLst>
                <a:gd name="T0" fmla="*/ 0 w 648"/>
                <a:gd name="T1" fmla="*/ 0 h 1147"/>
                <a:gd name="T2" fmla="*/ 648 w 648"/>
                <a:gd name="T3" fmla="*/ 112 h 1147"/>
                <a:gd name="T4" fmla="*/ 168 w 648"/>
                <a:gd name="T5" fmla="*/ 1147 h 1147"/>
                <a:gd name="T6" fmla="*/ 0 w 648"/>
                <a:gd name="T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8" h="1147">
                  <a:moveTo>
                    <a:pt x="0" y="0"/>
                  </a:moveTo>
                  <a:lnTo>
                    <a:pt x="648" y="112"/>
                  </a:lnTo>
                  <a:lnTo>
                    <a:pt x="168" y="1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" name="Freeform 17"/>
            <p:cNvSpPr>
              <a:spLocks/>
            </p:cNvSpPr>
            <p:nvPr/>
          </p:nvSpPr>
          <p:spPr bwMode="auto">
            <a:xfrm>
              <a:off x="9306234" y="11912218"/>
              <a:ext cx="955970" cy="795869"/>
            </a:xfrm>
            <a:custGeom>
              <a:avLst/>
              <a:gdLst>
                <a:gd name="T0" fmla="*/ 824 w 824"/>
                <a:gd name="T1" fmla="*/ 0 h 686"/>
                <a:gd name="T2" fmla="*/ 648 w 824"/>
                <a:gd name="T3" fmla="*/ 686 h 686"/>
                <a:gd name="T4" fmla="*/ 0 w 824"/>
                <a:gd name="T5" fmla="*/ 574 h 686"/>
                <a:gd name="T6" fmla="*/ 824 w 824"/>
                <a:gd name="T7" fmla="*/ 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4" h="686">
                  <a:moveTo>
                    <a:pt x="824" y="0"/>
                  </a:moveTo>
                  <a:lnTo>
                    <a:pt x="648" y="686"/>
                  </a:lnTo>
                  <a:lnTo>
                    <a:pt x="0" y="574"/>
                  </a:lnTo>
                  <a:lnTo>
                    <a:pt x="824" y="0"/>
                  </a:lnTo>
                  <a:close/>
                </a:path>
              </a:pathLst>
            </a:custGeom>
            <a:solidFill>
              <a:srgbClr val="004B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" name="Freeform 18"/>
            <p:cNvSpPr>
              <a:spLocks/>
            </p:cNvSpPr>
            <p:nvPr/>
          </p:nvSpPr>
          <p:spPr bwMode="auto">
            <a:xfrm>
              <a:off x="3712956" y="12693633"/>
              <a:ext cx="1044143" cy="1384070"/>
            </a:xfrm>
            <a:custGeom>
              <a:avLst/>
              <a:gdLst>
                <a:gd name="T0" fmla="*/ 292 w 900"/>
                <a:gd name="T1" fmla="*/ 0 h 1193"/>
                <a:gd name="T2" fmla="*/ 900 w 900"/>
                <a:gd name="T3" fmla="*/ 1193 h 1193"/>
                <a:gd name="T4" fmla="*/ 0 w 900"/>
                <a:gd name="T5" fmla="*/ 915 h 1193"/>
                <a:gd name="T6" fmla="*/ 292 w 900"/>
                <a:gd name="T7" fmla="*/ 0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0" h="1193">
                  <a:moveTo>
                    <a:pt x="292" y="0"/>
                  </a:moveTo>
                  <a:lnTo>
                    <a:pt x="900" y="1193"/>
                  </a:lnTo>
                  <a:lnTo>
                    <a:pt x="0" y="9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C58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" name="Freeform 19"/>
            <p:cNvSpPr>
              <a:spLocks/>
            </p:cNvSpPr>
            <p:nvPr/>
          </p:nvSpPr>
          <p:spPr bwMode="auto">
            <a:xfrm>
              <a:off x="3408617" y="11171932"/>
              <a:ext cx="510470" cy="1920063"/>
            </a:xfrm>
            <a:custGeom>
              <a:avLst/>
              <a:gdLst>
                <a:gd name="T0" fmla="*/ 440 w 440"/>
                <a:gd name="T1" fmla="*/ 740 h 1655"/>
                <a:gd name="T2" fmla="*/ 148 w 440"/>
                <a:gd name="T3" fmla="*/ 1655 h 1655"/>
                <a:gd name="T4" fmla="*/ 0 w 440"/>
                <a:gd name="T5" fmla="*/ 0 h 1655"/>
                <a:gd name="T6" fmla="*/ 440 w 440"/>
                <a:gd name="T7" fmla="*/ 740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0" h="1655">
                  <a:moveTo>
                    <a:pt x="440" y="740"/>
                  </a:moveTo>
                  <a:lnTo>
                    <a:pt x="148" y="1655"/>
                  </a:lnTo>
                  <a:lnTo>
                    <a:pt x="0" y="0"/>
                  </a:lnTo>
                  <a:lnTo>
                    <a:pt x="440" y="740"/>
                  </a:lnTo>
                  <a:close/>
                </a:path>
              </a:pathLst>
            </a:custGeom>
            <a:solidFill>
              <a:srgbClr val="DFA5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4" name="Freeform 20"/>
            <p:cNvSpPr>
              <a:spLocks/>
            </p:cNvSpPr>
            <p:nvPr/>
          </p:nvSpPr>
          <p:spPr bwMode="auto">
            <a:xfrm>
              <a:off x="8446680" y="10260967"/>
              <a:ext cx="1440916" cy="931607"/>
            </a:xfrm>
            <a:custGeom>
              <a:avLst/>
              <a:gdLst>
                <a:gd name="T0" fmla="*/ 1242 w 1242"/>
                <a:gd name="T1" fmla="*/ 803 h 803"/>
                <a:gd name="T2" fmla="*/ 1238 w 1242"/>
                <a:gd name="T3" fmla="*/ 22 h 803"/>
                <a:gd name="T4" fmla="*/ 0 w 1242"/>
                <a:gd name="T5" fmla="*/ 0 h 803"/>
                <a:gd name="T6" fmla="*/ 1242 w 1242"/>
                <a:gd name="T7" fmla="*/ 803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2" h="803">
                  <a:moveTo>
                    <a:pt x="1242" y="803"/>
                  </a:moveTo>
                  <a:lnTo>
                    <a:pt x="1238" y="22"/>
                  </a:lnTo>
                  <a:lnTo>
                    <a:pt x="0" y="0"/>
                  </a:lnTo>
                  <a:lnTo>
                    <a:pt x="1242" y="803"/>
                  </a:lnTo>
                  <a:close/>
                </a:path>
              </a:pathLst>
            </a:custGeom>
            <a:solidFill>
              <a:srgbClr val="004B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" name="Freeform 21"/>
            <p:cNvSpPr>
              <a:spLocks/>
            </p:cNvSpPr>
            <p:nvPr/>
          </p:nvSpPr>
          <p:spPr bwMode="auto">
            <a:xfrm>
              <a:off x="10638752" y="11912218"/>
              <a:ext cx="459422" cy="819071"/>
            </a:xfrm>
            <a:custGeom>
              <a:avLst/>
              <a:gdLst>
                <a:gd name="T0" fmla="*/ 0 w 396"/>
                <a:gd name="T1" fmla="*/ 686 h 706"/>
                <a:gd name="T2" fmla="*/ 396 w 396"/>
                <a:gd name="T3" fmla="*/ 706 h 706"/>
                <a:gd name="T4" fmla="*/ 176 w 396"/>
                <a:gd name="T5" fmla="*/ 0 h 706"/>
                <a:gd name="T6" fmla="*/ 0 w 396"/>
                <a:gd name="T7" fmla="*/ 686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6" h="706">
                  <a:moveTo>
                    <a:pt x="0" y="686"/>
                  </a:moveTo>
                  <a:lnTo>
                    <a:pt x="396" y="706"/>
                  </a:lnTo>
                  <a:lnTo>
                    <a:pt x="176" y="0"/>
                  </a:lnTo>
                  <a:lnTo>
                    <a:pt x="0" y="686"/>
                  </a:lnTo>
                  <a:close/>
                </a:path>
              </a:pathLst>
            </a:custGeom>
            <a:solidFill>
              <a:srgbClr val="00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6" name="Freeform 22"/>
            <p:cNvSpPr>
              <a:spLocks/>
            </p:cNvSpPr>
            <p:nvPr/>
          </p:nvSpPr>
          <p:spPr bwMode="auto">
            <a:xfrm>
              <a:off x="9651701" y="13322877"/>
              <a:ext cx="1016299" cy="1200764"/>
            </a:xfrm>
            <a:custGeom>
              <a:avLst/>
              <a:gdLst>
                <a:gd name="T0" fmla="*/ 876 w 876"/>
                <a:gd name="T1" fmla="*/ 20 h 1035"/>
                <a:gd name="T2" fmla="*/ 480 w 876"/>
                <a:gd name="T3" fmla="*/ 0 h 1035"/>
                <a:gd name="T4" fmla="*/ 0 w 876"/>
                <a:gd name="T5" fmla="*/ 1035 h 1035"/>
                <a:gd name="T6" fmla="*/ 678 w 876"/>
                <a:gd name="T7" fmla="*/ 841 h 1035"/>
                <a:gd name="T8" fmla="*/ 876 w 876"/>
                <a:gd name="T9" fmla="*/ 2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6" h="1035">
                  <a:moveTo>
                    <a:pt x="876" y="20"/>
                  </a:moveTo>
                  <a:lnTo>
                    <a:pt x="480" y="0"/>
                  </a:lnTo>
                  <a:lnTo>
                    <a:pt x="0" y="1035"/>
                  </a:lnTo>
                  <a:lnTo>
                    <a:pt x="678" y="841"/>
                  </a:lnTo>
                  <a:lnTo>
                    <a:pt x="876" y="20"/>
                  </a:lnTo>
                  <a:close/>
                </a:path>
              </a:pathLst>
            </a:custGeom>
            <a:solidFill>
              <a:srgbClr val="0018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149" y="2469740"/>
            <a:ext cx="7929702" cy="1729668"/>
          </a:xfrm>
          <a:prstGeom prst="rect">
            <a:avLst/>
          </a:prstGeom>
        </p:spPr>
      </p:pic>
      <p:grpSp>
        <p:nvGrpSpPr>
          <p:cNvPr id="71" name="Group 70"/>
          <p:cNvGrpSpPr/>
          <p:nvPr/>
        </p:nvGrpSpPr>
        <p:grpSpPr>
          <a:xfrm rot="7103205">
            <a:off x="-2521500" y="1499368"/>
            <a:ext cx="6394574" cy="4009060"/>
            <a:chOff x="1251506" y="8619998"/>
            <a:chExt cx="9416494" cy="5903643"/>
          </a:xfrm>
        </p:grpSpPr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6279284" y="10260967"/>
              <a:ext cx="1222807" cy="1381749"/>
            </a:xfrm>
            <a:custGeom>
              <a:avLst/>
              <a:gdLst>
                <a:gd name="T0" fmla="*/ 0 w 1054"/>
                <a:gd name="T1" fmla="*/ 103 h 1191"/>
                <a:gd name="T2" fmla="*/ 1054 w 1054"/>
                <a:gd name="T3" fmla="*/ 0 h 1191"/>
                <a:gd name="T4" fmla="*/ 76 w 1054"/>
                <a:gd name="T5" fmla="*/ 1191 h 1191"/>
                <a:gd name="T6" fmla="*/ 0 w 1054"/>
                <a:gd name="T7" fmla="*/ 103 h 1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4" h="1191">
                  <a:moveTo>
                    <a:pt x="0" y="103"/>
                  </a:moveTo>
                  <a:lnTo>
                    <a:pt x="1054" y="0"/>
                  </a:lnTo>
                  <a:lnTo>
                    <a:pt x="76" y="1191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6E82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6435567" y="10260967"/>
              <a:ext cx="1619581" cy="1597538"/>
            </a:xfrm>
            <a:custGeom>
              <a:avLst/>
              <a:gdLst>
                <a:gd name="T0" fmla="*/ 978 w 1396"/>
                <a:gd name="T1" fmla="*/ 0 h 1377"/>
                <a:gd name="T2" fmla="*/ 1396 w 1396"/>
                <a:gd name="T3" fmla="*/ 1377 h 1377"/>
                <a:gd name="T4" fmla="*/ 0 w 1396"/>
                <a:gd name="T5" fmla="*/ 1191 h 1377"/>
                <a:gd name="T6" fmla="*/ 978 w 1396"/>
                <a:gd name="T7" fmla="*/ 0 h 1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96" h="1377">
                  <a:moveTo>
                    <a:pt x="978" y="0"/>
                  </a:moveTo>
                  <a:lnTo>
                    <a:pt x="1396" y="1377"/>
                  </a:lnTo>
                  <a:lnTo>
                    <a:pt x="0" y="1191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3F6C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6435567" y="12710083"/>
              <a:ext cx="1619581" cy="1321421"/>
            </a:xfrm>
            <a:custGeom>
              <a:avLst/>
              <a:gdLst>
                <a:gd name="T0" fmla="*/ 0 w 1396"/>
                <a:gd name="T1" fmla="*/ 0 h 1139"/>
                <a:gd name="T2" fmla="*/ 588 w 1396"/>
                <a:gd name="T3" fmla="*/ 1139 h 1139"/>
                <a:gd name="T4" fmla="*/ 1396 w 1396"/>
                <a:gd name="T5" fmla="*/ 186 h 1139"/>
                <a:gd name="T6" fmla="*/ 0 w 1396"/>
                <a:gd name="T7" fmla="*/ 0 h 1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96" h="1139">
                  <a:moveTo>
                    <a:pt x="0" y="0"/>
                  </a:moveTo>
                  <a:lnTo>
                    <a:pt x="588" y="1139"/>
                  </a:lnTo>
                  <a:lnTo>
                    <a:pt x="1396" y="1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5A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8446680" y="10260966"/>
              <a:ext cx="1440916" cy="1597538"/>
            </a:xfrm>
            <a:custGeom>
              <a:avLst/>
              <a:gdLst>
                <a:gd name="T0" fmla="*/ 418 w 1242"/>
                <a:gd name="T1" fmla="*/ 1377 h 1377"/>
                <a:gd name="T2" fmla="*/ 0 w 1242"/>
                <a:gd name="T3" fmla="*/ 0 h 1377"/>
                <a:gd name="T4" fmla="*/ 1242 w 1242"/>
                <a:gd name="T5" fmla="*/ 803 h 1377"/>
                <a:gd name="T6" fmla="*/ 418 w 1242"/>
                <a:gd name="T7" fmla="*/ 1377 h 1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2" h="1377">
                  <a:moveTo>
                    <a:pt x="418" y="1377"/>
                  </a:moveTo>
                  <a:lnTo>
                    <a:pt x="0" y="0"/>
                  </a:lnTo>
                  <a:lnTo>
                    <a:pt x="1242" y="803"/>
                  </a:lnTo>
                  <a:lnTo>
                    <a:pt x="418" y="1377"/>
                  </a:lnTo>
                  <a:close/>
                </a:path>
              </a:pathLst>
            </a:custGeom>
            <a:solidFill>
              <a:srgbClr val="105A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6" name="Freeform 10"/>
            <p:cNvSpPr>
              <a:spLocks/>
            </p:cNvSpPr>
            <p:nvPr/>
          </p:nvSpPr>
          <p:spPr bwMode="auto">
            <a:xfrm>
              <a:off x="4313411" y="12693633"/>
              <a:ext cx="1197284" cy="1384070"/>
            </a:xfrm>
            <a:custGeom>
              <a:avLst/>
              <a:gdLst>
                <a:gd name="T0" fmla="*/ 0 w 1032"/>
                <a:gd name="T1" fmla="*/ 0 h 1193"/>
                <a:gd name="T2" fmla="*/ 1032 w 1032"/>
                <a:gd name="T3" fmla="*/ 8 h 1193"/>
                <a:gd name="T4" fmla="*/ 608 w 1032"/>
                <a:gd name="T5" fmla="*/ 1193 h 1193"/>
                <a:gd name="T6" fmla="*/ 0 w 1032"/>
                <a:gd name="T7" fmla="*/ 0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2" h="1193">
                  <a:moveTo>
                    <a:pt x="0" y="0"/>
                  </a:moveTo>
                  <a:lnTo>
                    <a:pt x="1032" y="8"/>
                  </a:lnTo>
                  <a:lnTo>
                    <a:pt x="608" y="1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82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7" name="Freeform 11"/>
            <p:cNvSpPr>
              <a:spLocks/>
            </p:cNvSpPr>
            <p:nvPr/>
          </p:nvSpPr>
          <p:spPr bwMode="auto">
            <a:xfrm>
              <a:off x="7644702" y="13092564"/>
              <a:ext cx="1132315" cy="1330703"/>
            </a:xfrm>
            <a:custGeom>
              <a:avLst/>
              <a:gdLst>
                <a:gd name="T0" fmla="*/ 808 w 976"/>
                <a:gd name="T1" fmla="*/ 0 h 1147"/>
                <a:gd name="T2" fmla="*/ 976 w 976"/>
                <a:gd name="T3" fmla="*/ 1147 h 1147"/>
                <a:gd name="T4" fmla="*/ 0 w 976"/>
                <a:gd name="T5" fmla="*/ 953 h 1147"/>
                <a:gd name="T6" fmla="*/ 808 w 976"/>
                <a:gd name="T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6" h="1147">
                  <a:moveTo>
                    <a:pt x="808" y="0"/>
                  </a:moveTo>
                  <a:lnTo>
                    <a:pt x="976" y="1147"/>
                  </a:lnTo>
                  <a:lnTo>
                    <a:pt x="0" y="953"/>
                  </a:lnTo>
                  <a:lnTo>
                    <a:pt x="808" y="0"/>
                  </a:lnTo>
                  <a:close/>
                </a:path>
              </a:pathLst>
            </a:custGeom>
            <a:solidFill>
              <a:srgbClr val="004B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8" name="Freeform 12"/>
            <p:cNvSpPr>
              <a:spLocks/>
            </p:cNvSpPr>
            <p:nvPr/>
          </p:nvSpPr>
          <p:spPr bwMode="auto">
            <a:xfrm>
              <a:off x="5563673" y="12710083"/>
              <a:ext cx="1174080" cy="1374788"/>
            </a:xfrm>
            <a:custGeom>
              <a:avLst/>
              <a:gdLst>
                <a:gd name="T0" fmla="*/ 0 w 1012"/>
                <a:gd name="T1" fmla="*/ 1185 h 1185"/>
                <a:gd name="T2" fmla="*/ 1012 w 1012"/>
                <a:gd name="T3" fmla="*/ 1139 h 1185"/>
                <a:gd name="T4" fmla="*/ 424 w 1012"/>
                <a:gd name="T5" fmla="*/ 0 h 1185"/>
                <a:gd name="T6" fmla="*/ 0 w 1012"/>
                <a:gd name="T7" fmla="*/ 1185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2" h="1185">
                  <a:moveTo>
                    <a:pt x="0" y="1185"/>
                  </a:moveTo>
                  <a:lnTo>
                    <a:pt x="1012" y="1139"/>
                  </a:lnTo>
                  <a:lnTo>
                    <a:pt x="424" y="0"/>
                  </a:lnTo>
                  <a:lnTo>
                    <a:pt x="0" y="1185"/>
                  </a:lnTo>
                  <a:close/>
                </a:path>
              </a:pathLst>
            </a:custGeom>
            <a:solidFill>
              <a:srgbClr val="3F6C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9" name="Freeform 13"/>
            <p:cNvSpPr>
              <a:spLocks/>
            </p:cNvSpPr>
            <p:nvPr/>
          </p:nvSpPr>
          <p:spPr bwMode="auto">
            <a:xfrm>
              <a:off x="6279284" y="8619998"/>
              <a:ext cx="1222807" cy="1045303"/>
            </a:xfrm>
            <a:custGeom>
              <a:avLst/>
              <a:gdLst>
                <a:gd name="T0" fmla="*/ 0 w 1054"/>
                <a:gd name="T1" fmla="*/ 901 h 901"/>
                <a:gd name="T2" fmla="*/ 1054 w 1054"/>
                <a:gd name="T3" fmla="*/ 798 h 901"/>
                <a:gd name="T4" fmla="*/ 1054 w 1054"/>
                <a:gd name="T5" fmla="*/ 798 h 901"/>
                <a:gd name="T6" fmla="*/ 1020 w 1054"/>
                <a:gd name="T7" fmla="*/ 672 h 901"/>
                <a:gd name="T8" fmla="*/ 940 w 1054"/>
                <a:gd name="T9" fmla="*/ 394 h 901"/>
                <a:gd name="T10" fmla="*/ 898 w 1054"/>
                <a:gd name="T11" fmla="*/ 248 h 901"/>
                <a:gd name="T12" fmla="*/ 860 w 1054"/>
                <a:gd name="T13" fmla="*/ 120 h 901"/>
                <a:gd name="T14" fmla="*/ 830 w 1054"/>
                <a:gd name="T15" fmla="*/ 32 h 901"/>
                <a:gd name="T16" fmla="*/ 820 w 1054"/>
                <a:gd name="T17" fmla="*/ 8 h 901"/>
                <a:gd name="T18" fmla="*/ 816 w 1054"/>
                <a:gd name="T19" fmla="*/ 2 h 901"/>
                <a:gd name="T20" fmla="*/ 814 w 1054"/>
                <a:gd name="T21" fmla="*/ 0 h 901"/>
                <a:gd name="T22" fmla="*/ 814 w 1054"/>
                <a:gd name="T23" fmla="*/ 0 h 901"/>
                <a:gd name="T24" fmla="*/ 774 w 1054"/>
                <a:gd name="T25" fmla="*/ 42 h 901"/>
                <a:gd name="T26" fmla="*/ 680 w 1054"/>
                <a:gd name="T27" fmla="*/ 146 h 901"/>
                <a:gd name="T28" fmla="*/ 400 w 1054"/>
                <a:gd name="T29" fmla="*/ 454 h 901"/>
                <a:gd name="T30" fmla="*/ 0 w 1054"/>
                <a:gd name="T31" fmla="*/ 901 h 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4" h="901">
                  <a:moveTo>
                    <a:pt x="0" y="901"/>
                  </a:moveTo>
                  <a:lnTo>
                    <a:pt x="1054" y="798"/>
                  </a:lnTo>
                  <a:lnTo>
                    <a:pt x="1054" y="798"/>
                  </a:lnTo>
                  <a:lnTo>
                    <a:pt x="1020" y="672"/>
                  </a:lnTo>
                  <a:lnTo>
                    <a:pt x="940" y="394"/>
                  </a:lnTo>
                  <a:lnTo>
                    <a:pt x="898" y="248"/>
                  </a:lnTo>
                  <a:lnTo>
                    <a:pt x="860" y="120"/>
                  </a:lnTo>
                  <a:lnTo>
                    <a:pt x="830" y="32"/>
                  </a:lnTo>
                  <a:lnTo>
                    <a:pt x="820" y="8"/>
                  </a:lnTo>
                  <a:lnTo>
                    <a:pt x="816" y="2"/>
                  </a:lnTo>
                  <a:lnTo>
                    <a:pt x="814" y="0"/>
                  </a:lnTo>
                  <a:lnTo>
                    <a:pt x="814" y="0"/>
                  </a:lnTo>
                  <a:lnTo>
                    <a:pt x="774" y="42"/>
                  </a:lnTo>
                  <a:lnTo>
                    <a:pt x="680" y="146"/>
                  </a:lnTo>
                  <a:lnTo>
                    <a:pt x="400" y="454"/>
                  </a:lnTo>
                  <a:lnTo>
                    <a:pt x="0" y="901"/>
                  </a:lnTo>
                  <a:close/>
                </a:path>
              </a:pathLst>
            </a:custGeom>
            <a:solidFill>
              <a:srgbClr val="3F6C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0" name="Freeform 14"/>
            <p:cNvSpPr>
              <a:spLocks/>
            </p:cNvSpPr>
            <p:nvPr/>
          </p:nvSpPr>
          <p:spPr bwMode="auto">
            <a:xfrm>
              <a:off x="6279284" y="8619998"/>
              <a:ext cx="1222807" cy="1045303"/>
            </a:xfrm>
            <a:custGeom>
              <a:avLst/>
              <a:gdLst>
                <a:gd name="T0" fmla="*/ 0 w 1054"/>
                <a:gd name="T1" fmla="*/ 901 h 901"/>
                <a:gd name="T2" fmla="*/ 1054 w 1054"/>
                <a:gd name="T3" fmla="*/ 798 h 901"/>
                <a:gd name="T4" fmla="*/ 1054 w 1054"/>
                <a:gd name="T5" fmla="*/ 798 h 901"/>
                <a:gd name="T6" fmla="*/ 1020 w 1054"/>
                <a:gd name="T7" fmla="*/ 672 h 901"/>
                <a:gd name="T8" fmla="*/ 940 w 1054"/>
                <a:gd name="T9" fmla="*/ 394 h 901"/>
                <a:gd name="T10" fmla="*/ 898 w 1054"/>
                <a:gd name="T11" fmla="*/ 248 h 901"/>
                <a:gd name="T12" fmla="*/ 860 w 1054"/>
                <a:gd name="T13" fmla="*/ 120 h 901"/>
                <a:gd name="T14" fmla="*/ 830 w 1054"/>
                <a:gd name="T15" fmla="*/ 32 h 901"/>
                <a:gd name="T16" fmla="*/ 820 w 1054"/>
                <a:gd name="T17" fmla="*/ 8 h 901"/>
                <a:gd name="T18" fmla="*/ 816 w 1054"/>
                <a:gd name="T19" fmla="*/ 2 h 901"/>
                <a:gd name="T20" fmla="*/ 814 w 1054"/>
                <a:gd name="T21" fmla="*/ 0 h 901"/>
                <a:gd name="T22" fmla="*/ 814 w 1054"/>
                <a:gd name="T23" fmla="*/ 0 h 901"/>
                <a:gd name="T24" fmla="*/ 774 w 1054"/>
                <a:gd name="T25" fmla="*/ 42 h 901"/>
                <a:gd name="T26" fmla="*/ 680 w 1054"/>
                <a:gd name="T27" fmla="*/ 146 h 901"/>
                <a:gd name="T28" fmla="*/ 400 w 1054"/>
                <a:gd name="T29" fmla="*/ 454 h 901"/>
                <a:gd name="T30" fmla="*/ 0 w 1054"/>
                <a:gd name="T31" fmla="*/ 901 h 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4" h="901">
                  <a:moveTo>
                    <a:pt x="0" y="901"/>
                  </a:moveTo>
                  <a:lnTo>
                    <a:pt x="1054" y="798"/>
                  </a:lnTo>
                  <a:lnTo>
                    <a:pt x="1054" y="798"/>
                  </a:lnTo>
                  <a:lnTo>
                    <a:pt x="1020" y="672"/>
                  </a:lnTo>
                  <a:lnTo>
                    <a:pt x="940" y="394"/>
                  </a:lnTo>
                  <a:lnTo>
                    <a:pt x="898" y="248"/>
                  </a:lnTo>
                  <a:lnTo>
                    <a:pt x="860" y="120"/>
                  </a:lnTo>
                  <a:lnTo>
                    <a:pt x="830" y="32"/>
                  </a:lnTo>
                  <a:lnTo>
                    <a:pt x="820" y="8"/>
                  </a:lnTo>
                  <a:lnTo>
                    <a:pt x="816" y="2"/>
                  </a:lnTo>
                  <a:lnTo>
                    <a:pt x="814" y="0"/>
                  </a:lnTo>
                  <a:lnTo>
                    <a:pt x="814" y="0"/>
                  </a:lnTo>
                  <a:lnTo>
                    <a:pt x="774" y="42"/>
                  </a:lnTo>
                  <a:lnTo>
                    <a:pt x="680" y="146"/>
                  </a:lnTo>
                  <a:lnTo>
                    <a:pt x="400" y="454"/>
                  </a:lnTo>
                  <a:lnTo>
                    <a:pt x="0" y="90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1" name="Freeform 16"/>
            <p:cNvSpPr>
              <a:spLocks/>
            </p:cNvSpPr>
            <p:nvPr/>
          </p:nvSpPr>
          <p:spPr bwMode="auto">
            <a:xfrm>
              <a:off x="9306233" y="13092562"/>
              <a:ext cx="751782" cy="1330701"/>
            </a:xfrm>
            <a:custGeom>
              <a:avLst/>
              <a:gdLst>
                <a:gd name="T0" fmla="*/ 0 w 648"/>
                <a:gd name="T1" fmla="*/ 0 h 1147"/>
                <a:gd name="T2" fmla="*/ 648 w 648"/>
                <a:gd name="T3" fmla="*/ 112 h 1147"/>
                <a:gd name="T4" fmla="*/ 168 w 648"/>
                <a:gd name="T5" fmla="*/ 1147 h 1147"/>
                <a:gd name="T6" fmla="*/ 0 w 648"/>
                <a:gd name="T7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8" h="1147">
                  <a:moveTo>
                    <a:pt x="0" y="0"/>
                  </a:moveTo>
                  <a:lnTo>
                    <a:pt x="648" y="112"/>
                  </a:lnTo>
                  <a:lnTo>
                    <a:pt x="168" y="1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2" name="Freeform 17"/>
            <p:cNvSpPr>
              <a:spLocks/>
            </p:cNvSpPr>
            <p:nvPr/>
          </p:nvSpPr>
          <p:spPr bwMode="auto">
            <a:xfrm>
              <a:off x="2274976" y="13716030"/>
              <a:ext cx="955970" cy="795870"/>
            </a:xfrm>
            <a:custGeom>
              <a:avLst/>
              <a:gdLst>
                <a:gd name="T0" fmla="*/ 824 w 824"/>
                <a:gd name="T1" fmla="*/ 0 h 686"/>
                <a:gd name="T2" fmla="*/ 648 w 824"/>
                <a:gd name="T3" fmla="*/ 686 h 686"/>
                <a:gd name="T4" fmla="*/ 0 w 824"/>
                <a:gd name="T5" fmla="*/ 574 h 686"/>
                <a:gd name="T6" fmla="*/ 824 w 824"/>
                <a:gd name="T7" fmla="*/ 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4" h="686">
                  <a:moveTo>
                    <a:pt x="824" y="0"/>
                  </a:moveTo>
                  <a:lnTo>
                    <a:pt x="648" y="686"/>
                  </a:lnTo>
                  <a:lnTo>
                    <a:pt x="0" y="574"/>
                  </a:lnTo>
                  <a:lnTo>
                    <a:pt x="824" y="0"/>
                  </a:lnTo>
                  <a:close/>
                </a:path>
              </a:pathLst>
            </a:custGeom>
            <a:solidFill>
              <a:srgbClr val="004B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3" name="Freeform 18"/>
            <p:cNvSpPr>
              <a:spLocks/>
            </p:cNvSpPr>
            <p:nvPr/>
          </p:nvSpPr>
          <p:spPr bwMode="auto">
            <a:xfrm>
              <a:off x="3712956" y="12693633"/>
              <a:ext cx="1044143" cy="1384070"/>
            </a:xfrm>
            <a:custGeom>
              <a:avLst/>
              <a:gdLst>
                <a:gd name="T0" fmla="*/ 292 w 900"/>
                <a:gd name="T1" fmla="*/ 0 h 1193"/>
                <a:gd name="T2" fmla="*/ 900 w 900"/>
                <a:gd name="T3" fmla="*/ 1193 h 1193"/>
                <a:gd name="T4" fmla="*/ 0 w 900"/>
                <a:gd name="T5" fmla="*/ 915 h 1193"/>
                <a:gd name="T6" fmla="*/ 292 w 900"/>
                <a:gd name="T7" fmla="*/ 0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0" h="1193">
                  <a:moveTo>
                    <a:pt x="292" y="0"/>
                  </a:moveTo>
                  <a:lnTo>
                    <a:pt x="900" y="1193"/>
                  </a:lnTo>
                  <a:lnTo>
                    <a:pt x="0" y="9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C58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4" name="Freeform 19"/>
            <p:cNvSpPr>
              <a:spLocks/>
            </p:cNvSpPr>
            <p:nvPr/>
          </p:nvSpPr>
          <p:spPr bwMode="auto">
            <a:xfrm>
              <a:off x="3408617" y="11171932"/>
              <a:ext cx="510470" cy="1920063"/>
            </a:xfrm>
            <a:custGeom>
              <a:avLst/>
              <a:gdLst>
                <a:gd name="T0" fmla="*/ 440 w 440"/>
                <a:gd name="T1" fmla="*/ 740 h 1655"/>
                <a:gd name="T2" fmla="*/ 148 w 440"/>
                <a:gd name="T3" fmla="*/ 1655 h 1655"/>
                <a:gd name="T4" fmla="*/ 0 w 440"/>
                <a:gd name="T5" fmla="*/ 0 h 1655"/>
                <a:gd name="T6" fmla="*/ 440 w 440"/>
                <a:gd name="T7" fmla="*/ 740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0" h="1655">
                  <a:moveTo>
                    <a:pt x="440" y="740"/>
                  </a:moveTo>
                  <a:lnTo>
                    <a:pt x="148" y="1655"/>
                  </a:lnTo>
                  <a:lnTo>
                    <a:pt x="0" y="0"/>
                  </a:lnTo>
                  <a:lnTo>
                    <a:pt x="440" y="740"/>
                  </a:lnTo>
                  <a:close/>
                </a:path>
              </a:pathLst>
            </a:custGeom>
            <a:solidFill>
              <a:srgbClr val="DFA5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5" name="Freeform 20"/>
            <p:cNvSpPr>
              <a:spLocks/>
            </p:cNvSpPr>
            <p:nvPr/>
          </p:nvSpPr>
          <p:spPr bwMode="auto">
            <a:xfrm>
              <a:off x="8446680" y="10260967"/>
              <a:ext cx="1440916" cy="931607"/>
            </a:xfrm>
            <a:custGeom>
              <a:avLst/>
              <a:gdLst>
                <a:gd name="T0" fmla="*/ 1242 w 1242"/>
                <a:gd name="T1" fmla="*/ 803 h 803"/>
                <a:gd name="T2" fmla="*/ 1238 w 1242"/>
                <a:gd name="T3" fmla="*/ 22 h 803"/>
                <a:gd name="T4" fmla="*/ 0 w 1242"/>
                <a:gd name="T5" fmla="*/ 0 h 803"/>
                <a:gd name="T6" fmla="*/ 1242 w 1242"/>
                <a:gd name="T7" fmla="*/ 803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2" h="803">
                  <a:moveTo>
                    <a:pt x="1242" y="803"/>
                  </a:moveTo>
                  <a:lnTo>
                    <a:pt x="1238" y="22"/>
                  </a:lnTo>
                  <a:lnTo>
                    <a:pt x="0" y="0"/>
                  </a:lnTo>
                  <a:lnTo>
                    <a:pt x="1242" y="803"/>
                  </a:lnTo>
                  <a:close/>
                </a:path>
              </a:pathLst>
            </a:custGeom>
            <a:solidFill>
              <a:srgbClr val="004B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6" name="Freeform 21"/>
            <p:cNvSpPr>
              <a:spLocks/>
            </p:cNvSpPr>
            <p:nvPr/>
          </p:nvSpPr>
          <p:spPr bwMode="auto">
            <a:xfrm>
              <a:off x="1251506" y="13245145"/>
              <a:ext cx="459422" cy="819071"/>
            </a:xfrm>
            <a:custGeom>
              <a:avLst/>
              <a:gdLst>
                <a:gd name="T0" fmla="*/ 0 w 396"/>
                <a:gd name="T1" fmla="*/ 686 h 706"/>
                <a:gd name="T2" fmla="*/ 396 w 396"/>
                <a:gd name="T3" fmla="*/ 706 h 706"/>
                <a:gd name="T4" fmla="*/ 176 w 396"/>
                <a:gd name="T5" fmla="*/ 0 h 706"/>
                <a:gd name="T6" fmla="*/ 0 w 396"/>
                <a:gd name="T7" fmla="*/ 686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6" h="706">
                  <a:moveTo>
                    <a:pt x="0" y="686"/>
                  </a:moveTo>
                  <a:lnTo>
                    <a:pt x="396" y="706"/>
                  </a:lnTo>
                  <a:lnTo>
                    <a:pt x="176" y="0"/>
                  </a:lnTo>
                  <a:lnTo>
                    <a:pt x="0" y="686"/>
                  </a:lnTo>
                  <a:close/>
                </a:path>
              </a:pathLst>
            </a:custGeom>
            <a:solidFill>
              <a:srgbClr val="00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7" name="Freeform 22"/>
            <p:cNvSpPr>
              <a:spLocks/>
            </p:cNvSpPr>
            <p:nvPr/>
          </p:nvSpPr>
          <p:spPr bwMode="auto">
            <a:xfrm>
              <a:off x="9651701" y="13322877"/>
              <a:ext cx="1016299" cy="1200764"/>
            </a:xfrm>
            <a:custGeom>
              <a:avLst/>
              <a:gdLst>
                <a:gd name="T0" fmla="*/ 876 w 876"/>
                <a:gd name="T1" fmla="*/ 20 h 1035"/>
                <a:gd name="T2" fmla="*/ 480 w 876"/>
                <a:gd name="T3" fmla="*/ 0 h 1035"/>
                <a:gd name="T4" fmla="*/ 0 w 876"/>
                <a:gd name="T5" fmla="*/ 1035 h 1035"/>
                <a:gd name="T6" fmla="*/ 678 w 876"/>
                <a:gd name="T7" fmla="*/ 841 h 1035"/>
                <a:gd name="T8" fmla="*/ 876 w 876"/>
                <a:gd name="T9" fmla="*/ 2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6" h="1035">
                  <a:moveTo>
                    <a:pt x="876" y="20"/>
                  </a:moveTo>
                  <a:lnTo>
                    <a:pt x="480" y="0"/>
                  </a:lnTo>
                  <a:lnTo>
                    <a:pt x="0" y="1035"/>
                  </a:lnTo>
                  <a:lnTo>
                    <a:pt x="678" y="841"/>
                  </a:lnTo>
                  <a:lnTo>
                    <a:pt x="876" y="20"/>
                  </a:lnTo>
                  <a:close/>
                </a:path>
              </a:pathLst>
            </a:custGeom>
            <a:solidFill>
              <a:srgbClr val="0018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9F99E629-D198-47C2-BD25-8F19ED39F144}"/>
              </a:ext>
            </a:extLst>
          </p:cNvPr>
          <p:cNvSpPr txBox="1"/>
          <p:nvPr/>
        </p:nvSpPr>
        <p:spPr>
          <a:xfrm>
            <a:off x="7668295" y="6163323"/>
            <a:ext cx="2099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b="1" spc="300" dirty="0">
                <a:solidFill>
                  <a:schemeClr val="accent5"/>
                </a:solidFill>
              </a:rPr>
              <a:t>opsi@oecd.org</a:t>
            </a:r>
          </a:p>
        </p:txBody>
      </p:sp>
      <p:sp>
        <p:nvSpPr>
          <p:cNvPr id="34" name="Freeform 10"/>
          <p:cNvSpPr>
            <a:spLocks noChangeAspect="1" noEditPoints="1"/>
          </p:cNvSpPr>
          <p:nvPr/>
        </p:nvSpPr>
        <p:spPr bwMode="auto">
          <a:xfrm>
            <a:off x="7383147" y="6266748"/>
            <a:ext cx="246049" cy="149405"/>
          </a:xfrm>
          <a:custGeom>
            <a:avLst/>
            <a:gdLst>
              <a:gd name="T0" fmla="*/ 1467 w 1469"/>
              <a:gd name="T1" fmla="*/ 76 h 892"/>
              <a:gd name="T2" fmla="*/ 1461 w 1469"/>
              <a:gd name="T3" fmla="*/ 46 h 892"/>
              <a:gd name="T4" fmla="*/ 1445 w 1469"/>
              <a:gd name="T5" fmla="*/ 22 h 892"/>
              <a:gd name="T6" fmla="*/ 1421 w 1469"/>
              <a:gd name="T7" fmla="*/ 6 h 892"/>
              <a:gd name="T8" fmla="*/ 1393 w 1469"/>
              <a:gd name="T9" fmla="*/ 0 h 892"/>
              <a:gd name="T10" fmla="*/ 1393 w 1469"/>
              <a:gd name="T11" fmla="*/ 0 h 892"/>
              <a:gd name="T12" fmla="*/ 76 w 1469"/>
              <a:gd name="T13" fmla="*/ 2 h 892"/>
              <a:gd name="T14" fmla="*/ 46 w 1469"/>
              <a:gd name="T15" fmla="*/ 8 h 892"/>
              <a:gd name="T16" fmla="*/ 22 w 1469"/>
              <a:gd name="T17" fmla="*/ 24 h 892"/>
              <a:gd name="T18" fmla="*/ 12 w 1469"/>
              <a:gd name="T19" fmla="*/ 36 h 892"/>
              <a:gd name="T20" fmla="*/ 2 w 1469"/>
              <a:gd name="T21" fmla="*/ 62 h 892"/>
              <a:gd name="T22" fmla="*/ 2 w 1469"/>
              <a:gd name="T23" fmla="*/ 816 h 892"/>
              <a:gd name="T24" fmla="*/ 2 w 1469"/>
              <a:gd name="T25" fmla="*/ 832 h 892"/>
              <a:gd name="T26" fmla="*/ 14 w 1469"/>
              <a:gd name="T27" fmla="*/ 858 h 892"/>
              <a:gd name="T28" fmla="*/ 24 w 1469"/>
              <a:gd name="T29" fmla="*/ 870 h 892"/>
              <a:gd name="T30" fmla="*/ 48 w 1469"/>
              <a:gd name="T31" fmla="*/ 886 h 892"/>
              <a:gd name="T32" fmla="*/ 76 w 1469"/>
              <a:gd name="T33" fmla="*/ 892 h 892"/>
              <a:gd name="T34" fmla="*/ 76 w 1469"/>
              <a:gd name="T35" fmla="*/ 892 h 892"/>
              <a:gd name="T36" fmla="*/ 1393 w 1469"/>
              <a:gd name="T37" fmla="*/ 890 h 892"/>
              <a:gd name="T38" fmla="*/ 1423 w 1469"/>
              <a:gd name="T39" fmla="*/ 884 h 892"/>
              <a:gd name="T40" fmla="*/ 1447 w 1469"/>
              <a:gd name="T41" fmla="*/ 868 h 892"/>
              <a:gd name="T42" fmla="*/ 1463 w 1469"/>
              <a:gd name="T43" fmla="*/ 844 h 892"/>
              <a:gd name="T44" fmla="*/ 1469 w 1469"/>
              <a:gd name="T45" fmla="*/ 814 h 892"/>
              <a:gd name="T46" fmla="*/ 1309 w 1469"/>
              <a:gd name="T47" fmla="*/ 76 h 892"/>
              <a:gd name="T48" fmla="*/ 158 w 1469"/>
              <a:gd name="T49" fmla="*/ 76 h 892"/>
              <a:gd name="T50" fmla="*/ 977 w 1469"/>
              <a:gd name="T51" fmla="*/ 550 h 892"/>
              <a:gd name="T52" fmla="*/ 148 w 1469"/>
              <a:gd name="T53" fmla="*/ 816 h 892"/>
              <a:gd name="T54" fmla="*/ 492 w 1469"/>
              <a:gd name="T55" fmla="*/ 550 h 892"/>
              <a:gd name="T56" fmla="*/ 502 w 1469"/>
              <a:gd name="T57" fmla="*/ 540 h 892"/>
              <a:gd name="T58" fmla="*/ 506 w 1469"/>
              <a:gd name="T59" fmla="*/ 526 h 892"/>
              <a:gd name="T60" fmla="*/ 504 w 1469"/>
              <a:gd name="T61" fmla="*/ 510 h 892"/>
              <a:gd name="T62" fmla="*/ 498 w 1469"/>
              <a:gd name="T63" fmla="*/ 498 h 892"/>
              <a:gd name="T64" fmla="*/ 494 w 1469"/>
              <a:gd name="T65" fmla="*/ 492 h 892"/>
              <a:gd name="T66" fmla="*/ 480 w 1469"/>
              <a:gd name="T67" fmla="*/ 484 h 892"/>
              <a:gd name="T68" fmla="*/ 466 w 1469"/>
              <a:gd name="T69" fmla="*/ 484 h 892"/>
              <a:gd name="T70" fmla="*/ 452 w 1469"/>
              <a:gd name="T71" fmla="*/ 486 h 892"/>
              <a:gd name="T72" fmla="*/ 76 w 1469"/>
              <a:gd name="T73" fmla="*/ 778 h 892"/>
              <a:gd name="T74" fmla="*/ 712 w 1469"/>
              <a:gd name="T75" fmla="*/ 552 h 892"/>
              <a:gd name="T76" fmla="*/ 722 w 1469"/>
              <a:gd name="T77" fmla="*/ 556 h 892"/>
              <a:gd name="T78" fmla="*/ 734 w 1469"/>
              <a:gd name="T79" fmla="*/ 558 h 892"/>
              <a:gd name="T80" fmla="*/ 756 w 1469"/>
              <a:gd name="T81" fmla="*/ 552 h 892"/>
              <a:gd name="T82" fmla="*/ 1393 w 1469"/>
              <a:gd name="T83" fmla="*/ 778 h 892"/>
              <a:gd name="T84" fmla="*/ 1023 w 1469"/>
              <a:gd name="T85" fmla="*/ 490 h 892"/>
              <a:gd name="T86" fmla="*/ 1011 w 1469"/>
              <a:gd name="T87" fmla="*/ 484 h 892"/>
              <a:gd name="T88" fmla="*/ 997 w 1469"/>
              <a:gd name="T89" fmla="*/ 484 h 892"/>
              <a:gd name="T90" fmla="*/ 983 w 1469"/>
              <a:gd name="T91" fmla="*/ 488 h 892"/>
              <a:gd name="T92" fmla="*/ 971 w 1469"/>
              <a:gd name="T93" fmla="*/ 498 h 892"/>
              <a:gd name="T94" fmla="*/ 967 w 1469"/>
              <a:gd name="T95" fmla="*/ 504 h 892"/>
              <a:gd name="T96" fmla="*/ 963 w 1469"/>
              <a:gd name="T97" fmla="*/ 518 h 892"/>
              <a:gd name="T98" fmla="*/ 965 w 1469"/>
              <a:gd name="T99" fmla="*/ 532 h 892"/>
              <a:gd name="T100" fmla="*/ 973 w 1469"/>
              <a:gd name="T101" fmla="*/ 546 h 892"/>
              <a:gd name="T102" fmla="*/ 977 w 1469"/>
              <a:gd name="T103" fmla="*/ 550 h 8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469" h="892">
                <a:moveTo>
                  <a:pt x="1467" y="76"/>
                </a:moveTo>
                <a:lnTo>
                  <a:pt x="1467" y="76"/>
                </a:lnTo>
                <a:lnTo>
                  <a:pt x="1465" y="60"/>
                </a:lnTo>
                <a:lnTo>
                  <a:pt x="1461" y="46"/>
                </a:lnTo>
                <a:lnTo>
                  <a:pt x="1455" y="34"/>
                </a:lnTo>
                <a:lnTo>
                  <a:pt x="1445" y="22"/>
                </a:lnTo>
                <a:lnTo>
                  <a:pt x="1435" y="12"/>
                </a:lnTo>
                <a:lnTo>
                  <a:pt x="1421" y="6"/>
                </a:lnTo>
                <a:lnTo>
                  <a:pt x="1407" y="2"/>
                </a:lnTo>
                <a:lnTo>
                  <a:pt x="1393" y="0"/>
                </a:lnTo>
                <a:lnTo>
                  <a:pt x="1393" y="0"/>
                </a:lnTo>
                <a:lnTo>
                  <a:pt x="1393" y="0"/>
                </a:lnTo>
                <a:lnTo>
                  <a:pt x="76" y="2"/>
                </a:lnTo>
                <a:lnTo>
                  <a:pt x="76" y="2"/>
                </a:lnTo>
                <a:lnTo>
                  <a:pt x="60" y="4"/>
                </a:lnTo>
                <a:lnTo>
                  <a:pt x="46" y="8"/>
                </a:lnTo>
                <a:lnTo>
                  <a:pt x="34" y="14"/>
                </a:lnTo>
                <a:lnTo>
                  <a:pt x="22" y="24"/>
                </a:lnTo>
                <a:lnTo>
                  <a:pt x="22" y="24"/>
                </a:lnTo>
                <a:lnTo>
                  <a:pt x="12" y="36"/>
                </a:lnTo>
                <a:lnTo>
                  <a:pt x="6" y="48"/>
                </a:lnTo>
                <a:lnTo>
                  <a:pt x="2" y="62"/>
                </a:lnTo>
                <a:lnTo>
                  <a:pt x="0" y="78"/>
                </a:lnTo>
                <a:lnTo>
                  <a:pt x="2" y="816"/>
                </a:lnTo>
                <a:lnTo>
                  <a:pt x="2" y="816"/>
                </a:lnTo>
                <a:lnTo>
                  <a:pt x="2" y="832"/>
                </a:lnTo>
                <a:lnTo>
                  <a:pt x="6" y="846"/>
                </a:lnTo>
                <a:lnTo>
                  <a:pt x="14" y="858"/>
                </a:lnTo>
                <a:lnTo>
                  <a:pt x="24" y="870"/>
                </a:lnTo>
                <a:lnTo>
                  <a:pt x="24" y="870"/>
                </a:lnTo>
                <a:lnTo>
                  <a:pt x="34" y="880"/>
                </a:lnTo>
                <a:lnTo>
                  <a:pt x="48" y="886"/>
                </a:lnTo>
                <a:lnTo>
                  <a:pt x="62" y="890"/>
                </a:lnTo>
                <a:lnTo>
                  <a:pt x="76" y="892"/>
                </a:lnTo>
                <a:lnTo>
                  <a:pt x="76" y="892"/>
                </a:lnTo>
                <a:lnTo>
                  <a:pt x="76" y="892"/>
                </a:lnTo>
                <a:lnTo>
                  <a:pt x="1393" y="890"/>
                </a:lnTo>
                <a:lnTo>
                  <a:pt x="1393" y="890"/>
                </a:lnTo>
                <a:lnTo>
                  <a:pt x="1409" y="888"/>
                </a:lnTo>
                <a:lnTo>
                  <a:pt x="1423" y="884"/>
                </a:lnTo>
                <a:lnTo>
                  <a:pt x="1435" y="876"/>
                </a:lnTo>
                <a:lnTo>
                  <a:pt x="1447" y="868"/>
                </a:lnTo>
                <a:lnTo>
                  <a:pt x="1455" y="856"/>
                </a:lnTo>
                <a:lnTo>
                  <a:pt x="1463" y="844"/>
                </a:lnTo>
                <a:lnTo>
                  <a:pt x="1467" y="830"/>
                </a:lnTo>
                <a:lnTo>
                  <a:pt x="1469" y="814"/>
                </a:lnTo>
                <a:lnTo>
                  <a:pt x="1467" y="76"/>
                </a:lnTo>
                <a:close/>
                <a:moveTo>
                  <a:pt x="1309" y="76"/>
                </a:moveTo>
                <a:lnTo>
                  <a:pt x="734" y="474"/>
                </a:lnTo>
                <a:lnTo>
                  <a:pt x="158" y="76"/>
                </a:lnTo>
                <a:lnTo>
                  <a:pt x="1309" y="76"/>
                </a:lnTo>
                <a:close/>
                <a:moveTo>
                  <a:pt x="977" y="550"/>
                </a:moveTo>
                <a:lnTo>
                  <a:pt x="1319" y="814"/>
                </a:lnTo>
                <a:lnTo>
                  <a:pt x="148" y="816"/>
                </a:lnTo>
                <a:lnTo>
                  <a:pt x="492" y="550"/>
                </a:lnTo>
                <a:lnTo>
                  <a:pt x="492" y="550"/>
                </a:lnTo>
                <a:lnTo>
                  <a:pt x="498" y="546"/>
                </a:lnTo>
                <a:lnTo>
                  <a:pt x="502" y="540"/>
                </a:lnTo>
                <a:lnTo>
                  <a:pt x="504" y="532"/>
                </a:lnTo>
                <a:lnTo>
                  <a:pt x="506" y="526"/>
                </a:lnTo>
                <a:lnTo>
                  <a:pt x="506" y="518"/>
                </a:lnTo>
                <a:lnTo>
                  <a:pt x="504" y="510"/>
                </a:lnTo>
                <a:lnTo>
                  <a:pt x="502" y="504"/>
                </a:lnTo>
                <a:lnTo>
                  <a:pt x="498" y="498"/>
                </a:lnTo>
                <a:lnTo>
                  <a:pt x="498" y="498"/>
                </a:lnTo>
                <a:lnTo>
                  <a:pt x="494" y="492"/>
                </a:lnTo>
                <a:lnTo>
                  <a:pt x="488" y="488"/>
                </a:lnTo>
                <a:lnTo>
                  <a:pt x="480" y="484"/>
                </a:lnTo>
                <a:lnTo>
                  <a:pt x="474" y="484"/>
                </a:lnTo>
                <a:lnTo>
                  <a:pt x="466" y="484"/>
                </a:lnTo>
                <a:lnTo>
                  <a:pt x="458" y="484"/>
                </a:lnTo>
                <a:lnTo>
                  <a:pt x="452" y="486"/>
                </a:lnTo>
                <a:lnTo>
                  <a:pt x="446" y="490"/>
                </a:lnTo>
                <a:lnTo>
                  <a:pt x="76" y="778"/>
                </a:lnTo>
                <a:lnTo>
                  <a:pt x="76" y="112"/>
                </a:lnTo>
                <a:lnTo>
                  <a:pt x="712" y="552"/>
                </a:lnTo>
                <a:lnTo>
                  <a:pt x="712" y="552"/>
                </a:lnTo>
                <a:lnTo>
                  <a:pt x="722" y="556"/>
                </a:lnTo>
                <a:lnTo>
                  <a:pt x="734" y="558"/>
                </a:lnTo>
                <a:lnTo>
                  <a:pt x="734" y="558"/>
                </a:lnTo>
                <a:lnTo>
                  <a:pt x="744" y="556"/>
                </a:lnTo>
                <a:lnTo>
                  <a:pt x="756" y="552"/>
                </a:lnTo>
                <a:lnTo>
                  <a:pt x="1393" y="110"/>
                </a:lnTo>
                <a:lnTo>
                  <a:pt x="1393" y="778"/>
                </a:lnTo>
                <a:lnTo>
                  <a:pt x="1023" y="490"/>
                </a:lnTo>
                <a:lnTo>
                  <a:pt x="1023" y="490"/>
                </a:lnTo>
                <a:lnTo>
                  <a:pt x="1017" y="486"/>
                </a:lnTo>
                <a:lnTo>
                  <a:pt x="1011" y="484"/>
                </a:lnTo>
                <a:lnTo>
                  <a:pt x="1003" y="484"/>
                </a:lnTo>
                <a:lnTo>
                  <a:pt x="997" y="484"/>
                </a:lnTo>
                <a:lnTo>
                  <a:pt x="989" y="484"/>
                </a:lnTo>
                <a:lnTo>
                  <a:pt x="983" y="488"/>
                </a:lnTo>
                <a:lnTo>
                  <a:pt x="977" y="492"/>
                </a:lnTo>
                <a:lnTo>
                  <a:pt x="971" y="498"/>
                </a:lnTo>
                <a:lnTo>
                  <a:pt x="971" y="498"/>
                </a:lnTo>
                <a:lnTo>
                  <a:pt x="967" y="504"/>
                </a:lnTo>
                <a:lnTo>
                  <a:pt x="965" y="510"/>
                </a:lnTo>
                <a:lnTo>
                  <a:pt x="963" y="518"/>
                </a:lnTo>
                <a:lnTo>
                  <a:pt x="963" y="526"/>
                </a:lnTo>
                <a:lnTo>
                  <a:pt x="965" y="532"/>
                </a:lnTo>
                <a:lnTo>
                  <a:pt x="969" y="540"/>
                </a:lnTo>
                <a:lnTo>
                  <a:pt x="973" y="546"/>
                </a:lnTo>
                <a:lnTo>
                  <a:pt x="977" y="550"/>
                </a:lnTo>
                <a:lnTo>
                  <a:pt x="977" y="55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2400" b="1"/>
          </a:p>
        </p:txBody>
      </p:sp>
      <p:grpSp>
        <p:nvGrpSpPr>
          <p:cNvPr id="35" name="Group 34"/>
          <p:cNvGrpSpPr>
            <a:grpSpLocks noChangeAspect="1"/>
          </p:cNvGrpSpPr>
          <p:nvPr/>
        </p:nvGrpSpPr>
        <p:grpSpPr>
          <a:xfrm>
            <a:off x="2736511" y="6235613"/>
            <a:ext cx="252378" cy="226490"/>
            <a:chOff x="1895475" y="4027488"/>
            <a:chExt cx="2228850" cy="2000250"/>
          </a:xfrm>
          <a:solidFill>
            <a:schemeClr val="accent5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1895475" y="4027488"/>
              <a:ext cx="2228850" cy="2000250"/>
            </a:xfrm>
            <a:custGeom>
              <a:avLst/>
              <a:gdLst>
                <a:gd name="T0" fmla="*/ 1232 w 1404"/>
                <a:gd name="T1" fmla="*/ 292 h 1260"/>
                <a:gd name="T2" fmla="*/ 1118 w 1404"/>
                <a:gd name="T3" fmla="*/ 158 h 1260"/>
                <a:gd name="T4" fmla="*/ 972 w 1404"/>
                <a:gd name="T5" fmla="*/ 62 h 1260"/>
                <a:gd name="T6" fmla="*/ 802 w 1404"/>
                <a:gd name="T7" fmla="*/ 8 h 1260"/>
                <a:gd name="T8" fmla="*/ 666 w 1404"/>
                <a:gd name="T9" fmla="*/ 2 h 1260"/>
                <a:gd name="T10" fmla="*/ 486 w 1404"/>
                <a:gd name="T11" fmla="*/ 38 h 1260"/>
                <a:gd name="T12" fmla="*/ 328 w 1404"/>
                <a:gd name="T13" fmla="*/ 124 h 1260"/>
                <a:gd name="T14" fmla="*/ 200 w 1404"/>
                <a:gd name="T15" fmla="*/ 252 h 1260"/>
                <a:gd name="T16" fmla="*/ 128 w 1404"/>
                <a:gd name="T17" fmla="*/ 370 h 1260"/>
                <a:gd name="T18" fmla="*/ 78 w 1404"/>
                <a:gd name="T19" fmla="*/ 386 h 1260"/>
                <a:gd name="T20" fmla="*/ 10 w 1404"/>
                <a:gd name="T21" fmla="*/ 464 h 1260"/>
                <a:gd name="T22" fmla="*/ 0 w 1404"/>
                <a:gd name="T23" fmla="*/ 518 h 1260"/>
                <a:gd name="T24" fmla="*/ 2 w 1404"/>
                <a:gd name="T25" fmla="*/ 770 h 1260"/>
                <a:gd name="T26" fmla="*/ 38 w 1404"/>
                <a:gd name="T27" fmla="*/ 842 h 1260"/>
                <a:gd name="T28" fmla="*/ 102 w 1404"/>
                <a:gd name="T29" fmla="*/ 884 h 1260"/>
                <a:gd name="T30" fmla="*/ 150 w 1404"/>
                <a:gd name="T31" fmla="*/ 932 h 1260"/>
                <a:gd name="T32" fmla="*/ 258 w 1404"/>
                <a:gd name="T33" fmla="*/ 1076 h 1260"/>
                <a:gd name="T34" fmla="*/ 400 w 1404"/>
                <a:gd name="T35" fmla="*/ 1182 h 1260"/>
                <a:gd name="T36" fmla="*/ 566 w 1404"/>
                <a:gd name="T37" fmla="*/ 1244 h 1260"/>
                <a:gd name="T38" fmla="*/ 702 w 1404"/>
                <a:gd name="T39" fmla="*/ 1260 h 1260"/>
                <a:gd name="T40" fmla="*/ 882 w 1404"/>
                <a:gd name="T41" fmla="*/ 1234 h 1260"/>
                <a:gd name="T42" fmla="*/ 1044 w 1404"/>
                <a:gd name="T43" fmla="*/ 1160 h 1260"/>
                <a:gd name="T44" fmla="*/ 1178 w 1404"/>
                <a:gd name="T45" fmla="*/ 1042 h 1260"/>
                <a:gd name="T46" fmla="*/ 1276 w 1404"/>
                <a:gd name="T47" fmla="*/ 890 h 1260"/>
                <a:gd name="T48" fmla="*/ 1314 w 1404"/>
                <a:gd name="T49" fmla="*/ 880 h 1260"/>
                <a:gd name="T50" fmla="*/ 1382 w 1404"/>
                <a:gd name="T51" fmla="*/ 820 h 1260"/>
                <a:gd name="T52" fmla="*/ 1404 w 1404"/>
                <a:gd name="T53" fmla="*/ 756 h 1260"/>
                <a:gd name="T54" fmla="*/ 1404 w 1404"/>
                <a:gd name="T55" fmla="*/ 504 h 1260"/>
                <a:gd name="T56" fmla="*/ 1382 w 1404"/>
                <a:gd name="T57" fmla="*/ 440 h 1260"/>
                <a:gd name="T58" fmla="*/ 1314 w 1404"/>
                <a:gd name="T59" fmla="*/ 382 h 1260"/>
                <a:gd name="T60" fmla="*/ 1276 w 1404"/>
                <a:gd name="T61" fmla="*/ 370 h 1260"/>
                <a:gd name="T62" fmla="*/ 790 w 1404"/>
                <a:gd name="T63" fmla="*/ 62 h 1260"/>
                <a:gd name="T64" fmla="*/ 940 w 1404"/>
                <a:gd name="T65" fmla="*/ 106 h 1260"/>
                <a:gd name="T66" fmla="*/ 1070 w 1404"/>
                <a:gd name="T67" fmla="*/ 188 h 1260"/>
                <a:gd name="T68" fmla="*/ 1176 w 1404"/>
                <a:gd name="T69" fmla="*/ 302 h 1260"/>
                <a:gd name="T70" fmla="*/ 188 w 1404"/>
                <a:gd name="T71" fmla="*/ 370 h 1260"/>
                <a:gd name="T72" fmla="*/ 282 w 1404"/>
                <a:gd name="T73" fmla="*/ 236 h 1260"/>
                <a:gd name="T74" fmla="*/ 404 w 1404"/>
                <a:gd name="T75" fmla="*/ 138 h 1260"/>
                <a:gd name="T76" fmla="*/ 550 w 1404"/>
                <a:gd name="T77" fmla="*/ 74 h 1260"/>
                <a:gd name="T78" fmla="*/ 712 w 1404"/>
                <a:gd name="T79" fmla="*/ 54 h 1260"/>
                <a:gd name="T80" fmla="*/ 662 w 1404"/>
                <a:gd name="T81" fmla="*/ 1204 h 1260"/>
                <a:gd name="T82" fmla="*/ 506 w 1404"/>
                <a:gd name="T83" fmla="*/ 1172 h 1260"/>
                <a:gd name="T84" fmla="*/ 368 w 1404"/>
                <a:gd name="T85" fmla="*/ 1100 h 1260"/>
                <a:gd name="T86" fmla="*/ 254 w 1404"/>
                <a:gd name="T87" fmla="*/ 992 h 1260"/>
                <a:gd name="T88" fmla="*/ 1216 w 1404"/>
                <a:gd name="T89" fmla="*/ 892 h 1260"/>
                <a:gd name="T90" fmla="*/ 1150 w 1404"/>
                <a:gd name="T91" fmla="*/ 992 h 1260"/>
                <a:gd name="T92" fmla="*/ 1036 w 1404"/>
                <a:gd name="T93" fmla="*/ 1100 h 1260"/>
                <a:gd name="T94" fmla="*/ 898 w 1404"/>
                <a:gd name="T95" fmla="*/ 1172 h 1260"/>
                <a:gd name="T96" fmla="*/ 744 w 1404"/>
                <a:gd name="T97" fmla="*/ 1204 h 1260"/>
                <a:gd name="T98" fmla="*/ 1350 w 1404"/>
                <a:gd name="T99" fmla="*/ 742 h 1260"/>
                <a:gd name="T100" fmla="*/ 1324 w 1404"/>
                <a:gd name="T101" fmla="*/ 810 h 1260"/>
                <a:gd name="T102" fmla="*/ 1256 w 1404"/>
                <a:gd name="T103" fmla="*/ 838 h 1260"/>
                <a:gd name="T104" fmla="*/ 112 w 1404"/>
                <a:gd name="T105" fmla="*/ 830 h 1260"/>
                <a:gd name="T106" fmla="*/ 62 w 1404"/>
                <a:gd name="T107" fmla="*/ 780 h 1260"/>
                <a:gd name="T108" fmla="*/ 54 w 1404"/>
                <a:gd name="T109" fmla="*/ 518 h 1260"/>
                <a:gd name="T110" fmla="*/ 82 w 1404"/>
                <a:gd name="T111" fmla="*/ 450 h 1260"/>
                <a:gd name="T112" fmla="*/ 148 w 1404"/>
                <a:gd name="T113" fmla="*/ 422 h 1260"/>
                <a:gd name="T114" fmla="*/ 1292 w 1404"/>
                <a:gd name="T115" fmla="*/ 430 h 1260"/>
                <a:gd name="T116" fmla="*/ 1344 w 1404"/>
                <a:gd name="T117" fmla="*/ 480 h 1260"/>
                <a:gd name="T118" fmla="*/ 1350 w 1404"/>
                <a:gd name="T119" fmla="*/ 742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04" h="1260">
                  <a:moveTo>
                    <a:pt x="1276" y="370"/>
                  </a:moveTo>
                  <a:lnTo>
                    <a:pt x="1276" y="370"/>
                  </a:lnTo>
                  <a:lnTo>
                    <a:pt x="1256" y="330"/>
                  </a:lnTo>
                  <a:lnTo>
                    <a:pt x="1232" y="292"/>
                  </a:lnTo>
                  <a:lnTo>
                    <a:pt x="1208" y="254"/>
                  </a:lnTo>
                  <a:lnTo>
                    <a:pt x="1180" y="220"/>
                  </a:lnTo>
                  <a:lnTo>
                    <a:pt x="1150" y="188"/>
                  </a:lnTo>
                  <a:lnTo>
                    <a:pt x="1118" y="158"/>
                  </a:lnTo>
                  <a:lnTo>
                    <a:pt x="1084" y="130"/>
                  </a:lnTo>
                  <a:lnTo>
                    <a:pt x="1048" y="104"/>
                  </a:lnTo>
                  <a:lnTo>
                    <a:pt x="1010" y="82"/>
                  </a:lnTo>
                  <a:lnTo>
                    <a:pt x="972" y="62"/>
                  </a:lnTo>
                  <a:lnTo>
                    <a:pt x="930" y="44"/>
                  </a:lnTo>
                  <a:lnTo>
                    <a:pt x="888" y="30"/>
                  </a:lnTo>
                  <a:lnTo>
                    <a:pt x="846" y="18"/>
                  </a:lnTo>
                  <a:lnTo>
                    <a:pt x="802" y="8"/>
                  </a:lnTo>
                  <a:lnTo>
                    <a:pt x="758" y="4"/>
                  </a:lnTo>
                  <a:lnTo>
                    <a:pt x="712" y="0"/>
                  </a:lnTo>
                  <a:lnTo>
                    <a:pt x="712" y="0"/>
                  </a:lnTo>
                  <a:lnTo>
                    <a:pt x="666" y="2"/>
                  </a:lnTo>
                  <a:lnTo>
                    <a:pt x="620" y="6"/>
                  </a:lnTo>
                  <a:lnTo>
                    <a:pt x="574" y="14"/>
                  </a:lnTo>
                  <a:lnTo>
                    <a:pt x="530" y="24"/>
                  </a:lnTo>
                  <a:lnTo>
                    <a:pt x="486" y="38"/>
                  </a:lnTo>
                  <a:lnTo>
                    <a:pt x="444" y="56"/>
                  </a:lnTo>
                  <a:lnTo>
                    <a:pt x="404" y="76"/>
                  </a:lnTo>
                  <a:lnTo>
                    <a:pt x="366" y="98"/>
                  </a:lnTo>
                  <a:lnTo>
                    <a:pt x="328" y="124"/>
                  </a:lnTo>
                  <a:lnTo>
                    <a:pt x="292" y="152"/>
                  </a:lnTo>
                  <a:lnTo>
                    <a:pt x="260" y="182"/>
                  </a:lnTo>
                  <a:lnTo>
                    <a:pt x="228" y="216"/>
                  </a:lnTo>
                  <a:lnTo>
                    <a:pt x="200" y="252"/>
                  </a:lnTo>
                  <a:lnTo>
                    <a:pt x="174" y="288"/>
                  </a:lnTo>
                  <a:lnTo>
                    <a:pt x="150" y="328"/>
                  </a:lnTo>
                  <a:lnTo>
                    <a:pt x="128" y="370"/>
                  </a:lnTo>
                  <a:lnTo>
                    <a:pt x="128" y="370"/>
                  </a:lnTo>
                  <a:lnTo>
                    <a:pt x="116" y="372"/>
                  </a:lnTo>
                  <a:lnTo>
                    <a:pt x="102" y="376"/>
                  </a:lnTo>
                  <a:lnTo>
                    <a:pt x="90" y="382"/>
                  </a:lnTo>
                  <a:lnTo>
                    <a:pt x="78" y="386"/>
                  </a:lnTo>
                  <a:lnTo>
                    <a:pt x="56" y="402"/>
                  </a:lnTo>
                  <a:lnTo>
                    <a:pt x="38" y="420"/>
                  </a:lnTo>
                  <a:lnTo>
                    <a:pt x="22" y="440"/>
                  </a:lnTo>
                  <a:lnTo>
                    <a:pt x="10" y="464"/>
                  </a:lnTo>
                  <a:lnTo>
                    <a:pt x="6" y="476"/>
                  </a:lnTo>
                  <a:lnTo>
                    <a:pt x="2" y="490"/>
                  </a:lnTo>
                  <a:lnTo>
                    <a:pt x="0" y="504"/>
                  </a:lnTo>
                  <a:lnTo>
                    <a:pt x="0" y="518"/>
                  </a:lnTo>
                  <a:lnTo>
                    <a:pt x="0" y="742"/>
                  </a:lnTo>
                  <a:lnTo>
                    <a:pt x="0" y="742"/>
                  </a:lnTo>
                  <a:lnTo>
                    <a:pt x="0" y="756"/>
                  </a:lnTo>
                  <a:lnTo>
                    <a:pt x="2" y="770"/>
                  </a:lnTo>
                  <a:lnTo>
                    <a:pt x="6" y="784"/>
                  </a:lnTo>
                  <a:lnTo>
                    <a:pt x="10" y="796"/>
                  </a:lnTo>
                  <a:lnTo>
                    <a:pt x="22" y="820"/>
                  </a:lnTo>
                  <a:lnTo>
                    <a:pt x="38" y="842"/>
                  </a:lnTo>
                  <a:lnTo>
                    <a:pt x="56" y="860"/>
                  </a:lnTo>
                  <a:lnTo>
                    <a:pt x="78" y="874"/>
                  </a:lnTo>
                  <a:lnTo>
                    <a:pt x="90" y="880"/>
                  </a:lnTo>
                  <a:lnTo>
                    <a:pt x="102" y="884"/>
                  </a:lnTo>
                  <a:lnTo>
                    <a:pt x="116" y="888"/>
                  </a:lnTo>
                  <a:lnTo>
                    <a:pt x="128" y="890"/>
                  </a:lnTo>
                  <a:lnTo>
                    <a:pt x="128" y="890"/>
                  </a:lnTo>
                  <a:lnTo>
                    <a:pt x="150" y="932"/>
                  </a:lnTo>
                  <a:lnTo>
                    <a:pt x="172" y="970"/>
                  </a:lnTo>
                  <a:lnTo>
                    <a:pt x="198" y="1008"/>
                  </a:lnTo>
                  <a:lnTo>
                    <a:pt x="226" y="1042"/>
                  </a:lnTo>
                  <a:lnTo>
                    <a:pt x="258" y="1076"/>
                  </a:lnTo>
                  <a:lnTo>
                    <a:pt x="290" y="1106"/>
                  </a:lnTo>
                  <a:lnTo>
                    <a:pt x="324" y="1134"/>
                  </a:lnTo>
                  <a:lnTo>
                    <a:pt x="360" y="1160"/>
                  </a:lnTo>
                  <a:lnTo>
                    <a:pt x="400" y="1182"/>
                  </a:lnTo>
                  <a:lnTo>
                    <a:pt x="438" y="1202"/>
                  </a:lnTo>
                  <a:lnTo>
                    <a:pt x="480" y="1220"/>
                  </a:lnTo>
                  <a:lnTo>
                    <a:pt x="522" y="1234"/>
                  </a:lnTo>
                  <a:lnTo>
                    <a:pt x="566" y="1244"/>
                  </a:lnTo>
                  <a:lnTo>
                    <a:pt x="610" y="1252"/>
                  </a:lnTo>
                  <a:lnTo>
                    <a:pt x="656" y="1258"/>
                  </a:lnTo>
                  <a:lnTo>
                    <a:pt x="702" y="1260"/>
                  </a:lnTo>
                  <a:lnTo>
                    <a:pt x="702" y="1260"/>
                  </a:lnTo>
                  <a:lnTo>
                    <a:pt x="748" y="1258"/>
                  </a:lnTo>
                  <a:lnTo>
                    <a:pt x="794" y="1252"/>
                  </a:lnTo>
                  <a:lnTo>
                    <a:pt x="838" y="1244"/>
                  </a:lnTo>
                  <a:lnTo>
                    <a:pt x="882" y="1234"/>
                  </a:lnTo>
                  <a:lnTo>
                    <a:pt x="924" y="1220"/>
                  </a:lnTo>
                  <a:lnTo>
                    <a:pt x="966" y="1202"/>
                  </a:lnTo>
                  <a:lnTo>
                    <a:pt x="1006" y="1182"/>
                  </a:lnTo>
                  <a:lnTo>
                    <a:pt x="1044" y="1160"/>
                  </a:lnTo>
                  <a:lnTo>
                    <a:pt x="1080" y="1134"/>
                  </a:lnTo>
                  <a:lnTo>
                    <a:pt x="1114" y="1106"/>
                  </a:lnTo>
                  <a:lnTo>
                    <a:pt x="1148" y="1076"/>
                  </a:lnTo>
                  <a:lnTo>
                    <a:pt x="1178" y="1042"/>
                  </a:lnTo>
                  <a:lnTo>
                    <a:pt x="1206" y="1008"/>
                  </a:lnTo>
                  <a:lnTo>
                    <a:pt x="1232" y="970"/>
                  </a:lnTo>
                  <a:lnTo>
                    <a:pt x="1256" y="932"/>
                  </a:lnTo>
                  <a:lnTo>
                    <a:pt x="1276" y="890"/>
                  </a:lnTo>
                  <a:lnTo>
                    <a:pt x="1276" y="890"/>
                  </a:lnTo>
                  <a:lnTo>
                    <a:pt x="1290" y="888"/>
                  </a:lnTo>
                  <a:lnTo>
                    <a:pt x="1302" y="884"/>
                  </a:lnTo>
                  <a:lnTo>
                    <a:pt x="1314" y="880"/>
                  </a:lnTo>
                  <a:lnTo>
                    <a:pt x="1326" y="874"/>
                  </a:lnTo>
                  <a:lnTo>
                    <a:pt x="1348" y="860"/>
                  </a:lnTo>
                  <a:lnTo>
                    <a:pt x="1368" y="842"/>
                  </a:lnTo>
                  <a:lnTo>
                    <a:pt x="1382" y="820"/>
                  </a:lnTo>
                  <a:lnTo>
                    <a:pt x="1394" y="796"/>
                  </a:lnTo>
                  <a:lnTo>
                    <a:pt x="1398" y="784"/>
                  </a:lnTo>
                  <a:lnTo>
                    <a:pt x="1402" y="770"/>
                  </a:lnTo>
                  <a:lnTo>
                    <a:pt x="1404" y="756"/>
                  </a:lnTo>
                  <a:lnTo>
                    <a:pt x="1404" y="742"/>
                  </a:lnTo>
                  <a:lnTo>
                    <a:pt x="1404" y="518"/>
                  </a:lnTo>
                  <a:lnTo>
                    <a:pt x="1404" y="518"/>
                  </a:lnTo>
                  <a:lnTo>
                    <a:pt x="1404" y="504"/>
                  </a:lnTo>
                  <a:lnTo>
                    <a:pt x="1402" y="490"/>
                  </a:lnTo>
                  <a:lnTo>
                    <a:pt x="1398" y="476"/>
                  </a:lnTo>
                  <a:lnTo>
                    <a:pt x="1394" y="464"/>
                  </a:lnTo>
                  <a:lnTo>
                    <a:pt x="1382" y="440"/>
                  </a:lnTo>
                  <a:lnTo>
                    <a:pt x="1368" y="420"/>
                  </a:lnTo>
                  <a:lnTo>
                    <a:pt x="1348" y="402"/>
                  </a:lnTo>
                  <a:lnTo>
                    <a:pt x="1326" y="386"/>
                  </a:lnTo>
                  <a:lnTo>
                    <a:pt x="1314" y="382"/>
                  </a:lnTo>
                  <a:lnTo>
                    <a:pt x="1302" y="376"/>
                  </a:lnTo>
                  <a:lnTo>
                    <a:pt x="1290" y="372"/>
                  </a:lnTo>
                  <a:lnTo>
                    <a:pt x="1276" y="370"/>
                  </a:lnTo>
                  <a:lnTo>
                    <a:pt x="1276" y="370"/>
                  </a:lnTo>
                  <a:close/>
                  <a:moveTo>
                    <a:pt x="712" y="54"/>
                  </a:moveTo>
                  <a:lnTo>
                    <a:pt x="712" y="54"/>
                  </a:lnTo>
                  <a:lnTo>
                    <a:pt x="752" y="56"/>
                  </a:lnTo>
                  <a:lnTo>
                    <a:pt x="790" y="62"/>
                  </a:lnTo>
                  <a:lnTo>
                    <a:pt x="830" y="68"/>
                  </a:lnTo>
                  <a:lnTo>
                    <a:pt x="866" y="78"/>
                  </a:lnTo>
                  <a:lnTo>
                    <a:pt x="904" y="92"/>
                  </a:lnTo>
                  <a:lnTo>
                    <a:pt x="940" y="106"/>
                  </a:lnTo>
                  <a:lnTo>
                    <a:pt x="974" y="124"/>
                  </a:lnTo>
                  <a:lnTo>
                    <a:pt x="1008" y="142"/>
                  </a:lnTo>
                  <a:lnTo>
                    <a:pt x="1040" y="164"/>
                  </a:lnTo>
                  <a:lnTo>
                    <a:pt x="1070" y="188"/>
                  </a:lnTo>
                  <a:lnTo>
                    <a:pt x="1100" y="214"/>
                  </a:lnTo>
                  <a:lnTo>
                    <a:pt x="1126" y="240"/>
                  </a:lnTo>
                  <a:lnTo>
                    <a:pt x="1152" y="270"/>
                  </a:lnTo>
                  <a:lnTo>
                    <a:pt x="1176" y="302"/>
                  </a:lnTo>
                  <a:lnTo>
                    <a:pt x="1196" y="334"/>
                  </a:lnTo>
                  <a:lnTo>
                    <a:pt x="1216" y="370"/>
                  </a:lnTo>
                  <a:lnTo>
                    <a:pt x="188" y="370"/>
                  </a:lnTo>
                  <a:lnTo>
                    <a:pt x="188" y="370"/>
                  </a:lnTo>
                  <a:lnTo>
                    <a:pt x="208" y="334"/>
                  </a:lnTo>
                  <a:lnTo>
                    <a:pt x="230" y="300"/>
                  </a:lnTo>
                  <a:lnTo>
                    <a:pt x="256" y="268"/>
                  </a:lnTo>
                  <a:lnTo>
                    <a:pt x="282" y="236"/>
                  </a:lnTo>
                  <a:lnTo>
                    <a:pt x="310" y="208"/>
                  </a:lnTo>
                  <a:lnTo>
                    <a:pt x="340" y="182"/>
                  </a:lnTo>
                  <a:lnTo>
                    <a:pt x="372" y="158"/>
                  </a:lnTo>
                  <a:lnTo>
                    <a:pt x="404" y="138"/>
                  </a:lnTo>
                  <a:lnTo>
                    <a:pt x="440" y="118"/>
                  </a:lnTo>
                  <a:lnTo>
                    <a:pt x="476" y="100"/>
                  </a:lnTo>
                  <a:lnTo>
                    <a:pt x="512" y="86"/>
                  </a:lnTo>
                  <a:lnTo>
                    <a:pt x="550" y="74"/>
                  </a:lnTo>
                  <a:lnTo>
                    <a:pt x="590" y="66"/>
                  </a:lnTo>
                  <a:lnTo>
                    <a:pt x="630" y="58"/>
                  </a:lnTo>
                  <a:lnTo>
                    <a:pt x="670" y="56"/>
                  </a:lnTo>
                  <a:lnTo>
                    <a:pt x="712" y="54"/>
                  </a:lnTo>
                  <a:lnTo>
                    <a:pt x="712" y="54"/>
                  </a:lnTo>
                  <a:close/>
                  <a:moveTo>
                    <a:pt x="702" y="1206"/>
                  </a:moveTo>
                  <a:lnTo>
                    <a:pt x="702" y="1206"/>
                  </a:lnTo>
                  <a:lnTo>
                    <a:pt x="662" y="1204"/>
                  </a:lnTo>
                  <a:lnTo>
                    <a:pt x="622" y="1200"/>
                  </a:lnTo>
                  <a:lnTo>
                    <a:pt x="582" y="1194"/>
                  </a:lnTo>
                  <a:lnTo>
                    <a:pt x="544" y="1184"/>
                  </a:lnTo>
                  <a:lnTo>
                    <a:pt x="506" y="1172"/>
                  </a:lnTo>
                  <a:lnTo>
                    <a:pt x="470" y="1158"/>
                  </a:lnTo>
                  <a:lnTo>
                    <a:pt x="434" y="1140"/>
                  </a:lnTo>
                  <a:lnTo>
                    <a:pt x="400" y="1120"/>
                  </a:lnTo>
                  <a:lnTo>
                    <a:pt x="368" y="1100"/>
                  </a:lnTo>
                  <a:lnTo>
                    <a:pt x="336" y="1076"/>
                  </a:lnTo>
                  <a:lnTo>
                    <a:pt x="308" y="1050"/>
                  </a:lnTo>
                  <a:lnTo>
                    <a:pt x="280" y="1022"/>
                  </a:lnTo>
                  <a:lnTo>
                    <a:pt x="254" y="992"/>
                  </a:lnTo>
                  <a:lnTo>
                    <a:pt x="230" y="960"/>
                  </a:lnTo>
                  <a:lnTo>
                    <a:pt x="208" y="926"/>
                  </a:lnTo>
                  <a:lnTo>
                    <a:pt x="190" y="892"/>
                  </a:lnTo>
                  <a:lnTo>
                    <a:pt x="1216" y="892"/>
                  </a:lnTo>
                  <a:lnTo>
                    <a:pt x="1216" y="892"/>
                  </a:lnTo>
                  <a:lnTo>
                    <a:pt x="1196" y="926"/>
                  </a:lnTo>
                  <a:lnTo>
                    <a:pt x="1174" y="960"/>
                  </a:lnTo>
                  <a:lnTo>
                    <a:pt x="1150" y="992"/>
                  </a:lnTo>
                  <a:lnTo>
                    <a:pt x="1124" y="1022"/>
                  </a:lnTo>
                  <a:lnTo>
                    <a:pt x="1098" y="1050"/>
                  </a:lnTo>
                  <a:lnTo>
                    <a:pt x="1068" y="1076"/>
                  </a:lnTo>
                  <a:lnTo>
                    <a:pt x="1036" y="1100"/>
                  </a:lnTo>
                  <a:lnTo>
                    <a:pt x="1004" y="1120"/>
                  </a:lnTo>
                  <a:lnTo>
                    <a:pt x="970" y="1140"/>
                  </a:lnTo>
                  <a:lnTo>
                    <a:pt x="934" y="1158"/>
                  </a:lnTo>
                  <a:lnTo>
                    <a:pt x="898" y="1172"/>
                  </a:lnTo>
                  <a:lnTo>
                    <a:pt x="860" y="1184"/>
                  </a:lnTo>
                  <a:lnTo>
                    <a:pt x="822" y="1194"/>
                  </a:lnTo>
                  <a:lnTo>
                    <a:pt x="784" y="1200"/>
                  </a:lnTo>
                  <a:lnTo>
                    <a:pt x="744" y="1204"/>
                  </a:lnTo>
                  <a:lnTo>
                    <a:pt x="702" y="1206"/>
                  </a:lnTo>
                  <a:lnTo>
                    <a:pt x="702" y="1206"/>
                  </a:lnTo>
                  <a:close/>
                  <a:moveTo>
                    <a:pt x="1350" y="742"/>
                  </a:moveTo>
                  <a:lnTo>
                    <a:pt x="1350" y="742"/>
                  </a:lnTo>
                  <a:lnTo>
                    <a:pt x="1350" y="762"/>
                  </a:lnTo>
                  <a:lnTo>
                    <a:pt x="1344" y="780"/>
                  </a:lnTo>
                  <a:lnTo>
                    <a:pt x="1334" y="796"/>
                  </a:lnTo>
                  <a:lnTo>
                    <a:pt x="1324" y="810"/>
                  </a:lnTo>
                  <a:lnTo>
                    <a:pt x="1310" y="822"/>
                  </a:lnTo>
                  <a:lnTo>
                    <a:pt x="1292" y="830"/>
                  </a:lnTo>
                  <a:lnTo>
                    <a:pt x="1276" y="836"/>
                  </a:lnTo>
                  <a:lnTo>
                    <a:pt x="1256" y="838"/>
                  </a:lnTo>
                  <a:lnTo>
                    <a:pt x="148" y="838"/>
                  </a:lnTo>
                  <a:lnTo>
                    <a:pt x="148" y="838"/>
                  </a:lnTo>
                  <a:lnTo>
                    <a:pt x="130" y="836"/>
                  </a:lnTo>
                  <a:lnTo>
                    <a:pt x="112" y="830"/>
                  </a:lnTo>
                  <a:lnTo>
                    <a:pt x="96" y="822"/>
                  </a:lnTo>
                  <a:lnTo>
                    <a:pt x="82" y="810"/>
                  </a:lnTo>
                  <a:lnTo>
                    <a:pt x="70" y="796"/>
                  </a:lnTo>
                  <a:lnTo>
                    <a:pt x="62" y="780"/>
                  </a:lnTo>
                  <a:lnTo>
                    <a:pt x="56" y="762"/>
                  </a:lnTo>
                  <a:lnTo>
                    <a:pt x="54" y="742"/>
                  </a:lnTo>
                  <a:lnTo>
                    <a:pt x="54" y="518"/>
                  </a:lnTo>
                  <a:lnTo>
                    <a:pt x="54" y="518"/>
                  </a:lnTo>
                  <a:lnTo>
                    <a:pt x="56" y="498"/>
                  </a:lnTo>
                  <a:lnTo>
                    <a:pt x="62" y="480"/>
                  </a:lnTo>
                  <a:lnTo>
                    <a:pt x="70" y="464"/>
                  </a:lnTo>
                  <a:lnTo>
                    <a:pt x="82" y="450"/>
                  </a:lnTo>
                  <a:lnTo>
                    <a:pt x="96" y="438"/>
                  </a:lnTo>
                  <a:lnTo>
                    <a:pt x="112" y="430"/>
                  </a:lnTo>
                  <a:lnTo>
                    <a:pt x="130" y="424"/>
                  </a:lnTo>
                  <a:lnTo>
                    <a:pt x="148" y="422"/>
                  </a:lnTo>
                  <a:lnTo>
                    <a:pt x="1256" y="422"/>
                  </a:lnTo>
                  <a:lnTo>
                    <a:pt x="1256" y="422"/>
                  </a:lnTo>
                  <a:lnTo>
                    <a:pt x="1276" y="424"/>
                  </a:lnTo>
                  <a:lnTo>
                    <a:pt x="1292" y="430"/>
                  </a:lnTo>
                  <a:lnTo>
                    <a:pt x="1310" y="438"/>
                  </a:lnTo>
                  <a:lnTo>
                    <a:pt x="1324" y="450"/>
                  </a:lnTo>
                  <a:lnTo>
                    <a:pt x="1334" y="464"/>
                  </a:lnTo>
                  <a:lnTo>
                    <a:pt x="1344" y="480"/>
                  </a:lnTo>
                  <a:lnTo>
                    <a:pt x="1350" y="498"/>
                  </a:lnTo>
                  <a:lnTo>
                    <a:pt x="1350" y="518"/>
                  </a:lnTo>
                  <a:lnTo>
                    <a:pt x="1350" y="742"/>
                  </a:lnTo>
                  <a:lnTo>
                    <a:pt x="1350" y="7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2400" b="1"/>
            </a:p>
          </p:txBody>
        </p:sp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2092325" y="4865688"/>
              <a:ext cx="600075" cy="368300"/>
            </a:xfrm>
            <a:custGeom>
              <a:avLst/>
              <a:gdLst>
                <a:gd name="T0" fmla="*/ 266 w 378"/>
                <a:gd name="T1" fmla="*/ 140 h 232"/>
                <a:gd name="T2" fmla="*/ 220 w 378"/>
                <a:gd name="T3" fmla="*/ 0 h 232"/>
                <a:gd name="T4" fmla="*/ 158 w 378"/>
                <a:gd name="T5" fmla="*/ 0 h 232"/>
                <a:gd name="T6" fmla="*/ 112 w 378"/>
                <a:gd name="T7" fmla="*/ 140 h 232"/>
                <a:gd name="T8" fmla="*/ 68 w 378"/>
                <a:gd name="T9" fmla="*/ 0 h 232"/>
                <a:gd name="T10" fmla="*/ 0 w 378"/>
                <a:gd name="T11" fmla="*/ 0 h 232"/>
                <a:gd name="T12" fmla="*/ 80 w 378"/>
                <a:gd name="T13" fmla="*/ 232 h 232"/>
                <a:gd name="T14" fmla="*/ 146 w 378"/>
                <a:gd name="T15" fmla="*/ 232 h 232"/>
                <a:gd name="T16" fmla="*/ 190 w 378"/>
                <a:gd name="T17" fmla="*/ 106 h 232"/>
                <a:gd name="T18" fmla="*/ 232 w 378"/>
                <a:gd name="T19" fmla="*/ 232 h 232"/>
                <a:gd name="T20" fmla="*/ 300 w 378"/>
                <a:gd name="T21" fmla="*/ 232 h 232"/>
                <a:gd name="T22" fmla="*/ 378 w 378"/>
                <a:gd name="T23" fmla="*/ 0 h 232"/>
                <a:gd name="T24" fmla="*/ 312 w 378"/>
                <a:gd name="T25" fmla="*/ 0 h 232"/>
                <a:gd name="T26" fmla="*/ 266 w 378"/>
                <a:gd name="T27" fmla="*/ 14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8" h="232">
                  <a:moveTo>
                    <a:pt x="266" y="140"/>
                  </a:moveTo>
                  <a:lnTo>
                    <a:pt x="220" y="0"/>
                  </a:lnTo>
                  <a:lnTo>
                    <a:pt x="158" y="0"/>
                  </a:lnTo>
                  <a:lnTo>
                    <a:pt x="112" y="140"/>
                  </a:lnTo>
                  <a:lnTo>
                    <a:pt x="68" y="0"/>
                  </a:lnTo>
                  <a:lnTo>
                    <a:pt x="0" y="0"/>
                  </a:lnTo>
                  <a:lnTo>
                    <a:pt x="80" y="232"/>
                  </a:lnTo>
                  <a:lnTo>
                    <a:pt x="146" y="232"/>
                  </a:lnTo>
                  <a:lnTo>
                    <a:pt x="190" y="106"/>
                  </a:lnTo>
                  <a:lnTo>
                    <a:pt x="232" y="232"/>
                  </a:lnTo>
                  <a:lnTo>
                    <a:pt x="300" y="232"/>
                  </a:lnTo>
                  <a:lnTo>
                    <a:pt x="378" y="0"/>
                  </a:lnTo>
                  <a:lnTo>
                    <a:pt x="312" y="0"/>
                  </a:lnTo>
                  <a:lnTo>
                    <a:pt x="266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2400" b="1"/>
            </a:p>
          </p:txBody>
        </p:sp>
        <p:sp>
          <p:nvSpPr>
            <p:cNvPr id="31" name="Freeform 7"/>
            <p:cNvSpPr>
              <a:spLocks/>
            </p:cNvSpPr>
            <p:nvPr/>
          </p:nvSpPr>
          <p:spPr bwMode="auto">
            <a:xfrm>
              <a:off x="2711450" y="4865688"/>
              <a:ext cx="600075" cy="368300"/>
            </a:xfrm>
            <a:custGeom>
              <a:avLst/>
              <a:gdLst>
                <a:gd name="T0" fmla="*/ 264 w 378"/>
                <a:gd name="T1" fmla="*/ 140 h 232"/>
                <a:gd name="T2" fmla="*/ 220 w 378"/>
                <a:gd name="T3" fmla="*/ 0 h 232"/>
                <a:gd name="T4" fmla="*/ 156 w 378"/>
                <a:gd name="T5" fmla="*/ 0 h 232"/>
                <a:gd name="T6" fmla="*/ 112 w 378"/>
                <a:gd name="T7" fmla="*/ 140 h 232"/>
                <a:gd name="T8" fmla="*/ 66 w 378"/>
                <a:gd name="T9" fmla="*/ 0 h 232"/>
                <a:gd name="T10" fmla="*/ 0 w 378"/>
                <a:gd name="T11" fmla="*/ 0 h 232"/>
                <a:gd name="T12" fmla="*/ 78 w 378"/>
                <a:gd name="T13" fmla="*/ 232 h 232"/>
                <a:gd name="T14" fmla="*/ 146 w 378"/>
                <a:gd name="T15" fmla="*/ 232 h 232"/>
                <a:gd name="T16" fmla="*/ 188 w 378"/>
                <a:gd name="T17" fmla="*/ 106 h 232"/>
                <a:gd name="T18" fmla="*/ 232 w 378"/>
                <a:gd name="T19" fmla="*/ 232 h 232"/>
                <a:gd name="T20" fmla="*/ 298 w 378"/>
                <a:gd name="T21" fmla="*/ 232 h 232"/>
                <a:gd name="T22" fmla="*/ 378 w 378"/>
                <a:gd name="T23" fmla="*/ 0 h 232"/>
                <a:gd name="T24" fmla="*/ 310 w 378"/>
                <a:gd name="T25" fmla="*/ 0 h 232"/>
                <a:gd name="T26" fmla="*/ 264 w 378"/>
                <a:gd name="T27" fmla="*/ 14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8" h="232">
                  <a:moveTo>
                    <a:pt x="264" y="140"/>
                  </a:moveTo>
                  <a:lnTo>
                    <a:pt x="220" y="0"/>
                  </a:lnTo>
                  <a:lnTo>
                    <a:pt x="156" y="0"/>
                  </a:lnTo>
                  <a:lnTo>
                    <a:pt x="112" y="140"/>
                  </a:lnTo>
                  <a:lnTo>
                    <a:pt x="66" y="0"/>
                  </a:lnTo>
                  <a:lnTo>
                    <a:pt x="0" y="0"/>
                  </a:lnTo>
                  <a:lnTo>
                    <a:pt x="78" y="232"/>
                  </a:lnTo>
                  <a:lnTo>
                    <a:pt x="146" y="232"/>
                  </a:lnTo>
                  <a:lnTo>
                    <a:pt x="188" y="106"/>
                  </a:lnTo>
                  <a:lnTo>
                    <a:pt x="232" y="232"/>
                  </a:lnTo>
                  <a:lnTo>
                    <a:pt x="298" y="232"/>
                  </a:lnTo>
                  <a:lnTo>
                    <a:pt x="378" y="0"/>
                  </a:lnTo>
                  <a:lnTo>
                    <a:pt x="310" y="0"/>
                  </a:lnTo>
                  <a:lnTo>
                    <a:pt x="264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2400" b="1"/>
            </a:p>
          </p:txBody>
        </p:sp>
        <p:sp>
          <p:nvSpPr>
            <p:cNvPr id="32" name="Freeform 8"/>
            <p:cNvSpPr>
              <a:spLocks/>
            </p:cNvSpPr>
            <p:nvPr/>
          </p:nvSpPr>
          <p:spPr bwMode="auto">
            <a:xfrm>
              <a:off x="3327400" y="4865688"/>
              <a:ext cx="600075" cy="368300"/>
            </a:xfrm>
            <a:custGeom>
              <a:avLst/>
              <a:gdLst>
                <a:gd name="T0" fmla="*/ 266 w 378"/>
                <a:gd name="T1" fmla="*/ 140 h 232"/>
                <a:gd name="T2" fmla="*/ 220 w 378"/>
                <a:gd name="T3" fmla="*/ 0 h 232"/>
                <a:gd name="T4" fmla="*/ 158 w 378"/>
                <a:gd name="T5" fmla="*/ 0 h 232"/>
                <a:gd name="T6" fmla="*/ 112 w 378"/>
                <a:gd name="T7" fmla="*/ 140 h 232"/>
                <a:gd name="T8" fmla="*/ 68 w 378"/>
                <a:gd name="T9" fmla="*/ 0 h 232"/>
                <a:gd name="T10" fmla="*/ 0 w 378"/>
                <a:gd name="T11" fmla="*/ 0 h 232"/>
                <a:gd name="T12" fmla="*/ 80 w 378"/>
                <a:gd name="T13" fmla="*/ 232 h 232"/>
                <a:gd name="T14" fmla="*/ 146 w 378"/>
                <a:gd name="T15" fmla="*/ 232 h 232"/>
                <a:gd name="T16" fmla="*/ 190 w 378"/>
                <a:gd name="T17" fmla="*/ 106 h 232"/>
                <a:gd name="T18" fmla="*/ 232 w 378"/>
                <a:gd name="T19" fmla="*/ 232 h 232"/>
                <a:gd name="T20" fmla="*/ 300 w 378"/>
                <a:gd name="T21" fmla="*/ 232 h 232"/>
                <a:gd name="T22" fmla="*/ 378 w 378"/>
                <a:gd name="T23" fmla="*/ 0 h 232"/>
                <a:gd name="T24" fmla="*/ 310 w 378"/>
                <a:gd name="T25" fmla="*/ 0 h 232"/>
                <a:gd name="T26" fmla="*/ 266 w 378"/>
                <a:gd name="T27" fmla="*/ 14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8" h="232">
                  <a:moveTo>
                    <a:pt x="266" y="140"/>
                  </a:moveTo>
                  <a:lnTo>
                    <a:pt x="220" y="0"/>
                  </a:lnTo>
                  <a:lnTo>
                    <a:pt x="158" y="0"/>
                  </a:lnTo>
                  <a:lnTo>
                    <a:pt x="112" y="140"/>
                  </a:lnTo>
                  <a:lnTo>
                    <a:pt x="68" y="0"/>
                  </a:lnTo>
                  <a:lnTo>
                    <a:pt x="0" y="0"/>
                  </a:lnTo>
                  <a:lnTo>
                    <a:pt x="80" y="232"/>
                  </a:lnTo>
                  <a:lnTo>
                    <a:pt x="146" y="232"/>
                  </a:lnTo>
                  <a:lnTo>
                    <a:pt x="190" y="106"/>
                  </a:lnTo>
                  <a:lnTo>
                    <a:pt x="232" y="232"/>
                  </a:lnTo>
                  <a:lnTo>
                    <a:pt x="300" y="232"/>
                  </a:lnTo>
                  <a:lnTo>
                    <a:pt x="378" y="0"/>
                  </a:lnTo>
                  <a:lnTo>
                    <a:pt x="310" y="0"/>
                  </a:lnTo>
                  <a:lnTo>
                    <a:pt x="266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2400" b="1"/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9F99E629-D198-47C2-BD25-8F19ED39F144}"/>
              </a:ext>
            </a:extLst>
          </p:cNvPr>
          <p:cNvSpPr txBox="1"/>
          <p:nvPr/>
        </p:nvSpPr>
        <p:spPr>
          <a:xfrm>
            <a:off x="2967416" y="6174898"/>
            <a:ext cx="157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b="1" spc="300" dirty="0">
                <a:solidFill>
                  <a:schemeClr val="accent5"/>
                </a:solidFill>
              </a:rPr>
              <a:t>oe.cd/</a:t>
            </a:r>
            <a:r>
              <a:rPr lang="en-IN" b="1" spc="300" dirty="0" err="1">
                <a:solidFill>
                  <a:schemeClr val="accent5"/>
                </a:solidFill>
              </a:rPr>
              <a:t>opsi</a:t>
            </a:r>
            <a:endParaRPr lang="en-IN" b="1" spc="300" dirty="0">
              <a:solidFill>
                <a:schemeClr val="accent5"/>
              </a:solidFill>
            </a:endParaRPr>
          </a:p>
        </p:txBody>
      </p:sp>
      <p:sp>
        <p:nvSpPr>
          <p:cNvPr id="33" name="Freeform 9"/>
          <p:cNvSpPr>
            <a:spLocks noChangeAspect="1"/>
          </p:cNvSpPr>
          <p:nvPr/>
        </p:nvSpPr>
        <p:spPr bwMode="auto">
          <a:xfrm>
            <a:off x="5104202" y="6252155"/>
            <a:ext cx="227930" cy="186348"/>
          </a:xfrm>
          <a:custGeom>
            <a:avLst/>
            <a:gdLst>
              <a:gd name="T0" fmla="*/ 824 w 888"/>
              <a:gd name="T1" fmla="*/ 98 h 726"/>
              <a:gd name="T2" fmla="*/ 856 w 888"/>
              <a:gd name="T3" fmla="*/ 50 h 726"/>
              <a:gd name="T4" fmla="*/ 864 w 888"/>
              <a:gd name="T5" fmla="*/ 22 h 726"/>
              <a:gd name="T6" fmla="*/ 854 w 888"/>
              <a:gd name="T7" fmla="*/ 14 h 726"/>
              <a:gd name="T8" fmla="*/ 842 w 888"/>
              <a:gd name="T9" fmla="*/ 14 h 726"/>
              <a:gd name="T10" fmla="*/ 742 w 888"/>
              <a:gd name="T11" fmla="*/ 54 h 726"/>
              <a:gd name="T12" fmla="*/ 698 w 888"/>
              <a:gd name="T13" fmla="*/ 22 h 726"/>
              <a:gd name="T14" fmla="*/ 628 w 888"/>
              <a:gd name="T15" fmla="*/ 0 h 726"/>
              <a:gd name="T16" fmla="*/ 570 w 888"/>
              <a:gd name="T17" fmla="*/ 4 h 726"/>
              <a:gd name="T18" fmla="*/ 502 w 888"/>
              <a:gd name="T19" fmla="*/ 32 h 726"/>
              <a:gd name="T20" fmla="*/ 450 w 888"/>
              <a:gd name="T21" fmla="*/ 84 h 726"/>
              <a:gd name="T22" fmla="*/ 422 w 888"/>
              <a:gd name="T23" fmla="*/ 152 h 726"/>
              <a:gd name="T24" fmla="*/ 420 w 888"/>
              <a:gd name="T25" fmla="*/ 214 h 726"/>
              <a:gd name="T26" fmla="*/ 348 w 888"/>
              <a:gd name="T27" fmla="*/ 202 h 726"/>
              <a:gd name="T28" fmla="*/ 234 w 888"/>
              <a:gd name="T29" fmla="*/ 160 h 726"/>
              <a:gd name="T30" fmla="*/ 154 w 888"/>
              <a:gd name="T31" fmla="*/ 106 h 726"/>
              <a:gd name="T32" fmla="*/ 84 w 888"/>
              <a:gd name="T33" fmla="*/ 36 h 726"/>
              <a:gd name="T34" fmla="*/ 72 w 888"/>
              <a:gd name="T35" fmla="*/ 32 h 726"/>
              <a:gd name="T36" fmla="*/ 50 w 888"/>
              <a:gd name="T37" fmla="*/ 62 h 726"/>
              <a:gd name="T38" fmla="*/ 36 w 888"/>
              <a:gd name="T39" fmla="*/ 134 h 726"/>
              <a:gd name="T40" fmla="*/ 48 w 888"/>
              <a:gd name="T41" fmla="*/ 200 h 726"/>
              <a:gd name="T42" fmla="*/ 80 w 888"/>
              <a:gd name="T43" fmla="*/ 258 h 726"/>
              <a:gd name="T44" fmla="*/ 56 w 888"/>
              <a:gd name="T45" fmla="*/ 246 h 726"/>
              <a:gd name="T46" fmla="*/ 36 w 888"/>
              <a:gd name="T47" fmla="*/ 252 h 726"/>
              <a:gd name="T48" fmla="*/ 34 w 888"/>
              <a:gd name="T49" fmla="*/ 262 h 726"/>
              <a:gd name="T50" fmla="*/ 60 w 888"/>
              <a:gd name="T51" fmla="*/ 356 h 726"/>
              <a:gd name="T52" fmla="*/ 128 w 888"/>
              <a:gd name="T53" fmla="*/ 426 h 726"/>
              <a:gd name="T54" fmla="*/ 106 w 888"/>
              <a:gd name="T55" fmla="*/ 424 h 726"/>
              <a:gd name="T56" fmla="*/ 96 w 888"/>
              <a:gd name="T57" fmla="*/ 442 h 726"/>
              <a:gd name="T58" fmla="*/ 132 w 888"/>
              <a:gd name="T59" fmla="*/ 508 h 726"/>
              <a:gd name="T60" fmla="*/ 212 w 888"/>
              <a:gd name="T61" fmla="*/ 562 h 726"/>
              <a:gd name="T62" fmla="*/ 194 w 888"/>
              <a:gd name="T63" fmla="*/ 592 h 726"/>
              <a:gd name="T64" fmla="*/ 104 w 888"/>
              <a:gd name="T65" fmla="*/ 618 h 726"/>
              <a:gd name="T66" fmla="*/ 16 w 888"/>
              <a:gd name="T67" fmla="*/ 618 h 726"/>
              <a:gd name="T68" fmla="*/ 2 w 888"/>
              <a:gd name="T69" fmla="*/ 624 h 726"/>
              <a:gd name="T70" fmla="*/ 0 w 888"/>
              <a:gd name="T71" fmla="*/ 638 h 726"/>
              <a:gd name="T72" fmla="*/ 38 w 888"/>
              <a:gd name="T73" fmla="*/ 664 h 726"/>
              <a:gd name="T74" fmla="*/ 174 w 888"/>
              <a:gd name="T75" fmla="*/ 714 h 726"/>
              <a:gd name="T76" fmla="*/ 284 w 888"/>
              <a:gd name="T77" fmla="*/ 726 h 726"/>
              <a:gd name="T78" fmla="*/ 416 w 888"/>
              <a:gd name="T79" fmla="*/ 712 h 726"/>
              <a:gd name="T80" fmla="*/ 524 w 888"/>
              <a:gd name="T81" fmla="*/ 672 h 726"/>
              <a:gd name="T82" fmla="*/ 606 w 888"/>
              <a:gd name="T83" fmla="*/ 618 h 726"/>
              <a:gd name="T84" fmla="*/ 698 w 888"/>
              <a:gd name="T85" fmla="*/ 520 h 726"/>
              <a:gd name="T86" fmla="*/ 780 w 888"/>
              <a:gd name="T87" fmla="*/ 350 h 726"/>
              <a:gd name="T88" fmla="*/ 800 w 888"/>
              <a:gd name="T89" fmla="*/ 210 h 726"/>
              <a:gd name="T90" fmla="*/ 846 w 888"/>
              <a:gd name="T91" fmla="*/ 154 h 726"/>
              <a:gd name="T92" fmla="*/ 888 w 888"/>
              <a:gd name="T93" fmla="*/ 100 h 726"/>
              <a:gd name="T94" fmla="*/ 884 w 888"/>
              <a:gd name="T95" fmla="*/ 88 h 726"/>
              <a:gd name="T96" fmla="*/ 868 w 888"/>
              <a:gd name="T97" fmla="*/ 84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888" h="726">
                <a:moveTo>
                  <a:pt x="868" y="84"/>
                </a:moveTo>
                <a:lnTo>
                  <a:pt x="868" y="84"/>
                </a:lnTo>
                <a:lnTo>
                  <a:pt x="846" y="92"/>
                </a:lnTo>
                <a:lnTo>
                  <a:pt x="824" y="98"/>
                </a:lnTo>
                <a:lnTo>
                  <a:pt x="824" y="98"/>
                </a:lnTo>
                <a:lnTo>
                  <a:pt x="836" y="84"/>
                </a:lnTo>
                <a:lnTo>
                  <a:pt x="848" y="68"/>
                </a:lnTo>
                <a:lnTo>
                  <a:pt x="856" y="50"/>
                </a:lnTo>
                <a:lnTo>
                  <a:pt x="864" y="30"/>
                </a:lnTo>
                <a:lnTo>
                  <a:pt x="864" y="30"/>
                </a:lnTo>
                <a:lnTo>
                  <a:pt x="864" y="26"/>
                </a:lnTo>
                <a:lnTo>
                  <a:pt x="864" y="22"/>
                </a:lnTo>
                <a:lnTo>
                  <a:pt x="862" y="18"/>
                </a:lnTo>
                <a:lnTo>
                  <a:pt x="858" y="16"/>
                </a:lnTo>
                <a:lnTo>
                  <a:pt x="858" y="16"/>
                </a:lnTo>
                <a:lnTo>
                  <a:pt x="854" y="14"/>
                </a:lnTo>
                <a:lnTo>
                  <a:pt x="850" y="12"/>
                </a:lnTo>
                <a:lnTo>
                  <a:pt x="846" y="12"/>
                </a:lnTo>
                <a:lnTo>
                  <a:pt x="842" y="14"/>
                </a:lnTo>
                <a:lnTo>
                  <a:pt x="842" y="14"/>
                </a:lnTo>
                <a:lnTo>
                  <a:pt x="818" y="28"/>
                </a:lnTo>
                <a:lnTo>
                  <a:pt x="794" y="38"/>
                </a:lnTo>
                <a:lnTo>
                  <a:pt x="768" y="46"/>
                </a:lnTo>
                <a:lnTo>
                  <a:pt x="742" y="54"/>
                </a:lnTo>
                <a:lnTo>
                  <a:pt x="742" y="54"/>
                </a:lnTo>
                <a:lnTo>
                  <a:pt x="728" y="42"/>
                </a:lnTo>
                <a:lnTo>
                  <a:pt x="714" y="30"/>
                </a:lnTo>
                <a:lnTo>
                  <a:pt x="698" y="22"/>
                </a:lnTo>
                <a:lnTo>
                  <a:pt x="682" y="14"/>
                </a:lnTo>
                <a:lnTo>
                  <a:pt x="664" y="8"/>
                </a:lnTo>
                <a:lnTo>
                  <a:pt x="646" y="2"/>
                </a:lnTo>
                <a:lnTo>
                  <a:pt x="628" y="0"/>
                </a:lnTo>
                <a:lnTo>
                  <a:pt x="608" y="0"/>
                </a:lnTo>
                <a:lnTo>
                  <a:pt x="608" y="0"/>
                </a:lnTo>
                <a:lnTo>
                  <a:pt x="590" y="0"/>
                </a:lnTo>
                <a:lnTo>
                  <a:pt x="570" y="4"/>
                </a:lnTo>
                <a:lnTo>
                  <a:pt x="552" y="8"/>
                </a:lnTo>
                <a:lnTo>
                  <a:pt x="534" y="14"/>
                </a:lnTo>
                <a:lnTo>
                  <a:pt x="518" y="22"/>
                </a:lnTo>
                <a:lnTo>
                  <a:pt x="502" y="32"/>
                </a:lnTo>
                <a:lnTo>
                  <a:pt x="488" y="42"/>
                </a:lnTo>
                <a:lnTo>
                  <a:pt x="474" y="56"/>
                </a:lnTo>
                <a:lnTo>
                  <a:pt x="462" y="68"/>
                </a:lnTo>
                <a:lnTo>
                  <a:pt x="450" y="84"/>
                </a:lnTo>
                <a:lnTo>
                  <a:pt x="442" y="100"/>
                </a:lnTo>
                <a:lnTo>
                  <a:pt x="434" y="116"/>
                </a:lnTo>
                <a:lnTo>
                  <a:pt x="426" y="134"/>
                </a:lnTo>
                <a:lnTo>
                  <a:pt x="422" y="152"/>
                </a:lnTo>
                <a:lnTo>
                  <a:pt x="420" y="170"/>
                </a:lnTo>
                <a:lnTo>
                  <a:pt x="418" y="190"/>
                </a:lnTo>
                <a:lnTo>
                  <a:pt x="418" y="190"/>
                </a:lnTo>
                <a:lnTo>
                  <a:pt x="420" y="214"/>
                </a:lnTo>
                <a:lnTo>
                  <a:pt x="420" y="214"/>
                </a:lnTo>
                <a:lnTo>
                  <a:pt x="396" y="212"/>
                </a:lnTo>
                <a:lnTo>
                  <a:pt x="372" y="208"/>
                </a:lnTo>
                <a:lnTo>
                  <a:pt x="348" y="202"/>
                </a:lnTo>
                <a:lnTo>
                  <a:pt x="324" y="196"/>
                </a:lnTo>
                <a:lnTo>
                  <a:pt x="302" y="188"/>
                </a:lnTo>
                <a:lnTo>
                  <a:pt x="278" y="180"/>
                </a:lnTo>
                <a:lnTo>
                  <a:pt x="234" y="160"/>
                </a:lnTo>
                <a:lnTo>
                  <a:pt x="214" y="148"/>
                </a:lnTo>
                <a:lnTo>
                  <a:pt x="192" y="136"/>
                </a:lnTo>
                <a:lnTo>
                  <a:pt x="174" y="122"/>
                </a:lnTo>
                <a:lnTo>
                  <a:pt x="154" y="106"/>
                </a:lnTo>
                <a:lnTo>
                  <a:pt x="136" y="90"/>
                </a:lnTo>
                <a:lnTo>
                  <a:pt x="118" y="74"/>
                </a:lnTo>
                <a:lnTo>
                  <a:pt x="100" y="56"/>
                </a:lnTo>
                <a:lnTo>
                  <a:pt x="84" y="36"/>
                </a:lnTo>
                <a:lnTo>
                  <a:pt x="84" y="36"/>
                </a:lnTo>
                <a:lnTo>
                  <a:pt x="80" y="32"/>
                </a:lnTo>
                <a:lnTo>
                  <a:pt x="72" y="32"/>
                </a:lnTo>
                <a:lnTo>
                  <a:pt x="72" y="32"/>
                </a:lnTo>
                <a:lnTo>
                  <a:pt x="66" y="34"/>
                </a:lnTo>
                <a:lnTo>
                  <a:pt x="62" y="38"/>
                </a:lnTo>
                <a:lnTo>
                  <a:pt x="62" y="38"/>
                </a:lnTo>
                <a:lnTo>
                  <a:pt x="50" y="62"/>
                </a:lnTo>
                <a:lnTo>
                  <a:pt x="42" y="84"/>
                </a:lnTo>
                <a:lnTo>
                  <a:pt x="38" y="110"/>
                </a:lnTo>
                <a:lnTo>
                  <a:pt x="36" y="134"/>
                </a:lnTo>
                <a:lnTo>
                  <a:pt x="36" y="134"/>
                </a:lnTo>
                <a:lnTo>
                  <a:pt x="36" y="152"/>
                </a:lnTo>
                <a:lnTo>
                  <a:pt x="38" y="168"/>
                </a:lnTo>
                <a:lnTo>
                  <a:pt x="42" y="184"/>
                </a:lnTo>
                <a:lnTo>
                  <a:pt x="48" y="200"/>
                </a:lnTo>
                <a:lnTo>
                  <a:pt x="54" y="216"/>
                </a:lnTo>
                <a:lnTo>
                  <a:pt x="62" y="230"/>
                </a:lnTo>
                <a:lnTo>
                  <a:pt x="70" y="246"/>
                </a:lnTo>
                <a:lnTo>
                  <a:pt x="80" y="258"/>
                </a:lnTo>
                <a:lnTo>
                  <a:pt x="80" y="258"/>
                </a:lnTo>
                <a:lnTo>
                  <a:pt x="68" y="254"/>
                </a:lnTo>
                <a:lnTo>
                  <a:pt x="56" y="246"/>
                </a:lnTo>
                <a:lnTo>
                  <a:pt x="56" y="246"/>
                </a:lnTo>
                <a:lnTo>
                  <a:pt x="48" y="246"/>
                </a:lnTo>
                <a:lnTo>
                  <a:pt x="42" y="246"/>
                </a:lnTo>
                <a:lnTo>
                  <a:pt x="42" y="246"/>
                </a:lnTo>
                <a:lnTo>
                  <a:pt x="36" y="252"/>
                </a:lnTo>
                <a:lnTo>
                  <a:pt x="34" y="260"/>
                </a:lnTo>
                <a:lnTo>
                  <a:pt x="34" y="260"/>
                </a:lnTo>
                <a:lnTo>
                  <a:pt x="34" y="262"/>
                </a:lnTo>
                <a:lnTo>
                  <a:pt x="34" y="262"/>
                </a:lnTo>
                <a:lnTo>
                  <a:pt x="36" y="286"/>
                </a:lnTo>
                <a:lnTo>
                  <a:pt x="40" y="312"/>
                </a:lnTo>
                <a:lnTo>
                  <a:pt x="48" y="334"/>
                </a:lnTo>
                <a:lnTo>
                  <a:pt x="60" y="356"/>
                </a:lnTo>
                <a:lnTo>
                  <a:pt x="72" y="376"/>
                </a:lnTo>
                <a:lnTo>
                  <a:pt x="88" y="396"/>
                </a:lnTo>
                <a:lnTo>
                  <a:pt x="108" y="412"/>
                </a:lnTo>
                <a:lnTo>
                  <a:pt x="128" y="426"/>
                </a:lnTo>
                <a:lnTo>
                  <a:pt x="128" y="426"/>
                </a:lnTo>
                <a:lnTo>
                  <a:pt x="112" y="424"/>
                </a:lnTo>
                <a:lnTo>
                  <a:pt x="112" y="424"/>
                </a:lnTo>
                <a:lnTo>
                  <a:pt x="106" y="424"/>
                </a:lnTo>
                <a:lnTo>
                  <a:pt x="100" y="428"/>
                </a:lnTo>
                <a:lnTo>
                  <a:pt x="100" y="428"/>
                </a:lnTo>
                <a:lnTo>
                  <a:pt x="96" y="434"/>
                </a:lnTo>
                <a:lnTo>
                  <a:pt x="96" y="442"/>
                </a:lnTo>
                <a:lnTo>
                  <a:pt x="96" y="442"/>
                </a:lnTo>
                <a:lnTo>
                  <a:pt x="106" y="466"/>
                </a:lnTo>
                <a:lnTo>
                  <a:pt x="118" y="488"/>
                </a:lnTo>
                <a:lnTo>
                  <a:pt x="132" y="508"/>
                </a:lnTo>
                <a:lnTo>
                  <a:pt x="150" y="524"/>
                </a:lnTo>
                <a:lnTo>
                  <a:pt x="168" y="540"/>
                </a:lnTo>
                <a:lnTo>
                  <a:pt x="190" y="552"/>
                </a:lnTo>
                <a:lnTo>
                  <a:pt x="212" y="562"/>
                </a:lnTo>
                <a:lnTo>
                  <a:pt x="236" y="570"/>
                </a:lnTo>
                <a:lnTo>
                  <a:pt x="236" y="570"/>
                </a:lnTo>
                <a:lnTo>
                  <a:pt x="216" y="582"/>
                </a:lnTo>
                <a:lnTo>
                  <a:pt x="194" y="592"/>
                </a:lnTo>
                <a:lnTo>
                  <a:pt x="172" y="600"/>
                </a:lnTo>
                <a:lnTo>
                  <a:pt x="150" y="608"/>
                </a:lnTo>
                <a:lnTo>
                  <a:pt x="128" y="614"/>
                </a:lnTo>
                <a:lnTo>
                  <a:pt x="104" y="618"/>
                </a:lnTo>
                <a:lnTo>
                  <a:pt x="80" y="620"/>
                </a:lnTo>
                <a:lnTo>
                  <a:pt x="56" y="622"/>
                </a:lnTo>
                <a:lnTo>
                  <a:pt x="56" y="622"/>
                </a:lnTo>
                <a:lnTo>
                  <a:pt x="16" y="618"/>
                </a:lnTo>
                <a:lnTo>
                  <a:pt x="16" y="618"/>
                </a:lnTo>
                <a:lnTo>
                  <a:pt x="10" y="620"/>
                </a:lnTo>
                <a:lnTo>
                  <a:pt x="6" y="620"/>
                </a:lnTo>
                <a:lnTo>
                  <a:pt x="2" y="624"/>
                </a:lnTo>
                <a:lnTo>
                  <a:pt x="0" y="628"/>
                </a:lnTo>
                <a:lnTo>
                  <a:pt x="0" y="628"/>
                </a:lnTo>
                <a:lnTo>
                  <a:pt x="0" y="634"/>
                </a:lnTo>
                <a:lnTo>
                  <a:pt x="0" y="638"/>
                </a:lnTo>
                <a:lnTo>
                  <a:pt x="2" y="642"/>
                </a:lnTo>
                <a:lnTo>
                  <a:pt x="6" y="646"/>
                </a:lnTo>
                <a:lnTo>
                  <a:pt x="6" y="646"/>
                </a:lnTo>
                <a:lnTo>
                  <a:pt x="38" y="664"/>
                </a:lnTo>
                <a:lnTo>
                  <a:pt x="70" y="680"/>
                </a:lnTo>
                <a:lnTo>
                  <a:pt x="104" y="694"/>
                </a:lnTo>
                <a:lnTo>
                  <a:pt x="140" y="706"/>
                </a:lnTo>
                <a:lnTo>
                  <a:pt x="174" y="714"/>
                </a:lnTo>
                <a:lnTo>
                  <a:pt x="210" y="722"/>
                </a:lnTo>
                <a:lnTo>
                  <a:pt x="248" y="726"/>
                </a:lnTo>
                <a:lnTo>
                  <a:pt x="284" y="726"/>
                </a:lnTo>
                <a:lnTo>
                  <a:pt x="284" y="726"/>
                </a:lnTo>
                <a:lnTo>
                  <a:pt x="320" y="726"/>
                </a:lnTo>
                <a:lnTo>
                  <a:pt x="354" y="722"/>
                </a:lnTo>
                <a:lnTo>
                  <a:pt x="386" y="718"/>
                </a:lnTo>
                <a:lnTo>
                  <a:pt x="416" y="712"/>
                </a:lnTo>
                <a:lnTo>
                  <a:pt x="446" y="704"/>
                </a:lnTo>
                <a:lnTo>
                  <a:pt x="472" y="694"/>
                </a:lnTo>
                <a:lnTo>
                  <a:pt x="498" y="684"/>
                </a:lnTo>
                <a:lnTo>
                  <a:pt x="524" y="672"/>
                </a:lnTo>
                <a:lnTo>
                  <a:pt x="546" y="658"/>
                </a:lnTo>
                <a:lnTo>
                  <a:pt x="568" y="646"/>
                </a:lnTo>
                <a:lnTo>
                  <a:pt x="588" y="632"/>
                </a:lnTo>
                <a:lnTo>
                  <a:pt x="606" y="618"/>
                </a:lnTo>
                <a:lnTo>
                  <a:pt x="640" y="588"/>
                </a:lnTo>
                <a:lnTo>
                  <a:pt x="668" y="558"/>
                </a:lnTo>
                <a:lnTo>
                  <a:pt x="668" y="558"/>
                </a:lnTo>
                <a:lnTo>
                  <a:pt x="698" y="520"/>
                </a:lnTo>
                <a:lnTo>
                  <a:pt x="724" y="482"/>
                </a:lnTo>
                <a:lnTo>
                  <a:pt x="746" y="440"/>
                </a:lnTo>
                <a:lnTo>
                  <a:pt x="766" y="396"/>
                </a:lnTo>
                <a:lnTo>
                  <a:pt x="780" y="350"/>
                </a:lnTo>
                <a:lnTo>
                  <a:pt x="792" y="304"/>
                </a:lnTo>
                <a:lnTo>
                  <a:pt x="798" y="258"/>
                </a:lnTo>
                <a:lnTo>
                  <a:pt x="800" y="210"/>
                </a:lnTo>
                <a:lnTo>
                  <a:pt x="800" y="210"/>
                </a:lnTo>
                <a:lnTo>
                  <a:pt x="800" y="194"/>
                </a:lnTo>
                <a:lnTo>
                  <a:pt x="800" y="194"/>
                </a:lnTo>
                <a:lnTo>
                  <a:pt x="824" y="174"/>
                </a:lnTo>
                <a:lnTo>
                  <a:pt x="846" y="154"/>
                </a:lnTo>
                <a:lnTo>
                  <a:pt x="866" y="130"/>
                </a:lnTo>
                <a:lnTo>
                  <a:pt x="886" y="104"/>
                </a:lnTo>
                <a:lnTo>
                  <a:pt x="886" y="104"/>
                </a:lnTo>
                <a:lnTo>
                  <a:pt x="888" y="100"/>
                </a:lnTo>
                <a:lnTo>
                  <a:pt x="888" y="96"/>
                </a:lnTo>
                <a:lnTo>
                  <a:pt x="886" y="92"/>
                </a:lnTo>
                <a:lnTo>
                  <a:pt x="884" y="88"/>
                </a:lnTo>
                <a:lnTo>
                  <a:pt x="884" y="88"/>
                </a:lnTo>
                <a:lnTo>
                  <a:pt x="880" y="84"/>
                </a:lnTo>
                <a:lnTo>
                  <a:pt x="876" y="82"/>
                </a:lnTo>
                <a:lnTo>
                  <a:pt x="872" y="82"/>
                </a:lnTo>
                <a:lnTo>
                  <a:pt x="868" y="84"/>
                </a:lnTo>
                <a:lnTo>
                  <a:pt x="868" y="8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2400" b="1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F99E629-D198-47C2-BD25-8F19ED39F144}"/>
              </a:ext>
            </a:extLst>
          </p:cNvPr>
          <p:cNvSpPr txBox="1"/>
          <p:nvPr/>
        </p:nvSpPr>
        <p:spPr>
          <a:xfrm>
            <a:off x="5302529" y="6174898"/>
            <a:ext cx="1486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b="1" spc="300" dirty="0">
                <a:solidFill>
                  <a:schemeClr val="accent5"/>
                </a:solidFill>
              </a:rPr>
              <a:t>@</a:t>
            </a:r>
            <a:r>
              <a:rPr lang="en-IN" b="1" spc="300" dirty="0" err="1">
                <a:solidFill>
                  <a:schemeClr val="accent5"/>
                </a:solidFill>
              </a:rPr>
              <a:t>OPSIgov</a:t>
            </a:r>
            <a:endParaRPr lang="en-IN" b="1" spc="300" dirty="0">
              <a:solidFill>
                <a:schemeClr val="accent5"/>
              </a:solidFill>
            </a:endParaRPr>
          </a:p>
        </p:txBody>
      </p:sp>
      <p:cxnSp>
        <p:nvCxnSpPr>
          <p:cNvPr id="91" name="Straight Connector 90"/>
          <p:cNvCxnSpPr/>
          <p:nvPr/>
        </p:nvCxnSpPr>
        <p:spPr>
          <a:xfrm>
            <a:off x="4739298" y="6135874"/>
            <a:ext cx="0" cy="391360"/>
          </a:xfrm>
          <a:prstGeom prst="line">
            <a:avLst/>
          </a:prstGeom>
          <a:ln w="254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7018244" y="6135874"/>
            <a:ext cx="0" cy="391360"/>
          </a:xfrm>
          <a:prstGeom prst="line">
            <a:avLst/>
          </a:prstGeom>
          <a:ln w="254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9F99E629-D198-47C2-BD25-8F19ED39F144}"/>
              </a:ext>
            </a:extLst>
          </p:cNvPr>
          <p:cNvSpPr txBox="1"/>
          <p:nvPr/>
        </p:nvSpPr>
        <p:spPr>
          <a:xfrm>
            <a:off x="2069731" y="1692059"/>
            <a:ext cx="778761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700" dirty="0" smtClean="0">
                <a:blipFill>
                  <a:blip r:embed="rId4"/>
                  <a:stretch>
                    <a:fillRect/>
                  </a:stretch>
                </a:blipFill>
                <a:latin typeface="Lato Black" panose="020F0A02020204030203" pitchFamily="34" charset="0"/>
              </a:rPr>
              <a:t>This workshop was adapted from the Innovation Portfolio Exploration Workshop originally created by</a:t>
            </a:r>
            <a:r>
              <a:rPr lang="en-US" sz="2400" spc="300" dirty="0" smtClean="0">
                <a:blipFill>
                  <a:blip r:embed="rId4"/>
                  <a:stretch>
                    <a:fillRect/>
                  </a:stretch>
                </a:blipFill>
                <a:latin typeface="Lato Black" panose="020F0A02020204030203" pitchFamily="34" charset="0"/>
              </a:rPr>
              <a:t>:</a:t>
            </a:r>
            <a:endParaRPr kumimoji="0" lang="en-US" sz="2400" b="0" i="0" u="none" strike="noStrike" kern="1200" cap="none" spc="300" normalizeH="0" baseline="0" noProof="0" dirty="0">
              <a:ln>
                <a:noFill/>
              </a:ln>
              <a:blipFill>
                <a:blip r:embed="rId4"/>
                <a:stretch>
                  <a:fillRect/>
                </a:stretch>
              </a:blipFill>
              <a:effectLst/>
              <a:uLnTx/>
              <a:uFillTx/>
              <a:latin typeface="Lato Black" panose="020F0A02020204030203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583414" y="365521"/>
            <a:ext cx="6763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[This slide must remain in this presentation per licensing requirements. </a:t>
            </a:r>
            <a:r>
              <a:rPr lang="en-US" sz="2400" b="1" i="1" dirty="0" smtClean="0">
                <a:solidFill>
                  <a:srgbClr val="FF0000"/>
                </a:solidFill>
              </a:rPr>
              <a:t>DO NOT DELETE IT. You may delete this red text after reading]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68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1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3" b="12273"/>
          <a:stretch/>
        </p:blipFill>
        <p:spPr>
          <a:xfrm>
            <a:off x="3000" y="-19050"/>
            <a:ext cx="12186000" cy="6896100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69B7282B-22EC-456A-8E5A-3CB02724F3F4}"/>
              </a:ext>
            </a:extLst>
          </p:cNvPr>
          <p:cNvSpPr/>
          <p:nvPr/>
        </p:nvSpPr>
        <p:spPr>
          <a:xfrm>
            <a:off x="-20830" y="0"/>
            <a:ext cx="12209829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8000"/>
                </a:schemeClr>
              </a:gs>
              <a:gs pos="100000">
                <a:schemeClr val="accent4">
                  <a:alpha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F99E629-D198-47C2-BD25-8F19ED39F144}"/>
              </a:ext>
            </a:extLst>
          </p:cNvPr>
          <p:cNvSpPr txBox="1"/>
          <p:nvPr/>
        </p:nvSpPr>
        <p:spPr>
          <a:xfrm>
            <a:off x="2788586" y="401419"/>
            <a:ext cx="6614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600" b="0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WORKSHOP OBJECTIVES</a:t>
            </a:r>
            <a:endParaRPr kumimoji="0" lang="en-IN" sz="36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D3452EC-B89C-4896-8A40-5E5A33ABD851}"/>
              </a:ext>
            </a:extLst>
          </p:cNvPr>
          <p:cNvCxnSpPr/>
          <p:nvPr/>
        </p:nvCxnSpPr>
        <p:spPr>
          <a:xfrm>
            <a:off x="5238750" y="1085850"/>
            <a:ext cx="17145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DF98AB9E-1742-4E0D-A87F-E2D0F0FA0821}"/>
              </a:ext>
            </a:extLst>
          </p:cNvPr>
          <p:cNvSpPr/>
          <p:nvPr/>
        </p:nvSpPr>
        <p:spPr>
          <a:xfrm>
            <a:off x="1485900" y="1204665"/>
            <a:ext cx="922020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</a:rPr>
              <a:t>Why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</a:rPr>
              <a:t> are </a:t>
            </a:r>
            <a:r>
              <a:rPr kumimoji="0" lang="fr-FR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</a:rPr>
              <a:t>we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</a:rPr>
              <a:t> </a:t>
            </a:r>
            <a:r>
              <a:rPr kumimoji="0" lang="fr-FR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</a:rPr>
              <a:t>here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</a:rPr>
              <a:t> </a:t>
            </a:r>
            <a:r>
              <a:rPr kumimoji="0" lang="fr-FR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</a:rPr>
              <a:t>toda</a:t>
            </a:r>
            <a:r>
              <a:rPr lang="fr-FR" sz="2000" i="1" dirty="0" smtClean="0">
                <a:solidFill>
                  <a:prstClr val="white"/>
                </a:solidFill>
                <a:latin typeface="Lato"/>
              </a:rPr>
              <a:t>y?</a:t>
            </a:r>
            <a:endParaRPr kumimoji="0" lang="en-IN" sz="2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775AB82-19B5-4C54-840A-7ED9C6C3DE84}"/>
              </a:ext>
            </a:extLst>
          </p:cNvPr>
          <p:cNvSpPr/>
          <p:nvPr/>
        </p:nvSpPr>
        <p:spPr>
          <a:xfrm>
            <a:off x="445369" y="3081863"/>
            <a:ext cx="3600000" cy="15696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0" algn="ctr">
              <a:defRPr/>
            </a:pPr>
            <a:r>
              <a:rPr lang="en-IN" sz="2400" dirty="0">
                <a:solidFill>
                  <a:prstClr val="white"/>
                </a:solidFill>
                <a:latin typeface="Lato Black"/>
              </a:rPr>
              <a:t>Develop a nuanced understanding of what public sector innovation entails</a:t>
            </a:r>
            <a:endParaRPr lang="en-IN" sz="2400" dirty="0">
              <a:solidFill>
                <a:prstClr val="white"/>
              </a:solidFill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2775AB82-19B5-4C54-840A-7ED9C6C3DE84}"/>
              </a:ext>
            </a:extLst>
          </p:cNvPr>
          <p:cNvSpPr/>
          <p:nvPr/>
        </p:nvSpPr>
        <p:spPr>
          <a:xfrm>
            <a:off x="8191770" y="3081863"/>
            <a:ext cx="3600000" cy="12003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2400" dirty="0" smtClean="0">
                <a:solidFill>
                  <a:prstClr val="white"/>
                </a:solidFill>
                <a:latin typeface="Lato Black"/>
              </a:rPr>
              <a:t>Practice how to explore options and take action on an innovation portfolio</a:t>
            </a: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grpSp>
        <p:nvGrpSpPr>
          <p:cNvPr id="133" name="Group 132"/>
          <p:cNvGrpSpPr>
            <a:grpSpLocks noChangeAspect="1"/>
          </p:cNvGrpSpPr>
          <p:nvPr/>
        </p:nvGrpSpPr>
        <p:grpSpPr>
          <a:xfrm>
            <a:off x="9817155" y="2453833"/>
            <a:ext cx="634192" cy="445777"/>
            <a:chOff x="7102475" y="5659438"/>
            <a:chExt cx="438150" cy="307975"/>
          </a:xfrm>
          <a:solidFill>
            <a:schemeClr val="bg1"/>
          </a:solidFill>
        </p:grpSpPr>
        <p:sp>
          <p:nvSpPr>
            <p:cNvPr id="146" name="Freeform 2787"/>
            <p:cNvSpPr>
              <a:spLocks/>
            </p:cNvSpPr>
            <p:nvPr/>
          </p:nvSpPr>
          <p:spPr bwMode="auto">
            <a:xfrm>
              <a:off x="7102475" y="5659438"/>
              <a:ext cx="31750" cy="215900"/>
            </a:xfrm>
            <a:custGeom>
              <a:avLst/>
              <a:gdLst>
                <a:gd name="T0" fmla="*/ 10 w 20"/>
                <a:gd name="T1" fmla="*/ 14 h 136"/>
                <a:gd name="T2" fmla="*/ 20 w 20"/>
                <a:gd name="T3" fmla="*/ 4 h 136"/>
                <a:gd name="T4" fmla="*/ 20 w 20"/>
                <a:gd name="T5" fmla="*/ 4 h 136"/>
                <a:gd name="T6" fmla="*/ 20 w 20"/>
                <a:gd name="T7" fmla="*/ 4 h 136"/>
                <a:gd name="T8" fmla="*/ 20 w 20"/>
                <a:gd name="T9" fmla="*/ 2 h 136"/>
                <a:gd name="T10" fmla="*/ 20 w 20"/>
                <a:gd name="T11" fmla="*/ 2 h 136"/>
                <a:gd name="T12" fmla="*/ 18 w 20"/>
                <a:gd name="T13" fmla="*/ 0 h 136"/>
                <a:gd name="T14" fmla="*/ 16 w 20"/>
                <a:gd name="T15" fmla="*/ 2 h 136"/>
                <a:gd name="T16" fmla="*/ 6 w 20"/>
                <a:gd name="T17" fmla="*/ 10 h 136"/>
                <a:gd name="T18" fmla="*/ 6 w 20"/>
                <a:gd name="T19" fmla="*/ 10 h 136"/>
                <a:gd name="T20" fmla="*/ 2 w 20"/>
                <a:gd name="T21" fmla="*/ 18 h 136"/>
                <a:gd name="T22" fmla="*/ 0 w 20"/>
                <a:gd name="T23" fmla="*/ 28 h 136"/>
                <a:gd name="T24" fmla="*/ 0 w 20"/>
                <a:gd name="T25" fmla="*/ 126 h 136"/>
                <a:gd name="T26" fmla="*/ 0 w 20"/>
                <a:gd name="T27" fmla="*/ 126 h 136"/>
                <a:gd name="T28" fmla="*/ 0 w 20"/>
                <a:gd name="T29" fmla="*/ 134 h 136"/>
                <a:gd name="T30" fmla="*/ 4 w 20"/>
                <a:gd name="T31" fmla="*/ 136 h 136"/>
                <a:gd name="T32" fmla="*/ 8 w 20"/>
                <a:gd name="T33" fmla="*/ 136 h 136"/>
                <a:gd name="T34" fmla="*/ 10 w 20"/>
                <a:gd name="T35" fmla="*/ 136 h 136"/>
                <a:gd name="T36" fmla="*/ 10 w 20"/>
                <a:gd name="T37" fmla="*/ 136 h 136"/>
                <a:gd name="T38" fmla="*/ 12 w 20"/>
                <a:gd name="T39" fmla="*/ 136 h 136"/>
                <a:gd name="T40" fmla="*/ 12 w 20"/>
                <a:gd name="T41" fmla="*/ 134 h 136"/>
                <a:gd name="T42" fmla="*/ 12 w 20"/>
                <a:gd name="T43" fmla="*/ 134 h 136"/>
                <a:gd name="T44" fmla="*/ 12 w 20"/>
                <a:gd name="T45" fmla="*/ 132 h 136"/>
                <a:gd name="T46" fmla="*/ 10 w 20"/>
                <a:gd name="T47" fmla="*/ 132 h 136"/>
                <a:gd name="T48" fmla="*/ 8 w 20"/>
                <a:gd name="T49" fmla="*/ 132 h 136"/>
                <a:gd name="T50" fmla="*/ 8 w 20"/>
                <a:gd name="T51" fmla="*/ 132 h 136"/>
                <a:gd name="T52" fmla="*/ 4 w 20"/>
                <a:gd name="T53" fmla="*/ 132 h 136"/>
                <a:gd name="T54" fmla="*/ 4 w 20"/>
                <a:gd name="T55" fmla="*/ 126 h 136"/>
                <a:gd name="T56" fmla="*/ 4 w 20"/>
                <a:gd name="T57" fmla="*/ 28 h 136"/>
                <a:gd name="T58" fmla="*/ 4 w 20"/>
                <a:gd name="T59" fmla="*/ 28 h 136"/>
                <a:gd name="T60" fmla="*/ 6 w 20"/>
                <a:gd name="T61" fmla="*/ 20 h 136"/>
                <a:gd name="T62" fmla="*/ 10 w 20"/>
                <a:gd name="T63" fmla="*/ 14 h 136"/>
                <a:gd name="T64" fmla="*/ 10 w 20"/>
                <a:gd name="T65" fmla="*/ 1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" h="136">
                  <a:moveTo>
                    <a:pt x="10" y="14"/>
                  </a:moveTo>
                  <a:lnTo>
                    <a:pt x="20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18" y="0"/>
                  </a:lnTo>
                  <a:lnTo>
                    <a:pt x="16" y="2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2" y="18"/>
                  </a:lnTo>
                  <a:lnTo>
                    <a:pt x="0" y="28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0" y="134"/>
                  </a:lnTo>
                  <a:lnTo>
                    <a:pt x="4" y="136"/>
                  </a:lnTo>
                  <a:lnTo>
                    <a:pt x="8" y="136"/>
                  </a:lnTo>
                  <a:lnTo>
                    <a:pt x="10" y="136"/>
                  </a:lnTo>
                  <a:lnTo>
                    <a:pt x="10" y="136"/>
                  </a:lnTo>
                  <a:lnTo>
                    <a:pt x="12" y="136"/>
                  </a:lnTo>
                  <a:lnTo>
                    <a:pt x="12" y="134"/>
                  </a:lnTo>
                  <a:lnTo>
                    <a:pt x="12" y="134"/>
                  </a:lnTo>
                  <a:lnTo>
                    <a:pt x="12" y="132"/>
                  </a:lnTo>
                  <a:lnTo>
                    <a:pt x="10" y="132"/>
                  </a:lnTo>
                  <a:lnTo>
                    <a:pt x="8" y="132"/>
                  </a:lnTo>
                  <a:lnTo>
                    <a:pt x="8" y="132"/>
                  </a:lnTo>
                  <a:lnTo>
                    <a:pt x="4" y="132"/>
                  </a:lnTo>
                  <a:lnTo>
                    <a:pt x="4" y="126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6" y="20"/>
                  </a:lnTo>
                  <a:lnTo>
                    <a:pt x="10" y="14"/>
                  </a:lnTo>
                  <a:lnTo>
                    <a:pt x="1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47" name="Freeform 2788"/>
            <p:cNvSpPr>
              <a:spLocks/>
            </p:cNvSpPr>
            <p:nvPr/>
          </p:nvSpPr>
          <p:spPr bwMode="auto">
            <a:xfrm>
              <a:off x="7156450" y="5821363"/>
              <a:ext cx="50800" cy="50800"/>
            </a:xfrm>
            <a:custGeom>
              <a:avLst/>
              <a:gdLst>
                <a:gd name="T0" fmla="*/ 30 w 32"/>
                <a:gd name="T1" fmla="*/ 28 h 32"/>
                <a:gd name="T2" fmla="*/ 4 w 32"/>
                <a:gd name="T3" fmla="*/ 0 h 32"/>
                <a:gd name="T4" fmla="*/ 4 w 32"/>
                <a:gd name="T5" fmla="*/ 0 h 32"/>
                <a:gd name="T6" fmla="*/ 2 w 32"/>
                <a:gd name="T7" fmla="*/ 0 h 32"/>
                <a:gd name="T8" fmla="*/ 0 w 32"/>
                <a:gd name="T9" fmla="*/ 0 h 32"/>
                <a:gd name="T10" fmla="*/ 0 w 32"/>
                <a:gd name="T11" fmla="*/ 0 h 32"/>
                <a:gd name="T12" fmla="*/ 0 w 32"/>
                <a:gd name="T13" fmla="*/ 2 h 32"/>
                <a:gd name="T14" fmla="*/ 0 w 32"/>
                <a:gd name="T15" fmla="*/ 4 h 32"/>
                <a:gd name="T16" fmla="*/ 28 w 32"/>
                <a:gd name="T17" fmla="*/ 30 h 32"/>
                <a:gd name="T18" fmla="*/ 28 w 32"/>
                <a:gd name="T19" fmla="*/ 30 h 32"/>
                <a:gd name="T20" fmla="*/ 30 w 32"/>
                <a:gd name="T21" fmla="*/ 32 h 32"/>
                <a:gd name="T22" fmla="*/ 30 w 32"/>
                <a:gd name="T23" fmla="*/ 32 h 32"/>
                <a:gd name="T24" fmla="*/ 30 w 32"/>
                <a:gd name="T25" fmla="*/ 30 h 32"/>
                <a:gd name="T26" fmla="*/ 30 w 32"/>
                <a:gd name="T27" fmla="*/ 30 h 32"/>
                <a:gd name="T28" fmla="*/ 32 w 32"/>
                <a:gd name="T29" fmla="*/ 30 h 32"/>
                <a:gd name="T30" fmla="*/ 30 w 32"/>
                <a:gd name="T31" fmla="*/ 28 h 32"/>
                <a:gd name="T32" fmla="*/ 30 w 32"/>
                <a:gd name="T33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32">
                  <a:moveTo>
                    <a:pt x="30" y="28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8" y="30"/>
                  </a:lnTo>
                  <a:lnTo>
                    <a:pt x="28" y="30"/>
                  </a:lnTo>
                  <a:lnTo>
                    <a:pt x="30" y="32"/>
                  </a:lnTo>
                  <a:lnTo>
                    <a:pt x="30" y="32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2" y="30"/>
                  </a:lnTo>
                  <a:lnTo>
                    <a:pt x="30" y="28"/>
                  </a:lnTo>
                  <a:lnTo>
                    <a:pt x="30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48" name="Freeform 2789"/>
            <p:cNvSpPr>
              <a:spLocks/>
            </p:cNvSpPr>
            <p:nvPr/>
          </p:nvSpPr>
          <p:spPr bwMode="auto">
            <a:xfrm>
              <a:off x="7213600" y="5878513"/>
              <a:ext cx="50800" cy="50800"/>
            </a:xfrm>
            <a:custGeom>
              <a:avLst/>
              <a:gdLst>
                <a:gd name="T0" fmla="*/ 32 w 32"/>
                <a:gd name="T1" fmla="*/ 28 h 32"/>
                <a:gd name="T2" fmla="*/ 4 w 32"/>
                <a:gd name="T3" fmla="*/ 0 h 32"/>
                <a:gd name="T4" fmla="*/ 4 w 32"/>
                <a:gd name="T5" fmla="*/ 0 h 32"/>
                <a:gd name="T6" fmla="*/ 2 w 32"/>
                <a:gd name="T7" fmla="*/ 0 h 32"/>
                <a:gd name="T8" fmla="*/ 0 w 32"/>
                <a:gd name="T9" fmla="*/ 0 h 32"/>
                <a:gd name="T10" fmla="*/ 0 w 32"/>
                <a:gd name="T11" fmla="*/ 0 h 32"/>
                <a:gd name="T12" fmla="*/ 0 w 32"/>
                <a:gd name="T13" fmla="*/ 2 h 32"/>
                <a:gd name="T14" fmla="*/ 0 w 32"/>
                <a:gd name="T15" fmla="*/ 4 h 32"/>
                <a:gd name="T16" fmla="*/ 28 w 32"/>
                <a:gd name="T17" fmla="*/ 32 h 32"/>
                <a:gd name="T18" fmla="*/ 28 w 32"/>
                <a:gd name="T19" fmla="*/ 32 h 32"/>
                <a:gd name="T20" fmla="*/ 30 w 32"/>
                <a:gd name="T21" fmla="*/ 32 h 32"/>
                <a:gd name="T22" fmla="*/ 30 w 32"/>
                <a:gd name="T23" fmla="*/ 32 h 32"/>
                <a:gd name="T24" fmla="*/ 32 w 32"/>
                <a:gd name="T25" fmla="*/ 32 h 32"/>
                <a:gd name="T26" fmla="*/ 32 w 32"/>
                <a:gd name="T27" fmla="*/ 32 h 32"/>
                <a:gd name="T28" fmla="*/ 32 w 32"/>
                <a:gd name="T29" fmla="*/ 30 h 32"/>
                <a:gd name="T30" fmla="*/ 32 w 32"/>
                <a:gd name="T31" fmla="*/ 28 h 32"/>
                <a:gd name="T32" fmla="*/ 32 w 32"/>
                <a:gd name="T33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32">
                  <a:moveTo>
                    <a:pt x="32" y="28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30" y="32"/>
                  </a:lnTo>
                  <a:lnTo>
                    <a:pt x="30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2" y="30"/>
                  </a:lnTo>
                  <a:lnTo>
                    <a:pt x="32" y="28"/>
                  </a:lnTo>
                  <a:lnTo>
                    <a:pt x="32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49" name="Freeform 2790"/>
            <p:cNvSpPr>
              <a:spLocks noEditPoints="1"/>
            </p:cNvSpPr>
            <p:nvPr/>
          </p:nvSpPr>
          <p:spPr bwMode="auto">
            <a:xfrm>
              <a:off x="7131050" y="5799138"/>
              <a:ext cx="155575" cy="155575"/>
            </a:xfrm>
            <a:custGeom>
              <a:avLst/>
              <a:gdLst>
                <a:gd name="T0" fmla="*/ 48 w 98"/>
                <a:gd name="T1" fmla="*/ 0 h 98"/>
                <a:gd name="T2" fmla="*/ 30 w 98"/>
                <a:gd name="T3" fmla="*/ 4 h 98"/>
                <a:gd name="T4" fmla="*/ 14 w 98"/>
                <a:gd name="T5" fmla="*/ 14 h 98"/>
                <a:gd name="T6" fmla="*/ 4 w 98"/>
                <a:gd name="T7" fmla="*/ 30 h 98"/>
                <a:gd name="T8" fmla="*/ 0 w 98"/>
                <a:gd name="T9" fmla="*/ 48 h 98"/>
                <a:gd name="T10" fmla="*/ 2 w 98"/>
                <a:gd name="T11" fmla="*/ 58 h 98"/>
                <a:gd name="T12" fmla="*/ 8 w 98"/>
                <a:gd name="T13" fmla="*/ 76 h 98"/>
                <a:gd name="T14" fmla="*/ 22 w 98"/>
                <a:gd name="T15" fmla="*/ 88 h 98"/>
                <a:gd name="T16" fmla="*/ 38 w 98"/>
                <a:gd name="T17" fmla="*/ 96 h 98"/>
                <a:gd name="T18" fmla="*/ 48 w 98"/>
                <a:gd name="T19" fmla="*/ 98 h 98"/>
                <a:gd name="T20" fmla="*/ 68 w 98"/>
                <a:gd name="T21" fmla="*/ 94 h 98"/>
                <a:gd name="T22" fmla="*/ 82 w 98"/>
                <a:gd name="T23" fmla="*/ 82 h 98"/>
                <a:gd name="T24" fmla="*/ 94 w 98"/>
                <a:gd name="T25" fmla="*/ 68 h 98"/>
                <a:gd name="T26" fmla="*/ 98 w 98"/>
                <a:gd name="T27" fmla="*/ 48 h 98"/>
                <a:gd name="T28" fmla="*/ 96 w 98"/>
                <a:gd name="T29" fmla="*/ 38 h 98"/>
                <a:gd name="T30" fmla="*/ 88 w 98"/>
                <a:gd name="T31" fmla="*/ 22 h 98"/>
                <a:gd name="T32" fmla="*/ 76 w 98"/>
                <a:gd name="T33" fmla="*/ 8 h 98"/>
                <a:gd name="T34" fmla="*/ 58 w 98"/>
                <a:gd name="T35" fmla="*/ 0 h 98"/>
                <a:gd name="T36" fmla="*/ 48 w 98"/>
                <a:gd name="T37" fmla="*/ 0 h 98"/>
                <a:gd name="T38" fmla="*/ 48 w 98"/>
                <a:gd name="T39" fmla="*/ 92 h 98"/>
                <a:gd name="T40" fmla="*/ 32 w 98"/>
                <a:gd name="T41" fmla="*/ 90 h 98"/>
                <a:gd name="T42" fmla="*/ 18 w 98"/>
                <a:gd name="T43" fmla="*/ 80 h 98"/>
                <a:gd name="T44" fmla="*/ 8 w 98"/>
                <a:gd name="T45" fmla="*/ 66 h 98"/>
                <a:gd name="T46" fmla="*/ 4 w 98"/>
                <a:gd name="T47" fmla="*/ 48 h 98"/>
                <a:gd name="T48" fmla="*/ 6 w 98"/>
                <a:gd name="T49" fmla="*/ 40 h 98"/>
                <a:gd name="T50" fmla="*/ 12 w 98"/>
                <a:gd name="T51" fmla="*/ 24 h 98"/>
                <a:gd name="T52" fmla="*/ 24 w 98"/>
                <a:gd name="T53" fmla="*/ 12 h 98"/>
                <a:gd name="T54" fmla="*/ 40 w 98"/>
                <a:gd name="T55" fmla="*/ 6 h 98"/>
                <a:gd name="T56" fmla="*/ 48 w 98"/>
                <a:gd name="T57" fmla="*/ 4 h 98"/>
                <a:gd name="T58" fmla="*/ 66 w 98"/>
                <a:gd name="T59" fmla="*/ 8 h 98"/>
                <a:gd name="T60" fmla="*/ 80 w 98"/>
                <a:gd name="T61" fmla="*/ 18 h 98"/>
                <a:gd name="T62" fmla="*/ 90 w 98"/>
                <a:gd name="T63" fmla="*/ 32 h 98"/>
                <a:gd name="T64" fmla="*/ 92 w 98"/>
                <a:gd name="T65" fmla="*/ 48 h 98"/>
                <a:gd name="T66" fmla="*/ 92 w 98"/>
                <a:gd name="T67" fmla="*/ 58 h 98"/>
                <a:gd name="T68" fmla="*/ 86 w 98"/>
                <a:gd name="T69" fmla="*/ 74 h 98"/>
                <a:gd name="T70" fmla="*/ 74 w 98"/>
                <a:gd name="T71" fmla="*/ 86 h 98"/>
                <a:gd name="T72" fmla="*/ 58 w 98"/>
                <a:gd name="T73" fmla="*/ 92 h 98"/>
                <a:gd name="T74" fmla="*/ 48 w 98"/>
                <a:gd name="T75" fmla="*/ 9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8" h="98">
                  <a:moveTo>
                    <a:pt x="48" y="0"/>
                  </a:moveTo>
                  <a:lnTo>
                    <a:pt x="48" y="0"/>
                  </a:lnTo>
                  <a:lnTo>
                    <a:pt x="38" y="0"/>
                  </a:lnTo>
                  <a:lnTo>
                    <a:pt x="30" y="4"/>
                  </a:lnTo>
                  <a:lnTo>
                    <a:pt x="22" y="8"/>
                  </a:lnTo>
                  <a:lnTo>
                    <a:pt x="14" y="14"/>
                  </a:lnTo>
                  <a:lnTo>
                    <a:pt x="8" y="22"/>
                  </a:lnTo>
                  <a:lnTo>
                    <a:pt x="4" y="30"/>
                  </a:lnTo>
                  <a:lnTo>
                    <a:pt x="2" y="3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2" y="58"/>
                  </a:lnTo>
                  <a:lnTo>
                    <a:pt x="4" y="68"/>
                  </a:lnTo>
                  <a:lnTo>
                    <a:pt x="8" y="76"/>
                  </a:lnTo>
                  <a:lnTo>
                    <a:pt x="14" y="82"/>
                  </a:lnTo>
                  <a:lnTo>
                    <a:pt x="22" y="88"/>
                  </a:lnTo>
                  <a:lnTo>
                    <a:pt x="30" y="94"/>
                  </a:lnTo>
                  <a:lnTo>
                    <a:pt x="38" y="96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58" y="96"/>
                  </a:lnTo>
                  <a:lnTo>
                    <a:pt x="68" y="94"/>
                  </a:lnTo>
                  <a:lnTo>
                    <a:pt x="76" y="88"/>
                  </a:lnTo>
                  <a:lnTo>
                    <a:pt x="82" y="82"/>
                  </a:lnTo>
                  <a:lnTo>
                    <a:pt x="88" y="76"/>
                  </a:lnTo>
                  <a:lnTo>
                    <a:pt x="94" y="68"/>
                  </a:lnTo>
                  <a:lnTo>
                    <a:pt x="96" y="58"/>
                  </a:lnTo>
                  <a:lnTo>
                    <a:pt x="98" y="48"/>
                  </a:lnTo>
                  <a:lnTo>
                    <a:pt x="98" y="48"/>
                  </a:lnTo>
                  <a:lnTo>
                    <a:pt x="96" y="38"/>
                  </a:lnTo>
                  <a:lnTo>
                    <a:pt x="94" y="30"/>
                  </a:lnTo>
                  <a:lnTo>
                    <a:pt x="88" y="22"/>
                  </a:lnTo>
                  <a:lnTo>
                    <a:pt x="82" y="14"/>
                  </a:lnTo>
                  <a:lnTo>
                    <a:pt x="76" y="8"/>
                  </a:lnTo>
                  <a:lnTo>
                    <a:pt x="68" y="4"/>
                  </a:lnTo>
                  <a:lnTo>
                    <a:pt x="5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92"/>
                  </a:moveTo>
                  <a:lnTo>
                    <a:pt x="48" y="92"/>
                  </a:lnTo>
                  <a:lnTo>
                    <a:pt x="40" y="92"/>
                  </a:lnTo>
                  <a:lnTo>
                    <a:pt x="32" y="90"/>
                  </a:lnTo>
                  <a:lnTo>
                    <a:pt x="24" y="86"/>
                  </a:lnTo>
                  <a:lnTo>
                    <a:pt x="18" y="80"/>
                  </a:lnTo>
                  <a:lnTo>
                    <a:pt x="12" y="74"/>
                  </a:lnTo>
                  <a:lnTo>
                    <a:pt x="8" y="66"/>
                  </a:lnTo>
                  <a:lnTo>
                    <a:pt x="6" y="58"/>
                  </a:lnTo>
                  <a:lnTo>
                    <a:pt x="4" y="48"/>
                  </a:lnTo>
                  <a:lnTo>
                    <a:pt x="4" y="48"/>
                  </a:lnTo>
                  <a:lnTo>
                    <a:pt x="6" y="40"/>
                  </a:lnTo>
                  <a:lnTo>
                    <a:pt x="8" y="32"/>
                  </a:lnTo>
                  <a:lnTo>
                    <a:pt x="12" y="24"/>
                  </a:lnTo>
                  <a:lnTo>
                    <a:pt x="18" y="18"/>
                  </a:lnTo>
                  <a:lnTo>
                    <a:pt x="24" y="12"/>
                  </a:lnTo>
                  <a:lnTo>
                    <a:pt x="32" y="8"/>
                  </a:lnTo>
                  <a:lnTo>
                    <a:pt x="40" y="6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58" y="6"/>
                  </a:lnTo>
                  <a:lnTo>
                    <a:pt x="66" y="8"/>
                  </a:lnTo>
                  <a:lnTo>
                    <a:pt x="74" y="12"/>
                  </a:lnTo>
                  <a:lnTo>
                    <a:pt x="80" y="18"/>
                  </a:lnTo>
                  <a:lnTo>
                    <a:pt x="86" y="24"/>
                  </a:lnTo>
                  <a:lnTo>
                    <a:pt x="90" y="32"/>
                  </a:lnTo>
                  <a:lnTo>
                    <a:pt x="92" y="40"/>
                  </a:lnTo>
                  <a:lnTo>
                    <a:pt x="92" y="48"/>
                  </a:lnTo>
                  <a:lnTo>
                    <a:pt x="92" y="48"/>
                  </a:lnTo>
                  <a:lnTo>
                    <a:pt x="92" y="58"/>
                  </a:lnTo>
                  <a:lnTo>
                    <a:pt x="90" y="66"/>
                  </a:lnTo>
                  <a:lnTo>
                    <a:pt x="86" y="74"/>
                  </a:lnTo>
                  <a:lnTo>
                    <a:pt x="80" y="80"/>
                  </a:lnTo>
                  <a:lnTo>
                    <a:pt x="74" y="86"/>
                  </a:lnTo>
                  <a:lnTo>
                    <a:pt x="66" y="90"/>
                  </a:lnTo>
                  <a:lnTo>
                    <a:pt x="58" y="92"/>
                  </a:lnTo>
                  <a:lnTo>
                    <a:pt x="48" y="92"/>
                  </a:lnTo>
                  <a:lnTo>
                    <a:pt x="48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50" name="Freeform 2791"/>
            <p:cNvSpPr>
              <a:spLocks/>
            </p:cNvSpPr>
            <p:nvPr/>
          </p:nvSpPr>
          <p:spPr bwMode="auto">
            <a:xfrm>
              <a:off x="7508875" y="5659438"/>
              <a:ext cx="31750" cy="215900"/>
            </a:xfrm>
            <a:custGeom>
              <a:avLst/>
              <a:gdLst>
                <a:gd name="T0" fmla="*/ 14 w 20"/>
                <a:gd name="T1" fmla="*/ 10 h 136"/>
                <a:gd name="T2" fmla="*/ 4 w 20"/>
                <a:gd name="T3" fmla="*/ 2 h 136"/>
                <a:gd name="T4" fmla="*/ 4 w 20"/>
                <a:gd name="T5" fmla="*/ 2 h 136"/>
                <a:gd name="T6" fmla="*/ 2 w 20"/>
                <a:gd name="T7" fmla="*/ 0 h 136"/>
                <a:gd name="T8" fmla="*/ 2 w 20"/>
                <a:gd name="T9" fmla="*/ 2 h 136"/>
                <a:gd name="T10" fmla="*/ 2 w 20"/>
                <a:gd name="T11" fmla="*/ 2 h 136"/>
                <a:gd name="T12" fmla="*/ 0 w 20"/>
                <a:gd name="T13" fmla="*/ 4 h 136"/>
                <a:gd name="T14" fmla="*/ 2 w 20"/>
                <a:gd name="T15" fmla="*/ 4 h 136"/>
                <a:gd name="T16" fmla="*/ 10 w 20"/>
                <a:gd name="T17" fmla="*/ 14 h 136"/>
                <a:gd name="T18" fmla="*/ 10 w 20"/>
                <a:gd name="T19" fmla="*/ 14 h 136"/>
                <a:gd name="T20" fmla="*/ 14 w 20"/>
                <a:gd name="T21" fmla="*/ 20 h 136"/>
                <a:gd name="T22" fmla="*/ 16 w 20"/>
                <a:gd name="T23" fmla="*/ 28 h 136"/>
                <a:gd name="T24" fmla="*/ 16 w 20"/>
                <a:gd name="T25" fmla="*/ 126 h 136"/>
                <a:gd name="T26" fmla="*/ 16 w 20"/>
                <a:gd name="T27" fmla="*/ 126 h 136"/>
                <a:gd name="T28" fmla="*/ 16 w 20"/>
                <a:gd name="T29" fmla="*/ 130 h 136"/>
                <a:gd name="T30" fmla="*/ 12 w 20"/>
                <a:gd name="T31" fmla="*/ 132 h 136"/>
                <a:gd name="T32" fmla="*/ 10 w 20"/>
                <a:gd name="T33" fmla="*/ 132 h 136"/>
                <a:gd name="T34" fmla="*/ 10 w 20"/>
                <a:gd name="T35" fmla="*/ 132 h 136"/>
                <a:gd name="T36" fmla="*/ 8 w 20"/>
                <a:gd name="T37" fmla="*/ 132 h 136"/>
                <a:gd name="T38" fmla="*/ 8 w 20"/>
                <a:gd name="T39" fmla="*/ 134 h 136"/>
                <a:gd name="T40" fmla="*/ 8 w 20"/>
                <a:gd name="T41" fmla="*/ 134 h 136"/>
                <a:gd name="T42" fmla="*/ 8 w 20"/>
                <a:gd name="T43" fmla="*/ 136 h 136"/>
                <a:gd name="T44" fmla="*/ 10 w 20"/>
                <a:gd name="T45" fmla="*/ 136 h 136"/>
                <a:gd name="T46" fmla="*/ 12 w 20"/>
                <a:gd name="T47" fmla="*/ 136 h 136"/>
                <a:gd name="T48" fmla="*/ 12 w 20"/>
                <a:gd name="T49" fmla="*/ 136 h 136"/>
                <a:gd name="T50" fmla="*/ 16 w 20"/>
                <a:gd name="T51" fmla="*/ 136 h 136"/>
                <a:gd name="T52" fmla="*/ 18 w 20"/>
                <a:gd name="T53" fmla="*/ 134 h 136"/>
                <a:gd name="T54" fmla="*/ 20 w 20"/>
                <a:gd name="T55" fmla="*/ 130 h 136"/>
                <a:gd name="T56" fmla="*/ 20 w 20"/>
                <a:gd name="T57" fmla="*/ 126 h 136"/>
                <a:gd name="T58" fmla="*/ 20 w 20"/>
                <a:gd name="T59" fmla="*/ 28 h 136"/>
                <a:gd name="T60" fmla="*/ 20 w 20"/>
                <a:gd name="T61" fmla="*/ 28 h 136"/>
                <a:gd name="T62" fmla="*/ 18 w 20"/>
                <a:gd name="T63" fmla="*/ 18 h 136"/>
                <a:gd name="T64" fmla="*/ 14 w 20"/>
                <a:gd name="T65" fmla="*/ 10 h 136"/>
                <a:gd name="T66" fmla="*/ 14 w 20"/>
                <a:gd name="T67" fmla="*/ 1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" h="136">
                  <a:moveTo>
                    <a:pt x="14" y="10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4" y="20"/>
                  </a:lnTo>
                  <a:lnTo>
                    <a:pt x="16" y="28"/>
                  </a:lnTo>
                  <a:lnTo>
                    <a:pt x="16" y="126"/>
                  </a:lnTo>
                  <a:lnTo>
                    <a:pt x="16" y="126"/>
                  </a:lnTo>
                  <a:lnTo>
                    <a:pt x="16" y="130"/>
                  </a:lnTo>
                  <a:lnTo>
                    <a:pt x="12" y="132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8" y="132"/>
                  </a:lnTo>
                  <a:lnTo>
                    <a:pt x="8" y="134"/>
                  </a:lnTo>
                  <a:lnTo>
                    <a:pt x="8" y="134"/>
                  </a:lnTo>
                  <a:lnTo>
                    <a:pt x="8" y="136"/>
                  </a:lnTo>
                  <a:lnTo>
                    <a:pt x="10" y="136"/>
                  </a:lnTo>
                  <a:lnTo>
                    <a:pt x="12" y="136"/>
                  </a:lnTo>
                  <a:lnTo>
                    <a:pt x="12" y="136"/>
                  </a:lnTo>
                  <a:lnTo>
                    <a:pt x="16" y="136"/>
                  </a:lnTo>
                  <a:lnTo>
                    <a:pt x="18" y="134"/>
                  </a:lnTo>
                  <a:lnTo>
                    <a:pt x="20" y="130"/>
                  </a:lnTo>
                  <a:lnTo>
                    <a:pt x="20" y="126"/>
                  </a:lnTo>
                  <a:lnTo>
                    <a:pt x="20" y="28"/>
                  </a:lnTo>
                  <a:lnTo>
                    <a:pt x="20" y="28"/>
                  </a:lnTo>
                  <a:lnTo>
                    <a:pt x="18" y="18"/>
                  </a:lnTo>
                  <a:lnTo>
                    <a:pt x="14" y="10"/>
                  </a:lnTo>
                  <a:lnTo>
                    <a:pt x="1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51" name="Freeform 2792"/>
            <p:cNvSpPr>
              <a:spLocks/>
            </p:cNvSpPr>
            <p:nvPr/>
          </p:nvSpPr>
          <p:spPr bwMode="auto">
            <a:xfrm>
              <a:off x="7378700" y="5821363"/>
              <a:ext cx="50800" cy="50800"/>
            </a:xfrm>
            <a:custGeom>
              <a:avLst/>
              <a:gdLst>
                <a:gd name="T0" fmla="*/ 32 w 32"/>
                <a:gd name="T1" fmla="*/ 28 h 32"/>
                <a:gd name="T2" fmla="*/ 4 w 32"/>
                <a:gd name="T3" fmla="*/ 0 h 32"/>
                <a:gd name="T4" fmla="*/ 4 w 32"/>
                <a:gd name="T5" fmla="*/ 0 h 32"/>
                <a:gd name="T6" fmla="*/ 2 w 32"/>
                <a:gd name="T7" fmla="*/ 0 h 32"/>
                <a:gd name="T8" fmla="*/ 0 w 32"/>
                <a:gd name="T9" fmla="*/ 0 h 32"/>
                <a:gd name="T10" fmla="*/ 0 w 32"/>
                <a:gd name="T11" fmla="*/ 0 h 32"/>
                <a:gd name="T12" fmla="*/ 0 w 32"/>
                <a:gd name="T13" fmla="*/ 2 h 32"/>
                <a:gd name="T14" fmla="*/ 0 w 32"/>
                <a:gd name="T15" fmla="*/ 4 h 32"/>
                <a:gd name="T16" fmla="*/ 28 w 32"/>
                <a:gd name="T17" fmla="*/ 32 h 32"/>
                <a:gd name="T18" fmla="*/ 28 w 32"/>
                <a:gd name="T19" fmla="*/ 32 h 32"/>
                <a:gd name="T20" fmla="*/ 30 w 32"/>
                <a:gd name="T21" fmla="*/ 32 h 32"/>
                <a:gd name="T22" fmla="*/ 30 w 32"/>
                <a:gd name="T23" fmla="*/ 32 h 32"/>
                <a:gd name="T24" fmla="*/ 32 w 32"/>
                <a:gd name="T25" fmla="*/ 32 h 32"/>
                <a:gd name="T26" fmla="*/ 32 w 32"/>
                <a:gd name="T27" fmla="*/ 32 h 32"/>
                <a:gd name="T28" fmla="*/ 32 w 32"/>
                <a:gd name="T29" fmla="*/ 30 h 32"/>
                <a:gd name="T30" fmla="*/ 32 w 32"/>
                <a:gd name="T31" fmla="*/ 28 h 32"/>
                <a:gd name="T32" fmla="*/ 32 w 32"/>
                <a:gd name="T33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32">
                  <a:moveTo>
                    <a:pt x="32" y="28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30" y="32"/>
                  </a:lnTo>
                  <a:lnTo>
                    <a:pt x="30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2" y="30"/>
                  </a:lnTo>
                  <a:lnTo>
                    <a:pt x="32" y="28"/>
                  </a:lnTo>
                  <a:lnTo>
                    <a:pt x="32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52" name="Freeform 2793"/>
            <p:cNvSpPr>
              <a:spLocks/>
            </p:cNvSpPr>
            <p:nvPr/>
          </p:nvSpPr>
          <p:spPr bwMode="auto">
            <a:xfrm>
              <a:off x="7435850" y="5878513"/>
              <a:ext cx="53975" cy="53975"/>
            </a:xfrm>
            <a:custGeom>
              <a:avLst/>
              <a:gdLst>
                <a:gd name="T0" fmla="*/ 32 w 34"/>
                <a:gd name="T1" fmla="*/ 30 h 34"/>
                <a:gd name="T2" fmla="*/ 4 w 34"/>
                <a:gd name="T3" fmla="*/ 0 h 34"/>
                <a:gd name="T4" fmla="*/ 4 w 34"/>
                <a:gd name="T5" fmla="*/ 0 h 34"/>
                <a:gd name="T6" fmla="*/ 2 w 34"/>
                <a:gd name="T7" fmla="*/ 0 h 34"/>
                <a:gd name="T8" fmla="*/ 0 w 34"/>
                <a:gd name="T9" fmla="*/ 0 h 34"/>
                <a:gd name="T10" fmla="*/ 0 w 34"/>
                <a:gd name="T11" fmla="*/ 0 h 34"/>
                <a:gd name="T12" fmla="*/ 0 w 34"/>
                <a:gd name="T13" fmla="*/ 2 h 34"/>
                <a:gd name="T14" fmla="*/ 0 w 34"/>
                <a:gd name="T15" fmla="*/ 4 h 34"/>
                <a:gd name="T16" fmla="*/ 30 w 34"/>
                <a:gd name="T17" fmla="*/ 32 h 34"/>
                <a:gd name="T18" fmla="*/ 30 w 34"/>
                <a:gd name="T19" fmla="*/ 32 h 34"/>
                <a:gd name="T20" fmla="*/ 30 w 34"/>
                <a:gd name="T21" fmla="*/ 34 h 34"/>
                <a:gd name="T22" fmla="*/ 30 w 34"/>
                <a:gd name="T23" fmla="*/ 34 h 34"/>
                <a:gd name="T24" fmla="*/ 32 w 34"/>
                <a:gd name="T25" fmla="*/ 32 h 34"/>
                <a:gd name="T26" fmla="*/ 32 w 34"/>
                <a:gd name="T27" fmla="*/ 32 h 34"/>
                <a:gd name="T28" fmla="*/ 34 w 34"/>
                <a:gd name="T29" fmla="*/ 30 h 34"/>
                <a:gd name="T30" fmla="*/ 32 w 34"/>
                <a:gd name="T31" fmla="*/ 30 h 34"/>
                <a:gd name="T32" fmla="*/ 32 w 34"/>
                <a:gd name="T3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34">
                  <a:moveTo>
                    <a:pt x="32" y="3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30" y="32"/>
                  </a:lnTo>
                  <a:lnTo>
                    <a:pt x="30" y="32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4" y="30"/>
                  </a:lnTo>
                  <a:lnTo>
                    <a:pt x="32" y="30"/>
                  </a:lnTo>
                  <a:lnTo>
                    <a:pt x="3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53" name="Freeform 2794"/>
            <p:cNvSpPr>
              <a:spLocks noEditPoints="1"/>
            </p:cNvSpPr>
            <p:nvPr/>
          </p:nvSpPr>
          <p:spPr bwMode="auto">
            <a:xfrm>
              <a:off x="7356475" y="5799138"/>
              <a:ext cx="155575" cy="155575"/>
            </a:xfrm>
            <a:custGeom>
              <a:avLst/>
              <a:gdLst>
                <a:gd name="T0" fmla="*/ 50 w 98"/>
                <a:gd name="T1" fmla="*/ 0 h 98"/>
                <a:gd name="T2" fmla="*/ 30 w 98"/>
                <a:gd name="T3" fmla="*/ 4 h 98"/>
                <a:gd name="T4" fmla="*/ 16 w 98"/>
                <a:gd name="T5" fmla="*/ 14 h 98"/>
                <a:gd name="T6" fmla="*/ 4 w 98"/>
                <a:gd name="T7" fmla="*/ 30 h 98"/>
                <a:gd name="T8" fmla="*/ 0 w 98"/>
                <a:gd name="T9" fmla="*/ 48 h 98"/>
                <a:gd name="T10" fmla="*/ 2 w 98"/>
                <a:gd name="T11" fmla="*/ 58 h 98"/>
                <a:gd name="T12" fmla="*/ 10 w 98"/>
                <a:gd name="T13" fmla="*/ 76 h 98"/>
                <a:gd name="T14" fmla="*/ 22 w 98"/>
                <a:gd name="T15" fmla="*/ 88 h 98"/>
                <a:gd name="T16" fmla="*/ 40 w 98"/>
                <a:gd name="T17" fmla="*/ 96 h 98"/>
                <a:gd name="T18" fmla="*/ 50 w 98"/>
                <a:gd name="T19" fmla="*/ 98 h 98"/>
                <a:gd name="T20" fmla="*/ 68 w 98"/>
                <a:gd name="T21" fmla="*/ 94 h 98"/>
                <a:gd name="T22" fmla="*/ 84 w 98"/>
                <a:gd name="T23" fmla="*/ 82 h 98"/>
                <a:gd name="T24" fmla="*/ 94 w 98"/>
                <a:gd name="T25" fmla="*/ 68 h 98"/>
                <a:gd name="T26" fmla="*/ 98 w 98"/>
                <a:gd name="T27" fmla="*/ 48 h 98"/>
                <a:gd name="T28" fmla="*/ 96 w 98"/>
                <a:gd name="T29" fmla="*/ 38 h 98"/>
                <a:gd name="T30" fmla="*/ 90 w 98"/>
                <a:gd name="T31" fmla="*/ 22 h 98"/>
                <a:gd name="T32" fmla="*/ 76 w 98"/>
                <a:gd name="T33" fmla="*/ 8 h 98"/>
                <a:gd name="T34" fmla="*/ 60 w 98"/>
                <a:gd name="T35" fmla="*/ 0 h 98"/>
                <a:gd name="T36" fmla="*/ 50 w 98"/>
                <a:gd name="T37" fmla="*/ 0 h 98"/>
                <a:gd name="T38" fmla="*/ 50 w 98"/>
                <a:gd name="T39" fmla="*/ 92 h 98"/>
                <a:gd name="T40" fmla="*/ 32 w 98"/>
                <a:gd name="T41" fmla="*/ 90 h 98"/>
                <a:gd name="T42" fmla="*/ 18 w 98"/>
                <a:gd name="T43" fmla="*/ 80 h 98"/>
                <a:gd name="T44" fmla="*/ 8 w 98"/>
                <a:gd name="T45" fmla="*/ 66 h 98"/>
                <a:gd name="T46" fmla="*/ 6 w 98"/>
                <a:gd name="T47" fmla="*/ 48 h 98"/>
                <a:gd name="T48" fmla="*/ 6 w 98"/>
                <a:gd name="T49" fmla="*/ 40 h 98"/>
                <a:gd name="T50" fmla="*/ 12 w 98"/>
                <a:gd name="T51" fmla="*/ 24 h 98"/>
                <a:gd name="T52" fmla="*/ 24 w 98"/>
                <a:gd name="T53" fmla="*/ 12 h 98"/>
                <a:gd name="T54" fmla="*/ 40 w 98"/>
                <a:gd name="T55" fmla="*/ 6 h 98"/>
                <a:gd name="T56" fmla="*/ 50 w 98"/>
                <a:gd name="T57" fmla="*/ 4 h 98"/>
                <a:gd name="T58" fmla="*/ 66 w 98"/>
                <a:gd name="T59" fmla="*/ 8 h 98"/>
                <a:gd name="T60" fmla="*/ 80 w 98"/>
                <a:gd name="T61" fmla="*/ 18 h 98"/>
                <a:gd name="T62" fmla="*/ 90 w 98"/>
                <a:gd name="T63" fmla="*/ 32 h 98"/>
                <a:gd name="T64" fmla="*/ 94 w 98"/>
                <a:gd name="T65" fmla="*/ 48 h 98"/>
                <a:gd name="T66" fmla="*/ 92 w 98"/>
                <a:gd name="T67" fmla="*/ 58 h 98"/>
                <a:gd name="T68" fmla="*/ 86 w 98"/>
                <a:gd name="T69" fmla="*/ 74 h 98"/>
                <a:gd name="T70" fmla="*/ 74 w 98"/>
                <a:gd name="T71" fmla="*/ 86 h 98"/>
                <a:gd name="T72" fmla="*/ 58 w 98"/>
                <a:gd name="T73" fmla="*/ 92 h 98"/>
                <a:gd name="T74" fmla="*/ 50 w 98"/>
                <a:gd name="T75" fmla="*/ 9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8" h="98">
                  <a:moveTo>
                    <a:pt x="50" y="0"/>
                  </a:moveTo>
                  <a:lnTo>
                    <a:pt x="50" y="0"/>
                  </a:lnTo>
                  <a:lnTo>
                    <a:pt x="40" y="0"/>
                  </a:lnTo>
                  <a:lnTo>
                    <a:pt x="30" y="4"/>
                  </a:lnTo>
                  <a:lnTo>
                    <a:pt x="22" y="8"/>
                  </a:lnTo>
                  <a:lnTo>
                    <a:pt x="16" y="14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3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2" y="58"/>
                  </a:lnTo>
                  <a:lnTo>
                    <a:pt x="4" y="68"/>
                  </a:lnTo>
                  <a:lnTo>
                    <a:pt x="10" y="76"/>
                  </a:lnTo>
                  <a:lnTo>
                    <a:pt x="16" y="82"/>
                  </a:lnTo>
                  <a:lnTo>
                    <a:pt x="22" y="88"/>
                  </a:lnTo>
                  <a:lnTo>
                    <a:pt x="30" y="94"/>
                  </a:lnTo>
                  <a:lnTo>
                    <a:pt x="40" y="96"/>
                  </a:lnTo>
                  <a:lnTo>
                    <a:pt x="50" y="98"/>
                  </a:lnTo>
                  <a:lnTo>
                    <a:pt x="50" y="98"/>
                  </a:lnTo>
                  <a:lnTo>
                    <a:pt x="60" y="96"/>
                  </a:lnTo>
                  <a:lnTo>
                    <a:pt x="68" y="94"/>
                  </a:lnTo>
                  <a:lnTo>
                    <a:pt x="76" y="88"/>
                  </a:lnTo>
                  <a:lnTo>
                    <a:pt x="84" y="82"/>
                  </a:lnTo>
                  <a:lnTo>
                    <a:pt x="90" y="76"/>
                  </a:lnTo>
                  <a:lnTo>
                    <a:pt x="94" y="68"/>
                  </a:lnTo>
                  <a:lnTo>
                    <a:pt x="96" y="58"/>
                  </a:lnTo>
                  <a:lnTo>
                    <a:pt x="98" y="48"/>
                  </a:lnTo>
                  <a:lnTo>
                    <a:pt x="98" y="48"/>
                  </a:lnTo>
                  <a:lnTo>
                    <a:pt x="96" y="38"/>
                  </a:lnTo>
                  <a:lnTo>
                    <a:pt x="94" y="30"/>
                  </a:lnTo>
                  <a:lnTo>
                    <a:pt x="90" y="22"/>
                  </a:lnTo>
                  <a:lnTo>
                    <a:pt x="84" y="14"/>
                  </a:lnTo>
                  <a:lnTo>
                    <a:pt x="76" y="8"/>
                  </a:lnTo>
                  <a:lnTo>
                    <a:pt x="68" y="4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50" y="0"/>
                  </a:lnTo>
                  <a:close/>
                  <a:moveTo>
                    <a:pt x="50" y="92"/>
                  </a:moveTo>
                  <a:lnTo>
                    <a:pt x="50" y="92"/>
                  </a:lnTo>
                  <a:lnTo>
                    <a:pt x="40" y="92"/>
                  </a:lnTo>
                  <a:lnTo>
                    <a:pt x="32" y="90"/>
                  </a:lnTo>
                  <a:lnTo>
                    <a:pt x="24" y="86"/>
                  </a:lnTo>
                  <a:lnTo>
                    <a:pt x="18" y="80"/>
                  </a:lnTo>
                  <a:lnTo>
                    <a:pt x="12" y="74"/>
                  </a:lnTo>
                  <a:lnTo>
                    <a:pt x="8" y="66"/>
                  </a:lnTo>
                  <a:lnTo>
                    <a:pt x="6" y="5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40"/>
                  </a:lnTo>
                  <a:lnTo>
                    <a:pt x="8" y="32"/>
                  </a:lnTo>
                  <a:lnTo>
                    <a:pt x="12" y="24"/>
                  </a:lnTo>
                  <a:lnTo>
                    <a:pt x="18" y="18"/>
                  </a:lnTo>
                  <a:lnTo>
                    <a:pt x="24" y="12"/>
                  </a:lnTo>
                  <a:lnTo>
                    <a:pt x="32" y="8"/>
                  </a:lnTo>
                  <a:lnTo>
                    <a:pt x="40" y="6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8" y="6"/>
                  </a:lnTo>
                  <a:lnTo>
                    <a:pt x="66" y="8"/>
                  </a:lnTo>
                  <a:lnTo>
                    <a:pt x="74" y="12"/>
                  </a:lnTo>
                  <a:lnTo>
                    <a:pt x="80" y="18"/>
                  </a:lnTo>
                  <a:lnTo>
                    <a:pt x="86" y="24"/>
                  </a:lnTo>
                  <a:lnTo>
                    <a:pt x="90" y="32"/>
                  </a:lnTo>
                  <a:lnTo>
                    <a:pt x="92" y="40"/>
                  </a:lnTo>
                  <a:lnTo>
                    <a:pt x="94" y="48"/>
                  </a:lnTo>
                  <a:lnTo>
                    <a:pt x="94" y="48"/>
                  </a:lnTo>
                  <a:lnTo>
                    <a:pt x="92" y="58"/>
                  </a:lnTo>
                  <a:lnTo>
                    <a:pt x="90" y="66"/>
                  </a:lnTo>
                  <a:lnTo>
                    <a:pt x="86" y="74"/>
                  </a:lnTo>
                  <a:lnTo>
                    <a:pt x="80" y="80"/>
                  </a:lnTo>
                  <a:lnTo>
                    <a:pt x="74" y="86"/>
                  </a:lnTo>
                  <a:lnTo>
                    <a:pt x="66" y="90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50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54" name="Freeform 2795"/>
            <p:cNvSpPr>
              <a:spLocks noEditPoints="1"/>
            </p:cNvSpPr>
            <p:nvPr/>
          </p:nvSpPr>
          <p:spPr bwMode="auto">
            <a:xfrm>
              <a:off x="7118350" y="5783263"/>
              <a:ext cx="406400" cy="184150"/>
            </a:xfrm>
            <a:custGeom>
              <a:avLst/>
              <a:gdLst>
                <a:gd name="T0" fmla="*/ 188 w 256"/>
                <a:gd name="T1" fmla="*/ 2 h 116"/>
                <a:gd name="T2" fmla="*/ 160 w 256"/>
                <a:gd name="T3" fmla="*/ 16 h 116"/>
                <a:gd name="T4" fmla="*/ 144 w 256"/>
                <a:gd name="T5" fmla="*/ 42 h 116"/>
                <a:gd name="T6" fmla="*/ 114 w 256"/>
                <a:gd name="T7" fmla="*/ 52 h 116"/>
                <a:gd name="T8" fmla="*/ 102 w 256"/>
                <a:gd name="T9" fmla="*/ 24 h 116"/>
                <a:gd name="T10" fmla="*/ 78 w 256"/>
                <a:gd name="T11" fmla="*/ 4 h 116"/>
                <a:gd name="T12" fmla="*/ 56 w 256"/>
                <a:gd name="T13" fmla="*/ 0 h 116"/>
                <a:gd name="T14" fmla="*/ 24 w 256"/>
                <a:gd name="T15" fmla="*/ 10 h 116"/>
                <a:gd name="T16" fmla="*/ 4 w 256"/>
                <a:gd name="T17" fmla="*/ 36 h 116"/>
                <a:gd name="T18" fmla="*/ 0 w 256"/>
                <a:gd name="T19" fmla="*/ 58 h 116"/>
                <a:gd name="T20" fmla="*/ 10 w 256"/>
                <a:gd name="T21" fmla="*/ 90 h 116"/>
                <a:gd name="T22" fmla="*/ 34 w 256"/>
                <a:gd name="T23" fmla="*/ 110 h 116"/>
                <a:gd name="T24" fmla="*/ 56 w 256"/>
                <a:gd name="T25" fmla="*/ 116 h 116"/>
                <a:gd name="T26" fmla="*/ 86 w 256"/>
                <a:gd name="T27" fmla="*/ 106 h 116"/>
                <a:gd name="T28" fmla="*/ 108 w 256"/>
                <a:gd name="T29" fmla="*/ 86 h 116"/>
                <a:gd name="T30" fmla="*/ 142 w 256"/>
                <a:gd name="T31" fmla="*/ 66 h 116"/>
                <a:gd name="T32" fmla="*/ 148 w 256"/>
                <a:gd name="T33" fmla="*/ 86 h 116"/>
                <a:gd name="T34" fmla="*/ 170 w 256"/>
                <a:gd name="T35" fmla="*/ 108 h 116"/>
                <a:gd name="T36" fmla="*/ 200 w 256"/>
                <a:gd name="T37" fmla="*/ 116 h 116"/>
                <a:gd name="T38" fmla="*/ 222 w 256"/>
                <a:gd name="T39" fmla="*/ 110 h 116"/>
                <a:gd name="T40" fmla="*/ 246 w 256"/>
                <a:gd name="T41" fmla="*/ 90 h 116"/>
                <a:gd name="T42" fmla="*/ 256 w 256"/>
                <a:gd name="T43" fmla="*/ 58 h 116"/>
                <a:gd name="T44" fmla="*/ 252 w 256"/>
                <a:gd name="T45" fmla="*/ 36 h 116"/>
                <a:gd name="T46" fmla="*/ 232 w 256"/>
                <a:gd name="T47" fmla="*/ 10 h 116"/>
                <a:gd name="T48" fmla="*/ 200 w 256"/>
                <a:gd name="T49" fmla="*/ 0 h 116"/>
                <a:gd name="T50" fmla="*/ 200 w 256"/>
                <a:gd name="T51" fmla="*/ 110 h 116"/>
                <a:gd name="T52" fmla="*/ 172 w 256"/>
                <a:gd name="T53" fmla="*/ 102 h 116"/>
                <a:gd name="T54" fmla="*/ 152 w 256"/>
                <a:gd name="T55" fmla="*/ 82 h 116"/>
                <a:gd name="T56" fmla="*/ 146 w 256"/>
                <a:gd name="T57" fmla="*/ 62 h 116"/>
                <a:gd name="T58" fmla="*/ 112 w 256"/>
                <a:gd name="T59" fmla="*/ 60 h 116"/>
                <a:gd name="T60" fmla="*/ 108 w 256"/>
                <a:gd name="T61" fmla="*/ 72 h 116"/>
                <a:gd name="T62" fmla="*/ 92 w 256"/>
                <a:gd name="T63" fmla="*/ 98 h 116"/>
                <a:gd name="T64" fmla="*/ 66 w 256"/>
                <a:gd name="T65" fmla="*/ 110 h 116"/>
                <a:gd name="T66" fmla="*/ 46 w 256"/>
                <a:gd name="T67" fmla="*/ 110 h 116"/>
                <a:gd name="T68" fmla="*/ 20 w 256"/>
                <a:gd name="T69" fmla="*/ 96 h 116"/>
                <a:gd name="T70" fmla="*/ 4 w 256"/>
                <a:gd name="T71" fmla="*/ 68 h 116"/>
                <a:gd name="T72" fmla="*/ 4 w 256"/>
                <a:gd name="T73" fmla="*/ 48 h 116"/>
                <a:gd name="T74" fmla="*/ 20 w 256"/>
                <a:gd name="T75" fmla="*/ 20 h 116"/>
                <a:gd name="T76" fmla="*/ 46 w 256"/>
                <a:gd name="T77" fmla="*/ 6 h 116"/>
                <a:gd name="T78" fmla="*/ 66 w 256"/>
                <a:gd name="T79" fmla="*/ 6 h 116"/>
                <a:gd name="T80" fmla="*/ 92 w 256"/>
                <a:gd name="T81" fmla="*/ 20 h 116"/>
                <a:gd name="T82" fmla="*/ 108 w 256"/>
                <a:gd name="T83" fmla="*/ 44 h 116"/>
                <a:gd name="T84" fmla="*/ 110 w 256"/>
                <a:gd name="T85" fmla="*/ 56 h 116"/>
                <a:gd name="T86" fmla="*/ 144 w 256"/>
                <a:gd name="T87" fmla="*/ 56 h 116"/>
                <a:gd name="T88" fmla="*/ 146 w 256"/>
                <a:gd name="T89" fmla="*/ 54 h 116"/>
                <a:gd name="T90" fmla="*/ 156 w 256"/>
                <a:gd name="T91" fmla="*/ 26 h 116"/>
                <a:gd name="T92" fmla="*/ 180 w 256"/>
                <a:gd name="T93" fmla="*/ 8 h 116"/>
                <a:gd name="T94" fmla="*/ 200 w 256"/>
                <a:gd name="T95" fmla="*/ 4 h 116"/>
                <a:gd name="T96" fmla="*/ 228 w 256"/>
                <a:gd name="T97" fmla="*/ 14 h 116"/>
                <a:gd name="T98" fmla="*/ 248 w 256"/>
                <a:gd name="T99" fmla="*/ 38 h 116"/>
                <a:gd name="T100" fmla="*/ 252 w 256"/>
                <a:gd name="T101" fmla="*/ 58 h 116"/>
                <a:gd name="T102" fmla="*/ 244 w 256"/>
                <a:gd name="T103" fmla="*/ 88 h 116"/>
                <a:gd name="T104" fmla="*/ 220 w 256"/>
                <a:gd name="T105" fmla="*/ 106 h 116"/>
                <a:gd name="T106" fmla="*/ 200 w 256"/>
                <a:gd name="T107" fmla="*/ 11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6" h="116">
                  <a:moveTo>
                    <a:pt x="200" y="0"/>
                  </a:moveTo>
                  <a:lnTo>
                    <a:pt x="200" y="0"/>
                  </a:lnTo>
                  <a:lnTo>
                    <a:pt x="188" y="2"/>
                  </a:lnTo>
                  <a:lnTo>
                    <a:pt x="178" y="4"/>
                  </a:lnTo>
                  <a:lnTo>
                    <a:pt x="170" y="10"/>
                  </a:lnTo>
                  <a:lnTo>
                    <a:pt x="160" y="16"/>
                  </a:lnTo>
                  <a:lnTo>
                    <a:pt x="154" y="24"/>
                  </a:lnTo>
                  <a:lnTo>
                    <a:pt x="148" y="32"/>
                  </a:lnTo>
                  <a:lnTo>
                    <a:pt x="144" y="42"/>
                  </a:lnTo>
                  <a:lnTo>
                    <a:pt x="142" y="52"/>
                  </a:lnTo>
                  <a:lnTo>
                    <a:pt x="114" y="52"/>
                  </a:lnTo>
                  <a:lnTo>
                    <a:pt x="114" y="52"/>
                  </a:lnTo>
                  <a:lnTo>
                    <a:pt x="112" y="42"/>
                  </a:lnTo>
                  <a:lnTo>
                    <a:pt x="108" y="32"/>
                  </a:lnTo>
                  <a:lnTo>
                    <a:pt x="102" y="24"/>
                  </a:lnTo>
                  <a:lnTo>
                    <a:pt x="96" y="16"/>
                  </a:lnTo>
                  <a:lnTo>
                    <a:pt x="86" y="10"/>
                  </a:lnTo>
                  <a:lnTo>
                    <a:pt x="78" y="4"/>
                  </a:lnTo>
                  <a:lnTo>
                    <a:pt x="68" y="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46" y="2"/>
                  </a:lnTo>
                  <a:lnTo>
                    <a:pt x="34" y="6"/>
                  </a:lnTo>
                  <a:lnTo>
                    <a:pt x="24" y="10"/>
                  </a:lnTo>
                  <a:lnTo>
                    <a:pt x="16" y="18"/>
                  </a:lnTo>
                  <a:lnTo>
                    <a:pt x="10" y="26"/>
                  </a:lnTo>
                  <a:lnTo>
                    <a:pt x="4" y="36"/>
                  </a:lnTo>
                  <a:lnTo>
                    <a:pt x="0" y="46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0" y="70"/>
                  </a:lnTo>
                  <a:lnTo>
                    <a:pt x="4" y="80"/>
                  </a:lnTo>
                  <a:lnTo>
                    <a:pt x="10" y="90"/>
                  </a:lnTo>
                  <a:lnTo>
                    <a:pt x="16" y="98"/>
                  </a:lnTo>
                  <a:lnTo>
                    <a:pt x="24" y="106"/>
                  </a:lnTo>
                  <a:lnTo>
                    <a:pt x="34" y="110"/>
                  </a:lnTo>
                  <a:lnTo>
                    <a:pt x="46" y="114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68" y="114"/>
                  </a:lnTo>
                  <a:lnTo>
                    <a:pt x="78" y="112"/>
                  </a:lnTo>
                  <a:lnTo>
                    <a:pt x="86" y="106"/>
                  </a:lnTo>
                  <a:lnTo>
                    <a:pt x="94" y="100"/>
                  </a:lnTo>
                  <a:lnTo>
                    <a:pt x="102" y="94"/>
                  </a:lnTo>
                  <a:lnTo>
                    <a:pt x="108" y="86"/>
                  </a:lnTo>
                  <a:lnTo>
                    <a:pt x="112" y="76"/>
                  </a:lnTo>
                  <a:lnTo>
                    <a:pt x="114" y="66"/>
                  </a:lnTo>
                  <a:lnTo>
                    <a:pt x="142" y="66"/>
                  </a:lnTo>
                  <a:lnTo>
                    <a:pt x="142" y="66"/>
                  </a:lnTo>
                  <a:lnTo>
                    <a:pt x="144" y="76"/>
                  </a:lnTo>
                  <a:lnTo>
                    <a:pt x="148" y="86"/>
                  </a:lnTo>
                  <a:lnTo>
                    <a:pt x="154" y="94"/>
                  </a:lnTo>
                  <a:lnTo>
                    <a:pt x="162" y="102"/>
                  </a:lnTo>
                  <a:lnTo>
                    <a:pt x="170" y="108"/>
                  </a:lnTo>
                  <a:lnTo>
                    <a:pt x="178" y="112"/>
                  </a:lnTo>
                  <a:lnTo>
                    <a:pt x="188" y="114"/>
                  </a:lnTo>
                  <a:lnTo>
                    <a:pt x="200" y="116"/>
                  </a:lnTo>
                  <a:lnTo>
                    <a:pt x="200" y="116"/>
                  </a:lnTo>
                  <a:lnTo>
                    <a:pt x="210" y="114"/>
                  </a:lnTo>
                  <a:lnTo>
                    <a:pt x="222" y="110"/>
                  </a:lnTo>
                  <a:lnTo>
                    <a:pt x="232" y="106"/>
                  </a:lnTo>
                  <a:lnTo>
                    <a:pt x="240" y="98"/>
                  </a:lnTo>
                  <a:lnTo>
                    <a:pt x="246" y="90"/>
                  </a:lnTo>
                  <a:lnTo>
                    <a:pt x="252" y="80"/>
                  </a:lnTo>
                  <a:lnTo>
                    <a:pt x="256" y="70"/>
                  </a:lnTo>
                  <a:lnTo>
                    <a:pt x="256" y="58"/>
                  </a:lnTo>
                  <a:lnTo>
                    <a:pt x="256" y="58"/>
                  </a:lnTo>
                  <a:lnTo>
                    <a:pt x="256" y="46"/>
                  </a:lnTo>
                  <a:lnTo>
                    <a:pt x="252" y="36"/>
                  </a:lnTo>
                  <a:lnTo>
                    <a:pt x="246" y="26"/>
                  </a:lnTo>
                  <a:lnTo>
                    <a:pt x="240" y="18"/>
                  </a:lnTo>
                  <a:lnTo>
                    <a:pt x="232" y="10"/>
                  </a:lnTo>
                  <a:lnTo>
                    <a:pt x="222" y="6"/>
                  </a:lnTo>
                  <a:lnTo>
                    <a:pt x="210" y="2"/>
                  </a:lnTo>
                  <a:lnTo>
                    <a:pt x="200" y="0"/>
                  </a:lnTo>
                  <a:lnTo>
                    <a:pt x="200" y="0"/>
                  </a:lnTo>
                  <a:close/>
                  <a:moveTo>
                    <a:pt x="200" y="110"/>
                  </a:moveTo>
                  <a:lnTo>
                    <a:pt x="200" y="110"/>
                  </a:lnTo>
                  <a:lnTo>
                    <a:pt x="190" y="110"/>
                  </a:lnTo>
                  <a:lnTo>
                    <a:pt x="180" y="108"/>
                  </a:lnTo>
                  <a:lnTo>
                    <a:pt x="172" y="102"/>
                  </a:lnTo>
                  <a:lnTo>
                    <a:pt x="164" y="98"/>
                  </a:lnTo>
                  <a:lnTo>
                    <a:pt x="158" y="90"/>
                  </a:lnTo>
                  <a:lnTo>
                    <a:pt x="152" y="82"/>
                  </a:lnTo>
                  <a:lnTo>
                    <a:pt x="148" y="72"/>
                  </a:lnTo>
                  <a:lnTo>
                    <a:pt x="146" y="62"/>
                  </a:lnTo>
                  <a:lnTo>
                    <a:pt x="146" y="62"/>
                  </a:lnTo>
                  <a:lnTo>
                    <a:pt x="144" y="60"/>
                  </a:lnTo>
                  <a:lnTo>
                    <a:pt x="112" y="60"/>
                  </a:lnTo>
                  <a:lnTo>
                    <a:pt x="112" y="60"/>
                  </a:lnTo>
                  <a:lnTo>
                    <a:pt x="110" y="62"/>
                  </a:lnTo>
                  <a:lnTo>
                    <a:pt x="110" y="62"/>
                  </a:lnTo>
                  <a:lnTo>
                    <a:pt x="108" y="72"/>
                  </a:lnTo>
                  <a:lnTo>
                    <a:pt x="104" y="82"/>
                  </a:lnTo>
                  <a:lnTo>
                    <a:pt x="98" y="90"/>
                  </a:lnTo>
                  <a:lnTo>
                    <a:pt x="92" y="98"/>
                  </a:lnTo>
                  <a:lnTo>
                    <a:pt x="84" y="102"/>
                  </a:lnTo>
                  <a:lnTo>
                    <a:pt x="76" y="108"/>
                  </a:lnTo>
                  <a:lnTo>
                    <a:pt x="66" y="110"/>
                  </a:lnTo>
                  <a:lnTo>
                    <a:pt x="56" y="110"/>
                  </a:lnTo>
                  <a:lnTo>
                    <a:pt x="56" y="110"/>
                  </a:lnTo>
                  <a:lnTo>
                    <a:pt x="46" y="110"/>
                  </a:lnTo>
                  <a:lnTo>
                    <a:pt x="36" y="106"/>
                  </a:lnTo>
                  <a:lnTo>
                    <a:pt x="26" y="102"/>
                  </a:lnTo>
                  <a:lnTo>
                    <a:pt x="20" y="96"/>
                  </a:lnTo>
                  <a:lnTo>
                    <a:pt x="12" y="88"/>
                  </a:lnTo>
                  <a:lnTo>
                    <a:pt x="8" y="78"/>
                  </a:lnTo>
                  <a:lnTo>
                    <a:pt x="4" y="6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48"/>
                  </a:lnTo>
                  <a:lnTo>
                    <a:pt x="8" y="38"/>
                  </a:lnTo>
                  <a:lnTo>
                    <a:pt x="12" y="28"/>
                  </a:lnTo>
                  <a:lnTo>
                    <a:pt x="20" y="20"/>
                  </a:lnTo>
                  <a:lnTo>
                    <a:pt x="26" y="14"/>
                  </a:lnTo>
                  <a:lnTo>
                    <a:pt x="36" y="10"/>
                  </a:lnTo>
                  <a:lnTo>
                    <a:pt x="46" y="6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66" y="6"/>
                  </a:lnTo>
                  <a:lnTo>
                    <a:pt x="76" y="8"/>
                  </a:lnTo>
                  <a:lnTo>
                    <a:pt x="86" y="14"/>
                  </a:lnTo>
                  <a:lnTo>
                    <a:pt x="92" y="20"/>
                  </a:lnTo>
                  <a:lnTo>
                    <a:pt x="100" y="26"/>
                  </a:lnTo>
                  <a:lnTo>
                    <a:pt x="104" y="36"/>
                  </a:lnTo>
                  <a:lnTo>
                    <a:pt x="108" y="44"/>
                  </a:lnTo>
                  <a:lnTo>
                    <a:pt x="110" y="54"/>
                  </a:lnTo>
                  <a:lnTo>
                    <a:pt x="110" y="54"/>
                  </a:lnTo>
                  <a:lnTo>
                    <a:pt x="110" y="56"/>
                  </a:lnTo>
                  <a:lnTo>
                    <a:pt x="112" y="56"/>
                  </a:lnTo>
                  <a:lnTo>
                    <a:pt x="144" y="56"/>
                  </a:lnTo>
                  <a:lnTo>
                    <a:pt x="144" y="56"/>
                  </a:lnTo>
                  <a:lnTo>
                    <a:pt x="146" y="56"/>
                  </a:lnTo>
                  <a:lnTo>
                    <a:pt x="146" y="54"/>
                  </a:lnTo>
                  <a:lnTo>
                    <a:pt x="146" y="54"/>
                  </a:lnTo>
                  <a:lnTo>
                    <a:pt x="148" y="44"/>
                  </a:lnTo>
                  <a:lnTo>
                    <a:pt x="152" y="36"/>
                  </a:lnTo>
                  <a:lnTo>
                    <a:pt x="156" y="26"/>
                  </a:lnTo>
                  <a:lnTo>
                    <a:pt x="164" y="20"/>
                  </a:lnTo>
                  <a:lnTo>
                    <a:pt x="170" y="14"/>
                  </a:lnTo>
                  <a:lnTo>
                    <a:pt x="180" y="8"/>
                  </a:lnTo>
                  <a:lnTo>
                    <a:pt x="190" y="6"/>
                  </a:lnTo>
                  <a:lnTo>
                    <a:pt x="200" y="4"/>
                  </a:lnTo>
                  <a:lnTo>
                    <a:pt x="200" y="4"/>
                  </a:lnTo>
                  <a:lnTo>
                    <a:pt x="210" y="6"/>
                  </a:lnTo>
                  <a:lnTo>
                    <a:pt x="220" y="10"/>
                  </a:lnTo>
                  <a:lnTo>
                    <a:pt x="228" y="14"/>
                  </a:lnTo>
                  <a:lnTo>
                    <a:pt x="236" y="20"/>
                  </a:lnTo>
                  <a:lnTo>
                    <a:pt x="244" y="28"/>
                  </a:lnTo>
                  <a:lnTo>
                    <a:pt x="248" y="38"/>
                  </a:lnTo>
                  <a:lnTo>
                    <a:pt x="252" y="48"/>
                  </a:lnTo>
                  <a:lnTo>
                    <a:pt x="252" y="58"/>
                  </a:lnTo>
                  <a:lnTo>
                    <a:pt x="252" y="58"/>
                  </a:lnTo>
                  <a:lnTo>
                    <a:pt x="252" y="68"/>
                  </a:lnTo>
                  <a:lnTo>
                    <a:pt x="248" y="78"/>
                  </a:lnTo>
                  <a:lnTo>
                    <a:pt x="244" y="88"/>
                  </a:lnTo>
                  <a:lnTo>
                    <a:pt x="236" y="96"/>
                  </a:lnTo>
                  <a:lnTo>
                    <a:pt x="228" y="102"/>
                  </a:lnTo>
                  <a:lnTo>
                    <a:pt x="220" y="106"/>
                  </a:lnTo>
                  <a:lnTo>
                    <a:pt x="210" y="110"/>
                  </a:lnTo>
                  <a:lnTo>
                    <a:pt x="200" y="110"/>
                  </a:lnTo>
                  <a:lnTo>
                    <a:pt x="200" y="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</p:grpSp>
      <p:sp>
        <p:nvSpPr>
          <p:cNvPr id="172" name="Frame 171"/>
          <p:cNvSpPr/>
          <p:nvPr/>
        </p:nvSpPr>
        <p:spPr>
          <a:xfrm>
            <a:off x="0" y="-28574"/>
            <a:ext cx="12192000" cy="6915149"/>
          </a:xfrm>
          <a:prstGeom prst="frame">
            <a:avLst>
              <a:gd name="adj1" fmla="val 14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E38933C-BFBD-4701-8593-063B40E1F409}"/>
              </a:ext>
            </a:extLst>
          </p:cNvPr>
          <p:cNvCxnSpPr/>
          <p:nvPr/>
        </p:nvCxnSpPr>
        <p:spPr>
          <a:xfrm flipH="1" flipV="1">
            <a:off x="395785" y="6482687"/>
            <a:ext cx="4999901" cy="347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5B3F794-9BD9-49A2-9130-04DDD229C965}"/>
              </a:ext>
            </a:extLst>
          </p:cNvPr>
          <p:cNvCxnSpPr/>
          <p:nvPr/>
        </p:nvCxnSpPr>
        <p:spPr>
          <a:xfrm flipH="1" flipV="1">
            <a:off x="6796314" y="6482687"/>
            <a:ext cx="4999901" cy="347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A6C7408B-3DD1-49A1-BA45-1FB08F95F355}"/>
              </a:ext>
            </a:extLst>
          </p:cNvPr>
          <p:cNvSpPr/>
          <p:nvPr/>
        </p:nvSpPr>
        <p:spPr>
          <a:xfrm>
            <a:off x="328031" y="6543408"/>
            <a:ext cx="2296059" cy="23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1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INNOVATION FACETS WORKSHOP</a:t>
            </a:r>
            <a:endParaRPr kumimoji="0" lang="en-US" sz="2800" b="0" i="0" u="none" strike="noStrike" kern="1200" cap="none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grpSp>
        <p:nvGrpSpPr>
          <p:cNvPr id="83" name="Group 82"/>
          <p:cNvGrpSpPr>
            <a:grpSpLocks noChangeAspect="1"/>
          </p:cNvGrpSpPr>
          <p:nvPr/>
        </p:nvGrpSpPr>
        <p:grpSpPr>
          <a:xfrm>
            <a:off x="1994379" y="2329882"/>
            <a:ext cx="382663" cy="548339"/>
            <a:chOff x="1444625" y="4684713"/>
            <a:chExt cx="307975" cy="441325"/>
          </a:xfrm>
          <a:solidFill>
            <a:schemeClr val="bg1"/>
          </a:solidFill>
        </p:grpSpPr>
        <p:sp>
          <p:nvSpPr>
            <p:cNvPr id="84" name="Freeform 1720"/>
            <p:cNvSpPr>
              <a:spLocks/>
            </p:cNvSpPr>
            <p:nvPr/>
          </p:nvSpPr>
          <p:spPr bwMode="auto">
            <a:xfrm>
              <a:off x="1444625" y="4684713"/>
              <a:ext cx="307975" cy="285750"/>
            </a:xfrm>
            <a:custGeom>
              <a:avLst/>
              <a:gdLst>
                <a:gd name="T0" fmla="*/ 98 w 194"/>
                <a:gd name="T1" fmla="*/ 0 h 180"/>
                <a:gd name="T2" fmla="*/ 60 w 194"/>
                <a:gd name="T3" fmla="*/ 8 h 180"/>
                <a:gd name="T4" fmla="*/ 28 w 194"/>
                <a:gd name="T5" fmla="*/ 30 h 180"/>
                <a:gd name="T6" fmla="*/ 8 w 194"/>
                <a:gd name="T7" fmla="*/ 60 h 180"/>
                <a:gd name="T8" fmla="*/ 0 w 194"/>
                <a:gd name="T9" fmla="*/ 98 h 180"/>
                <a:gd name="T10" fmla="*/ 0 w 194"/>
                <a:gd name="T11" fmla="*/ 110 h 180"/>
                <a:gd name="T12" fmla="*/ 6 w 194"/>
                <a:gd name="T13" fmla="*/ 134 h 180"/>
                <a:gd name="T14" fmla="*/ 18 w 194"/>
                <a:gd name="T15" fmla="*/ 154 h 180"/>
                <a:gd name="T16" fmla="*/ 34 w 194"/>
                <a:gd name="T17" fmla="*/ 172 h 180"/>
                <a:gd name="T18" fmla="*/ 42 w 194"/>
                <a:gd name="T19" fmla="*/ 180 h 180"/>
                <a:gd name="T20" fmla="*/ 46 w 194"/>
                <a:gd name="T21" fmla="*/ 178 h 180"/>
                <a:gd name="T22" fmla="*/ 46 w 194"/>
                <a:gd name="T23" fmla="*/ 176 h 180"/>
                <a:gd name="T24" fmla="*/ 46 w 194"/>
                <a:gd name="T25" fmla="*/ 176 h 180"/>
                <a:gd name="T26" fmla="*/ 28 w 194"/>
                <a:gd name="T27" fmla="*/ 160 h 180"/>
                <a:gd name="T28" fmla="*/ 14 w 194"/>
                <a:gd name="T29" fmla="*/ 142 h 180"/>
                <a:gd name="T30" fmla="*/ 6 w 194"/>
                <a:gd name="T31" fmla="*/ 120 h 180"/>
                <a:gd name="T32" fmla="*/ 4 w 194"/>
                <a:gd name="T33" fmla="*/ 98 h 180"/>
                <a:gd name="T34" fmla="*/ 6 w 194"/>
                <a:gd name="T35" fmla="*/ 80 h 180"/>
                <a:gd name="T36" fmla="*/ 20 w 194"/>
                <a:gd name="T37" fmla="*/ 46 h 180"/>
                <a:gd name="T38" fmla="*/ 46 w 194"/>
                <a:gd name="T39" fmla="*/ 20 h 180"/>
                <a:gd name="T40" fmla="*/ 78 w 194"/>
                <a:gd name="T41" fmla="*/ 6 h 180"/>
                <a:gd name="T42" fmla="*/ 98 w 194"/>
                <a:gd name="T43" fmla="*/ 6 h 180"/>
                <a:gd name="T44" fmla="*/ 134 w 194"/>
                <a:gd name="T45" fmla="*/ 12 h 180"/>
                <a:gd name="T46" fmla="*/ 162 w 194"/>
                <a:gd name="T47" fmla="*/ 32 h 180"/>
                <a:gd name="T48" fmla="*/ 182 w 194"/>
                <a:gd name="T49" fmla="*/ 62 h 180"/>
                <a:gd name="T50" fmla="*/ 190 w 194"/>
                <a:gd name="T51" fmla="*/ 98 h 180"/>
                <a:gd name="T52" fmla="*/ 190 w 194"/>
                <a:gd name="T53" fmla="*/ 110 h 180"/>
                <a:gd name="T54" fmla="*/ 184 w 194"/>
                <a:gd name="T55" fmla="*/ 132 h 180"/>
                <a:gd name="T56" fmla="*/ 174 w 194"/>
                <a:gd name="T57" fmla="*/ 152 h 180"/>
                <a:gd name="T58" fmla="*/ 158 w 194"/>
                <a:gd name="T59" fmla="*/ 168 h 180"/>
                <a:gd name="T60" fmla="*/ 148 w 194"/>
                <a:gd name="T61" fmla="*/ 176 h 180"/>
                <a:gd name="T62" fmla="*/ 148 w 194"/>
                <a:gd name="T63" fmla="*/ 178 h 180"/>
                <a:gd name="T64" fmla="*/ 150 w 194"/>
                <a:gd name="T65" fmla="*/ 180 h 180"/>
                <a:gd name="T66" fmla="*/ 150 w 194"/>
                <a:gd name="T67" fmla="*/ 180 h 180"/>
                <a:gd name="T68" fmla="*/ 160 w 194"/>
                <a:gd name="T69" fmla="*/ 172 h 180"/>
                <a:gd name="T70" fmla="*/ 176 w 194"/>
                <a:gd name="T71" fmla="*/ 154 h 180"/>
                <a:gd name="T72" fmla="*/ 188 w 194"/>
                <a:gd name="T73" fmla="*/ 134 h 180"/>
                <a:gd name="T74" fmla="*/ 194 w 194"/>
                <a:gd name="T75" fmla="*/ 110 h 180"/>
                <a:gd name="T76" fmla="*/ 194 w 194"/>
                <a:gd name="T77" fmla="*/ 98 h 180"/>
                <a:gd name="T78" fmla="*/ 186 w 194"/>
                <a:gd name="T79" fmla="*/ 60 h 180"/>
                <a:gd name="T80" fmla="*/ 166 w 194"/>
                <a:gd name="T81" fmla="*/ 30 h 180"/>
                <a:gd name="T82" fmla="*/ 134 w 194"/>
                <a:gd name="T83" fmla="*/ 8 h 180"/>
                <a:gd name="T84" fmla="*/ 98 w 194"/>
                <a:gd name="T85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4" h="180">
                  <a:moveTo>
                    <a:pt x="98" y="0"/>
                  </a:moveTo>
                  <a:lnTo>
                    <a:pt x="98" y="0"/>
                  </a:lnTo>
                  <a:lnTo>
                    <a:pt x="78" y="2"/>
                  </a:lnTo>
                  <a:lnTo>
                    <a:pt x="60" y="8"/>
                  </a:lnTo>
                  <a:lnTo>
                    <a:pt x="42" y="18"/>
                  </a:lnTo>
                  <a:lnTo>
                    <a:pt x="28" y="30"/>
                  </a:lnTo>
                  <a:lnTo>
                    <a:pt x="16" y="44"/>
                  </a:lnTo>
                  <a:lnTo>
                    <a:pt x="8" y="60"/>
                  </a:lnTo>
                  <a:lnTo>
                    <a:pt x="2" y="78"/>
                  </a:lnTo>
                  <a:lnTo>
                    <a:pt x="0" y="9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2" y="122"/>
                  </a:lnTo>
                  <a:lnTo>
                    <a:pt x="6" y="134"/>
                  </a:lnTo>
                  <a:lnTo>
                    <a:pt x="12" y="144"/>
                  </a:lnTo>
                  <a:lnTo>
                    <a:pt x="18" y="154"/>
                  </a:lnTo>
                  <a:lnTo>
                    <a:pt x="24" y="164"/>
                  </a:lnTo>
                  <a:lnTo>
                    <a:pt x="34" y="172"/>
                  </a:lnTo>
                  <a:lnTo>
                    <a:pt x="42" y="180"/>
                  </a:lnTo>
                  <a:lnTo>
                    <a:pt x="42" y="180"/>
                  </a:lnTo>
                  <a:lnTo>
                    <a:pt x="44" y="180"/>
                  </a:lnTo>
                  <a:lnTo>
                    <a:pt x="46" y="178"/>
                  </a:lnTo>
                  <a:lnTo>
                    <a:pt x="46" y="178"/>
                  </a:lnTo>
                  <a:lnTo>
                    <a:pt x="46" y="176"/>
                  </a:lnTo>
                  <a:lnTo>
                    <a:pt x="46" y="176"/>
                  </a:lnTo>
                  <a:lnTo>
                    <a:pt x="46" y="176"/>
                  </a:lnTo>
                  <a:lnTo>
                    <a:pt x="36" y="168"/>
                  </a:lnTo>
                  <a:lnTo>
                    <a:pt x="28" y="160"/>
                  </a:lnTo>
                  <a:lnTo>
                    <a:pt x="20" y="152"/>
                  </a:lnTo>
                  <a:lnTo>
                    <a:pt x="14" y="142"/>
                  </a:lnTo>
                  <a:lnTo>
                    <a:pt x="10" y="132"/>
                  </a:lnTo>
                  <a:lnTo>
                    <a:pt x="6" y="120"/>
                  </a:lnTo>
                  <a:lnTo>
                    <a:pt x="4" y="110"/>
                  </a:lnTo>
                  <a:lnTo>
                    <a:pt x="4" y="98"/>
                  </a:lnTo>
                  <a:lnTo>
                    <a:pt x="4" y="98"/>
                  </a:lnTo>
                  <a:lnTo>
                    <a:pt x="6" y="80"/>
                  </a:lnTo>
                  <a:lnTo>
                    <a:pt x="12" y="62"/>
                  </a:lnTo>
                  <a:lnTo>
                    <a:pt x="20" y="46"/>
                  </a:lnTo>
                  <a:lnTo>
                    <a:pt x="32" y="32"/>
                  </a:lnTo>
                  <a:lnTo>
                    <a:pt x="46" y="20"/>
                  </a:lnTo>
                  <a:lnTo>
                    <a:pt x="60" y="12"/>
                  </a:lnTo>
                  <a:lnTo>
                    <a:pt x="78" y="6"/>
                  </a:lnTo>
                  <a:lnTo>
                    <a:pt x="98" y="6"/>
                  </a:lnTo>
                  <a:lnTo>
                    <a:pt x="98" y="6"/>
                  </a:lnTo>
                  <a:lnTo>
                    <a:pt x="116" y="6"/>
                  </a:lnTo>
                  <a:lnTo>
                    <a:pt x="134" y="12"/>
                  </a:lnTo>
                  <a:lnTo>
                    <a:pt x="150" y="20"/>
                  </a:lnTo>
                  <a:lnTo>
                    <a:pt x="162" y="32"/>
                  </a:lnTo>
                  <a:lnTo>
                    <a:pt x="174" y="46"/>
                  </a:lnTo>
                  <a:lnTo>
                    <a:pt x="182" y="62"/>
                  </a:lnTo>
                  <a:lnTo>
                    <a:pt x="188" y="80"/>
                  </a:lnTo>
                  <a:lnTo>
                    <a:pt x="190" y="98"/>
                  </a:lnTo>
                  <a:lnTo>
                    <a:pt x="190" y="98"/>
                  </a:lnTo>
                  <a:lnTo>
                    <a:pt x="190" y="110"/>
                  </a:lnTo>
                  <a:lnTo>
                    <a:pt x="188" y="120"/>
                  </a:lnTo>
                  <a:lnTo>
                    <a:pt x="184" y="132"/>
                  </a:lnTo>
                  <a:lnTo>
                    <a:pt x="180" y="142"/>
                  </a:lnTo>
                  <a:lnTo>
                    <a:pt x="174" y="152"/>
                  </a:lnTo>
                  <a:lnTo>
                    <a:pt x="166" y="160"/>
                  </a:lnTo>
                  <a:lnTo>
                    <a:pt x="158" y="168"/>
                  </a:lnTo>
                  <a:lnTo>
                    <a:pt x="148" y="176"/>
                  </a:lnTo>
                  <a:lnTo>
                    <a:pt x="148" y="176"/>
                  </a:lnTo>
                  <a:lnTo>
                    <a:pt x="148" y="178"/>
                  </a:lnTo>
                  <a:lnTo>
                    <a:pt x="148" y="178"/>
                  </a:lnTo>
                  <a:lnTo>
                    <a:pt x="148" y="178"/>
                  </a:lnTo>
                  <a:lnTo>
                    <a:pt x="150" y="180"/>
                  </a:lnTo>
                  <a:lnTo>
                    <a:pt x="150" y="180"/>
                  </a:lnTo>
                  <a:lnTo>
                    <a:pt x="150" y="180"/>
                  </a:lnTo>
                  <a:lnTo>
                    <a:pt x="150" y="180"/>
                  </a:lnTo>
                  <a:lnTo>
                    <a:pt x="160" y="172"/>
                  </a:lnTo>
                  <a:lnTo>
                    <a:pt x="170" y="164"/>
                  </a:lnTo>
                  <a:lnTo>
                    <a:pt x="176" y="154"/>
                  </a:lnTo>
                  <a:lnTo>
                    <a:pt x="182" y="144"/>
                  </a:lnTo>
                  <a:lnTo>
                    <a:pt x="188" y="134"/>
                  </a:lnTo>
                  <a:lnTo>
                    <a:pt x="192" y="122"/>
                  </a:lnTo>
                  <a:lnTo>
                    <a:pt x="194" y="110"/>
                  </a:lnTo>
                  <a:lnTo>
                    <a:pt x="194" y="98"/>
                  </a:lnTo>
                  <a:lnTo>
                    <a:pt x="194" y="98"/>
                  </a:lnTo>
                  <a:lnTo>
                    <a:pt x="192" y="78"/>
                  </a:lnTo>
                  <a:lnTo>
                    <a:pt x="186" y="60"/>
                  </a:lnTo>
                  <a:lnTo>
                    <a:pt x="178" y="44"/>
                  </a:lnTo>
                  <a:lnTo>
                    <a:pt x="166" y="30"/>
                  </a:lnTo>
                  <a:lnTo>
                    <a:pt x="152" y="18"/>
                  </a:lnTo>
                  <a:lnTo>
                    <a:pt x="134" y="8"/>
                  </a:lnTo>
                  <a:lnTo>
                    <a:pt x="116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85" name="Freeform 1721"/>
            <p:cNvSpPr>
              <a:spLocks noEditPoints="1"/>
            </p:cNvSpPr>
            <p:nvPr/>
          </p:nvSpPr>
          <p:spPr bwMode="auto">
            <a:xfrm>
              <a:off x="1546225" y="5014913"/>
              <a:ext cx="104775" cy="101600"/>
            </a:xfrm>
            <a:custGeom>
              <a:avLst/>
              <a:gdLst>
                <a:gd name="T0" fmla="*/ 64 w 66"/>
                <a:gd name="T1" fmla="*/ 0 h 64"/>
                <a:gd name="T2" fmla="*/ 2 w 66"/>
                <a:gd name="T3" fmla="*/ 0 h 64"/>
                <a:gd name="T4" fmla="*/ 2 w 66"/>
                <a:gd name="T5" fmla="*/ 0 h 64"/>
                <a:gd name="T6" fmla="*/ 2 w 66"/>
                <a:gd name="T7" fmla="*/ 2 h 64"/>
                <a:gd name="T8" fmla="*/ 0 w 66"/>
                <a:gd name="T9" fmla="*/ 2 h 64"/>
                <a:gd name="T10" fmla="*/ 0 w 66"/>
                <a:gd name="T11" fmla="*/ 36 h 64"/>
                <a:gd name="T12" fmla="*/ 0 w 66"/>
                <a:gd name="T13" fmla="*/ 36 h 64"/>
                <a:gd name="T14" fmla="*/ 2 w 66"/>
                <a:gd name="T15" fmla="*/ 46 h 64"/>
                <a:gd name="T16" fmla="*/ 8 w 66"/>
                <a:gd name="T17" fmla="*/ 56 h 64"/>
                <a:gd name="T18" fmla="*/ 16 w 66"/>
                <a:gd name="T19" fmla="*/ 62 h 64"/>
                <a:gd name="T20" fmla="*/ 28 w 66"/>
                <a:gd name="T21" fmla="*/ 64 h 64"/>
                <a:gd name="T22" fmla="*/ 38 w 66"/>
                <a:gd name="T23" fmla="*/ 64 h 64"/>
                <a:gd name="T24" fmla="*/ 38 w 66"/>
                <a:gd name="T25" fmla="*/ 64 h 64"/>
                <a:gd name="T26" fmla="*/ 50 w 66"/>
                <a:gd name="T27" fmla="*/ 62 h 64"/>
                <a:gd name="T28" fmla="*/ 58 w 66"/>
                <a:gd name="T29" fmla="*/ 56 h 64"/>
                <a:gd name="T30" fmla="*/ 64 w 66"/>
                <a:gd name="T31" fmla="*/ 46 h 64"/>
                <a:gd name="T32" fmla="*/ 66 w 66"/>
                <a:gd name="T33" fmla="*/ 36 h 64"/>
                <a:gd name="T34" fmla="*/ 66 w 66"/>
                <a:gd name="T35" fmla="*/ 2 h 64"/>
                <a:gd name="T36" fmla="*/ 66 w 66"/>
                <a:gd name="T37" fmla="*/ 2 h 64"/>
                <a:gd name="T38" fmla="*/ 64 w 66"/>
                <a:gd name="T39" fmla="*/ 2 h 64"/>
                <a:gd name="T40" fmla="*/ 64 w 66"/>
                <a:gd name="T41" fmla="*/ 0 h 64"/>
                <a:gd name="T42" fmla="*/ 64 w 66"/>
                <a:gd name="T43" fmla="*/ 0 h 64"/>
                <a:gd name="T44" fmla="*/ 62 w 66"/>
                <a:gd name="T45" fmla="*/ 36 h 64"/>
                <a:gd name="T46" fmla="*/ 62 w 66"/>
                <a:gd name="T47" fmla="*/ 36 h 64"/>
                <a:gd name="T48" fmla="*/ 60 w 66"/>
                <a:gd name="T49" fmla="*/ 44 h 64"/>
                <a:gd name="T50" fmla="*/ 54 w 66"/>
                <a:gd name="T51" fmla="*/ 52 h 64"/>
                <a:gd name="T52" fmla="*/ 48 w 66"/>
                <a:gd name="T53" fmla="*/ 56 h 64"/>
                <a:gd name="T54" fmla="*/ 38 w 66"/>
                <a:gd name="T55" fmla="*/ 58 h 64"/>
                <a:gd name="T56" fmla="*/ 28 w 66"/>
                <a:gd name="T57" fmla="*/ 58 h 64"/>
                <a:gd name="T58" fmla="*/ 28 w 66"/>
                <a:gd name="T59" fmla="*/ 58 h 64"/>
                <a:gd name="T60" fmla="*/ 18 w 66"/>
                <a:gd name="T61" fmla="*/ 56 h 64"/>
                <a:gd name="T62" fmla="*/ 12 w 66"/>
                <a:gd name="T63" fmla="*/ 52 h 64"/>
                <a:gd name="T64" fmla="*/ 6 w 66"/>
                <a:gd name="T65" fmla="*/ 44 h 64"/>
                <a:gd name="T66" fmla="*/ 4 w 66"/>
                <a:gd name="T67" fmla="*/ 36 h 64"/>
                <a:gd name="T68" fmla="*/ 4 w 66"/>
                <a:gd name="T69" fmla="*/ 4 h 64"/>
                <a:gd name="T70" fmla="*/ 62 w 66"/>
                <a:gd name="T71" fmla="*/ 4 h 64"/>
                <a:gd name="T72" fmla="*/ 62 w 66"/>
                <a:gd name="T73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6" h="64">
                  <a:moveTo>
                    <a:pt x="64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6"/>
                  </a:lnTo>
                  <a:lnTo>
                    <a:pt x="8" y="56"/>
                  </a:lnTo>
                  <a:lnTo>
                    <a:pt x="16" y="62"/>
                  </a:lnTo>
                  <a:lnTo>
                    <a:pt x="28" y="64"/>
                  </a:lnTo>
                  <a:lnTo>
                    <a:pt x="38" y="64"/>
                  </a:lnTo>
                  <a:lnTo>
                    <a:pt x="38" y="64"/>
                  </a:lnTo>
                  <a:lnTo>
                    <a:pt x="50" y="62"/>
                  </a:lnTo>
                  <a:lnTo>
                    <a:pt x="58" y="56"/>
                  </a:lnTo>
                  <a:lnTo>
                    <a:pt x="64" y="46"/>
                  </a:lnTo>
                  <a:lnTo>
                    <a:pt x="66" y="36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64" y="2"/>
                  </a:lnTo>
                  <a:lnTo>
                    <a:pt x="64" y="0"/>
                  </a:lnTo>
                  <a:lnTo>
                    <a:pt x="64" y="0"/>
                  </a:lnTo>
                  <a:close/>
                  <a:moveTo>
                    <a:pt x="62" y="36"/>
                  </a:moveTo>
                  <a:lnTo>
                    <a:pt x="62" y="36"/>
                  </a:lnTo>
                  <a:lnTo>
                    <a:pt x="60" y="44"/>
                  </a:lnTo>
                  <a:lnTo>
                    <a:pt x="54" y="52"/>
                  </a:lnTo>
                  <a:lnTo>
                    <a:pt x="48" y="56"/>
                  </a:lnTo>
                  <a:lnTo>
                    <a:pt x="38" y="58"/>
                  </a:lnTo>
                  <a:lnTo>
                    <a:pt x="28" y="58"/>
                  </a:lnTo>
                  <a:lnTo>
                    <a:pt x="28" y="58"/>
                  </a:lnTo>
                  <a:lnTo>
                    <a:pt x="18" y="56"/>
                  </a:lnTo>
                  <a:lnTo>
                    <a:pt x="12" y="52"/>
                  </a:lnTo>
                  <a:lnTo>
                    <a:pt x="6" y="44"/>
                  </a:lnTo>
                  <a:lnTo>
                    <a:pt x="4" y="36"/>
                  </a:lnTo>
                  <a:lnTo>
                    <a:pt x="4" y="4"/>
                  </a:lnTo>
                  <a:lnTo>
                    <a:pt x="62" y="4"/>
                  </a:lnTo>
                  <a:lnTo>
                    <a:pt x="6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86" name="Freeform 1722"/>
            <p:cNvSpPr>
              <a:spLocks/>
            </p:cNvSpPr>
            <p:nvPr/>
          </p:nvSpPr>
          <p:spPr bwMode="auto">
            <a:xfrm>
              <a:off x="1511300" y="4964113"/>
              <a:ext cx="41275" cy="60325"/>
            </a:xfrm>
            <a:custGeom>
              <a:avLst/>
              <a:gdLst>
                <a:gd name="T0" fmla="*/ 26 w 26"/>
                <a:gd name="T1" fmla="*/ 36 h 38"/>
                <a:gd name="T2" fmla="*/ 26 w 26"/>
                <a:gd name="T3" fmla="*/ 36 h 38"/>
                <a:gd name="T4" fmla="*/ 24 w 26"/>
                <a:gd name="T5" fmla="*/ 26 h 38"/>
                <a:gd name="T6" fmla="*/ 20 w 26"/>
                <a:gd name="T7" fmla="*/ 16 h 38"/>
                <a:gd name="T8" fmla="*/ 12 w 26"/>
                <a:gd name="T9" fmla="*/ 8 h 38"/>
                <a:gd name="T10" fmla="*/ 4 w 26"/>
                <a:gd name="T11" fmla="*/ 0 h 38"/>
                <a:gd name="T12" fmla="*/ 4 w 26"/>
                <a:gd name="T13" fmla="*/ 0 h 38"/>
                <a:gd name="T14" fmla="*/ 4 w 26"/>
                <a:gd name="T15" fmla="*/ 0 h 38"/>
                <a:gd name="T16" fmla="*/ 4 w 26"/>
                <a:gd name="T17" fmla="*/ 0 h 38"/>
                <a:gd name="T18" fmla="*/ 2 w 26"/>
                <a:gd name="T19" fmla="*/ 0 h 38"/>
                <a:gd name="T20" fmla="*/ 0 w 26"/>
                <a:gd name="T21" fmla="*/ 0 h 38"/>
                <a:gd name="T22" fmla="*/ 0 w 26"/>
                <a:gd name="T23" fmla="*/ 0 h 38"/>
                <a:gd name="T24" fmla="*/ 0 w 26"/>
                <a:gd name="T25" fmla="*/ 2 h 38"/>
                <a:gd name="T26" fmla="*/ 0 w 26"/>
                <a:gd name="T27" fmla="*/ 4 h 38"/>
                <a:gd name="T28" fmla="*/ 0 w 26"/>
                <a:gd name="T29" fmla="*/ 4 h 38"/>
                <a:gd name="T30" fmla="*/ 2 w 26"/>
                <a:gd name="T31" fmla="*/ 4 h 38"/>
                <a:gd name="T32" fmla="*/ 2 w 26"/>
                <a:gd name="T33" fmla="*/ 4 h 38"/>
                <a:gd name="T34" fmla="*/ 10 w 26"/>
                <a:gd name="T35" fmla="*/ 10 h 38"/>
                <a:gd name="T36" fmla="*/ 16 w 26"/>
                <a:gd name="T37" fmla="*/ 18 h 38"/>
                <a:gd name="T38" fmla="*/ 20 w 26"/>
                <a:gd name="T39" fmla="*/ 28 h 38"/>
                <a:gd name="T40" fmla="*/ 22 w 26"/>
                <a:gd name="T41" fmla="*/ 36 h 38"/>
                <a:gd name="T42" fmla="*/ 22 w 26"/>
                <a:gd name="T43" fmla="*/ 36 h 38"/>
                <a:gd name="T44" fmla="*/ 24 w 26"/>
                <a:gd name="T45" fmla="*/ 38 h 38"/>
                <a:gd name="T46" fmla="*/ 24 w 26"/>
                <a:gd name="T47" fmla="*/ 38 h 38"/>
                <a:gd name="T48" fmla="*/ 26 w 26"/>
                <a:gd name="T49" fmla="*/ 38 h 38"/>
                <a:gd name="T50" fmla="*/ 26 w 26"/>
                <a:gd name="T51" fmla="*/ 38 h 38"/>
                <a:gd name="T52" fmla="*/ 26 w 26"/>
                <a:gd name="T53" fmla="*/ 38 h 38"/>
                <a:gd name="T54" fmla="*/ 26 w 26"/>
                <a:gd name="T55" fmla="*/ 36 h 38"/>
                <a:gd name="T56" fmla="*/ 26 w 26"/>
                <a:gd name="T57" fmla="*/ 3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" h="38">
                  <a:moveTo>
                    <a:pt x="26" y="36"/>
                  </a:moveTo>
                  <a:lnTo>
                    <a:pt x="26" y="36"/>
                  </a:lnTo>
                  <a:lnTo>
                    <a:pt x="24" y="26"/>
                  </a:lnTo>
                  <a:lnTo>
                    <a:pt x="20" y="16"/>
                  </a:lnTo>
                  <a:lnTo>
                    <a:pt x="12" y="8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10" y="10"/>
                  </a:lnTo>
                  <a:lnTo>
                    <a:pt x="16" y="18"/>
                  </a:lnTo>
                  <a:lnTo>
                    <a:pt x="20" y="28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4" y="38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6" y="38"/>
                  </a:lnTo>
                  <a:lnTo>
                    <a:pt x="26" y="38"/>
                  </a:lnTo>
                  <a:lnTo>
                    <a:pt x="26" y="36"/>
                  </a:lnTo>
                  <a:lnTo>
                    <a:pt x="26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87" name="Freeform 1723"/>
            <p:cNvSpPr>
              <a:spLocks/>
            </p:cNvSpPr>
            <p:nvPr/>
          </p:nvSpPr>
          <p:spPr bwMode="auto">
            <a:xfrm>
              <a:off x="1644650" y="4964113"/>
              <a:ext cx="41275" cy="60325"/>
            </a:xfrm>
            <a:custGeom>
              <a:avLst/>
              <a:gdLst>
                <a:gd name="T0" fmla="*/ 26 w 26"/>
                <a:gd name="T1" fmla="*/ 0 h 38"/>
                <a:gd name="T2" fmla="*/ 26 w 26"/>
                <a:gd name="T3" fmla="*/ 0 h 38"/>
                <a:gd name="T4" fmla="*/ 24 w 26"/>
                <a:gd name="T5" fmla="*/ 0 h 38"/>
                <a:gd name="T6" fmla="*/ 22 w 26"/>
                <a:gd name="T7" fmla="*/ 0 h 38"/>
                <a:gd name="T8" fmla="*/ 22 w 26"/>
                <a:gd name="T9" fmla="*/ 0 h 38"/>
                <a:gd name="T10" fmla="*/ 14 w 26"/>
                <a:gd name="T11" fmla="*/ 8 h 38"/>
                <a:gd name="T12" fmla="*/ 6 w 26"/>
                <a:gd name="T13" fmla="*/ 16 h 38"/>
                <a:gd name="T14" fmla="*/ 2 w 26"/>
                <a:gd name="T15" fmla="*/ 26 h 38"/>
                <a:gd name="T16" fmla="*/ 0 w 26"/>
                <a:gd name="T17" fmla="*/ 36 h 38"/>
                <a:gd name="T18" fmla="*/ 0 w 26"/>
                <a:gd name="T19" fmla="*/ 36 h 38"/>
                <a:gd name="T20" fmla="*/ 0 w 26"/>
                <a:gd name="T21" fmla="*/ 38 h 38"/>
                <a:gd name="T22" fmla="*/ 0 w 26"/>
                <a:gd name="T23" fmla="*/ 38 h 38"/>
                <a:gd name="T24" fmla="*/ 0 w 26"/>
                <a:gd name="T25" fmla="*/ 38 h 38"/>
                <a:gd name="T26" fmla="*/ 2 w 26"/>
                <a:gd name="T27" fmla="*/ 38 h 38"/>
                <a:gd name="T28" fmla="*/ 2 w 26"/>
                <a:gd name="T29" fmla="*/ 38 h 38"/>
                <a:gd name="T30" fmla="*/ 4 w 26"/>
                <a:gd name="T31" fmla="*/ 36 h 38"/>
                <a:gd name="T32" fmla="*/ 4 w 26"/>
                <a:gd name="T33" fmla="*/ 36 h 38"/>
                <a:gd name="T34" fmla="*/ 6 w 26"/>
                <a:gd name="T35" fmla="*/ 28 h 38"/>
                <a:gd name="T36" fmla="*/ 10 w 26"/>
                <a:gd name="T37" fmla="*/ 18 h 38"/>
                <a:gd name="T38" fmla="*/ 18 w 26"/>
                <a:gd name="T39" fmla="*/ 10 h 38"/>
                <a:gd name="T40" fmla="*/ 26 w 26"/>
                <a:gd name="T41" fmla="*/ 4 h 38"/>
                <a:gd name="T42" fmla="*/ 26 w 26"/>
                <a:gd name="T43" fmla="*/ 4 h 38"/>
                <a:gd name="T44" fmla="*/ 26 w 26"/>
                <a:gd name="T45" fmla="*/ 2 h 38"/>
                <a:gd name="T46" fmla="*/ 26 w 26"/>
                <a:gd name="T47" fmla="*/ 0 h 38"/>
                <a:gd name="T48" fmla="*/ 26 w 26"/>
                <a:gd name="T4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" h="38">
                  <a:moveTo>
                    <a:pt x="26" y="0"/>
                  </a:move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4" y="8"/>
                  </a:lnTo>
                  <a:lnTo>
                    <a:pt x="6" y="16"/>
                  </a:lnTo>
                  <a:lnTo>
                    <a:pt x="2" y="2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4" y="36"/>
                  </a:lnTo>
                  <a:lnTo>
                    <a:pt x="4" y="36"/>
                  </a:lnTo>
                  <a:lnTo>
                    <a:pt x="6" y="28"/>
                  </a:lnTo>
                  <a:lnTo>
                    <a:pt x="10" y="18"/>
                  </a:lnTo>
                  <a:lnTo>
                    <a:pt x="18" y="10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88" name="Freeform 1724"/>
            <p:cNvSpPr>
              <a:spLocks/>
            </p:cNvSpPr>
            <p:nvPr/>
          </p:nvSpPr>
          <p:spPr bwMode="auto">
            <a:xfrm>
              <a:off x="1577975" y="5106988"/>
              <a:ext cx="41275" cy="19050"/>
            </a:xfrm>
            <a:custGeom>
              <a:avLst/>
              <a:gdLst>
                <a:gd name="T0" fmla="*/ 24 w 26"/>
                <a:gd name="T1" fmla="*/ 0 h 12"/>
                <a:gd name="T2" fmla="*/ 24 w 26"/>
                <a:gd name="T3" fmla="*/ 0 h 12"/>
                <a:gd name="T4" fmla="*/ 22 w 26"/>
                <a:gd name="T5" fmla="*/ 2 h 12"/>
                <a:gd name="T6" fmla="*/ 22 w 26"/>
                <a:gd name="T7" fmla="*/ 4 h 12"/>
                <a:gd name="T8" fmla="*/ 22 w 26"/>
                <a:gd name="T9" fmla="*/ 4 h 12"/>
                <a:gd name="T10" fmla="*/ 22 w 26"/>
                <a:gd name="T11" fmla="*/ 4 h 12"/>
                <a:gd name="T12" fmla="*/ 20 w 26"/>
                <a:gd name="T13" fmla="*/ 6 h 12"/>
                <a:gd name="T14" fmla="*/ 20 w 26"/>
                <a:gd name="T15" fmla="*/ 8 h 12"/>
                <a:gd name="T16" fmla="*/ 6 w 26"/>
                <a:gd name="T17" fmla="*/ 8 h 12"/>
                <a:gd name="T18" fmla="*/ 6 w 26"/>
                <a:gd name="T19" fmla="*/ 8 h 12"/>
                <a:gd name="T20" fmla="*/ 6 w 26"/>
                <a:gd name="T21" fmla="*/ 6 h 12"/>
                <a:gd name="T22" fmla="*/ 4 w 26"/>
                <a:gd name="T23" fmla="*/ 4 h 12"/>
                <a:gd name="T24" fmla="*/ 4 w 26"/>
                <a:gd name="T25" fmla="*/ 4 h 12"/>
                <a:gd name="T26" fmla="*/ 4 w 26"/>
                <a:gd name="T27" fmla="*/ 4 h 12"/>
                <a:gd name="T28" fmla="*/ 4 w 26"/>
                <a:gd name="T29" fmla="*/ 2 h 12"/>
                <a:gd name="T30" fmla="*/ 2 w 26"/>
                <a:gd name="T31" fmla="*/ 0 h 12"/>
                <a:gd name="T32" fmla="*/ 2 w 26"/>
                <a:gd name="T33" fmla="*/ 0 h 12"/>
                <a:gd name="T34" fmla="*/ 0 w 26"/>
                <a:gd name="T35" fmla="*/ 2 h 12"/>
                <a:gd name="T36" fmla="*/ 0 w 26"/>
                <a:gd name="T37" fmla="*/ 4 h 12"/>
                <a:gd name="T38" fmla="*/ 0 w 26"/>
                <a:gd name="T39" fmla="*/ 4 h 12"/>
                <a:gd name="T40" fmla="*/ 0 w 26"/>
                <a:gd name="T41" fmla="*/ 4 h 12"/>
                <a:gd name="T42" fmla="*/ 2 w 26"/>
                <a:gd name="T43" fmla="*/ 10 h 12"/>
                <a:gd name="T44" fmla="*/ 6 w 26"/>
                <a:gd name="T45" fmla="*/ 12 h 12"/>
                <a:gd name="T46" fmla="*/ 20 w 26"/>
                <a:gd name="T47" fmla="*/ 12 h 12"/>
                <a:gd name="T48" fmla="*/ 20 w 26"/>
                <a:gd name="T49" fmla="*/ 12 h 12"/>
                <a:gd name="T50" fmla="*/ 24 w 26"/>
                <a:gd name="T51" fmla="*/ 10 h 12"/>
                <a:gd name="T52" fmla="*/ 26 w 26"/>
                <a:gd name="T53" fmla="*/ 4 h 12"/>
                <a:gd name="T54" fmla="*/ 26 w 26"/>
                <a:gd name="T55" fmla="*/ 4 h 12"/>
                <a:gd name="T56" fmla="*/ 26 w 26"/>
                <a:gd name="T57" fmla="*/ 4 h 12"/>
                <a:gd name="T58" fmla="*/ 26 w 26"/>
                <a:gd name="T59" fmla="*/ 2 h 12"/>
                <a:gd name="T60" fmla="*/ 24 w 26"/>
                <a:gd name="T61" fmla="*/ 0 h 12"/>
                <a:gd name="T62" fmla="*/ 24 w 26"/>
                <a:gd name="T6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" h="12">
                  <a:moveTo>
                    <a:pt x="24" y="0"/>
                  </a:moveTo>
                  <a:lnTo>
                    <a:pt x="24" y="0"/>
                  </a:lnTo>
                  <a:lnTo>
                    <a:pt x="22" y="2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0" y="6"/>
                  </a:lnTo>
                  <a:lnTo>
                    <a:pt x="20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10"/>
                  </a:lnTo>
                  <a:lnTo>
                    <a:pt x="6" y="12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24" y="10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2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89" name="Freeform 1725"/>
            <p:cNvSpPr>
              <a:spLocks/>
            </p:cNvSpPr>
            <p:nvPr/>
          </p:nvSpPr>
          <p:spPr bwMode="auto">
            <a:xfrm>
              <a:off x="1533525" y="4846638"/>
              <a:ext cx="50800" cy="174625"/>
            </a:xfrm>
            <a:custGeom>
              <a:avLst/>
              <a:gdLst>
                <a:gd name="T0" fmla="*/ 32 w 32"/>
                <a:gd name="T1" fmla="*/ 108 h 110"/>
                <a:gd name="T2" fmla="*/ 4 w 32"/>
                <a:gd name="T3" fmla="*/ 2 h 110"/>
                <a:gd name="T4" fmla="*/ 4 w 32"/>
                <a:gd name="T5" fmla="*/ 2 h 110"/>
                <a:gd name="T6" fmla="*/ 4 w 32"/>
                <a:gd name="T7" fmla="*/ 0 h 110"/>
                <a:gd name="T8" fmla="*/ 2 w 32"/>
                <a:gd name="T9" fmla="*/ 0 h 110"/>
                <a:gd name="T10" fmla="*/ 2 w 32"/>
                <a:gd name="T11" fmla="*/ 0 h 110"/>
                <a:gd name="T12" fmla="*/ 0 w 32"/>
                <a:gd name="T13" fmla="*/ 2 h 110"/>
                <a:gd name="T14" fmla="*/ 0 w 32"/>
                <a:gd name="T15" fmla="*/ 2 h 110"/>
                <a:gd name="T16" fmla="*/ 28 w 32"/>
                <a:gd name="T17" fmla="*/ 108 h 110"/>
                <a:gd name="T18" fmla="*/ 28 w 32"/>
                <a:gd name="T19" fmla="*/ 108 h 110"/>
                <a:gd name="T20" fmla="*/ 30 w 32"/>
                <a:gd name="T21" fmla="*/ 110 h 110"/>
                <a:gd name="T22" fmla="*/ 30 w 32"/>
                <a:gd name="T23" fmla="*/ 110 h 110"/>
                <a:gd name="T24" fmla="*/ 30 w 32"/>
                <a:gd name="T25" fmla="*/ 110 h 110"/>
                <a:gd name="T26" fmla="*/ 30 w 32"/>
                <a:gd name="T27" fmla="*/ 110 h 110"/>
                <a:gd name="T28" fmla="*/ 32 w 32"/>
                <a:gd name="T29" fmla="*/ 110 h 110"/>
                <a:gd name="T30" fmla="*/ 32 w 32"/>
                <a:gd name="T31" fmla="*/ 108 h 110"/>
                <a:gd name="T32" fmla="*/ 32 w 32"/>
                <a:gd name="T33" fmla="*/ 108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110">
                  <a:moveTo>
                    <a:pt x="32" y="108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8" y="108"/>
                  </a:lnTo>
                  <a:lnTo>
                    <a:pt x="28" y="108"/>
                  </a:lnTo>
                  <a:lnTo>
                    <a:pt x="30" y="110"/>
                  </a:lnTo>
                  <a:lnTo>
                    <a:pt x="30" y="110"/>
                  </a:lnTo>
                  <a:lnTo>
                    <a:pt x="30" y="110"/>
                  </a:lnTo>
                  <a:lnTo>
                    <a:pt x="30" y="110"/>
                  </a:lnTo>
                  <a:lnTo>
                    <a:pt x="32" y="110"/>
                  </a:lnTo>
                  <a:lnTo>
                    <a:pt x="32" y="108"/>
                  </a:lnTo>
                  <a:lnTo>
                    <a:pt x="32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90" name="Freeform 1726"/>
            <p:cNvSpPr>
              <a:spLocks/>
            </p:cNvSpPr>
            <p:nvPr/>
          </p:nvSpPr>
          <p:spPr bwMode="auto">
            <a:xfrm>
              <a:off x="1612900" y="4846638"/>
              <a:ext cx="50800" cy="174625"/>
            </a:xfrm>
            <a:custGeom>
              <a:avLst/>
              <a:gdLst>
                <a:gd name="T0" fmla="*/ 30 w 32"/>
                <a:gd name="T1" fmla="*/ 0 h 110"/>
                <a:gd name="T2" fmla="*/ 30 w 32"/>
                <a:gd name="T3" fmla="*/ 0 h 110"/>
                <a:gd name="T4" fmla="*/ 28 w 32"/>
                <a:gd name="T5" fmla="*/ 0 h 110"/>
                <a:gd name="T6" fmla="*/ 28 w 32"/>
                <a:gd name="T7" fmla="*/ 2 h 110"/>
                <a:gd name="T8" fmla="*/ 0 w 32"/>
                <a:gd name="T9" fmla="*/ 108 h 110"/>
                <a:gd name="T10" fmla="*/ 0 w 32"/>
                <a:gd name="T11" fmla="*/ 108 h 110"/>
                <a:gd name="T12" fmla="*/ 0 w 32"/>
                <a:gd name="T13" fmla="*/ 110 h 110"/>
                <a:gd name="T14" fmla="*/ 2 w 32"/>
                <a:gd name="T15" fmla="*/ 110 h 110"/>
                <a:gd name="T16" fmla="*/ 2 w 32"/>
                <a:gd name="T17" fmla="*/ 110 h 110"/>
                <a:gd name="T18" fmla="*/ 2 w 32"/>
                <a:gd name="T19" fmla="*/ 110 h 110"/>
                <a:gd name="T20" fmla="*/ 2 w 32"/>
                <a:gd name="T21" fmla="*/ 110 h 110"/>
                <a:gd name="T22" fmla="*/ 4 w 32"/>
                <a:gd name="T23" fmla="*/ 108 h 110"/>
                <a:gd name="T24" fmla="*/ 32 w 32"/>
                <a:gd name="T25" fmla="*/ 2 h 110"/>
                <a:gd name="T26" fmla="*/ 32 w 32"/>
                <a:gd name="T27" fmla="*/ 2 h 110"/>
                <a:gd name="T28" fmla="*/ 32 w 32"/>
                <a:gd name="T29" fmla="*/ 2 h 110"/>
                <a:gd name="T30" fmla="*/ 30 w 32"/>
                <a:gd name="T31" fmla="*/ 0 h 110"/>
                <a:gd name="T32" fmla="*/ 30 w 32"/>
                <a:gd name="T33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110">
                  <a:moveTo>
                    <a:pt x="30" y="0"/>
                  </a:moveTo>
                  <a:lnTo>
                    <a:pt x="30" y="0"/>
                  </a:lnTo>
                  <a:lnTo>
                    <a:pt x="28" y="0"/>
                  </a:lnTo>
                  <a:lnTo>
                    <a:pt x="28" y="2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0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4" y="108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91" name="Freeform 1727"/>
            <p:cNvSpPr>
              <a:spLocks/>
            </p:cNvSpPr>
            <p:nvPr/>
          </p:nvSpPr>
          <p:spPr bwMode="auto">
            <a:xfrm>
              <a:off x="1536700" y="4856163"/>
              <a:ext cx="123825" cy="22225"/>
            </a:xfrm>
            <a:custGeom>
              <a:avLst/>
              <a:gdLst>
                <a:gd name="T0" fmla="*/ 74 w 78"/>
                <a:gd name="T1" fmla="*/ 0 h 14"/>
                <a:gd name="T2" fmla="*/ 68 w 78"/>
                <a:gd name="T3" fmla="*/ 6 h 14"/>
                <a:gd name="T4" fmla="*/ 66 w 78"/>
                <a:gd name="T5" fmla="*/ 8 h 14"/>
                <a:gd name="T6" fmla="*/ 62 w 78"/>
                <a:gd name="T7" fmla="*/ 10 h 14"/>
                <a:gd name="T8" fmla="*/ 58 w 78"/>
                <a:gd name="T9" fmla="*/ 6 h 14"/>
                <a:gd name="T10" fmla="*/ 56 w 78"/>
                <a:gd name="T11" fmla="*/ 2 h 14"/>
                <a:gd name="T12" fmla="*/ 50 w 78"/>
                <a:gd name="T13" fmla="*/ 0 h 14"/>
                <a:gd name="T14" fmla="*/ 44 w 78"/>
                <a:gd name="T15" fmla="*/ 6 h 14"/>
                <a:gd name="T16" fmla="*/ 42 w 78"/>
                <a:gd name="T17" fmla="*/ 8 h 14"/>
                <a:gd name="T18" fmla="*/ 38 w 78"/>
                <a:gd name="T19" fmla="*/ 10 h 14"/>
                <a:gd name="T20" fmla="*/ 34 w 78"/>
                <a:gd name="T21" fmla="*/ 6 h 14"/>
                <a:gd name="T22" fmla="*/ 32 w 78"/>
                <a:gd name="T23" fmla="*/ 2 h 14"/>
                <a:gd name="T24" fmla="*/ 26 w 78"/>
                <a:gd name="T25" fmla="*/ 0 h 14"/>
                <a:gd name="T26" fmla="*/ 20 w 78"/>
                <a:gd name="T27" fmla="*/ 6 h 14"/>
                <a:gd name="T28" fmla="*/ 18 w 78"/>
                <a:gd name="T29" fmla="*/ 8 h 14"/>
                <a:gd name="T30" fmla="*/ 14 w 78"/>
                <a:gd name="T31" fmla="*/ 10 h 14"/>
                <a:gd name="T32" fmla="*/ 10 w 78"/>
                <a:gd name="T33" fmla="*/ 6 h 14"/>
                <a:gd name="T34" fmla="*/ 8 w 78"/>
                <a:gd name="T35" fmla="*/ 2 h 14"/>
                <a:gd name="T36" fmla="*/ 4 w 78"/>
                <a:gd name="T37" fmla="*/ 0 h 14"/>
                <a:gd name="T38" fmla="*/ 0 w 78"/>
                <a:gd name="T39" fmla="*/ 4 h 14"/>
                <a:gd name="T40" fmla="*/ 2 w 78"/>
                <a:gd name="T41" fmla="*/ 4 h 14"/>
                <a:gd name="T42" fmla="*/ 4 w 78"/>
                <a:gd name="T43" fmla="*/ 6 h 14"/>
                <a:gd name="T44" fmla="*/ 8 w 78"/>
                <a:gd name="T45" fmla="*/ 8 h 14"/>
                <a:gd name="T46" fmla="*/ 10 w 78"/>
                <a:gd name="T47" fmla="*/ 12 h 14"/>
                <a:gd name="T48" fmla="*/ 14 w 78"/>
                <a:gd name="T49" fmla="*/ 14 h 14"/>
                <a:gd name="T50" fmla="*/ 22 w 78"/>
                <a:gd name="T51" fmla="*/ 8 h 14"/>
                <a:gd name="T52" fmla="*/ 24 w 78"/>
                <a:gd name="T53" fmla="*/ 6 h 14"/>
                <a:gd name="T54" fmla="*/ 26 w 78"/>
                <a:gd name="T55" fmla="*/ 6 h 14"/>
                <a:gd name="T56" fmla="*/ 32 w 78"/>
                <a:gd name="T57" fmla="*/ 8 h 14"/>
                <a:gd name="T58" fmla="*/ 34 w 78"/>
                <a:gd name="T59" fmla="*/ 12 h 14"/>
                <a:gd name="T60" fmla="*/ 38 w 78"/>
                <a:gd name="T61" fmla="*/ 14 h 14"/>
                <a:gd name="T62" fmla="*/ 46 w 78"/>
                <a:gd name="T63" fmla="*/ 8 h 14"/>
                <a:gd name="T64" fmla="*/ 48 w 78"/>
                <a:gd name="T65" fmla="*/ 6 h 14"/>
                <a:gd name="T66" fmla="*/ 50 w 78"/>
                <a:gd name="T67" fmla="*/ 6 h 14"/>
                <a:gd name="T68" fmla="*/ 56 w 78"/>
                <a:gd name="T69" fmla="*/ 8 h 14"/>
                <a:gd name="T70" fmla="*/ 58 w 78"/>
                <a:gd name="T71" fmla="*/ 12 h 14"/>
                <a:gd name="T72" fmla="*/ 62 w 78"/>
                <a:gd name="T73" fmla="*/ 14 h 14"/>
                <a:gd name="T74" fmla="*/ 70 w 78"/>
                <a:gd name="T75" fmla="*/ 8 h 14"/>
                <a:gd name="T76" fmla="*/ 72 w 78"/>
                <a:gd name="T77" fmla="*/ 6 h 14"/>
                <a:gd name="T78" fmla="*/ 74 w 78"/>
                <a:gd name="T79" fmla="*/ 6 h 14"/>
                <a:gd name="T80" fmla="*/ 78 w 78"/>
                <a:gd name="T81" fmla="*/ 4 h 14"/>
                <a:gd name="T82" fmla="*/ 76 w 78"/>
                <a:gd name="T83" fmla="*/ 2 h 14"/>
                <a:gd name="T84" fmla="*/ 74 w 78"/>
                <a:gd name="T8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8" h="14">
                  <a:moveTo>
                    <a:pt x="74" y="0"/>
                  </a:moveTo>
                  <a:lnTo>
                    <a:pt x="74" y="0"/>
                  </a:lnTo>
                  <a:lnTo>
                    <a:pt x="70" y="2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6" y="8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0" y="8"/>
                  </a:lnTo>
                  <a:lnTo>
                    <a:pt x="58" y="6"/>
                  </a:lnTo>
                  <a:lnTo>
                    <a:pt x="58" y="6"/>
                  </a:lnTo>
                  <a:lnTo>
                    <a:pt x="56" y="2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6" y="2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2" y="8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36" y="8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2" y="2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2" y="2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18" y="8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2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4" y="6"/>
                  </a:lnTo>
                  <a:lnTo>
                    <a:pt x="4" y="6"/>
                  </a:lnTo>
                  <a:lnTo>
                    <a:pt x="6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10" y="12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20" y="12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4" y="6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30" y="6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4" y="12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44" y="12"/>
                  </a:lnTo>
                  <a:lnTo>
                    <a:pt x="46" y="8"/>
                  </a:lnTo>
                  <a:lnTo>
                    <a:pt x="46" y="8"/>
                  </a:lnTo>
                  <a:lnTo>
                    <a:pt x="48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4" y="6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8" y="12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68" y="12"/>
                  </a:lnTo>
                  <a:lnTo>
                    <a:pt x="70" y="8"/>
                  </a:lnTo>
                  <a:lnTo>
                    <a:pt x="70" y="8"/>
                  </a:lnTo>
                  <a:lnTo>
                    <a:pt x="72" y="6"/>
                  </a:lnTo>
                  <a:lnTo>
                    <a:pt x="74" y="6"/>
                  </a:lnTo>
                  <a:lnTo>
                    <a:pt x="74" y="6"/>
                  </a:lnTo>
                  <a:lnTo>
                    <a:pt x="76" y="4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6" y="2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92" name="Freeform 1728"/>
            <p:cNvSpPr>
              <a:spLocks/>
            </p:cNvSpPr>
            <p:nvPr/>
          </p:nvSpPr>
          <p:spPr bwMode="auto">
            <a:xfrm>
              <a:off x="1666875" y="4732338"/>
              <a:ext cx="63500" cy="111125"/>
            </a:xfrm>
            <a:custGeom>
              <a:avLst/>
              <a:gdLst>
                <a:gd name="T0" fmla="*/ 4 w 40"/>
                <a:gd name="T1" fmla="*/ 0 h 70"/>
                <a:gd name="T2" fmla="*/ 4 w 40"/>
                <a:gd name="T3" fmla="*/ 0 h 70"/>
                <a:gd name="T4" fmla="*/ 2 w 40"/>
                <a:gd name="T5" fmla="*/ 0 h 70"/>
                <a:gd name="T6" fmla="*/ 0 w 40"/>
                <a:gd name="T7" fmla="*/ 0 h 70"/>
                <a:gd name="T8" fmla="*/ 0 w 40"/>
                <a:gd name="T9" fmla="*/ 0 h 70"/>
                <a:gd name="T10" fmla="*/ 0 w 40"/>
                <a:gd name="T11" fmla="*/ 2 h 70"/>
                <a:gd name="T12" fmla="*/ 0 w 40"/>
                <a:gd name="T13" fmla="*/ 4 h 70"/>
                <a:gd name="T14" fmla="*/ 0 w 40"/>
                <a:gd name="T15" fmla="*/ 4 h 70"/>
                <a:gd name="T16" fmla="*/ 16 w 40"/>
                <a:gd name="T17" fmla="*/ 16 h 70"/>
                <a:gd name="T18" fmla="*/ 26 w 40"/>
                <a:gd name="T19" fmla="*/ 32 h 70"/>
                <a:gd name="T20" fmla="*/ 32 w 40"/>
                <a:gd name="T21" fmla="*/ 50 h 70"/>
                <a:gd name="T22" fmla="*/ 34 w 40"/>
                <a:gd name="T23" fmla="*/ 68 h 70"/>
                <a:gd name="T24" fmla="*/ 34 w 40"/>
                <a:gd name="T25" fmla="*/ 68 h 70"/>
                <a:gd name="T26" fmla="*/ 36 w 40"/>
                <a:gd name="T27" fmla="*/ 70 h 70"/>
                <a:gd name="T28" fmla="*/ 38 w 40"/>
                <a:gd name="T29" fmla="*/ 70 h 70"/>
                <a:gd name="T30" fmla="*/ 38 w 40"/>
                <a:gd name="T31" fmla="*/ 70 h 70"/>
                <a:gd name="T32" fmla="*/ 38 w 40"/>
                <a:gd name="T33" fmla="*/ 70 h 70"/>
                <a:gd name="T34" fmla="*/ 40 w 40"/>
                <a:gd name="T35" fmla="*/ 68 h 70"/>
                <a:gd name="T36" fmla="*/ 40 w 40"/>
                <a:gd name="T37" fmla="*/ 68 h 70"/>
                <a:gd name="T38" fmla="*/ 38 w 40"/>
                <a:gd name="T39" fmla="*/ 58 h 70"/>
                <a:gd name="T40" fmla="*/ 36 w 40"/>
                <a:gd name="T41" fmla="*/ 48 h 70"/>
                <a:gd name="T42" fmla="*/ 34 w 40"/>
                <a:gd name="T43" fmla="*/ 38 h 70"/>
                <a:gd name="T44" fmla="*/ 30 w 40"/>
                <a:gd name="T45" fmla="*/ 30 h 70"/>
                <a:gd name="T46" fmla="*/ 24 w 40"/>
                <a:gd name="T47" fmla="*/ 20 h 70"/>
                <a:gd name="T48" fmla="*/ 18 w 40"/>
                <a:gd name="T49" fmla="*/ 14 h 70"/>
                <a:gd name="T50" fmla="*/ 12 w 40"/>
                <a:gd name="T51" fmla="*/ 6 h 70"/>
                <a:gd name="T52" fmla="*/ 4 w 40"/>
                <a:gd name="T53" fmla="*/ 0 h 70"/>
                <a:gd name="T54" fmla="*/ 4 w 40"/>
                <a:gd name="T5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0" h="7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6" y="16"/>
                  </a:lnTo>
                  <a:lnTo>
                    <a:pt x="26" y="32"/>
                  </a:lnTo>
                  <a:lnTo>
                    <a:pt x="32" y="50"/>
                  </a:lnTo>
                  <a:lnTo>
                    <a:pt x="34" y="68"/>
                  </a:lnTo>
                  <a:lnTo>
                    <a:pt x="34" y="68"/>
                  </a:lnTo>
                  <a:lnTo>
                    <a:pt x="36" y="70"/>
                  </a:lnTo>
                  <a:lnTo>
                    <a:pt x="38" y="70"/>
                  </a:lnTo>
                  <a:lnTo>
                    <a:pt x="38" y="70"/>
                  </a:lnTo>
                  <a:lnTo>
                    <a:pt x="38" y="70"/>
                  </a:lnTo>
                  <a:lnTo>
                    <a:pt x="40" y="68"/>
                  </a:lnTo>
                  <a:lnTo>
                    <a:pt x="40" y="68"/>
                  </a:lnTo>
                  <a:lnTo>
                    <a:pt x="38" y="58"/>
                  </a:lnTo>
                  <a:lnTo>
                    <a:pt x="36" y="48"/>
                  </a:lnTo>
                  <a:lnTo>
                    <a:pt x="34" y="38"/>
                  </a:lnTo>
                  <a:lnTo>
                    <a:pt x="30" y="30"/>
                  </a:lnTo>
                  <a:lnTo>
                    <a:pt x="24" y="20"/>
                  </a:lnTo>
                  <a:lnTo>
                    <a:pt x="18" y="14"/>
                  </a:lnTo>
                  <a:lnTo>
                    <a:pt x="12" y="6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93" name="Freeform 1729"/>
            <p:cNvSpPr>
              <a:spLocks/>
            </p:cNvSpPr>
            <p:nvPr/>
          </p:nvSpPr>
          <p:spPr bwMode="auto">
            <a:xfrm>
              <a:off x="1593850" y="4710113"/>
              <a:ext cx="57150" cy="15875"/>
            </a:xfrm>
            <a:custGeom>
              <a:avLst/>
              <a:gdLst>
                <a:gd name="T0" fmla="*/ 34 w 36"/>
                <a:gd name="T1" fmla="*/ 6 h 10"/>
                <a:gd name="T2" fmla="*/ 34 w 36"/>
                <a:gd name="T3" fmla="*/ 6 h 10"/>
                <a:gd name="T4" fmla="*/ 18 w 36"/>
                <a:gd name="T5" fmla="*/ 2 h 10"/>
                <a:gd name="T6" fmla="*/ 2 w 36"/>
                <a:gd name="T7" fmla="*/ 0 h 10"/>
                <a:gd name="T8" fmla="*/ 2 w 36"/>
                <a:gd name="T9" fmla="*/ 0 h 10"/>
                <a:gd name="T10" fmla="*/ 2 w 36"/>
                <a:gd name="T11" fmla="*/ 0 h 10"/>
                <a:gd name="T12" fmla="*/ 0 w 36"/>
                <a:gd name="T13" fmla="*/ 2 h 10"/>
                <a:gd name="T14" fmla="*/ 0 w 36"/>
                <a:gd name="T15" fmla="*/ 2 h 10"/>
                <a:gd name="T16" fmla="*/ 2 w 36"/>
                <a:gd name="T17" fmla="*/ 4 h 10"/>
                <a:gd name="T18" fmla="*/ 2 w 36"/>
                <a:gd name="T19" fmla="*/ 4 h 10"/>
                <a:gd name="T20" fmla="*/ 2 w 36"/>
                <a:gd name="T21" fmla="*/ 4 h 10"/>
                <a:gd name="T22" fmla="*/ 18 w 36"/>
                <a:gd name="T23" fmla="*/ 6 h 10"/>
                <a:gd name="T24" fmla="*/ 32 w 36"/>
                <a:gd name="T25" fmla="*/ 10 h 10"/>
                <a:gd name="T26" fmla="*/ 32 w 36"/>
                <a:gd name="T27" fmla="*/ 10 h 10"/>
                <a:gd name="T28" fmla="*/ 34 w 36"/>
                <a:gd name="T29" fmla="*/ 10 h 10"/>
                <a:gd name="T30" fmla="*/ 34 w 36"/>
                <a:gd name="T31" fmla="*/ 10 h 10"/>
                <a:gd name="T32" fmla="*/ 36 w 36"/>
                <a:gd name="T33" fmla="*/ 8 h 10"/>
                <a:gd name="T34" fmla="*/ 36 w 36"/>
                <a:gd name="T35" fmla="*/ 8 h 10"/>
                <a:gd name="T36" fmla="*/ 36 w 36"/>
                <a:gd name="T37" fmla="*/ 6 h 10"/>
                <a:gd name="T38" fmla="*/ 34 w 36"/>
                <a:gd name="T39" fmla="*/ 6 h 10"/>
                <a:gd name="T40" fmla="*/ 34 w 36"/>
                <a:gd name="T4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6" h="10">
                  <a:moveTo>
                    <a:pt x="34" y="6"/>
                  </a:moveTo>
                  <a:lnTo>
                    <a:pt x="34" y="6"/>
                  </a:lnTo>
                  <a:lnTo>
                    <a:pt x="18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18" y="6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4" y="10"/>
                  </a:lnTo>
                  <a:lnTo>
                    <a:pt x="34" y="10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6" y="6"/>
                  </a:lnTo>
                  <a:lnTo>
                    <a:pt x="34" y="6"/>
                  </a:lnTo>
                  <a:lnTo>
                    <a:pt x="34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94" name="Freeform 1730"/>
            <p:cNvSpPr>
              <a:spLocks/>
            </p:cNvSpPr>
            <p:nvPr/>
          </p:nvSpPr>
          <p:spPr bwMode="auto">
            <a:xfrm>
              <a:off x="1546225" y="5033963"/>
              <a:ext cx="73025" cy="6350"/>
            </a:xfrm>
            <a:custGeom>
              <a:avLst/>
              <a:gdLst>
                <a:gd name="T0" fmla="*/ 44 w 46"/>
                <a:gd name="T1" fmla="*/ 0 h 4"/>
                <a:gd name="T2" fmla="*/ 2 w 46"/>
                <a:gd name="T3" fmla="*/ 0 h 4"/>
                <a:gd name="T4" fmla="*/ 2 w 46"/>
                <a:gd name="T5" fmla="*/ 0 h 4"/>
                <a:gd name="T6" fmla="*/ 2 w 46"/>
                <a:gd name="T7" fmla="*/ 0 h 4"/>
                <a:gd name="T8" fmla="*/ 0 w 46"/>
                <a:gd name="T9" fmla="*/ 2 h 4"/>
                <a:gd name="T10" fmla="*/ 0 w 46"/>
                <a:gd name="T11" fmla="*/ 2 h 4"/>
                <a:gd name="T12" fmla="*/ 2 w 46"/>
                <a:gd name="T13" fmla="*/ 4 h 4"/>
                <a:gd name="T14" fmla="*/ 2 w 46"/>
                <a:gd name="T15" fmla="*/ 4 h 4"/>
                <a:gd name="T16" fmla="*/ 44 w 46"/>
                <a:gd name="T17" fmla="*/ 4 h 4"/>
                <a:gd name="T18" fmla="*/ 44 w 46"/>
                <a:gd name="T19" fmla="*/ 4 h 4"/>
                <a:gd name="T20" fmla="*/ 46 w 46"/>
                <a:gd name="T21" fmla="*/ 4 h 4"/>
                <a:gd name="T22" fmla="*/ 46 w 46"/>
                <a:gd name="T23" fmla="*/ 2 h 4"/>
                <a:gd name="T24" fmla="*/ 46 w 46"/>
                <a:gd name="T25" fmla="*/ 2 h 4"/>
                <a:gd name="T26" fmla="*/ 46 w 46"/>
                <a:gd name="T27" fmla="*/ 0 h 4"/>
                <a:gd name="T28" fmla="*/ 44 w 46"/>
                <a:gd name="T29" fmla="*/ 0 h 4"/>
                <a:gd name="T30" fmla="*/ 44 w 46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">
                  <a:moveTo>
                    <a:pt x="44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6" y="4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95" name="Freeform 1731"/>
            <p:cNvSpPr>
              <a:spLocks/>
            </p:cNvSpPr>
            <p:nvPr/>
          </p:nvSpPr>
          <p:spPr bwMode="auto">
            <a:xfrm>
              <a:off x="1546225" y="5049838"/>
              <a:ext cx="73025" cy="6350"/>
            </a:xfrm>
            <a:custGeom>
              <a:avLst/>
              <a:gdLst>
                <a:gd name="T0" fmla="*/ 44 w 46"/>
                <a:gd name="T1" fmla="*/ 0 h 4"/>
                <a:gd name="T2" fmla="*/ 2 w 46"/>
                <a:gd name="T3" fmla="*/ 0 h 4"/>
                <a:gd name="T4" fmla="*/ 2 w 46"/>
                <a:gd name="T5" fmla="*/ 0 h 4"/>
                <a:gd name="T6" fmla="*/ 2 w 46"/>
                <a:gd name="T7" fmla="*/ 0 h 4"/>
                <a:gd name="T8" fmla="*/ 0 w 46"/>
                <a:gd name="T9" fmla="*/ 2 h 4"/>
                <a:gd name="T10" fmla="*/ 0 w 46"/>
                <a:gd name="T11" fmla="*/ 2 h 4"/>
                <a:gd name="T12" fmla="*/ 2 w 46"/>
                <a:gd name="T13" fmla="*/ 4 h 4"/>
                <a:gd name="T14" fmla="*/ 2 w 46"/>
                <a:gd name="T15" fmla="*/ 4 h 4"/>
                <a:gd name="T16" fmla="*/ 44 w 46"/>
                <a:gd name="T17" fmla="*/ 4 h 4"/>
                <a:gd name="T18" fmla="*/ 44 w 46"/>
                <a:gd name="T19" fmla="*/ 4 h 4"/>
                <a:gd name="T20" fmla="*/ 46 w 46"/>
                <a:gd name="T21" fmla="*/ 4 h 4"/>
                <a:gd name="T22" fmla="*/ 46 w 46"/>
                <a:gd name="T23" fmla="*/ 2 h 4"/>
                <a:gd name="T24" fmla="*/ 46 w 46"/>
                <a:gd name="T25" fmla="*/ 2 h 4"/>
                <a:gd name="T26" fmla="*/ 46 w 46"/>
                <a:gd name="T27" fmla="*/ 0 h 4"/>
                <a:gd name="T28" fmla="*/ 44 w 46"/>
                <a:gd name="T29" fmla="*/ 0 h 4"/>
                <a:gd name="T30" fmla="*/ 44 w 46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4">
                  <a:moveTo>
                    <a:pt x="44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6" y="4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96" name="Freeform 1732"/>
            <p:cNvSpPr>
              <a:spLocks/>
            </p:cNvSpPr>
            <p:nvPr/>
          </p:nvSpPr>
          <p:spPr bwMode="auto">
            <a:xfrm>
              <a:off x="1546225" y="5065713"/>
              <a:ext cx="73025" cy="9525"/>
            </a:xfrm>
            <a:custGeom>
              <a:avLst/>
              <a:gdLst>
                <a:gd name="T0" fmla="*/ 44 w 46"/>
                <a:gd name="T1" fmla="*/ 0 h 6"/>
                <a:gd name="T2" fmla="*/ 2 w 46"/>
                <a:gd name="T3" fmla="*/ 0 h 6"/>
                <a:gd name="T4" fmla="*/ 2 w 46"/>
                <a:gd name="T5" fmla="*/ 0 h 6"/>
                <a:gd name="T6" fmla="*/ 2 w 46"/>
                <a:gd name="T7" fmla="*/ 2 h 6"/>
                <a:gd name="T8" fmla="*/ 0 w 46"/>
                <a:gd name="T9" fmla="*/ 4 h 6"/>
                <a:gd name="T10" fmla="*/ 0 w 46"/>
                <a:gd name="T11" fmla="*/ 4 h 6"/>
                <a:gd name="T12" fmla="*/ 2 w 46"/>
                <a:gd name="T13" fmla="*/ 4 h 6"/>
                <a:gd name="T14" fmla="*/ 2 w 46"/>
                <a:gd name="T15" fmla="*/ 6 h 6"/>
                <a:gd name="T16" fmla="*/ 44 w 46"/>
                <a:gd name="T17" fmla="*/ 6 h 6"/>
                <a:gd name="T18" fmla="*/ 44 w 46"/>
                <a:gd name="T19" fmla="*/ 6 h 6"/>
                <a:gd name="T20" fmla="*/ 46 w 46"/>
                <a:gd name="T21" fmla="*/ 4 h 6"/>
                <a:gd name="T22" fmla="*/ 46 w 46"/>
                <a:gd name="T23" fmla="*/ 4 h 6"/>
                <a:gd name="T24" fmla="*/ 46 w 46"/>
                <a:gd name="T25" fmla="*/ 4 h 6"/>
                <a:gd name="T26" fmla="*/ 46 w 46"/>
                <a:gd name="T27" fmla="*/ 2 h 6"/>
                <a:gd name="T28" fmla="*/ 44 w 46"/>
                <a:gd name="T29" fmla="*/ 0 h 6"/>
                <a:gd name="T30" fmla="*/ 44 w 46"/>
                <a:gd name="T3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6">
                  <a:moveTo>
                    <a:pt x="44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97" name="Freeform 1733"/>
            <p:cNvSpPr>
              <a:spLocks/>
            </p:cNvSpPr>
            <p:nvPr/>
          </p:nvSpPr>
          <p:spPr bwMode="auto">
            <a:xfrm>
              <a:off x="1631950" y="5033963"/>
              <a:ext cx="19050" cy="6350"/>
            </a:xfrm>
            <a:custGeom>
              <a:avLst/>
              <a:gdLst>
                <a:gd name="T0" fmla="*/ 10 w 12"/>
                <a:gd name="T1" fmla="*/ 0 h 4"/>
                <a:gd name="T2" fmla="*/ 2 w 12"/>
                <a:gd name="T3" fmla="*/ 0 h 4"/>
                <a:gd name="T4" fmla="*/ 2 w 12"/>
                <a:gd name="T5" fmla="*/ 0 h 4"/>
                <a:gd name="T6" fmla="*/ 2 w 12"/>
                <a:gd name="T7" fmla="*/ 0 h 4"/>
                <a:gd name="T8" fmla="*/ 0 w 12"/>
                <a:gd name="T9" fmla="*/ 2 h 4"/>
                <a:gd name="T10" fmla="*/ 0 w 12"/>
                <a:gd name="T11" fmla="*/ 2 h 4"/>
                <a:gd name="T12" fmla="*/ 2 w 12"/>
                <a:gd name="T13" fmla="*/ 4 h 4"/>
                <a:gd name="T14" fmla="*/ 2 w 12"/>
                <a:gd name="T15" fmla="*/ 4 h 4"/>
                <a:gd name="T16" fmla="*/ 10 w 12"/>
                <a:gd name="T17" fmla="*/ 4 h 4"/>
                <a:gd name="T18" fmla="*/ 10 w 12"/>
                <a:gd name="T19" fmla="*/ 4 h 4"/>
                <a:gd name="T20" fmla="*/ 10 w 12"/>
                <a:gd name="T21" fmla="*/ 4 h 4"/>
                <a:gd name="T22" fmla="*/ 12 w 12"/>
                <a:gd name="T23" fmla="*/ 2 h 4"/>
                <a:gd name="T24" fmla="*/ 12 w 12"/>
                <a:gd name="T25" fmla="*/ 2 h 4"/>
                <a:gd name="T26" fmla="*/ 10 w 12"/>
                <a:gd name="T27" fmla="*/ 0 h 4"/>
                <a:gd name="T28" fmla="*/ 10 w 12"/>
                <a:gd name="T29" fmla="*/ 0 h 4"/>
                <a:gd name="T30" fmla="*/ 10 w 12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" h="4">
                  <a:moveTo>
                    <a:pt x="1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98" name="Freeform 1734"/>
            <p:cNvSpPr>
              <a:spLocks/>
            </p:cNvSpPr>
            <p:nvPr/>
          </p:nvSpPr>
          <p:spPr bwMode="auto">
            <a:xfrm>
              <a:off x="1631950" y="5049838"/>
              <a:ext cx="19050" cy="6350"/>
            </a:xfrm>
            <a:custGeom>
              <a:avLst/>
              <a:gdLst>
                <a:gd name="T0" fmla="*/ 10 w 12"/>
                <a:gd name="T1" fmla="*/ 0 h 4"/>
                <a:gd name="T2" fmla="*/ 2 w 12"/>
                <a:gd name="T3" fmla="*/ 0 h 4"/>
                <a:gd name="T4" fmla="*/ 2 w 12"/>
                <a:gd name="T5" fmla="*/ 0 h 4"/>
                <a:gd name="T6" fmla="*/ 2 w 12"/>
                <a:gd name="T7" fmla="*/ 0 h 4"/>
                <a:gd name="T8" fmla="*/ 0 w 12"/>
                <a:gd name="T9" fmla="*/ 2 h 4"/>
                <a:gd name="T10" fmla="*/ 0 w 12"/>
                <a:gd name="T11" fmla="*/ 2 h 4"/>
                <a:gd name="T12" fmla="*/ 2 w 12"/>
                <a:gd name="T13" fmla="*/ 4 h 4"/>
                <a:gd name="T14" fmla="*/ 2 w 12"/>
                <a:gd name="T15" fmla="*/ 4 h 4"/>
                <a:gd name="T16" fmla="*/ 10 w 12"/>
                <a:gd name="T17" fmla="*/ 4 h 4"/>
                <a:gd name="T18" fmla="*/ 10 w 12"/>
                <a:gd name="T19" fmla="*/ 4 h 4"/>
                <a:gd name="T20" fmla="*/ 10 w 12"/>
                <a:gd name="T21" fmla="*/ 4 h 4"/>
                <a:gd name="T22" fmla="*/ 12 w 12"/>
                <a:gd name="T23" fmla="*/ 2 h 4"/>
                <a:gd name="T24" fmla="*/ 12 w 12"/>
                <a:gd name="T25" fmla="*/ 2 h 4"/>
                <a:gd name="T26" fmla="*/ 10 w 12"/>
                <a:gd name="T27" fmla="*/ 0 h 4"/>
                <a:gd name="T28" fmla="*/ 10 w 12"/>
                <a:gd name="T29" fmla="*/ 0 h 4"/>
                <a:gd name="T30" fmla="*/ 10 w 12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" h="4">
                  <a:moveTo>
                    <a:pt x="1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99" name="Freeform 1735"/>
            <p:cNvSpPr>
              <a:spLocks/>
            </p:cNvSpPr>
            <p:nvPr/>
          </p:nvSpPr>
          <p:spPr bwMode="auto">
            <a:xfrm>
              <a:off x="1631950" y="5065713"/>
              <a:ext cx="19050" cy="9525"/>
            </a:xfrm>
            <a:custGeom>
              <a:avLst/>
              <a:gdLst>
                <a:gd name="T0" fmla="*/ 10 w 12"/>
                <a:gd name="T1" fmla="*/ 0 h 6"/>
                <a:gd name="T2" fmla="*/ 2 w 12"/>
                <a:gd name="T3" fmla="*/ 0 h 6"/>
                <a:gd name="T4" fmla="*/ 2 w 12"/>
                <a:gd name="T5" fmla="*/ 0 h 6"/>
                <a:gd name="T6" fmla="*/ 2 w 12"/>
                <a:gd name="T7" fmla="*/ 2 h 6"/>
                <a:gd name="T8" fmla="*/ 0 w 12"/>
                <a:gd name="T9" fmla="*/ 4 h 6"/>
                <a:gd name="T10" fmla="*/ 0 w 12"/>
                <a:gd name="T11" fmla="*/ 4 h 6"/>
                <a:gd name="T12" fmla="*/ 2 w 12"/>
                <a:gd name="T13" fmla="*/ 4 h 6"/>
                <a:gd name="T14" fmla="*/ 2 w 12"/>
                <a:gd name="T15" fmla="*/ 6 h 6"/>
                <a:gd name="T16" fmla="*/ 10 w 12"/>
                <a:gd name="T17" fmla="*/ 6 h 6"/>
                <a:gd name="T18" fmla="*/ 10 w 12"/>
                <a:gd name="T19" fmla="*/ 6 h 6"/>
                <a:gd name="T20" fmla="*/ 10 w 12"/>
                <a:gd name="T21" fmla="*/ 4 h 6"/>
                <a:gd name="T22" fmla="*/ 12 w 12"/>
                <a:gd name="T23" fmla="*/ 4 h 6"/>
                <a:gd name="T24" fmla="*/ 12 w 12"/>
                <a:gd name="T25" fmla="*/ 4 h 6"/>
                <a:gd name="T26" fmla="*/ 10 w 12"/>
                <a:gd name="T27" fmla="*/ 2 h 6"/>
                <a:gd name="T28" fmla="*/ 10 w 12"/>
                <a:gd name="T29" fmla="*/ 0 h 6"/>
                <a:gd name="T30" fmla="*/ 10 w 12"/>
                <a:gd name="T3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" h="6">
                  <a:moveTo>
                    <a:pt x="1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6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00" name="Freeform 1736"/>
            <p:cNvSpPr>
              <a:spLocks/>
            </p:cNvSpPr>
            <p:nvPr/>
          </p:nvSpPr>
          <p:spPr bwMode="auto">
            <a:xfrm>
              <a:off x="1549400" y="5084763"/>
              <a:ext cx="98425" cy="6350"/>
            </a:xfrm>
            <a:custGeom>
              <a:avLst/>
              <a:gdLst>
                <a:gd name="T0" fmla="*/ 60 w 62"/>
                <a:gd name="T1" fmla="*/ 0 h 4"/>
                <a:gd name="T2" fmla="*/ 2 w 62"/>
                <a:gd name="T3" fmla="*/ 0 h 4"/>
                <a:gd name="T4" fmla="*/ 2 w 62"/>
                <a:gd name="T5" fmla="*/ 0 h 4"/>
                <a:gd name="T6" fmla="*/ 2 w 62"/>
                <a:gd name="T7" fmla="*/ 0 h 4"/>
                <a:gd name="T8" fmla="*/ 0 w 62"/>
                <a:gd name="T9" fmla="*/ 2 h 4"/>
                <a:gd name="T10" fmla="*/ 0 w 62"/>
                <a:gd name="T11" fmla="*/ 2 h 4"/>
                <a:gd name="T12" fmla="*/ 2 w 62"/>
                <a:gd name="T13" fmla="*/ 4 h 4"/>
                <a:gd name="T14" fmla="*/ 2 w 62"/>
                <a:gd name="T15" fmla="*/ 4 h 4"/>
                <a:gd name="T16" fmla="*/ 60 w 62"/>
                <a:gd name="T17" fmla="*/ 4 h 4"/>
                <a:gd name="T18" fmla="*/ 60 w 62"/>
                <a:gd name="T19" fmla="*/ 4 h 4"/>
                <a:gd name="T20" fmla="*/ 60 w 62"/>
                <a:gd name="T21" fmla="*/ 4 h 4"/>
                <a:gd name="T22" fmla="*/ 62 w 62"/>
                <a:gd name="T23" fmla="*/ 2 h 4"/>
                <a:gd name="T24" fmla="*/ 62 w 62"/>
                <a:gd name="T25" fmla="*/ 2 h 4"/>
                <a:gd name="T26" fmla="*/ 60 w 62"/>
                <a:gd name="T27" fmla="*/ 0 h 4"/>
                <a:gd name="T28" fmla="*/ 60 w 62"/>
                <a:gd name="T29" fmla="*/ 0 h 4"/>
                <a:gd name="T30" fmla="*/ 60 w 62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4">
                  <a:moveTo>
                    <a:pt x="6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</p:grpSp>
      <p:grpSp>
        <p:nvGrpSpPr>
          <p:cNvPr id="101" name="Group 100"/>
          <p:cNvGrpSpPr>
            <a:grpSpLocks noChangeAspect="1"/>
          </p:cNvGrpSpPr>
          <p:nvPr/>
        </p:nvGrpSpPr>
        <p:grpSpPr>
          <a:xfrm>
            <a:off x="5883240" y="2471093"/>
            <a:ext cx="541035" cy="446945"/>
            <a:chOff x="10372725" y="3924301"/>
            <a:chExt cx="438150" cy="361950"/>
          </a:xfrm>
          <a:solidFill>
            <a:schemeClr val="bg1"/>
          </a:solidFill>
        </p:grpSpPr>
        <p:sp>
          <p:nvSpPr>
            <p:cNvPr id="102" name="Freeform 2382"/>
            <p:cNvSpPr>
              <a:spLocks/>
            </p:cNvSpPr>
            <p:nvPr/>
          </p:nvSpPr>
          <p:spPr bwMode="auto">
            <a:xfrm>
              <a:off x="10506075" y="3924301"/>
              <a:ext cx="171450" cy="53975"/>
            </a:xfrm>
            <a:custGeom>
              <a:avLst/>
              <a:gdLst>
                <a:gd name="T0" fmla="*/ 76 w 108"/>
                <a:gd name="T1" fmla="*/ 0 h 34"/>
                <a:gd name="T2" fmla="*/ 32 w 108"/>
                <a:gd name="T3" fmla="*/ 0 h 34"/>
                <a:gd name="T4" fmla="*/ 32 w 108"/>
                <a:gd name="T5" fmla="*/ 0 h 34"/>
                <a:gd name="T6" fmla="*/ 26 w 108"/>
                <a:gd name="T7" fmla="*/ 0 h 34"/>
                <a:gd name="T8" fmla="*/ 20 w 108"/>
                <a:gd name="T9" fmla="*/ 2 h 34"/>
                <a:gd name="T10" fmla="*/ 14 w 108"/>
                <a:gd name="T11" fmla="*/ 4 h 34"/>
                <a:gd name="T12" fmla="*/ 10 w 108"/>
                <a:gd name="T13" fmla="*/ 8 h 34"/>
                <a:gd name="T14" fmla="*/ 6 w 108"/>
                <a:gd name="T15" fmla="*/ 14 h 34"/>
                <a:gd name="T16" fmla="*/ 4 w 108"/>
                <a:gd name="T17" fmla="*/ 18 h 34"/>
                <a:gd name="T18" fmla="*/ 2 w 108"/>
                <a:gd name="T19" fmla="*/ 26 h 34"/>
                <a:gd name="T20" fmla="*/ 0 w 108"/>
                <a:gd name="T21" fmla="*/ 32 h 34"/>
                <a:gd name="T22" fmla="*/ 0 w 108"/>
                <a:gd name="T23" fmla="*/ 32 h 34"/>
                <a:gd name="T24" fmla="*/ 2 w 108"/>
                <a:gd name="T25" fmla="*/ 34 h 34"/>
                <a:gd name="T26" fmla="*/ 2 w 108"/>
                <a:gd name="T27" fmla="*/ 34 h 34"/>
                <a:gd name="T28" fmla="*/ 2 w 108"/>
                <a:gd name="T29" fmla="*/ 34 h 34"/>
                <a:gd name="T30" fmla="*/ 4 w 108"/>
                <a:gd name="T31" fmla="*/ 34 h 34"/>
                <a:gd name="T32" fmla="*/ 4 w 108"/>
                <a:gd name="T33" fmla="*/ 32 h 34"/>
                <a:gd name="T34" fmla="*/ 4 w 108"/>
                <a:gd name="T35" fmla="*/ 32 h 34"/>
                <a:gd name="T36" fmla="*/ 8 w 108"/>
                <a:gd name="T37" fmla="*/ 20 h 34"/>
                <a:gd name="T38" fmla="*/ 14 w 108"/>
                <a:gd name="T39" fmla="*/ 12 h 34"/>
                <a:gd name="T40" fmla="*/ 22 w 108"/>
                <a:gd name="T41" fmla="*/ 6 h 34"/>
                <a:gd name="T42" fmla="*/ 32 w 108"/>
                <a:gd name="T43" fmla="*/ 4 h 34"/>
                <a:gd name="T44" fmla="*/ 76 w 108"/>
                <a:gd name="T45" fmla="*/ 4 h 34"/>
                <a:gd name="T46" fmla="*/ 76 w 108"/>
                <a:gd name="T47" fmla="*/ 4 h 34"/>
                <a:gd name="T48" fmla="*/ 86 w 108"/>
                <a:gd name="T49" fmla="*/ 6 h 34"/>
                <a:gd name="T50" fmla="*/ 96 w 108"/>
                <a:gd name="T51" fmla="*/ 12 h 34"/>
                <a:gd name="T52" fmla="*/ 102 w 108"/>
                <a:gd name="T53" fmla="*/ 20 h 34"/>
                <a:gd name="T54" fmla="*/ 104 w 108"/>
                <a:gd name="T55" fmla="*/ 32 h 34"/>
                <a:gd name="T56" fmla="*/ 104 w 108"/>
                <a:gd name="T57" fmla="*/ 32 h 34"/>
                <a:gd name="T58" fmla="*/ 104 w 108"/>
                <a:gd name="T59" fmla="*/ 34 h 34"/>
                <a:gd name="T60" fmla="*/ 106 w 108"/>
                <a:gd name="T61" fmla="*/ 34 h 34"/>
                <a:gd name="T62" fmla="*/ 106 w 108"/>
                <a:gd name="T63" fmla="*/ 34 h 34"/>
                <a:gd name="T64" fmla="*/ 108 w 108"/>
                <a:gd name="T65" fmla="*/ 34 h 34"/>
                <a:gd name="T66" fmla="*/ 108 w 108"/>
                <a:gd name="T67" fmla="*/ 32 h 34"/>
                <a:gd name="T68" fmla="*/ 108 w 108"/>
                <a:gd name="T69" fmla="*/ 32 h 34"/>
                <a:gd name="T70" fmla="*/ 108 w 108"/>
                <a:gd name="T71" fmla="*/ 26 h 34"/>
                <a:gd name="T72" fmla="*/ 106 w 108"/>
                <a:gd name="T73" fmla="*/ 18 h 34"/>
                <a:gd name="T74" fmla="*/ 102 w 108"/>
                <a:gd name="T75" fmla="*/ 14 h 34"/>
                <a:gd name="T76" fmla="*/ 98 w 108"/>
                <a:gd name="T77" fmla="*/ 8 h 34"/>
                <a:gd name="T78" fmla="*/ 94 w 108"/>
                <a:gd name="T79" fmla="*/ 4 h 34"/>
                <a:gd name="T80" fmla="*/ 88 w 108"/>
                <a:gd name="T81" fmla="*/ 2 h 34"/>
                <a:gd name="T82" fmla="*/ 82 w 108"/>
                <a:gd name="T83" fmla="*/ 0 h 34"/>
                <a:gd name="T84" fmla="*/ 76 w 108"/>
                <a:gd name="T85" fmla="*/ 0 h 34"/>
                <a:gd name="T86" fmla="*/ 76 w 108"/>
                <a:gd name="T8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8" h="34">
                  <a:moveTo>
                    <a:pt x="76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4"/>
                  </a:lnTo>
                  <a:lnTo>
                    <a:pt x="10" y="8"/>
                  </a:lnTo>
                  <a:lnTo>
                    <a:pt x="6" y="14"/>
                  </a:lnTo>
                  <a:lnTo>
                    <a:pt x="4" y="18"/>
                  </a:lnTo>
                  <a:lnTo>
                    <a:pt x="2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2" y="34"/>
                  </a:lnTo>
                  <a:lnTo>
                    <a:pt x="2" y="34"/>
                  </a:lnTo>
                  <a:lnTo>
                    <a:pt x="2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4" y="32"/>
                  </a:lnTo>
                  <a:lnTo>
                    <a:pt x="8" y="20"/>
                  </a:lnTo>
                  <a:lnTo>
                    <a:pt x="14" y="12"/>
                  </a:lnTo>
                  <a:lnTo>
                    <a:pt x="22" y="6"/>
                  </a:lnTo>
                  <a:lnTo>
                    <a:pt x="32" y="4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86" y="6"/>
                  </a:lnTo>
                  <a:lnTo>
                    <a:pt x="96" y="12"/>
                  </a:lnTo>
                  <a:lnTo>
                    <a:pt x="102" y="20"/>
                  </a:lnTo>
                  <a:lnTo>
                    <a:pt x="104" y="32"/>
                  </a:lnTo>
                  <a:lnTo>
                    <a:pt x="104" y="32"/>
                  </a:lnTo>
                  <a:lnTo>
                    <a:pt x="104" y="34"/>
                  </a:lnTo>
                  <a:lnTo>
                    <a:pt x="106" y="34"/>
                  </a:lnTo>
                  <a:lnTo>
                    <a:pt x="106" y="34"/>
                  </a:lnTo>
                  <a:lnTo>
                    <a:pt x="108" y="34"/>
                  </a:lnTo>
                  <a:lnTo>
                    <a:pt x="108" y="32"/>
                  </a:lnTo>
                  <a:lnTo>
                    <a:pt x="108" y="32"/>
                  </a:lnTo>
                  <a:lnTo>
                    <a:pt x="108" y="26"/>
                  </a:lnTo>
                  <a:lnTo>
                    <a:pt x="106" y="18"/>
                  </a:lnTo>
                  <a:lnTo>
                    <a:pt x="102" y="14"/>
                  </a:lnTo>
                  <a:lnTo>
                    <a:pt x="98" y="8"/>
                  </a:lnTo>
                  <a:lnTo>
                    <a:pt x="94" y="4"/>
                  </a:lnTo>
                  <a:lnTo>
                    <a:pt x="88" y="2"/>
                  </a:lnTo>
                  <a:lnTo>
                    <a:pt x="82" y="0"/>
                  </a:lnTo>
                  <a:lnTo>
                    <a:pt x="76" y="0"/>
                  </a:lnTo>
                  <a:lnTo>
                    <a:pt x="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03" name="Freeform 2383"/>
            <p:cNvSpPr>
              <a:spLocks/>
            </p:cNvSpPr>
            <p:nvPr/>
          </p:nvSpPr>
          <p:spPr bwMode="auto">
            <a:xfrm>
              <a:off x="10521950" y="3937001"/>
              <a:ext cx="142875" cy="41275"/>
            </a:xfrm>
            <a:custGeom>
              <a:avLst/>
              <a:gdLst>
                <a:gd name="T0" fmla="*/ 66 w 90"/>
                <a:gd name="T1" fmla="*/ 0 h 26"/>
                <a:gd name="T2" fmla="*/ 22 w 90"/>
                <a:gd name="T3" fmla="*/ 0 h 26"/>
                <a:gd name="T4" fmla="*/ 22 w 90"/>
                <a:gd name="T5" fmla="*/ 0 h 26"/>
                <a:gd name="T6" fmla="*/ 14 w 90"/>
                <a:gd name="T7" fmla="*/ 2 h 26"/>
                <a:gd name="T8" fmla="*/ 6 w 90"/>
                <a:gd name="T9" fmla="*/ 6 h 26"/>
                <a:gd name="T10" fmla="*/ 0 w 90"/>
                <a:gd name="T11" fmla="*/ 14 h 26"/>
                <a:gd name="T12" fmla="*/ 0 w 90"/>
                <a:gd name="T13" fmla="*/ 24 h 26"/>
                <a:gd name="T14" fmla="*/ 0 w 90"/>
                <a:gd name="T15" fmla="*/ 24 h 26"/>
                <a:gd name="T16" fmla="*/ 0 w 90"/>
                <a:gd name="T17" fmla="*/ 26 h 26"/>
                <a:gd name="T18" fmla="*/ 2 w 90"/>
                <a:gd name="T19" fmla="*/ 26 h 26"/>
                <a:gd name="T20" fmla="*/ 2 w 90"/>
                <a:gd name="T21" fmla="*/ 26 h 26"/>
                <a:gd name="T22" fmla="*/ 2 w 90"/>
                <a:gd name="T23" fmla="*/ 26 h 26"/>
                <a:gd name="T24" fmla="*/ 4 w 90"/>
                <a:gd name="T25" fmla="*/ 24 h 26"/>
                <a:gd name="T26" fmla="*/ 4 w 90"/>
                <a:gd name="T27" fmla="*/ 24 h 26"/>
                <a:gd name="T28" fmla="*/ 6 w 90"/>
                <a:gd name="T29" fmla="*/ 16 h 26"/>
                <a:gd name="T30" fmla="*/ 10 w 90"/>
                <a:gd name="T31" fmla="*/ 10 h 26"/>
                <a:gd name="T32" fmla="*/ 16 w 90"/>
                <a:gd name="T33" fmla="*/ 6 h 26"/>
                <a:gd name="T34" fmla="*/ 22 w 90"/>
                <a:gd name="T35" fmla="*/ 4 h 26"/>
                <a:gd name="T36" fmla="*/ 66 w 90"/>
                <a:gd name="T37" fmla="*/ 4 h 26"/>
                <a:gd name="T38" fmla="*/ 66 w 90"/>
                <a:gd name="T39" fmla="*/ 4 h 26"/>
                <a:gd name="T40" fmla="*/ 74 w 90"/>
                <a:gd name="T41" fmla="*/ 6 h 26"/>
                <a:gd name="T42" fmla="*/ 80 w 90"/>
                <a:gd name="T43" fmla="*/ 10 h 26"/>
                <a:gd name="T44" fmla="*/ 84 w 90"/>
                <a:gd name="T45" fmla="*/ 16 h 26"/>
                <a:gd name="T46" fmla="*/ 86 w 90"/>
                <a:gd name="T47" fmla="*/ 24 h 26"/>
                <a:gd name="T48" fmla="*/ 86 w 90"/>
                <a:gd name="T49" fmla="*/ 24 h 26"/>
                <a:gd name="T50" fmla="*/ 86 w 90"/>
                <a:gd name="T51" fmla="*/ 26 h 26"/>
                <a:gd name="T52" fmla="*/ 88 w 90"/>
                <a:gd name="T53" fmla="*/ 26 h 26"/>
                <a:gd name="T54" fmla="*/ 88 w 90"/>
                <a:gd name="T55" fmla="*/ 26 h 26"/>
                <a:gd name="T56" fmla="*/ 90 w 90"/>
                <a:gd name="T57" fmla="*/ 26 h 26"/>
                <a:gd name="T58" fmla="*/ 90 w 90"/>
                <a:gd name="T59" fmla="*/ 24 h 26"/>
                <a:gd name="T60" fmla="*/ 90 w 90"/>
                <a:gd name="T61" fmla="*/ 24 h 26"/>
                <a:gd name="T62" fmla="*/ 88 w 90"/>
                <a:gd name="T63" fmla="*/ 14 h 26"/>
                <a:gd name="T64" fmla="*/ 82 w 90"/>
                <a:gd name="T65" fmla="*/ 6 h 26"/>
                <a:gd name="T66" fmla="*/ 76 w 90"/>
                <a:gd name="T67" fmla="*/ 2 h 26"/>
                <a:gd name="T68" fmla="*/ 66 w 90"/>
                <a:gd name="T69" fmla="*/ 0 h 26"/>
                <a:gd name="T70" fmla="*/ 66 w 90"/>
                <a:gd name="T7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0" h="26">
                  <a:moveTo>
                    <a:pt x="66" y="0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14" y="2"/>
                  </a:lnTo>
                  <a:lnTo>
                    <a:pt x="6" y="6"/>
                  </a:lnTo>
                  <a:lnTo>
                    <a:pt x="0" y="1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6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6" y="16"/>
                  </a:lnTo>
                  <a:lnTo>
                    <a:pt x="10" y="10"/>
                  </a:lnTo>
                  <a:lnTo>
                    <a:pt x="16" y="6"/>
                  </a:lnTo>
                  <a:lnTo>
                    <a:pt x="22" y="4"/>
                  </a:lnTo>
                  <a:lnTo>
                    <a:pt x="66" y="4"/>
                  </a:lnTo>
                  <a:lnTo>
                    <a:pt x="66" y="4"/>
                  </a:lnTo>
                  <a:lnTo>
                    <a:pt x="74" y="6"/>
                  </a:lnTo>
                  <a:lnTo>
                    <a:pt x="80" y="10"/>
                  </a:lnTo>
                  <a:lnTo>
                    <a:pt x="84" y="16"/>
                  </a:lnTo>
                  <a:lnTo>
                    <a:pt x="86" y="24"/>
                  </a:lnTo>
                  <a:lnTo>
                    <a:pt x="86" y="24"/>
                  </a:lnTo>
                  <a:lnTo>
                    <a:pt x="86" y="26"/>
                  </a:lnTo>
                  <a:lnTo>
                    <a:pt x="88" y="26"/>
                  </a:lnTo>
                  <a:lnTo>
                    <a:pt x="88" y="26"/>
                  </a:lnTo>
                  <a:lnTo>
                    <a:pt x="90" y="26"/>
                  </a:lnTo>
                  <a:lnTo>
                    <a:pt x="90" y="24"/>
                  </a:lnTo>
                  <a:lnTo>
                    <a:pt x="90" y="24"/>
                  </a:lnTo>
                  <a:lnTo>
                    <a:pt x="88" y="14"/>
                  </a:lnTo>
                  <a:lnTo>
                    <a:pt x="82" y="6"/>
                  </a:lnTo>
                  <a:lnTo>
                    <a:pt x="76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04" name="Freeform 2384"/>
            <p:cNvSpPr>
              <a:spLocks noEditPoints="1"/>
            </p:cNvSpPr>
            <p:nvPr/>
          </p:nvSpPr>
          <p:spPr bwMode="auto">
            <a:xfrm>
              <a:off x="10372725" y="3971926"/>
              <a:ext cx="438150" cy="314325"/>
            </a:xfrm>
            <a:custGeom>
              <a:avLst/>
              <a:gdLst>
                <a:gd name="T0" fmla="*/ 258 w 276"/>
                <a:gd name="T1" fmla="*/ 0 h 198"/>
                <a:gd name="T2" fmla="*/ 20 w 276"/>
                <a:gd name="T3" fmla="*/ 0 h 198"/>
                <a:gd name="T4" fmla="*/ 20 w 276"/>
                <a:gd name="T5" fmla="*/ 0 h 198"/>
                <a:gd name="T6" fmla="*/ 12 w 276"/>
                <a:gd name="T7" fmla="*/ 0 h 198"/>
                <a:gd name="T8" fmla="*/ 6 w 276"/>
                <a:gd name="T9" fmla="*/ 6 h 198"/>
                <a:gd name="T10" fmla="*/ 2 w 276"/>
                <a:gd name="T11" fmla="*/ 12 h 198"/>
                <a:gd name="T12" fmla="*/ 0 w 276"/>
                <a:gd name="T13" fmla="*/ 18 h 198"/>
                <a:gd name="T14" fmla="*/ 0 w 276"/>
                <a:gd name="T15" fmla="*/ 178 h 198"/>
                <a:gd name="T16" fmla="*/ 0 w 276"/>
                <a:gd name="T17" fmla="*/ 178 h 198"/>
                <a:gd name="T18" fmla="*/ 2 w 276"/>
                <a:gd name="T19" fmla="*/ 186 h 198"/>
                <a:gd name="T20" fmla="*/ 6 w 276"/>
                <a:gd name="T21" fmla="*/ 192 h 198"/>
                <a:gd name="T22" fmla="*/ 12 w 276"/>
                <a:gd name="T23" fmla="*/ 196 h 198"/>
                <a:gd name="T24" fmla="*/ 20 w 276"/>
                <a:gd name="T25" fmla="*/ 198 h 198"/>
                <a:gd name="T26" fmla="*/ 258 w 276"/>
                <a:gd name="T27" fmla="*/ 198 h 198"/>
                <a:gd name="T28" fmla="*/ 258 w 276"/>
                <a:gd name="T29" fmla="*/ 198 h 198"/>
                <a:gd name="T30" fmla="*/ 264 w 276"/>
                <a:gd name="T31" fmla="*/ 196 h 198"/>
                <a:gd name="T32" fmla="*/ 270 w 276"/>
                <a:gd name="T33" fmla="*/ 192 h 198"/>
                <a:gd name="T34" fmla="*/ 274 w 276"/>
                <a:gd name="T35" fmla="*/ 186 h 198"/>
                <a:gd name="T36" fmla="*/ 276 w 276"/>
                <a:gd name="T37" fmla="*/ 178 h 198"/>
                <a:gd name="T38" fmla="*/ 276 w 276"/>
                <a:gd name="T39" fmla="*/ 18 h 198"/>
                <a:gd name="T40" fmla="*/ 276 w 276"/>
                <a:gd name="T41" fmla="*/ 18 h 198"/>
                <a:gd name="T42" fmla="*/ 274 w 276"/>
                <a:gd name="T43" fmla="*/ 12 h 198"/>
                <a:gd name="T44" fmla="*/ 270 w 276"/>
                <a:gd name="T45" fmla="*/ 4 h 198"/>
                <a:gd name="T46" fmla="*/ 264 w 276"/>
                <a:gd name="T47" fmla="*/ 0 h 198"/>
                <a:gd name="T48" fmla="*/ 258 w 276"/>
                <a:gd name="T49" fmla="*/ 0 h 198"/>
                <a:gd name="T50" fmla="*/ 258 w 276"/>
                <a:gd name="T51" fmla="*/ 0 h 198"/>
                <a:gd name="T52" fmla="*/ 272 w 276"/>
                <a:gd name="T53" fmla="*/ 178 h 198"/>
                <a:gd name="T54" fmla="*/ 272 w 276"/>
                <a:gd name="T55" fmla="*/ 178 h 198"/>
                <a:gd name="T56" fmla="*/ 270 w 276"/>
                <a:gd name="T57" fmla="*/ 184 h 198"/>
                <a:gd name="T58" fmla="*/ 268 w 276"/>
                <a:gd name="T59" fmla="*/ 190 h 198"/>
                <a:gd name="T60" fmla="*/ 262 w 276"/>
                <a:gd name="T61" fmla="*/ 192 h 198"/>
                <a:gd name="T62" fmla="*/ 258 w 276"/>
                <a:gd name="T63" fmla="*/ 194 h 198"/>
                <a:gd name="T64" fmla="*/ 20 w 276"/>
                <a:gd name="T65" fmla="*/ 194 h 198"/>
                <a:gd name="T66" fmla="*/ 20 w 276"/>
                <a:gd name="T67" fmla="*/ 194 h 198"/>
                <a:gd name="T68" fmla="*/ 14 w 276"/>
                <a:gd name="T69" fmla="*/ 192 h 198"/>
                <a:gd name="T70" fmla="*/ 8 w 276"/>
                <a:gd name="T71" fmla="*/ 190 h 198"/>
                <a:gd name="T72" fmla="*/ 6 w 276"/>
                <a:gd name="T73" fmla="*/ 184 h 198"/>
                <a:gd name="T74" fmla="*/ 4 w 276"/>
                <a:gd name="T75" fmla="*/ 178 h 198"/>
                <a:gd name="T76" fmla="*/ 4 w 276"/>
                <a:gd name="T77" fmla="*/ 18 h 198"/>
                <a:gd name="T78" fmla="*/ 4 w 276"/>
                <a:gd name="T79" fmla="*/ 18 h 198"/>
                <a:gd name="T80" fmla="*/ 6 w 276"/>
                <a:gd name="T81" fmla="*/ 14 h 198"/>
                <a:gd name="T82" fmla="*/ 8 w 276"/>
                <a:gd name="T83" fmla="*/ 8 h 198"/>
                <a:gd name="T84" fmla="*/ 14 w 276"/>
                <a:gd name="T85" fmla="*/ 4 h 198"/>
                <a:gd name="T86" fmla="*/ 20 w 276"/>
                <a:gd name="T87" fmla="*/ 4 h 198"/>
                <a:gd name="T88" fmla="*/ 258 w 276"/>
                <a:gd name="T89" fmla="*/ 4 h 198"/>
                <a:gd name="T90" fmla="*/ 258 w 276"/>
                <a:gd name="T91" fmla="*/ 4 h 198"/>
                <a:gd name="T92" fmla="*/ 262 w 276"/>
                <a:gd name="T93" fmla="*/ 4 h 198"/>
                <a:gd name="T94" fmla="*/ 268 w 276"/>
                <a:gd name="T95" fmla="*/ 8 h 198"/>
                <a:gd name="T96" fmla="*/ 270 w 276"/>
                <a:gd name="T97" fmla="*/ 12 h 198"/>
                <a:gd name="T98" fmla="*/ 272 w 276"/>
                <a:gd name="T99" fmla="*/ 18 h 198"/>
                <a:gd name="T100" fmla="*/ 272 w 276"/>
                <a:gd name="T101" fmla="*/ 178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6" h="198">
                  <a:moveTo>
                    <a:pt x="258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12" y="0"/>
                  </a:lnTo>
                  <a:lnTo>
                    <a:pt x="6" y="6"/>
                  </a:lnTo>
                  <a:lnTo>
                    <a:pt x="2" y="12"/>
                  </a:lnTo>
                  <a:lnTo>
                    <a:pt x="0" y="18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2" y="186"/>
                  </a:lnTo>
                  <a:lnTo>
                    <a:pt x="6" y="192"/>
                  </a:lnTo>
                  <a:lnTo>
                    <a:pt x="12" y="196"/>
                  </a:lnTo>
                  <a:lnTo>
                    <a:pt x="20" y="198"/>
                  </a:lnTo>
                  <a:lnTo>
                    <a:pt x="258" y="198"/>
                  </a:lnTo>
                  <a:lnTo>
                    <a:pt x="258" y="198"/>
                  </a:lnTo>
                  <a:lnTo>
                    <a:pt x="264" y="196"/>
                  </a:lnTo>
                  <a:lnTo>
                    <a:pt x="270" y="192"/>
                  </a:lnTo>
                  <a:lnTo>
                    <a:pt x="274" y="186"/>
                  </a:lnTo>
                  <a:lnTo>
                    <a:pt x="276" y="178"/>
                  </a:lnTo>
                  <a:lnTo>
                    <a:pt x="276" y="18"/>
                  </a:lnTo>
                  <a:lnTo>
                    <a:pt x="276" y="18"/>
                  </a:lnTo>
                  <a:lnTo>
                    <a:pt x="274" y="12"/>
                  </a:lnTo>
                  <a:lnTo>
                    <a:pt x="270" y="4"/>
                  </a:lnTo>
                  <a:lnTo>
                    <a:pt x="264" y="0"/>
                  </a:lnTo>
                  <a:lnTo>
                    <a:pt x="258" y="0"/>
                  </a:lnTo>
                  <a:lnTo>
                    <a:pt x="258" y="0"/>
                  </a:lnTo>
                  <a:close/>
                  <a:moveTo>
                    <a:pt x="272" y="178"/>
                  </a:moveTo>
                  <a:lnTo>
                    <a:pt x="272" y="178"/>
                  </a:lnTo>
                  <a:lnTo>
                    <a:pt x="270" y="184"/>
                  </a:lnTo>
                  <a:lnTo>
                    <a:pt x="268" y="190"/>
                  </a:lnTo>
                  <a:lnTo>
                    <a:pt x="262" y="192"/>
                  </a:lnTo>
                  <a:lnTo>
                    <a:pt x="258" y="194"/>
                  </a:lnTo>
                  <a:lnTo>
                    <a:pt x="20" y="194"/>
                  </a:lnTo>
                  <a:lnTo>
                    <a:pt x="20" y="194"/>
                  </a:lnTo>
                  <a:lnTo>
                    <a:pt x="14" y="192"/>
                  </a:lnTo>
                  <a:lnTo>
                    <a:pt x="8" y="190"/>
                  </a:lnTo>
                  <a:lnTo>
                    <a:pt x="6" y="184"/>
                  </a:lnTo>
                  <a:lnTo>
                    <a:pt x="4" y="17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6" y="14"/>
                  </a:lnTo>
                  <a:lnTo>
                    <a:pt x="8" y="8"/>
                  </a:lnTo>
                  <a:lnTo>
                    <a:pt x="14" y="4"/>
                  </a:lnTo>
                  <a:lnTo>
                    <a:pt x="20" y="4"/>
                  </a:lnTo>
                  <a:lnTo>
                    <a:pt x="258" y="4"/>
                  </a:lnTo>
                  <a:lnTo>
                    <a:pt x="258" y="4"/>
                  </a:lnTo>
                  <a:lnTo>
                    <a:pt x="262" y="4"/>
                  </a:lnTo>
                  <a:lnTo>
                    <a:pt x="268" y="8"/>
                  </a:lnTo>
                  <a:lnTo>
                    <a:pt x="270" y="12"/>
                  </a:lnTo>
                  <a:lnTo>
                    <a:pt x="272" y="18"/>
                  </a:lnTo>
                  <a:lnTo>
                    <a:pt x="272" y="1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05" name="Freeform 2385"/>
            <p:cNvSpPr>
              <a:spLocks/>
            </p:cNvSpPr>
            <p:nvPr/>
          </p:nvSpPr>
          <p:spPr bwMode="auto">
            <a:xfrm>
              <a:off x="10772775" y="4019551"/>
              <a:ext cx="6350" cy="187325"/>
            </a:xfrm>
            <a:custGeom>
              <a:avLst/>
              <a:gdLst>
                <a:gd name="T0" fmla="*/ 2 w 4"/>
                <a:gd name="T1" fmla="*/ 0 h 118"/>
                <a:gd name="T2" fmla="*/ 2 w 4"/>
                <a:gd name="T3" fmla="*/ 0 h 118"/>
                <a:gd name="T4" fmla="*/ 2 w 4"/>
                <a:gd name="T5" fmla="*/ 0 h 118"/>
                <a:gd name="T6" fmla="*/ 0 w 4"/>
                <a:gd name="T7" fmla="*/ 2 h 118"/>
                <a:gd name="T8" fmla="*/ 0 w 4"/>
                <a:gd name="T9" fmla="*/ 116 h 118"/>
                <a:gd name="T10" fmla="*/ 0 w 4"/>
                <a:gd name="T11" fmla="*/ 116 h 118"/>
                <a:gd name="T12" fmla="*/ 2 w 4"/>
                <a:gd name="T13" fmla="*/ 118 h 118"/>
                <a:gd name="T14" fmla="*/ 2 w 4"/>
                <a:gd name="T15" fmla="*/ 118 h 118"/>
                <a:gd name="T16" fmla="*/ 2 w 4"/>
                <a:gd name="T17" fmla="*/ 118 h 118"/>
                <a:gd name="T18" fmla="*/ 4 w 4"/>
                <a:gd name="T19" fmla="*/ 118 h 118"/>
                <a:gd name="T20" fmla="*/ 4 w 4"/>
                <a:gd name="T21" fmla="*/ 116 h 118"/>
                <a:gd name="T22" fmla="*/ 4 w 4"/>
                <a:gd name="T23" fmla="*/ 2 h 118"/>
                <a:gd name="T24" fmla="*/ 4 w 4"/>
                <a:gd name="T25" fmla="*/ 2 h 118"/>
                <a:gd name="T26" fmla="*/ 4 w 4"/>
                <a:gd name="T27" fmla="*/ 0 h 118"/>
                <a:gd name="T28" fmla="*/ 2 w 4"/>
                <a:gd name="T29" fmla="*/ 0 h 118"/>
                <a:gd name="T30" fmla="*/ 2 w 4"/>
                <a:gd name="T31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" h="118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4" y="118"/>
                  </a:lnTo>
                  <a:lnTo>
                    <a:pt x="4" y="116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06" name="Freeform 2386"/>
            <p:cNvSpPr>
              <a:spLocks/>
            </p:cNvSpPr>
            <p:nvPr/>
          </p:nvSpPr>
          <p:spPr bwMode="auto">
            <a:xfrm>
              <a:off x="10420350" y="4000501"/>
              <a:ext cx="311150" cy="9525"/>
            </a:xfrm>
            <a:custGeom>
              <a:avLst/>
              <a:gdLst>
                <a:gd name="T0" fmla="*/ 194 w 196"/>
                <a:gd name="T1" fmla="*/ 0 h 6"/>
                <a:gd name="T2" fmla="*/ 2 w 196"/>
                <a:gd name="T3" fmla="*/ 0 h 6"/>
                <a:gd name="T4" fmla="*/ 2 w 196"/>
                <a:gd name="T5" fmla="*/ 0 h 6"/>
                <a:gd name="T6" fmla="*/ 0 w 196"/>
                <a:gd name="T7" fmla="*/ 2 h 6"/>
                <a:gd name="T8" fmla="*/ 0 w 196"/>
                <a:gd name="T9" fmla="*/ 2 h 6"/>
                <a:gd name="T10" fmla="*/ 0 w 196"/>
                <a:gd name="T11" fmla="*/ 2 h 6"/>
                <a:gd name="T12" fmla="*/ 0 w 196"/>
                <a:gd name="T13" fmla="*/ 4 h 6"/>
                <a:gd name="T14" fmla="*/ 2 w 196"/>
                <a:gd name="T15" fmla="*/ 6 h 6"/>
                <a:gd name="T16" fmla="*/ 194 w 196"/>
                <a:gd name="T17" fmla="*/ 6 h 6"/>
                <a:gd name="T18" fmla="*/ 194 w 196"/>
                <a:gd name="T19" fmla="*/ 6 h 6"/>
                <a:gd name="T20" fmla="*/ 196 w 196"/>
                <a:gd name="T21" fmla="*/ 4 h 6"/>
                <a:gd name="T22" fmla="*/ 196 w 196"/>
                <a:gd name="T23" fmla="*/ 2 h 6"/>
                <a:gd name="T24" fmla="*/ 196 w 196"/>
                <a:gd name="T25" fmla="*/ 2 h 6"/>
                <a:gd name="T26" fmla="*/ 196 w 196"/>
                <a:gd name="T27" fmla="*/ 2 h 6"/>
                <a:gd name="T28" fmla="*/ 194 w 196"/>
                <a:gd name="T29" fmla="*/ 0 h 6"/>
                <a:gd name="T30" fmla="*/ 194 w 196"/>
                <a:gd name="T3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6">
                  <a:moveTo>
                    <a:pt x="194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194" y="6"/>
                  </a:lnTo>
                  <a:lnTo>
                    <a:pt x="194" y="6"/>
                  </a:lnTo>
                  <a:lnTo>
                    <a:pt x="196" y="4"/>
                  </a:lnTo>
                  <a:lnTo>
                    <a:pt x="196" y="2"/>
                  </a:lnTo>
                  <a:lnTo>
                    <a:pt x="196" y="2"/>
                  </a:lnTo>
                  <a:lnTo>
                    <a:pt x="196" y="2"/>
                  </a:lnTo>
                  <a:lnTo>
                    <a:pt x="194" y="0"/>
                  </a:lnTo>
                  <a:lnTo>
                    <a:pt x="1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07" name="Freeform 2387"/>
            <p:cNvSpPr>
              <a:spLocks/>
            </p:cNvSpPr>
            <p:nvPr/>
          </p:nvSpPr>
          <p:spPr bwMode="auto">
            <a:xfrm>
              <a:off x="10407650" y="4044951"/>
              <a:ext cx="6350" cy="196850"/>
            </a:xfrm>
            <a:custGeom>
              <a:avLst/>
              <a:gdLst>
                <a:gd name="T0" fmla="*/ 2 w 4"/>
                <a:gd name="T1" fmla="*/ 0 h 124"/>
                <a:gd name="T2" fmla="*/ 2 w 4"/>
                <a:gd name="T3" fmla="*/ 0 h 124"/>
                <a:gd name="T4" fmla="*/ 0 w 4"/>
                <a:gd name="T5" fmla="*/ 2 h 124"/>
                <a:gd name="T6" fmla="*/ 0 w 4"/>
                <a:gd name="T7" fmla="*/ 4 h 124"/>
                <a:gd name="T8" fmla="*/ 0 w 4"/>
                <a:gd name="T9" fmla="*/ 122 h 124"/>
                <a:gd name="T10" fmla="*/ 0 w 4"/>
                <a:gd name="T11" fmla="*/ 122 h 124"/>
                <a:gd name="T12" fmla="*/ 0 w 4"/>
                <a:gd name="T13" fmla="*/ 124 h 124"/>
                <a:gd name="T14" fmla="*/ 2 w 4"/>
                <a:gd name="T15" fmla="*/ 124 h 124"/>
                <a:gd name="T16" fmla="*/ 2 w 4"/>
                <a:gd name="T17" fmla="*/ 124 h 124"/>
                <a:gd name="T18" fmla="*/ 4 w 4"/>
                <a:gd name="T19" fmla="*/ 124 h 124"/>
                <a:gd name="T20" fmla="*/ 4 w 4"/>
                <a:gd name="T21" fmla="*/ 122 h 124"/>
                <a:gd name="T22" fmla="*/ 4 w 4"/>
                <a:gd name="T23" fmla="*/ 4 h 124"/>
                <a:gd name="T24" fmla="*/ 4 w 4"/>
                <a:gd name="T25" fmla="*/ 4 h 124"/>
                <a:gd name="T26" fmla="*/ 4 w 4"/>
                <a:gd name="T27" fmla="*/ 2 h 124"/>
                <a:gd name="T28" fmla="*/ 2 w 4"/>
                <a:gd name="T29" fmla="*/ 0 h 124"/>
                <a:gd name="T30" fmla="*/ 2 w 4"/>
                <a:gd name="T31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" h="124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0" y="124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4" y="124"/>
                  </a:lnTo>
                  <a:lnTo>
                    <a:pt x="4" y="122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08" name="Freeform 2388"/>
            <p:cNvSpPr>
              <a:spLocks/>
            </p:cNvSpPr>
            <p:nvPr/>
          </p:nvSpPr>
          <p:spPr bwMode="auto">
            <a:xfrm>
              <a:off x="10452100" y="4248151"/>
              <a:ext cx="314325" cy="6350"/>
            </a:xfrm>
            <a:custGeom>
              <a:avLst/>
              <a:gdLst>
                <a:gd name="T0" fmla="*/ 196 w 198"/>
                <a:gd name="T1" fmla="*/ 0 h 4"/>
                <a:gd name="T2" fmla="*/ 2 w 198"/>
                <a:gd name="T3" fmla="*/ 0 h 4"/>
                <a:gd name="T4" fmla="*/ 2 w 198"/>
                <a:gd name="T5" fmla="*/ 0 h 4"/>
                <a:gd name="T6" fmla="*/ 0 w 198"/>
                <a:gd name="T7" fmla="*/ 0 h 4"/>
                <a:gd name="T8" fmla="*/ 0 w 198"/>
                <a:gd name="T9" fmla="*/ 2 h 4"/>
                <a:gd name="T10" fmla="*/ 0 w 198"/>
                <a:gd name="T11" fmla="*/ 2 h 4"/>
                <a:gd name="T12" fmla="*/ 0 w 198"/>
                <a:gd name="T13" fmla="*/ 4 h 4"/>
                <a:gd name="T14" fmla="*/ 2 w 198"/>
                <a:gd name="T15" fmla="*/ 4 h 4"/>
                <a:gd name="T16" fmla="*/ 196 w 198"/>
                <a:gd name="T17" fmla="*/ 4 h 4"/>
                <a:gd name="T18" fmla="*/ 196 w 198"/>
                <a:gd name="T19" fmla="*/ 4 h 4"/>
                <a:gd name="T20" fmla="*/ 196 w 198"/>
                <a:gd name="T21" fmla="*/ 4 h 4"/>
                <a:gd name="T22" fmla="*/ 198 w 198"/>
                <a:gd name="T23" fmla="*/ 2 h 4"/>
                <a:gd name="T24" fmla="*/ 198 w 198"/>
                <a:gd name="T25" fmla="*/ 2 h 4"/>
                <a:gd name="T26" fmla="*/ 196 w 198"/>
                <a:gd name="T27" fmla="*/ 0 h 4"/>
                <a:gd name="T28" fmla="*/ 196 w 198"/>
                <a:gd name="T29" fmla="*/ 0 h 4"/>
                <a:gd name="T30" fmla="*/ 196 w 198"/>
                <a:gd name="T3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8" h="4">
                  <a:moveTo>
                    <a:pt x="196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8" y="2"/>
                  </a:lnTo>
                  <a:lnTo>
                    <a:pt x="198" y="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9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09" name="Freeform 2389"/>
            <p:cNvSpPr>
              <a:spLocks/>
            </p:cNvSpPr>
            <p:nvPr/>
          </p:nvSpPr>
          <p:spPr bwMode="auto">
            <a:xfrm>
              <a:off x="10372725" y="3971926"/>
              <a:ext cx="63500" cy="60325"/>
            </a:xfrm>
            <a:custGeom>
              <a:avLst/>
              <a:gdLst>
                <a:gd name="T0" fmla="*/ 36 w 40"/>
                <a:gd name="T1" fmla="*/ 0 h 38"/>
                <a:gd name="T2" fmla="*/ 36 w 40"/>
                <a:gd name="T3" fmla="*/ 0 h 38"/>
                <a:gd name="T4" fmla="*/ 36 w 40"/>
                <a:gd name="T5" fmla="*/ 0 h 38"/>
                <a:gd name="T6" fmla="*/ 34 w 40"/>
                <a:gd name="T7" fmla="*/ 2 h 38"/>
                <a:gd name="T8" fmla="*/ 34 w 40"/>
                <a:gd name="T9" fmla="*/ 2 h 38"/>
                <a:gd name="T10" fmla="*/ 34 w 40"/>
                <a:gd name="T11" fmla="*/ 8 h 38"/>
                <a:gd name="T12" fmla="*/ 32 w 40"/>
                <a:gd name="T13" fmla="*/ 14 h 38"/>
                <a:gd name="T14" fmla="*/ 30 w 40"/>
                <a:gd name="T15" fmla="*/ 20 h 38"/>
                <a:gd name="T16" fmla="*/ 26 w 40"/>
                <a:gd name="T17" fmla="*/ 24 h 38"/>
                <a:gd name="T18" fmla="*/ 20 w 40"/>
                <a:gd name="T19" fmla="*/ 28 h 38"/>
                <a:gd name="T20" fmla="*/ 14 w 40"/>
                <a:gd name="T21" fmla="*/ 32 h 38"/>
                <a:gd name="T22" fmla="*/ 8 w 40"/>
                <a:gd name="T23" fmla="*/ 34 h 38"/>
                <a:gd name="T24" fmla="*/ 2 w 40"/>
                <a:gd name="T25" fmla="*/ 34 h 38"/>
                <a:gd name="T26" fmla="*/ 2 w 40"/>
                <a:gd name="T27" fmla="*/ 34 h 38"/>
                <a:gd name="T28" fmla="*/ 0 w 40"/>
                <a:gd name="T29" fmla="*/ 34 h 38"/>
                <a:gd name="T30" fmla="*/ 0 w 40"/>
                <a:gd name="T31" fmla="*/ 36 h 38"/>
                <a:gd name="T32" fmla="*/ 0 w 40"/>
                <a:gd name="T33" fmla="*/ 36 h 38"/>
                <a:gd name="T34" fmla="*/ 0 w 40"/>
                <a:gd name="T35" fmla="*/ 38 h 38"/>
                <a:gd name="T36" fmla="*/ 2 w 40"/>
                <a:gd name="T37" fmla="*/ 38 h 38"/>
                <a:gd name="T38" fmla="*/ 2 w 40"/>
                <a:gd name="T39" fmla="*/ 38 h 38"/>
                <a:gd name="T40" fmla="*/ 10 w 40"/>
                <a:gd name="T41" fmla="*/ 38 h 38"/>
                <a:gd name="T42" fmla="*/ 16 w 40"/>
                <a:gd name="T43" fmla="*/ 36 h 38"/>
                <a:gd name="T44" fmla="*/ 22 w 40"/>
                <a:gd name="T45" fmla="*/ 32 h 38"/>
                <a:gd name="T46" fmla="*/ 28 w 40"/>
                <a:gd name="T47" fmla="*/ 28 h 38"/>
                <a:gd name="T48" fmla="*/ 32 w 40"/>
                <a:gd name="T49" fmla="*/ 22 h 38"/>
                <a:gd name="T50" fmla="*/ 36 w 40"/>
                <a:gd name="T51" fmla="*/ 16 h 38"/>
                <a:gd name="T52" fmla="*/ 38 w 40"/>
                <a:gd name="T53" fmla="*/ 8 h 38"/>
                <a:gd name="T54" fmla="*/ 40 w 40"/>
                <a:gd name="T55" fmla="*/ 2 h 38"/>
                <a:gd name="T56" fmla="*/ 40 w 40"/>
                <a:gd name="T57" fmla="*/ 2 h 38"/>
                <a:gd name="T58" fmla="*/ 38 w 40"/>
                <a:gd name="T59" fmla="*/ 0 h 38"/>
                <a:gd name="T60" fmla="*/ 36 w 40"/>
                <a:gd name="T61" fmla="*/ 0 h 38"/>
                <a:gd name="T62" fmla="*/ 36 w 40"/>
                <a:gd name="T6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38">
                  <a:moveTo>
                    <a:pt x="36" y="0"/>
                  </a:moveTo>
                  <a:lnTo>
                    <a:pt x="36" y="0"/>
                  </a:lnTo>
                  <a:lnTo>
                    <a:pt x="36" y="0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8"/>
                  </a:lnTo>
                  <a:lnTo>
                    <a:pt x="32" y="14"/>
                  </a:lnTo>
                  <a:lnTo>
                    <a:pt x="30" y="20"/>
                  </a:lnTo>
                  <a:lnTo>
                    <a:pt x="26" y="24"/>
                  </a:lnTo>
                  <a:lnTo>
                    <a:pt x="20" y="28"/>
                  </a:lnTo>
                  <a:lnTo>
                    <a:pt x="14" y="32"/>
                  </a:lnTo>
                  <a:lnTo>
                    <a:pt x="8" y="34"/>
                  </a:lnTo>
                  <a:lnTo>
                    <a:pt x="2" y="34"/>
                  </a:lnTo>
                  <a:lnTo>
                    <a:pt x="2" y="34"/>
                  </a:lnTo>
                  <a:lnTo>
                    <a:pt x="0" y="34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10" y="38"/>
                  </a:lnTo>
                  <a:lnTo>
                    <a:pt x="16" y="36"/>
                  </a:lnTo>
                  <a:lnTo>
                    <a:pt x="22" y="32"/>
                  </a:lnTo>
                  <a:lnTo>
                    <a:pt x="28" y="28"/>
                  </a:lnTo>
                  <a:lnTo>
                    <a:pt x="32" y="22"/>
                  </a:lnTo>
                  <a:lnTo>
                    <a:pt x="36" y="16"/>
                  </a:lnTo>
                  <a:lnTo>
                    <a:pt x="38" y="8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38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10" name="Freeform 2390"/>
            <p:cNvSpPr>
              <a:spLocks/>
            </p:cNvSpPr>
            <p:nvPr/>
          </p:nvSpPr>
          <p:spPr bwMode="auto">
            <a:xfrm>
              <a:off x="10750550" y="3971926"/>
              <a:ext cx="60325" cy="60325"/>
            </a:xfrm>
            <a:custGeom>
              <a:avLst/>
              <a:gdLst>
                <a:gd name="T0" fmla="*/ 36 w 38"/>
                <a:gd name="T1" fmla="*/ 34 h 38"/>
                <a:gd name="T2" fmla="*/ 36 w 38"/>
                <a:gd name="T3" fmla="*/ 34 h 38"/>
                <a:gd name="T4" fmla="*/ 30 w 38"/>
                <a:gd name="T5" fmla="*/ 34 h 38"/>
                <a:gd name="T6" fmla="*/ 24 w 38"/>
                <a:gd name="T7" fmla="*/ 32 h 38"/>
                <a:gd name="T8" fmla="*/ 18 w 38"/>
                <a:gd name="T9" fmla="*/ 28 h 38"/>
                <a:gd name="T10" fmla="*/ 14 w 38"/>
                <a:gd name="T11" fmla="*/ 24 h 38"/>
                <a:gd name="T12" fmla="*/ 10 w 38"/>
                <a:gd name="T13" fmla="*/ 20 h 38"/>
                <a:gd name="T14" fmla="*/ 6 w 38"/>
                <a:gd name="T15" fmla="*/ 14 h 38"/>
                <a:gd name="T16" fmla="*/ 4 w 38"/>
                <a:gd name="T17" fmla="*/ 8 h 38"/>
                <a:gd name="T18" fmla="*/ 4 w 38"/>
                <a:gd name="T19" fmla="*/ 2 h 38"/>
                <a:gd name="T20" fmla="*/ 4 w 38"/>
                <a:gd name="T21" fmla="*/ 2 h 38"/>
                <a:gd name="T22" fmla="*/ 4 w 38"/>
                <a:gd name="T23" fmla="*/ 0 h 38"/>
                <a:gd name="T24" fmla="*/ 2 w 38"/>
                <a:gd name="T25" fmla="*/ 0 h 38"/>
                <a:gd name="T26" fmla="*/ 2 w 38"/>
                <a:gd name="T27" fmla="*/ 0 h 38"/>
                <a:gd name="T28" fmla="*/ 0 w 38"/>
                <a:gd name="T29" fmla="*/ 0 h 38"/>
                <a:gd name="T30" fmla="*/ 0 w 38"/>
                <a:gd name="T31" fmla="*/ 2 h 38"/>
                <a:gd name="T32" fmla="*/ 0 w 38"/>
                <a:gd name="T33" fmla="*/ 2 h 38"/>
                <a:gd name="T34" fmla="*/ 0 w 38"/>
                <a:gd name="T35" fmla="*/ 10 h 38"/>
                <a:gd name="T36" fmla="*/ 2 w 38"/>
                <a:gd name="T37" fmla="*/ 16 h 38"/>
                <a:gd name="T38" fmla="*/ 6 w 38"/>
                <a:gd name="T39" fmla="*/ 22 h 38"/>
                <a:gd name="T40" fmla="*/ 10 w 38"/>
                <a:gd name="T41" fmla="*/ 28 h 38"/>
                <a:gd name="T42" fmla="*/ 16 w 38"/>
                <a:gd name="T43" fmla="*/ 32 h 38"/>
                <a:gd name="T44" fmla="*/ 22 w 38"/>
                <a:gd name="T45" fmla="*/ 36 h 38"/>
                <a:gd name="T46" fmla="*/ 28 w 38"/>
                <a:gd name="T47" fmla="*/ 38 h 38"/>
                <a:gd name="T48" fmla="*/ 36 w 38"/>
                <a:gd name="T49" fmla="*/ 38 h 38"/>
                <a:gd name="T50" fmla="*/ 36 w 38"/>
                <a:gd name="T51" fmla="*/ 38 h 38"/>
                <a:gd name="T52" fmla="*/ 38 w 38"/>
                <a:gd name="T53" fmla="*/ 38 h 38"/>
                <a:gd name="T54" fmla="*/ 38 w 38"/>
                <a:gd name="T55" fmla="*/ 36 h 38"/>
                <a:gd name="T56" fmla="*/ 38 w 38"/>
                <a:gd name="T57" fmla="*/ 36 h 38"/>
                <a:gd name="T58" fmla="*/ 38 w 38"/>
                <a:gd name="T59" fmla="*/ 34 h 38"/>
                <a:gd name="T60" fmla="*/ 36 w 38"/>
                <a:gd name="T61" fmla="*/ 34 h 38"/>
                <a:gd name="T62" fmla="*/ 36 w 38"/>
                <a:gd name="T6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" h="38">
                  <a:moveTo>
                    <a:pt x="36" y="34"/>
                  </a:moveTo>
                  <a:lnTo>
                    <a:pt x="36" y="34"/>
                  </a:lnTo>
                  <a:lnTo>
                    <a:pt x="30" y="34"/>
                  </a:lnTo>
                  <a:lnTo>
                    <a:pt x="24" y="32"/>
                  </a:lnTo>
                  <a:lnTo>
                    <a:pt x="18" y="28"/>
                  </a:lnTo>
                  <a:lnTo>
                    <a:pt x="14" y="24"/>
                  </a:lnTo>
                  <a:lnTo>
                    <a:pt x="10" y="20"/>
                  </a:lnTo>
                  <a:lnTo>
                    <a:pt x="6" y="14"/>
                  </a:lnTo>
                  <a:lnTo>
                    <a:pt x="4" y="8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6" y="22"/>
                  </a:lnTo>
                  <a:lnTo>
                    <a:pt x="10" y="28"/>
                  </a:lnTo>
                  <a:lnTo>
                    <a:pt x="16" y="32"/>
                  </a:lnTo>
                  <a:lnTo>
                    <a:pt x="22" y="36"/>
                  </a:lnTo>
                  <a:lnTo>
                    <a:pt x="28" y="38"/>
                  </a:lnTo>
                  <a:lnTo>
                    <a:pt x="36" y="38"/>
                  </a:lnTo>
                  <a:lnTo>
                    <a:pt x="36" y="38"/>
                  </a:lnTo>
                  <a:lnTo>
                    <a:pt x="38" y="38"/>
                  </a:lnTo>
                  <a:lnTo>
                    <a:pt x="38" y="36"/>
                  </a:lnTo>
                  <a:lnTo>
                    <a:pt x="38" y="36"/>
                  </a:lnTo>
                  <a:lnTo>
                    <a:pt x="38" y="34"/>
                  </a:lnTo>
                  <a:lnTo>
                    <a:pt x="36" y="34"/>
                  </a:lnTo>
                  <a:lnTo>
                    <a:pt x="36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11" name="Freeform 2391"/>
            <p:cNvSpPr>
              <a:spLocks/>
            </p:cNvSpPr>
            <p:nvPr/>
          </p:nvSpPr>
          <p:spPr bwMode="auto">
            <a:xfrm>
              <a:off x="10372725" y="4225926"/>
              <a:ext cx="63500" cy="60325"/>
            </a:xfrm>
            <a:custGeom>
              <a:avLst/>
              <a:gdLst>
                <a:gd name="T0" fmla="*/ 2 w 40"/>
                <a:gd name="T1" fmla="*/ 0 h 38"/>
                <a:gd name="T2" fmla="*/ 2 w 40"/>
                <a:gd name="T3" fmla="*/ 0 h 38"/>
                <a:gd name="T4" fmla="*/ 0 w 40"/>
                <a:gd name="T5" fmla="*/ 0 h 38"/>
                <a:gd name="T6" fmla="*/ 0 w 40"/>
                <a:gd name="T7" fmla="*/ 2 h 38"/>
                <a:gd name="T8" fmla="*/ 0 w 40"/>
                <a:gd name="T9" fmla="*/ 2 h 38"/>
                <a:gd name="T10" fmla="*/ 0 w 40"/>
                <a:gd name="T11" fmla="*/ 2 h 38"/>
                <a:gd name="T12" fmla="*/ 2 w 40"/>
                <a:gd name="T13" fmla="*/ 4 h 38"/>
                <a:gd name="T14" fmla="*/ 2 w 40"/>
                <a:gd name="T15" fmla="*/ 4 h 38"/>
                <a:gd name="T16" fmla="*/ 8 w 40"/>
                <a:gd name="T17" fmla="*/ 4 h 38"/>
                <a:gd name="T18" fmla="*/ 14 w 40"/>
                <a:gd name="T19" fmla="*/ 6 h 38"/>
                <a:gd name="T20" fmla="*/ 20 w 40"/>
                <a:gd name="T21" fmla="*/ 10 h 38"/>
                <a:gd name="T22" fmla="*/ 26 w 40"/>
                <a:gd name="T23" fmla="*/ 14 h 38"/>
                <a:gd name="T24" fmla="*/ 30 w 40"/>
                <a:gd name="T25" fmla="*/ 18 h 38"/>
                <a:gd name="T26" fmla="*/ 32 w 40"/>
                <a:gd name="T27" fmla="*/ 24 h 38"/>
                <a:gd name="T28" fmla="*/ 34 w 40"/>
                <a:gd name="T29" fmla="*/ 30 h 38"/>
                <a:gd name="T30" fmla="*/ 34 w 40"/>
                <a:gd name="T31" fmla="*/ 36 h 38"/>
                <a:gd name="T32" fmla="*/ 34 w 40"/>
                <a:gd name="T33" fmla="*/ 36 h 38"/>
                <a:gd name="T34" fmla="*/ 36 w 40"/>
                <a:gd name="T35" fmla="*/ 38 h 38"/>
                <a:gd name="T36" fmla="*/ 36 w 40"/>
                <a:gd name="T37" fmla="*/ 38 h 38"/>
                <a:gd name="T38" fmla="*/ 36 w 40"/>
                <a:gd name="T39" fmla="*/ 38 h 38"/>
                <a:gd name="T40" fmla="*/ 38 w 40"/>
                <a:gd name="T41" fmla="*/ 38 h 38"/>
                <a:gd name="T42" fmla="*/ 40 w 40"/>
                <a:gd name="T43" fmla="*/ 36 h 38"/>
                <a:gd name="T44" fmla="*/ 40 w 40"/>
                <a:gd name="T45" fmla="*/ 36 h 38"/>
                <a:gd name="T46" fmla="*/ 38 w 40"/>
                <a:gd name="T47" fmla="*/ 28 h 38"/>
                <a:gd name="T48" fmla="*/ 36 w 40"/>
                <a:gd name="T49" fmla="*/ 22 h 38"/>
                <a:gd name="T50" fmla="*/ 32 w 40"/>
                <a:gd name="T51" fmla="*/ 16 h 38"/>
                <a:gd name="T52" fmla="*/ 28 w 40"/>
                <a:gd name="T53" fmla="*/ 10 h 38"/>
                <a:gd name="T54" fmla="*/ 22 w 40"/>
                <a:gd name="T55" fmla="*/ 6 h 38"/>
                <a:gd name="T56" fmla="*/ 16 w 40"/>
                <a:gd name="T57" fmla="*/ 2 h 38"/>
                <a:gd name="T58" fmla="*/ 10 w 40"/>
                <a:gd name="T59" fmla="*/ 0 h 38"/>
                <a:gd name="T60" fmla="*/ 2 w 40"/>
                <a:gd name="T61" fmla="*/ 0 h 38"/>
                <a:gd name="T62" fmla="*/ 2 w 40"/>
                <a:gd name="T6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38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8" y="4"/>
                  </a:lnTo>
                  <a:lnTo>
                    <a:pt x="14" y="6"/>
                  </a:lnTo>
                  <a:lnTo>
                    <a:pt x="20" y="10"/>
                  </a:lnTo>
                  <a:lnTo>
                    <a:pt x="26" y="14"/>
                  </a:lnTo>
                  <a:lnTo>
                    <a:pt x="30" y="18"/>
                  </a:lnTo>
                  <a:lnTo>
                    <a:pt x="32" y="24"/>
                  </a:lnTo>
                  <a:lnTo>
                    <a:pt x="34" y="30"/>
                  </a:lnTo>
                  <a:lnTo>
                    <a:pt x="34" y="36"/>
                  </a:lnTo>
                  <a:lnTo>
                    <a:pt x="34" y="36"/>
                  </a:lnTo>
                  <a:lnTo>
                    <a:pt x="36" y="38"/>
                  </a:lnTo>
                  <a:lnTo>
                    <a:pt x="36" y="38"/>
                  </a:lnTo>
                  <a:lnTo>
                    <a:pt x="36" y="38"/>
                  </a:lnTo>
                  <a:lnTo>
                    <a:pt x="38" y="38"/>
                  </a:lnTo>
                  <a:lnTo>
                    <a:pt x="40" y="36"/>
                  </a:lnTo>
                  <a:lnTo>
                    <a:pt x="40" y="36"/>
                  </a:lnTo>
                  <a:lnTo>
                    <a:pt x="38" y="28"/>
                  </a:lnTo>
                  <a:lnTo>
                    <a:pt x="36" y="22"/>
                  </a:lnTo>
                  <a:lnTo>
                    <a:pt x="32" y="16"/>
                  </a:lnTo>
                  <a:lnTo>
                    <a:pt x="28" y="10"/>
                  </a:lnTo>
                  <a:lnTo>
                    <a:pt x="22" y="6"/>
                  </a:lnTo>
                  <a:lnTo>
                    <a:pt x="16" y="2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sp>
          <p:nvSpPr>
            <p:cNvPr id="112" name="Freeform 2392"/>
            <p:cNvSpPr>
              <a:spLocks/>
            </p:cNvSpPr>
            <p:nvPr/>
          </p:nvSpPr>
          <p:spPr bwMode="auto">
            <a:xfrm>
              <a:off x="10750550" y="4225926"/>
              <a:ext cx="60325" cy="60325"/>
            </a:xfrm>
            <a:custGeom>
              <a:avLst/>
              <a:gdLst>
                <a:gd name="T0" fmla="*/ 36 w 38"/>
                <a:gd name="T1" fmla="*/ 0 h 38"/>
                <a:gd name="T2" fmla="*/ 36 w 38"/>
                <a:gd name="T3" fmla="*/ 0 h 38"/>
                <a:gd name="T4" fmla="*/ 28 w 38"/>
                <a:gd name="T5" fmla="*/ 0 h 38"/>
                <a:gd name="T6" fmla="*/ 22 w 38"/>
                <a:gd name="T7" fmla="*/ 2 h 38"/>
                <a:gd name="T8" fmla="*/ 16 w 38"/>
                <a:gd name="T9" fmla="*/ 6 h 38"/>
                <a:gd name="T10" fmla="*/ 10 w 38"/>
                <a:gd name="T11" fmla="*/ 10 h 38"/>
                <a:gd name="T12" fmla="*/ 6 w 38"/>
                <a:gd name="T13" fmla="*/ 16 h 38"/>
                <a:gd name="T14" fmla="*/ 2 w 38"/>
                <a:gd name="T15" fmla="*/ 22 h 38"/>
                <a:gd name="T16" fmla="*/ 0 w 38"/>
                <a:gd name="T17" fmla="*/ 28 h 38"/>
                <a:gd name="T18" fmla="*/ 0 w 38"/>
                <a:gd name="T19" fmla="*/ 36 h 38"/>
                <a:gd name="T20" fmla="*/ 0 w 38"/>
                <a:gd name="T21" fmla="*/ 36 h 38"/>
                <a:gd name="T22" fmla="*/ 0 w 38"/>
                <a:gd name="T23" fmla="*/ 38 h 38"/>
                <a:gd name="T24" fmla="*/ 2 w 38"/>
                <a:gd name="T25" fmla="*/ 38 h 38"/>
                <a:gd name="T26" fmla="*/ 2 w 38"/>
                <a:gd name="T27" fmla="*/ 38 h 38"/>
                <a:gd name="T28" fmla="*/ 4 w 38"/>
                <a:gd name="T29" fmla="*/ 38 h 38"/>
                <a:gd name="T30" fmla="*/ 4 w 38"/>
                <a:gd name="T31" fmla="*/ 36 h 38"/>
                <a:gd name="T32" fmla="*/ 4 w 38"/>
                <a:gd name="T33" fmla="*/ 36 h 38"/>
                <a:gd name="T34" fmla="*/ 4 w 38"/>
                <a:gd name="T35" fmla="*/ 30 h 38"/>
                <a:gd name="T36" fmla="*/ 6 w 38"/>
                <a:gd name="T37" fmla="*/ 24 h 38"/>
                <a:gd name="T38" fmla="*/ 10 w 38"/>
                <a:gd name="T39" fmla="*/ 18 h 38"/>
                <a:gd name="T40" fmla="*/ 14 w 38"/>
                <a:gd name="T41" fmla="*/ 12 h 38"/>
                <a:gd name="T42" fmla="*/ 18 w 38"/>
                <a:gd name="T43" fmla="*/ 10 h 38"/>
                <a:gd name="T44" fmla="*/ 24 w 38"/>
                <a:gd name="T45" fmla="*/ 6 h 38"/>
                <a:gd name="T46" fmla="*/ 30 w 38"/>
                <a:gd name="T47" fmla="*/ 4 h 38"/>
                <a:gd name="T48" fmla="*/ 36 w 38"/>
                <a:gd name="T49" fmla="*/ 4 h 38"/>
                <a:gd name="T50" fmla="*/ 36 w 38"/>
                <a:gd name="T51" fmla="*/ 4 h 38"/>
                <a:gd name="T52" fmla="*/ 38 w 38"/>
                <a:gd name="T53" fmla="*/ 2 h 38"/>
                <a:gd name="T54" fmla="*/ 38 w 38"/>
                <a:gd name="T55" fmla="*/ 2 h 38"/>
                <a:gd name="T56" fmla="*/ 38 w 38"/>
                <a:gd name="T57" fmla="*/ 2 h 38"/>
                <a:gd name="T58" fmla="*/ 38 w 38"/>
                <a:gd name="T59" fmla="*/ 0 h 38"/>
                <a:gd name="T60" fmla="*/ 36 w 38"/>
                <a:gd name="T61" fmla="*/ 0 h 38"/>
                <a:gd name="T62" fmla="*/ 36 w 38"/>
                <a:gd name="T6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" h="38">
                  <a:moveTo>
                    <a:pt x="36" y="0"/>
                  </a:moveTo>
                  <a:lnTo>
                    <a:pt x="36" y="0"/>
                  </a:lnTo>
                  <a:lnTo>
                    <a:pt x="28" y="0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0" y="10"/>
                  </a:lnTo>
                  <a:lnTo>
                    <a:pt x="6" y="16"/>
                  </a:lnTo>
                  <a:lnTo>
                    <a:pt x="2" y="22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4" y="38"/>
                  </a:lnTo>
                  <a:lnTo>
                    <a:pt x="4" y="36"/>
                  </a:lnTo>
                  <a:lnTo>
                    <a:pt x="4" y="36"/>
                  </a:lnTo>
                  <a:lnTo>
                    <a:pt x="4" y="30"/>
                  </a:lnTo>
                  <a:lnTo>
                    <a:pt x="6" y="24"/>
                  </a:lnTo>
                  <a:lnTo>
                    <a:pt x="10" y="18"/>
                  </a:lnTo>
                  <a:lnTo>
                    <a:pt x="14" y="12"/>
                  </a:lnTo>
                  <a:lnTo>
                    <a:pt x="18" y="10"/>
                  </a:lnTo>
                  <a:lnTo>
                    <a:pt x="24" y="6"/>
                  </a:lnTo>
                  <a:lnTo>
                    <a:pt x="30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</p:grpSp>
      <p:sp>
        <p:nvSpPr>
          <p:cNvPr id="113" name="Rectangle 112">
            <a:extLst>
              <a:ext uri="{FF2B5EF4-FFF2-40B4-BE49-F238E27FC236}">
                <a16:creationId xmlns:a16="http://schemas.microsoft.com/office/drawing/2014/main" id="{2775AB82-19B5-4C54-840A-7ED9C6C3DE84}"/>
              </a:ext>
            </a:extLst>
          </p:cNvPr>
          <p:cNvSpPr/>
          <p:nvPr/>
        </p:nvSpPr>
        <p:spPr>
          <a:xfrm>
            <a:off x="4366142" y="3081863"/>
            <a:ext cx="3600000" cy="15696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0" algn="ctr">
              <a:defRPr/>
            </a:pPr>
            <a:r>
              <a:rPr lang="en-IN" sz="2400" dirty="0" smtClean="0">
                <a:solidFill>
                  <a:prstClr val="white"/>
                </a:solidFill>
                <a:latin typeface="Lato Black"/>
              </a:rPr>
              <a:t>Learn how to use the </a:t>
            </a:r>
            <a:r>
              <a:rPr lang="en-IN" sz="2400" b="1" dirty="0" smtClean="0">
                <a:solidFill>
                  <a:prstClr val="white"/>
                </a:solidFill>
                <a:latin typeface="Lato Black"/>
              </a:rPr>
              <a:t>OPSI Innovation Facets Model</a:t>
            </a:r>
            <a:r>
              <a:rPr lang="en-IN" sz="2400" dirty="0" smtClean="0">
                <a:solidFill>
                  <a:prstClr val="white"/>
                </a:solidFill>
                <a:latin typeface="Lato Black"/>
              </a:rPr>
              <a:t> to achieve your innovation aims</a:t>
            </a:r>
            <a:endParaRPr lang="en-IN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94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, floor, indoor&#10;&#10;Description generated with very high confidence">
            <a:extLst>
              <a:ext uri="{FF2B5EF4-FFF2-40B4-BE49-F238E27FC236}">
                <a16:creationId xmlns:a16="http://schemas.microsoft.com/office/drawing/2014/main" id="{6E8E2257-3A35-44D9-8E99-56E1B0948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760" y="2171701"/>
            <a:ext cx="5373240" cy="35052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E2FB0E0-52F7-4C84-8B46-6A6EB4FB2806}"/>
              </a:ext>
            </a:extLst>
          </p:cNvPr>
          <p:cNvSpPr/>
          <p:nvPr/>
        </p:nvSpPr>
        <p:spPr>
          <a:xfrm>
            <a:off x="0" y="2171700"/>
            <a:ext cx="6818760" cy="3505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DDF769-330E-44B3-A9AE-A7B30A944CE2}"/>
              </a:ext>
            </a:extLst>
          </p:cNvPr>
          <p:cNvSpPr/>
          <p:nvPr/>
        </p:nvSpPr>
        <p:spPr>
          <a:xfrm>
            <a:off x="6818760" y="2171700"/>
            <a:ext cx="5373240" cy="3505200"/>
          </a:xfrm>
          <a:prstGeom prst="rect">
            <a:avLst/>
          </a:prstGeom>
          <a:gradFill>
            <a:gsLst>
              <a:gs pos="0">
                <a:schemeClr val="accent1">
                  <a:alpha val="60000"/>
                </a:schemeClr>
              </a:gs>
              <a:gs pos="100000">
                <a:schemeClr val="accent4">
                  <a:alpha val="6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99E629-D198-47C2-BD25-8F19ED39F144}"/>
              </a:ext>
            </a:extLst>
          </p:cNvPr>
          <p:cNvSpPr txBox="1"/>
          <p:nvPr/>
        </p:nvSpPr>
        <p:spPr>
          <a:xfrm>
            <a:off x="4231547" y="401419"/>
            <a:ext cx="6639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300" normalizeH="0" baseline="0" noProof="0" dirty="0" smtClean="0">
                <a:ln>
                  <a:noFill/>
                </a:ln>
                <a:blipFill>
                  <a:blip r:embed="rId4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ABOUT </a:t>
            </a:r>
            <a:r>
              <a:rPr lang="en-US" sz="3600" spc="300" dirty="0" smtClean="0">
                <a:solidFill>
                  <a:srgbClr val="FF0000"/>
                </a:solidFill>
                <a:latin typeface="Lato Black" panose="020F0A02020204030203" pitchFamily="34" charset="0"/>
              </a:rPr>
              <a:t>[Host of workshop]</a:t>
            </a:r>
            <a:endParaRPr kumimoji="0" lang="en-US" sz="3600" b="0" i="0" u="none" strike="noStrike" kern="1200" cap="none" spc="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ato Black" panose="020F0A02020204030203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3452EC-B89C-4896-8A40-5E5A33ABD851}"/>
              </a:ext>
            </a:extLst>
          </p:cNvPr>
          <p:cNvCxnSpPr/>
          <p:nvPr/>
        </p:nvCxnSpPr>
        <p:spPr>
          <a:xfrm>
            <a:off x="5238750" y="1085850"/>
            <a:ext cx="17145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DF98AB9E-1742-4E0D-A87F-E2D0F0FA0821}"/>
              </a:ext>
            </a:extLst>
          </p:cNvPr>
          <p:cNvSpPr/>
          <p:nvPr/>
        </p:nvSpPr>
        <p:spPr>
          <a:xfrm>
            <a:off x="1485900" y="1182210"/>
            <a:ext cx="9220200" cy="7386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Integer porta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lobortis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quam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Fusce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quis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eleifend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eros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Maecenas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bibendum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orci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vel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est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tristique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molestie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Cras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pellentesque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cursus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efficitur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Vivamus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faucibus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,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massa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id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commodo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posuere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, ante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mauris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viverra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risus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,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ut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fermentum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risus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lectus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in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justo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In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hac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habitasse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platea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dictumst</a:t>
            </a:r>
            <a:r>
              <a:rPr kumimoji="0" lang="en-IN" sz="1400" b="0" i="1" u="none" strike="noStrike" kern="1200" cap="none" spc="0" normalizeH="0" baseline="0" noProof="0" dirty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12EAA5-49CB-414E-ABD3-EF155937362A}"/>
              </a:ext>
            </a:extLst>
          </p:cNvPr>
          <p:cNvSpPr/>
          <p:nvPr/>
        </p:nvSpPr>
        <p:spPr>
          <a:xfrm>
            <a:off x="596793" y="3324136"/>
            <a:ext cx="5252464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2400" dirty="0" smtClean="0">
                <a:solidFill>
                  <a:srgbClr val="FF0000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[Information about your organisation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Information</a:t>
            </a:r>
            <a:r>
              <a:rPr kumimoji="0" lang="en-IN" sz="2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about today’s workshop]</a:t>
            </a: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2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9" r="23129"/>
          <a:stretch/>
        </p:blipFill>
        <p:spPr>
          <a:xfrm>
            <a:off x="7300686" y="0"/>
            <a:ext cx="3060783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86B883-9DDE-4A8F-8D5B-D282D147CD60}"/>
              </a:ext>
            </a:extLst>
          </p:cNvPr>
          <p:cNvSpPr txBox="1"/>
          <p:nvPr/>
        </p:nvSpPr>
        <p:spPr>
          <a:xfrm rot="5400000">
            <a:off x="8404875" y="2705726"/>
            <a:ext cx="583486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1200" normalizeH="0" baseline="0" noProof="0" dirty="0">
                <a:ln>
                  <a:noFill/>
                </a:ln>
                <a:blipFill>
                  <a:blip r:embed="rId4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AGENDA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175348F-FE10-43AE-A2C6-01BB20110622}"/>
              </a:ext>
            </a:extLst>
          </p:cNvPr>
          <p:cNvSpPr txBox="1"/>
          <p:nvPr/>
        </p:nvSpPr>
        <p:spPr>
          <a:xfrm>
            <a:off x="768350" y="751245"/>
            <a:ext cx="46995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E6891"/>
                </a:solid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01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A0A060F-DB49-4AB2-96A1-A4E10DF6C18F}"/>
              </a:ext>
            </a:extLst>
          </p:cNvPr>
          <p:cNvCxnSpPr>
            <a:cxnSpLocks/>
          </p:cNvCxnSpPr>
          <p:nvPr/>
        </p:nvCxnSpPr>
        <p:spPr>
          <a:xfrm>
            <a:off x="1287780" y="770959"/>
            <a:ext cx="0" cy="34544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2775AB82-19B5-4C54-840A-7ED9C6C3DE84}"/>
              </a:ext>
            </a:extLst>
          </p:cNvPr>
          <p:cNvSpPr/>
          <p:nvPr/>
        </p:nvSpPr>
        <p:spPr>
          <a:xfrm>
            <a:off x="1443009" y="751244"/>
            <a:ext cx="1248910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Welcome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4B4B4A">
                  <a:lumMod val="60000"/>
                  <a:lumOff val="40000"/>
                </a:srgbClr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0FB94D-5C61-4668-BC35-7DF66DBBBBCE}"/>
              </a:ext>
            </a:extLst>
          </p:cNvPr>
          <p:cNvSpPr txBox="1"/>
          <p:nvPr/>
        </p:nvSpPr>
        <p:spPr>
          <a:xfrm>
            <a:off x="768350" y="1370370"/>
            <a:ext cx="46995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E6891"/>
                </a:solid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02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2610A59-1E44-4468-A58C-69D21AAC19EE}"/>
              </a:ext>
            </a:extLst>
          </p:cNvPr>
          <p:cNvCxnSpPr>
            <a:cxnSpLocks/>
          </p:cNvCxnSpPr>
          <p:nvPr/>
        </p:nvCxnSpPr>
        <p:spPr>
          <a:xfrm>
            <a:off x="1287780" y="1390084"/>
            <a:ext cx="0" cy="34544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D0D21EBF-0651-4BBF-914F-A6049EBB1F92}"/>
              </a:ext>
            </a:extLst>
          </p:cNvPr>
          <p:cNvSpPr/>
          <p:nvPr/>
        </p:nvSpPr>
        <p:spPr>
          <a:xfrm>
            <a:off x="1443009" y="1370369"/>
            <a:ext cx="1881219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Why innovate?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4B4B4A">
                  <a:lumMod val="60000"/>
                  <a:lumOff val="40000"/>
                </a:srgbClr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55C246-79E2-4167-8192-617C57FDA7EA}"/>
              </a:ext>
            </a:extLst>
          </p:cNvPr>
          <p:cNvSpPr txBox="1"/>
          <p:nvPr/>
        </p:nvSpPr>
        <p:spPr>
          <a:xfrm>
            <a:off x="768350" y="1949628"/>
            <a:ext cx="46995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E6891"/>
                </a:solid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03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911F50-F729-47F8-81C9-82AC7AEE3395}"/>
              </a:ext>
            </a:extLst>
          </p:cNvPr>
          <p:cNvCxnSpPr>
            <a:cxnSpLocks/>
          </p:cNvCxnSpPr>
          <p:nvPr/>
        </p:nvCxnSpPr>
        <p:spPr>
          <a:xfrm>
            <a:off x="1287780" y="1969342"/>
            <a:ext cx="0" cy="34544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F639162B-B986-4FD2-B196-E228B6636D56}"/>
              </a:ext>
            </a:extLst>
          </p:cNvPr>
          <p:cNvSpPr/>
          <p:nvPr/>
        </p:nvSpPr>
        <p:spPr>
          <a:xfrm>
            <a:off x="1443009" y="1949627"/>
            <a:ext cx="3492237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The Innovation Facets model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4B4B4A">
                  <a:lumMod val="60000"/>
                  <a:lumOff val="40000"/>
                </a:srgbClr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86837B0-DF2E-468F-80B4-0D9E899D4D6E}"/>
              </a:ext>
            </a:extLst>
          </p:cNvPr>
          <p:cNvSpPr txBox="1"/>
          <p:nvPr/>
        </p:nvSpPr>
        <p:spPr>
          <a:xfrm>
            <a:off x="768350" y="2592106"/>
            <a:ext cx="46995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E6891"/>
                </a:solid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04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12AE348-881E-4EF6-8402-F5B261834645}"/>
              </a:ext>
            </a:extLst>
          </p:cNvPr>
          <p:cNvCxnSpPr>
            <a:cxnSpLocks/>
          </p:cNvCxnSpPr>
          <p:nvPr/>
        </p:nvCxnSpPr>
        <p:spPr>
          <a:xfrm>
            <a:off x="1287780" y="2611820"/>
            <a:ext cx="0" cy="34544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39711E62-2399-47E2-8A96-E760D545BCBE}"/>
              </a:ext>
            </a:extLst>
          </p:cNvPr>
          <p:cNvSpPr/>
          <p:nvPr/>
        </p:nvSpPr>
        <p:spPr>
          <a:xfrm>
            <a:off x="1443009" y="2592105"/>
            <a:ext cx="4761114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Portfolio thinking for innovation initatives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4B4B4A">
                  <a:lumMod val="60000"/>
                  <a:lumOff val="40000"/>
                </a:srgbClr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4E8E1A8-0F97-4D89-84CD-20D9163E5DF6}"/>
              </a:ext>
            </a:extLst>
          </p:cNvPr>
          <p:cNvSpPr txBox="1"/>
          <p:nvPr/>
        </p:nvSpPr>
        <p:spPr>
          <a:xfrm>
            <a:off x="768350" y="3211231"/>
            <a:ext cx="46995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E6891"/>
                </a:solid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05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67E73D8-9443-4972-8657-29B1DF08BB91}"/>
              </a:ext>
            </a:extLst>
          </p:cNvPr>
          <p:cNvCxnSpPr>
            <a:cxnSpLocks/>
          </p:cNvCxnSpPr>
          <p:nvPr/>
        </p:nvCxnSpPr>
        <p:spPr>
          <a:xfrm>
            <a:off x="1287780" y="3230945"/>
            <a:ext cx="0" cy="34544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D4EF3648-F48D-4682-8501-82F595016F06}"/>
              </a:ext>
            </a:extLst>
          </p:cNvPr>
          <p:cNvSpPr/>
          <p:nvPr/>
        </p:nvSpPr>
        <p:spPr>
          <a:xfrm>
            <a:off x="1443009" y="3211230"/>
            <a:ext cx="1040018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B4B4A">
                    <a:lumMod val="60000"/>
                    <a:lumOff val="40000"/>
                  </a:srgbClr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Closing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4B4B4A">
                  <a:lumMod val="60000"/>
                  <a:lumOff val="40000"/>
                </a:srgbClr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166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4" t="12323" r="6044" b="12941"/>
          <a:stretch>
            <a:fillRect/>
          </a:stretch>
        </p:blipFill>
        <p:spPr>
          <a:xfrm>
            <a:off x="0" y="-57151"/>
            <a:ext cx="12192000" cy="6915150"/>
          </a:xfrm>
          <a:custGeom>
            <a:avLst/>
            <a:gdLst>
              <a:gd name="connsiteX0" fmla="*/ 0 w 12192000"/>
              <a:gd name="connsiteY0" fmla="*/ 0 h 6915150"/>
              <a:gd name="connsiteX1" fmla="*/ 12192000 w 12192000"/>
              <a:gd name="connsiteY1" fmla="*/ 0 h 6915150"/>
              <a:gd name="connsiteX2" fmla="*/ 12192000 w 12192000"/>
              <a:gd name="connsiteY2" fmla="*/ 6915150 h 6915150"/>
              <a:gd name="connsiteX3" fmla="*/ 0 w 12192000"/>
              <a:gd name="connsiteY3" fmla="*/ 6915150 h 691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15150">
                <a:moveTo>
                  <a:pt x="0" y="0"/>
                </a:moveTo>
                <a:lnTo>
                  <a:pt x="12192000" y="0"/>
                </a:lnTo>
                <a:lnTo>
                  <a:pt x="12192000" y="6915150"/>
                </a:lnTo>
                <a:lnTo>
                  <a:pt x="0" y="6915150"/>
                </a:lnTo>
                <a:close/>
              </a:path>
            </a:pathLst>
          </a:custGeom>
        </p:spPr>
      </p:pic>
      <p:sp>
        <p:nvSpPr>
          <p:cNvPr id="62" name="Rectangle 61"/>
          <p:cNvSpPr/>
          <p:nvPr/>
        </p:nvSpPr>
        <p:spPr>
          <a:xfrm>
            <a:off x="0" y="-28575"/>
            <a:ext cx="12192000" cy="6915150"/>
          </a:xfrm>
          <a:prstGeom prst="rect">
            <a:avLst/>
          </a:prstGeom>
          <a:gradFill flip="none" rotWithShape="1">
            <a:gsLst>
              <a:gs pos="0">
                <a:schemeClr val="accent5">
                  <a:alpha val="88000"/>
                </a:schemeClr>
              </a:gs>
              <a:gs pos="100000">
                <a:schemeClr val="bg2">
                  <a:lumMod val="75000"/>
                  <a:alpha val="9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33" name="Frame 32"/>
          <p:cNvSpPr/>
          <p:nvPr/>
        </p:nvSpPr>
        <p:spPr>
          <a:xfrm>
            <a:off x="0" y="-28574"/>
            <a:ext cx="12192000" cy="6915149"/>
          </a:xfrm>
          <a:prstGeom prst="frame">
            <a:avLst>
              <a:gd name="adj1" fmla="val 14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grpSp>
        <p:nvGrpSpPr>
          <p:cNvPr id="89" name="Group 88"/>
          <p:cNvGrpSpPr/>
          <p:nvPr/>
        </p:nvGrpSpPr>
        <p:grpSpPr>
          <a:xfrm>
            <a:off x="1588856" y="2286498"/>
            <a:ext cx="1266297" cy="1266296"/>
            <a:chOff x="1588856" y="2286498"/>
            <a:chExt cx="1266297" cy="1266296"/>
          </a:xfrm>
        </p:grpSpPr>
        <p:sp>
          <p:nvSpPr>
            <p:cNvPr id="90" name="Rounded Rectangle 89"/>
            <p:cNvSpPr/>
            <p:nvPr/>
          </p:nvSpPr>
          <p:spPr>
            <a:xfrm>
              <a:off x="1616933" y="2314575"/>
              <a:ext cx="1210142" cy="1210142"/>
            </a:xfrm>
            <a:prstGeom prst="roundRect">
              <a:avLst>
                <a:gd name="adj" fmla="val 37044"/>
              </a:avLst>
            </a:pr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pic>
          <p:nvPicPr>
            <p:cNvPr id="91" name="Picture 9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74" t="1987" r="20084" b="7571"/>
            <a:stretch/>
          </p:blipFill>
          <p:spPr>
            <a:xfrm>
              <a:off x="1588856" y="2286498"/>
              <a:ext cx="1266297" cy="1266296"/>
            </a:xfrm>
            <a:custGeom>
              <a:avLst/>
              <a:gdLst>
                <a:gd name="connsiteX0" fmla="*/ 633149 w 1266297"/>
                <a:gd name="connsiteY0" fmla="*/ 0 h 1266296"/>
                <a:gd name="connsiteX1" fmla="*/ 932694 w 1266297"/>
                <a:gd name="connsiteY1" fmla="*/ 124075 h 1266296"/>
                <a:gd name="connsiteX2" fmla="*/ 1142222 w 1266297"/>
                <a:gd name="connsiteY2" fmla="*/ 333604 h 1266296"/>
                <a:gd name="connsiteX3" fmla="*/ 1142222 w 1266297"/>
                <a:gd name="connsiteY3" fmla="*/ 932693 h 1266296"/>
                <a:gd name="connsiteX4" fmla="*/ 932694 w 1266297"/>
                <a:gd name="connsiteY4" fmla="*/ 1142221 h 1266296"/>
                <a:gd name="connsiteX5" fmla="*/ 333604 w 1266297"/>
                <a:gd name="connsiteY5" fmla="*/ 1142221 h 1266296"/>
                <a:gd name="connsiteX6" fmla="*/ 124076 w 1266297"/>
                <a:gd name="connsiteY6" fmla="*/ 932693 h 1266296"/>
                <a:gd name="connsiteX7" fmla="*/ 124076 w 1266297"/>
                <a:gd name="connsiteY7" fmla="*/ 333604 h 1266296"/>
                <a:gd name="connsiteX8" fmla="*/ 333604 w 1266297"/>
                <a:gd name="connsiteY8" fmla="*/ 124075 h 1266296"/>
                <a:gd name="connsiteX9" fmla="*/ 633149 w 1266297"/>
                <a:gd name="connsiteY9" fmla="*/ 0 h 1266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66297" h="1266296">
                  <a:moveTo>
                    <a:pt x="633149" y="0"/>
                  </a:moveTo>
                  <a:cubicBezTo>
                    <a:pt x="741563" y="0"/>
                    <a:pt x="849977" y="41358"/>
                    <a:pt x="932694" y="124075"/>
                  </a:cubicBezTo>
                  <a:lnTo>
                    <a:pt x="1142222" y="333604"/>
                  </a:lnTo>
                  <a:cubicBezTo>
                    <a:pt x="1307656" y="499038"/>
                    <a:pt x="1307656" y="767259"/>
                    <a:pt x="1142222" y="932693"/>
                  </a:cubicBezTo>
                  <a:lnTo>
                    <a:pt x="932694" y="1142221"/>
                  </a:lnTo>
                  <a:cubicBezTo>
                    <a:pt x="767260" y="1307655"/>
                    <a:pt x="499038" y="1307655"/>
                    <a:pt x="333604" y="1142221"/>
                  </a:cubicBezTo>
                  <a:lnTo>
                    <a:pt x="124076" y="932693"/>
                  </a:lnTo>
                  <a:cubicBezTo>
                    <a:pt x="-41358" y="767259"/>
                    <a:pt x="-41358" y="499038"/>
                    <a:pt x="124076" y="333604"/>
                  </a:cubicBezTo>
                  <a:lnTo>
                    <a:pt x="333604" y="124075"/>
                  </a:lnTo>
                  <a:cubicBezTo>
                    <a:pt x="416321" y="41358"/>
                    <a:pt x="524735" y="0"/>
                    <a:pt x="633149" y="0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</p:spPr>
        </p:pic>
      </p:grpSp>
      <p:grpSp>
        <p:nvGrpSpPr>
          <p:cNvPr id="92" name="Group 91"/>
          <p:cNvGrpSpPr/>
          <p:nvPr/>
        </p:nvGrpSpPr>
        <p:grpSpPr>
          <a:xfrm>
            <a:off x="5460179" y="2286498"/>
            <a:ext cx="1266297" cy="1266296"/>
            <a:chOff x="1588856" y="2286498"/>
            <a:chExt cx="1266297" cy="1266296"/>
          </a:xfrm>
        </p:grpSpPr>
        <p:sp>
          <p:nvSpPr>
            <p:cNvPr id="93" name="Rounded Rectangle 92"/>
            <p:cNvSpPr/>
            <p:nvPr/>
          </p:nvSpPr>
          <p:spPr>
            <a:xfrm>
              <a:off x="1616933" y="2314575"/>
              <a:ext cx="1210142" cy="1210142"/>
            </a:xfrm>
            <a:prstGeom prst="roundRect">
              <a:avLst>
                <a:gd name="adj" fmla="val 37044"/>
              </a:avLst>
            </a:pr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pic>
          <p:nvPicPr>
            <p:cNvPr id="94" name="Picture 9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74" t="1987" r="20084" b="7571"/>
            <a:stretch/>
          </p:blipFill>
          <p:spPr>
            <a:xfrm>
              <a:off x="1588856" y="2286498"/>
              <a:ext cx="1266297" cy="1266296"/>
            </a:xfrm>
            <a:custGeom>
              <a:avLst/>
              <a:gdLst>
                <a:gd name="connsiteX0" fmla="*/ 633149 w 1266297"/>
                <a:gd name="connsiteY0" fmla="*/ 0 h 1266296"/>
                <a:gd name="connsiteX1" fmla="*/ 932694 w 1266297"/>
                <a:gd name="connsiteY1" fmla="*/ 124075 h 1266296"/>
                <a:gd name="connsiteX2" fmla="*/ 1142222 w 1266297"/>
                <a:gd name="connsiteY2" fmla="*/ 333604 h 1266296"/>
                <a:gd name="connsiteX3" fmla="*/ 1142222 w 1266297"/>
                <a:gd name="connsiteY3" fmla="*/ 932693 h 1266296"/>
                <a:gd name="connsiteX4" fmla="*/ 932694 w 1266297"/>
                <a:gd name="connsiteY4" fmla="*/ 1142221 h 1266296"/>
                <a:gd name="connsiteX5" fmla="*/ 333604 w 1266297"/>
                <a:gd name="connsiteY5" fmla="*/ 1142221 h 1266296"/>
                <a:gd name="connsiteX6" fmla="*/ 124076 w 1266297"/>
                <a:gd name="connsiteY6" fmla="*/ 932693 h 1266296"/>
                <a:gd name="connsiteX7" fmla="*/ 124076 w 1266297"/>
                <a:gd name="connsiteY7" fmla="*/ 333604 h 1266296"/>
                <a:gd name="connsiteX8" fmla="*/ 333604 w 1266297"/>
                <a:gd name="connsiteY8" fmla="*/ 124075 h 1266296"/>
                <a:gd name="connsiteX9" fmla="*/ 633149 w 1266297"/>
                <a:gd name="connsiteY9" fmla="*/ 0 h 1266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66297" h="1266296">
                  <a:moveTo>
                    <a:pt x="633149" y="0"/>
                  </a:moveTo>
                  <a:cubicBezTo>
                    <a:pt x="741563" y="0"/>
                    <a:pt x="849977" y="41358"/>
                    <a:pt x="932694" y="124075"/>
                  </a:cubicBezTo>
                  <a:lnTo>
                    <a:pt x="1142222" y="333604"/>
                  </a:lnTo>
                  <a:cubicBezTo>
                    <a:pt x="1307656" y="499038"/>
                    <a:pt x="1307656" y="767259"/>
                    <a:pt x="1142222" y="932693"/>
                  </a:cubicBezTo>
                  <a:lnTo>
                    <a:pt x="932694" y="1142221"/>
                  </a:lnTo>
                  <a:cubicBezTo>
                    <a:pt x="767260" y="1307655"/>
                    <a:pt x="499038" y="1307655"/>
                    <a:pt x="333604" y="1142221"/>
                  </a:cubicBezTo>
                  <a:lnTo>
                    <a:pt x="124076" y="932693"/>
                  </a:lnTo>
                  <a:cubicBezTo>
                    <a:pt x="-41358" y="767259"/>
                    <a:pt x="-41358" y="499038"/>
                    <a:pt x="124076" y="333604"/>
                  </a:cubicBezTo>
                  <a:lnTo>
                    <a:pt x="333604" y="124075"/>
                  </a:lnTo>
                  <a:cubicBezTo>
                    <a:pt x="416321" y="41358"/>
                    <a:pt x="524735" y="0"/>
                    <a:pt x="633149" y="0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</p:spPr>
        </p:pic>
      </p:grpSp>
      <p:grpSp>
        <p:nvGrpSpPr>
          <p:cNvPr id="98" name="Group 97"/>
          <p:cNvGrpSpPr/>
          <p:nvPr/>
        </p:nvGrpSpPr>
        <p:grpSpPr>
          <a:xfrm>
            <a:off x="9331502" y="2286498"/>
            <a:ext cx="1266297" cy="1266296"/>
            <a:chOff x="1588856" y="2286498"/>
            <a:chExt cx="1266297" cy="1266296"/>
          </a:xfrm>
        </p:grpSpPr>
        <p:sp>
          <p:nvSpPr>
            <p:cNvPr id="99" name="Rounded Rectangle 98"/>
            <p:cNvSpPr/>
            <p:nvPr/>
          </p:nvSpPr>
          <p:spPr>
            <a:xfrm>
              <a:off x="1616933" y="2314575"/>
              <a:ext cx="1210142" cy="1210142"/>
            </a:xfrm>
            <a:prstGeom prst="roundRect">
              <a:avLst>
                <a:gd name="adj" fmla="val 37044"/>
              </a:avLst>
            </a:pr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endParaRPr>
            </a:p>
          </p:txBody>
        </p:sp>
        <p:pic>
          <p:nvPicPr>
            <p:cNvPr id="100" name="Picture 99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74" t="1987" r="20084" b="7571"/>
            <a:stretch/>
          </p:blipFill>
          <p:spPr>
            <a:xfrm>
              <a:off x="1588856" y="2286498"/>
              <a:ext cx="1266297" cy="1266296"/>
            </a:xfrm>
            <a:custGeom>
              <a:avLst/>
              <a:gdLst>
                <a:gd name="connsiteX0" fmla="*/ 633149 w 1266297"/>
                <a:gd name="connsiteY0" fmla="*/ 0 h 1266296"/>
                <a:gd name="connsiteX1" fmla="*/ 932694 w 1266297"/>
                <a:gd name="connsiteY1" fmla="*/ 124075 h 1266296"/>
                <a:gd name="connsiteX2" fmla="*/ 1142222 w 1266297"/>
                <a:gd name="connsiteY2" fmla="*/ 333604 h 1266296"/>
                <a:gd name="connsiteX3" fmla="*/ 1142222 w 1266297"/>
                <a:gd name="connsiteY3" fmla="*/ 932693 h 1266296"/>
                <a:gd name="connsiteX4" fmla="*/ 932694 w 1266297"/>
                <a:gd name="connsiteY4" fmla="*/ 1142221 h 1266296"/>
                <a:gd name="connsiteX5" fmla="*/ 333604 w 1266297"/>
                <a:gd name="connsiteY5" fmla="*/ 1142221 h 1266296"/>
                <a:gd name="connsiteX6" fmla="*/ 124076 w 1266297"/>
                <a:gd name="connsiteY6" fmla="*/ 932693 h 1266296"/>
                <a:gd name="connsiteX7" fmla="*/ 124076 w 1266297"/>
                <a:gd name="connsiteY7" fmla="*/ 333604 h 1266296"/>
                <a:gd name="connsiteX8" fmla="*/ 333604 w 1266297"/>
                <a:gd name="connsiteY8" fmla="*/ 124075 h 1266296"/>
                <a:gd name="connsiteX9" fmla="*/ 633149 w 1266297"/>
                <a:gd name="connsiteY9" fmla="*/ 0 h 1266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66297" h="1266296">
                  <a:moveTo>
                    <a:pt x="633149" y="0"/>
                  </a:moveTo>
                  <a:cubicBezTo>
                    <a:pt x="741563" y="0"/>
                    <a:pt x="849977" y="41358"/>
                    <a:pt x="932694" y="124075"/>
                  </a:cubicBezTo>
                  <a:lnTo>
                    <a:pt x="1142222" y="333604"/>
                  </a:lnTo>
                  <a:cubicBezTo>
                    <a:pt x="1307656" y="499038"/>
                    <a:pt x="1307656" y="767259"/>
                    <a:pt x="1142222" y="932693"/>
                  </a:cubicBezTo>
                  <a:lnTo>
                    <a:pt x="932694" y="1142221"/>
                  </a:lnTo>
                  <a:cubicBezTo>
                    <a:pt x="767260" y="1307655"/>
                    <a:pt x="499038" y="1307655"/>
                    <a:pt x="333604" y="1142221"/>
                  </a:cubicBezTo>
                  <a:lnTo>
                    <a:pt x="124076" y="932693"/>
                  </a:lnTo>
                  <a:cubicBezTo>
                    <a:pt x="-41358" y="767259"/>
                    <a:pt x="-41358" y="499038"/>
                    <a:pt x="124076" y="333604"/>
                  </a:cubicBezTo>
                  <a:lnTo>
                    <a:pt x="333604" y="124075"/>
                  </a:lnTo>
                  <a:cubicBezTo>
                    <a:pt x="416321" y="41358"/>
                    <a:pt x="524735" y="0"/>
                    <a:pt x="633149" y="0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</p:spPr>
        </p:pic>
      </p:grpSp>
      <p:sp>
        <p:nvSpPr>
          <p:cNvPr id="75" name="TextBox 74"/>
          <p:cNvSpPr txBox="1"/>
          <p:nvPr/>
        </p:nvSpPr>
        <p:spPr>
          <a:xfrm>
            <a:off x="1181697" y="3785292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SMITH </a:t>
            </a:r>
            <a:r>
              <a:rPr kumimoji="0" lang="en-IN" sz="18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WELLS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4677714" y="3785292"/>
            <a:ext cx="2831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WILLIAMS </a:t>
            </a:r>
            <a:r>
              <a:rPr kumimoji="0" lang="en-IN" sz="18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WOODS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672540" y="3785292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JACKSON </a:t>
            </a:r>
            <a:r>
              <a:rPr kumimoji="0" lang="en-IN" sz="18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BLACK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1032216" y="4229706"/>
            <a:ext cx="2379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Integer porta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lobortis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quam.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Fusce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quis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eleifend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eros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Maecenas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bibendum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orci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vel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est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tristique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molestie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Cras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pellentesque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cursus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efficitur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Vivamus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faucibus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, 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4903538" y="4229706"/>
            <a:ext cx="2379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Integer porta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lobortis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quam.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Fusce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quis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eleifend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eros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Maecenas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bibendum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orci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vel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est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tristique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molestie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Cras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pellentesque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cursus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efficitur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Vivamus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faucibus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, 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8753292" y="4229706"/>
            <a:ext cx="2379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Integer porta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lobortis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quam.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Fusce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quis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eleifend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eros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Maecenas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bibendum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orci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vel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est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tristique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molestie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Cras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pellentesque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cursus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efficitur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.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Vivamus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 </a:t>
            </a:r>
            <a:r>
              <a:rPr kumimoji="0" lang="en-I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faucibus</a:t>
            </a: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/>
                <a:ea typeface="+mn-ea"/>
                <a:cs typeface="+mn-cs"/>
              </a:rPr>
              <a:t>,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99E629-D198-47C2-BD25-8F19ED39F144}"/>
              </a:ext>
            </a:extLst>
          </p:cNvPr>
          <p:cNvSpPr txBox="1"/>
          <p:nvPr/>
        </p:nvSpPr>
        <p:spPr>
          <a:xfrm>
            <a:off x="4188756" y="401419"/>
            <a:ext cx="3814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600" b="0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rPr>
              <a:t>FACILITATORS</a:t>
            </a:r>
            <a:endParaRPr kumimoji="0" lang="en-IN" sz="36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 panose="020F0A02020204030203" pitchFamily="34" charset="0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D3452EC-B89C-4896-8A40-5E5A33ABD851}"/>
              </a:ext>
            </a:extLst>
          </p:cNvPr>
          <p:cNvCxnSpPr/>
          <p:nvPr/>
        </p:nvCxnSpPr>
        <p:spPr>
          <a:xfrm>
            <a:off x="5238750" y="1085850"/>
            <a:ext cx="17145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E38933C-BFBD-4701-8593-063B40E1F409}"/>
              </a:ext>
            </a:extLst>
          </p:cNvPr>
          <p:cNvCxnSpPr/>
          <p:nvPr/>
        </p:nvCxnSpPr>
        <p:spPr>
          <a:xfrm flipH="1" flipV="1">
            <a:off x="395785" y="6482687"/>
            <a:ext cx="4999901" cy="347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A6C7408B-3DD1-49A1-BA45-1FB08F95F355}"/>
              </a:ext>
            </a:extLst>
          </p:cNvPr>
          <p:cNvSpPr/>
          <p:nvPr/>
        </p:nvSpPr>
        <p:spPr>
          <a:xfrm>
            <a:off x="328031" y="6543408"/>
            <a:ext cx="2296059" cy="23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1000" spc="100" dirty="0">
                <a:solidFill>
                  <a:prstClr val="white"/>
                </a:solidFill>
                <a:latin typeface="Lato" panose="020F0502020204030203" pitchFamily="34" charset="0"/>
              </a:rPr>
              <a:t>INNOVATION FACETS WORKSHOP</a:t>
            </a:r>
            <a:endParaRPr lang="en-US" sz="2800" spc="100" dirty="0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98152" y="5867866"/>
            <a:ext cx="4398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Substitute with your facilitator(s)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74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-3119694" y="-455842"/>
            <a:ext cx="8665088" cy="7769684"/>
          </a:xfrm>
          <a:custGeom>
            <a:avLst/>
            <a:gdLst>
              <a:gd name="T0" fmla="*/ 1143 w 5458"/>
              <a:gd name="T1" fmla="*/ 4588 h 4894"/>
              <a:gd name="T2" fmla="*/ 82 w 5458"/>
              <a:gd name="T3" fmla="*/ 2753 h 4894"/>
              <a:gd name="T4" fmla="*/ 82 w 5458"/>
              <a:gd name="T5" fmla="*/ 2753 h 4894"/>
              <a:gd name="T6" fmla="*/ 46 w 5458"/>
              <a:gd name="T7" fmla="*/ 2676 h 4894"/>
              <a:gd name="T8" fmla="*/ 20 w 5458"/>
              <a:gd name="T9" fmla="*/ 2605 h 4894"/>
              <a:gd name="T10" fmla="*/ 5 w 5458"/>
              <a:gd name="T11" fmla="*/ 2523 h 4894"/>
              <a:gd name="T12" fmla="*/ 0 w 5458"/>
              <a:gd name="T13" fmla="*/ 2447 h 4894"/>
              <a:gd name="T14" fmla="*/ 5 w 5458"/>
              <a:gd name="T15" fmla="*/ 2371 h 4894"/>
              <a:gd name="T16" fmla="*/ 20 w 5458"/>
              <a:gd name="T17" fmla="*/ 2289 h 4894"/>
              <a:gd name="T18" fmla="*/ 46 w 5458"/>
              <a:gd name="T19" fmla="*/ 2218 h 4894"/>
              <a:gd name="T20" fmla="*/ 82 w 5458"/>
              <a:gd name="T21" fmla="*/ 2141 h 4894"/>
              <a:gd name="T22" fmla="*/ 1143 w 5458"/>
              <a:gd name="T23" fmla="*/ 306 h 4894"/>
              <a:gd name="T24" fmla="*/ 1143 w 5458"/>
              <a:gd name="T25" fmla="*/ 306 h 4894"/>
              <a:gd name="T26" fmla="*/ 1189 w 5458"/>
              <a:gd name="T27" fmla="*/ 240 h 4894"/>
              <a:gd name="T28" fmla="*/ 1240 w 5458"/>
              <a:gd name="T29" fmla="*/ 178 h 4894"/>
              <a:gd name="T30" fmla="*/ 1301 w 5458"/>
              <a:gd name="T31" fmla="*/ 127 h 4894"/>
              <a:gd name="T32" fmla="*/ 1362 w 5458"/>
              <a:gd name="T33" fmla="*/ 82 h 4894"/>
              <a:gd name="T34" fmla="*/ 1433 w 5458"/>
              <a:gd name="T35" fmla="*/ 51 h 4894"/>
              <a:gd name="T36" fmla="*/ 1510 w 5458"/>
              <a:gd name="T37" fmla="*/ 25 h 4894"/>
              <a:gd name="T38" fmla="*/ 1586 w 5458"/>
              <a:gd name="T39" fmla="*/ 10 h 4894"/>
              <a:gd name="T40" fmla="*/ 1668 w 5458"/>
              <a:gd name="T41" fmla="*/ 0 h 4894"/>
              <a:gd name="T42" fmla="*/ 3790 w 5458"/>
              <a:gd name="T43" fmla="*/ 0 h 4894"/>
              <a:gd name="T44" fmla="*/ 3790 w 5458"/>
              <a:gd name="T45" fmla="*/ 0 h 4894"/>
              <a:gd name="T46" fmla="*/ 3872 w 5458"/>
              <a:gd name="T47" fmla="*/ 10 h 4894"/>
              <a:gd name="T48" fmla="*/ 3948 w 5458"/>
              <a:gd name="T49" fmla="*/ 25 h 4894"/>
              <a:gd name="T50" fmla="*/ 4025 w 5458"/>
              <a:gd name="T51" fmla="*/ 51 h 4894"/>
              <a:gd name="T52" fmla="*/ 4096 w 5458"/>
              <a:gd name="T53" fmla="*/ 82 h 4894"/>
              <a:gd name="T54" fmla="*/ 4157 w 5458"/>
              <a:gd name="T55" fmla="*/ 127 h 4894"/>
              <a:gd name="T56" fmla="*/ 4218 w 5458"/>
              <a:gd name="T57" fmla="*/ 178 h 4894"/>
              <a:gd name="T58" fmla="*/ 4269 w 5458"/>
              <a:gd name="T59" fmla="*/ 240 h 4894"/>
              <a:gd name="T60" fmla="*/ 4315 w 5458"/>
              <a:gd name="T61" fmla="*/ 306 h 4894"/>
              <a:gd name="T62" fmla="*/ 5376 w 5458"/>
              <a:gd name="T63" fmla="*/ 2141 h 4894"/>
              <a:gd name="T64" fmla="*/ 5376 w 5458"/>
              <a:gd name="T65" fmla="*/ 2141 h 4894"/>
              <a:gd name="T66" fmla="*/ 5412 w 5458"/>
              <a:gd name="T67" fmla="*/ 2218 h 4894"/>
              <a:gd name="T68" fmla="*/ 5438 w 5458"/>
              <a:gd name="T69" fmla="*/ 2289 h 4894"/>
              <a:gd name="T70" fmla="*/ 5453 w 5458"/>
              <a:gd name="T71" fmla="*/ 2371 h 4894"/>
              <a:gd name="T72" fmla="*/ 5458 w 5458"/>
              <a:gd name="T73" fmla="*/ 2447 h 4894"/>
              <a:gd name="T74" fmla="*/ 5453 w 5458"/>
              <a:gd name="T75" fmla="*/ 2523 h 4894"/>
              <a:gd name="T76" fmla="*/ 5438 w 5458"/>
              <a:gd name="T77" fmla="*/ 2605 h 4894"/>
              <a:gd name="T78" fmla="*/ 5412 w 5458"/>
              <a:gd name="T79" fmla="*/ 2676 h 4894"/>
              <a:gd name="T80" fmla="*/ 5376 w 5458"/>
              <a:gd name="T81" fmla="*/ 2753 h 4894"/>
              <a:gd name="T82" fmla="*/ 4315 w 5458"/>
              <a:gd name="T83" fmla="*/ 4588 h 4894"/>
              <a:gd name="T84" fmla="*/ 4315 w 5458"/>
              <a:gd name="T85" fmla="*/ 4588 h 4894"/>
              <a:gd name="T86" fmla="*/ 4269 w 5458"/>
              <a:gd name="T87" fmla="*/ 4654 h 4894"/>
              <a:gd name="T88" fmla="*/ 4218 w 5458"/>
              <a:gd name="T89" fmla="*/ 4716 h 4894"/>
              <a:gd name="T90" fmla="*/ 4157 w 5458"/>
              <a:gd name="T91" fmla="*/ 4767 h 4894"/>
              <a:gd name="T92" fmla="*/ 4096 w 5458"/>
              <a:gd name="T93" fmla="*/ 4812 h 4894"/>
              <a:gd name="T94" fmla="*/ 4025 w 5458"/>
              <a:gd name="T95" fmla="*/ 4843 h 4894"/>
              <a:gd name="T96" fmla="*/ 3948 w 5458"/>
              <a:gd name="T97" fmla="*/ 4869 h 4894"/>
              <a:gd name="T98" fmla="*/ 3872 w 5458"/>
              <a:gd name="T99" fmla="*/ 4884 h 4894"/>
              <a:gd name="T100" fmla="*/ 3790 w 5458"/>
              <a:gd name="T101" fmla="*/ 4894 h 4894"/>
              <a:gd name="T102" fmla="*/ 1668 w 5458"/>
              <a:gd name="T103" fmla="*/ 4894 h 4894"/>
              <a:gd name="T104" fmla="*/ 1668 w 5458"/>
              <a:gd name="T105" fmla="*/ 4894 h 4894"/>
              <a:gd name="T106" fmla="*/ 1586 w 5458"/>
              <a:gd name="T107" fmla="*/ 4884 h 4894"/>
              <a:gd name="T108" fmla="*/ 1510 w 5458"/>
              <a:gd name="T109" fmla="*/ 4869 h 4894"/>
              <a:gd name="T110" fmla="*/ 1433 w 5458"/>
              <a:gd name="T111" fmla="*/ 4843 h 4894"/>
              <a:gd name="T112" fmla="*/ 1362 w 5458"/>
              <a:gd name="T113" fmla="*/ 4812 h 4894"/>
              <a:gd name="T114" fmla="*/ 1301 w 5458"/>
              <a:gd name="T115" fmla="*/ 4767 h 4894"/>
              <a:gd name="T116" fmla="*/ 1240 w 5458"/>
              <a:gd name="T117" fmla="*/ 4716 h 4894"/>
              <a:gd name="T118" fmla="*/ 1189 w 5458"/>
              <a:gd name="T119" fmla="*/ 4654 h 4894"/>
              <a:gd name="T120" fmla="*/ 1143 w 5458"/>
              <a:gd name="T121" fmla="*/ 4588 h 4894"/>
              <a:gd name="T122" fmla="*/ 1143 w 5458"/>
              <a:gd name="T123" fmla="*/ 4588 h 4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58" h="4894">
                <a:moveTo>
                  <a:pt x="1143" y="4588"/>
                </a:moveTo>
                <a:lnTo>
                  <a:pt x="82" y="2753"/>
                </a:lnTo>
                <a:lnTo>
                  <a:pt x="82" y="2753"/>
                </a:lnTo>
                <a:lnTo>
                  <a:pt x="46" y="2676"/>
                </a:lnTo>
                <a:lnTo>
                  <a:pt x="20" y="2605"/>
                </a:lnTo>
                <a:lnTo>
                  <a:pt x="5" y="2523"/>
                </a:lnTo>
                <a:lnTo>
                  <a:pt x="0" y="2447"/>
                </a:lnTo>
                <a:lnTo>
                  <a:pt x="5" y="2371"/>
                </a:lnTo>
                <a:lnTo>
                  <a:pt x="20" y="2289"/>
                </a:lnTo>
                <a:lnTo>
                  <a:pt x="46" y="2218"/>
                </a:lnTo>
                <a:lnTo>
                  <a:pt x="82" y="2141"/>
                </a:lnTo>
                <a:lnTo>
                  <a:pt x="1143" y="306"/>
                </a:lnTo>
                <a:lnTo>
                  <a:pt x="1143" y="306"/>
                </a:lnTo>
                <a:lnTo>
                  <a:pt x="1189" y="240"/>
                </a:lnTo>
                <a:lnTo>
                  <a:pt x="1240" y="178"/>
                </a:lnTo>
                <a:lnTo>
                  <a:pt x="1301" y="127"/>
                </a:lnTo>
                <a:lnTo>
                  <a:pt x="1362" y="82"/>
                </a:lnTo>
                <a:lnTo>
                  <a:pt x="1433" y="51"/>
                </a:lnTo>
                <a:lnTo>
                  <a:pt x="1510" y="25"/>
                </a:lnTo>
                <a:lnTo>
                  <a:pt x="1586" y="10"/>
                </a:lnTo>
                <a:lnTo>
                  <a:pt x="1668" y="0"/>
                </a:lnTo>
                <a:lnTo>
                  <a:pt x="3790" y="0"/>
                </a:lnTo>
                <a:lnTo>
                  <a:pt x="3790" y="0"/>
                </a:lnTo>
                <a:lnTo>
                  <a:pt x="3872" y="10"/>
                </a:lnTo>
                <a:lnTo>
                  <a:pt x="3948" y="25"/>
                </a:lnTo>
                <a:lnTo>
                  <a:pt x="4025" y="51"/>
                </a:lnTo>
                <a:lnTo>
                  <a:pt x="4096" y="82"/>
                </a:lnTo>
                <a:lnTo>
                  <a:pt x="4157" y="127"/>
                </a:lnTo>
                <a:lnTo>
                  <a:pt x="4218" y="178"/>
                </a:lnTo>
                <a:lnTo>
                  <a:pt x="4269" y="240"/>
                </a:lnTo>
                <a:lnTo>
                  <a:pt x="4315" y="306"/>
                </a:lnTo>
                <a:lnTo>
                  <a:pt x="5376" y="2141"/>
                </a:lnTo>
                <a:lnTo>
                  <a:pt x="5376" y="2141"/>
                </a:lnTo>
                <a:lnTo>
                  <a:pt x="5412" y="2218"/>
                </a:lnTo>
                <a:lnTo>
                  <a:pt x="5438" y="2289"/>
                </a:lnTo>
                <a:lnTo>
                  <a:pt x="5453" y="2371"/>
                </a:lnTo>
                <a:lnTo>
                  <a:pt x="5458" y="2447"/>
                </a:lnTo>
                <a:lnTo>
                  <a:pt x="5453" y="2523"/>
                </a:lnTo>
                <a:lnTo>
                  <a:pt x="5438" y="2605"/>
                </a:lnTo>
                <a:lnTo>
                  <a:pt x="5412" y="2676"/>
                </a:lnTo>
                <a:lnTo>
                  <a:pt x="5376" y="2753"/>
                </a:lnTo>
                <a:lnTo>
                  <a:pt x="4315" y="4588"/>
                </a:lnTo>
                <a:lnTo>
                  <a:pt x="4315" y="4588"/>
                </a:lnTo>
                <a:lnTo>
                  <a:pt x="4269" y="4654"/>
                </a:lnTo>
                <a:lnTo>
                  <a:pt x="4218" y="4716"/>
                </a:lnTo>
                <a:lnTo>
                  <a:pt x="4157" y="4767"/>
                </a:lnTo>
                <a:lnTo>
                  <a:pt x="4096" y="4812"/>
                </a:lnTo>
                <a:lnTo>
                  <a:pt x="4025" y="4843"/>
                </a:lnTo>
                <a:lnTo>
                  <a:pt x="3948" y="4869"/>
                </a:lnTo>
                <a:lnTo>
                  <a:pt x="3872" y="4884"/>
                </a:lnTo>
                <a:lnTo>
                  <a:pt x="3790" y="4894"/>
                </a:lnTo>
                <a:lnTo>
                  <a:pt x="1668" y="4894"/>
                </a:lnTo>
                <a:lnTo>
                  <a:pt x="1668" y="4894"/>
                </a:lnTo>
                <a:lnTo>
                  <a:pt x="1586" y="4884"/>
                </a:lnTo>
                <a:lnTo>
                  <a:pt x="1510" y="4869"/>
                </a:lnTo>
                <a:lnTo>
                  <a:pt x="1433" y="4843"/>
                </a:lnTo>
                <a:lnTo>
                  <a:pt x="1362" y="4812"/>
                </a:lnTo>
                <a:lnTo>
                  <a:pt x="1301" y="4767"/>
                </a:lnTo>
                <a:lnTo>
                  <a:pt x="1240" y="4716"/>
                </a:lnTo>
                <a:lnTo>
                  <a:pt x="1189" y="4654"/>
                </a:lnTo>
                <a:lnTo>
                  <a:pt x="1143" y="4588"/>
                </a:lnTo>
                <a:lnTo>
                  <a:pt x="1143" y="458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121474" y="2449056"/>
            <a:ext cx="1290311" cy="1015663"/>
            <a:chOff x="8748301" y="1602648"/>
            <a:chExt cx="1290311" cy="1015663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9F99E629-D198-47C2-BD25-8F19ED39F144}"/>
                </a:ext>
              </a:extLst>
            </p:cNvPr>
            <p:cNvSpPr txBox="1"/>
            <p:nvPr/>
          </p:nvSpPr>
          <p:spPr>
            <a:xfrm>
              <a:off x="8748301" y="1602648"/>
              <a:ext cx="1290311" cy="101566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300" normalizeH="0" baseline="0" noProof="0" dirty="0" smtClean="0">
                  <a:ln>
                    <a:noFill/>
                  </a:ln>
                  <a:blipFill>
                    <a:blip r:embed="rId2"/>
                    <a:stretch>
                      <a:fillRect/>
                    </a:stretch>
                  </a:blipFill>
                  <a:effectLst/>
                  <a:uLnTx/>
                  <a:uFillTx/>
                  <a:latin typeface="Lato Black" panose="020F0A02020204030203" pitchFamily="34" charset="0"/>
                  <a:ea typeface="+mn-ea"/>
                  <a:cs typeface="+mn-cs"/>
                </a:rPr>
                <a:t>02</a:t>
              </a:r>
              <a:endParaRPr kumimoji="0" lang="en-US" sz="6000" b="0" i="0" u="none" strike="noStrike" kern="1200" cap="none" spc="300" normalizeH="0" baseline="0" noProof="0" dirty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Lato Black" panose="020F0A02020204030203" pitchFamily="34" charset="0"/>
                <a:ea typeface="+mn-ea"/>
                <a:cs typeface="+mn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8907845" y="2546873"/>
              <a:ext cx="971222" cy="0"/>
            </a:xfrm>
            <a:prstGeom prst="line">
              <a:avLst/>
            </a:prstGeom>
            <a:ln w="34925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2775AB82-19B5-4C54-840A-7ED9C6C3DE84}"/>
              </a:ext>
            </a:extLst>
          </p:cNvPr>
          <p:cNvSpPr/>
          <p:nvPr/>
        </p:nvSpPr>
        <p:spPr>
          <a:xfrm>
            <a:off x="6694915" y="3417134"/>
            <a:ext cx="4143428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400" b="0" i="0" u="none" strike="noStrike" kern="1200" cap="none" spc="300" normalizeH="0" baseline="0" noProof="0" dirty="0" smtClean="0">
                <a:ln>
                  <a:noFill/>
                </a:ln>
                <a:solidFill>
                  <a:srgbClr val="16222B">
                    <a:lumMod val="75000"/>
                    <a:lumOff val="25000"/>
                  </a:srgbClr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WHY INNOVATE?</a:t>
            </a:r>
            <a:endParaRPr kumimoji="0" lang="en-IN" sz="4400" b="0" i="0" u="none" strike="noStrike" kern="1200" cap="none" spc="300" normalizeH="0" baseline="0" noProof="0" dirty="0">
              <a:ln>
                <a:noFill/>
              </a:ln>
              <a:solidFill>
                <a:srgbClr val="16222B">
                  <a:lumMod val="75000"/>
                  <a:lumOff val="25000"/>
                </a:srgbClr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50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3419082" y="1104900"/>
            <a:ext cx="5353836" cy="4800600"/>
          </a:xfrm>
          <a:custGeom>
            <a:avLst/>
            <a:gdLst>
              <a:gd name="T0" fmla="*/ 1143 w 5458"/>
              <a:gd name="T1" fmla="*/ 4588 h 4894"/>
              <a:gd name="T2" fmla="*/ 82 w 5458"/>
              <a:gd name="T3" fmla="*/ 2753 h 4894"/>
              <a:gd name="T4" fmla="*/ 82 w 5458"/>
              <a:gd name="T5" fmla="*/ 2753 h 4894"/>
              <a:gd name="T6" fmla="*/ 46 w 5458"/>
              <a:gd name="T7" fmla="*/ 2676 h 4894"/>
              <a:gd name="T8" fmla="*/ 20 w 5458"/>
              <a:gd name="T9" fmla="*/ 2605 h 4894"/>
              <a:gd name="T10" fmla="*/ 5 w 5458"/>
              <a:gd name="T11" fmla="*/ 2523 h 4894"/>
              <a:gd name="T12" fmla="*/ 0 w 5458"/>
              <a:gd name="T13" fmla="*/ 2447 h 4894"/>
              <a:gd name="T14" fmla="*/ 5 w 5458"/>
              <a:gd name="T15" fmla="*/ 2371 h 4894"/>
              <a:gd name="T16" fmla="*/ 20 w 5458"/>
              <a:gd name="T17" fmla="*/ 2289 h 4894"/>
              <a:gd name="T18" fmla="*/ 46 w 5458"/>
              <a:gd name="T19" fmla="*/ 2218 h 4894"/>
              <a:gd name="T20" fmla="*/ 82 w 5458"/>
              <a:gd name="T21" fmla="*/ 2141 h 4894"/>
              <a:gd name="T22" fmla="*/ 1143 w 5458"/>
              <a:gd name="T23" fmla="*/ 306 h 4894"/>
              <a:gd name="T24" fmla="*/ 1143 w 5458"/>
              <a:gd name="T25" fmla="*/ 306 h 4894"/>
              <a:gd name="T26" fmla="*/ 1189 w 5458"/>
              <a:gd name="T27" fmla="*/ 240 h 4894"/>
              <a:gd name="T28" fmla="*/ 1240 w 5458"/>
              <a:gd name="T29" fmla="*/ 178 h 4894"/>
              <a:gd name="T30" fmla="*/ 1301 w 5458"/>
              <a:gd name="T31" fmla="*/ 127 h 4894"/>
              <a:gd name="T32" fmla="*/ 1362 w 5458"/>
              <a:gd name="T33" fmla="*/ 82 h 4894"/>
              <a:gd name="T34" fmla="*/ 1433 w 5458"/>
              <a:gd name="T35" fmla="*/ 51 h 4894"/>
              <a:gd name="T36" fmla="*/ 1510 w 5458"/>
              <a:gd name="T37" fmla="*/ 25 h 4894"/>
              <a:gd name="T38" fmla="*/ 1586 w 5458"/>
              <a:gd name="T39" fmla="*/ 10 h 4894"/>
              <a:gd name="T40" fmla="*/ 1668 w 5458"/>
              <a:gd name="T41" fmla="*/ 0 h 4894"/>
              <a:gd name="T42" fmla="*/ 3790 w 5458"/>
              <a:gd name="T43" fmla="*/ 0 h 4894"/>
              <a:gd name="T44" fmla="*/ 3790 w 5458"/>
              <a:gd name="T45" fmla="*/ 0 h 4894"/>
              <a:gd name="T46" fmla="*/ 3872 w 5458"/>
              <a:gd name="T47" fmla="*/ 10 h 4894"/>
              <a:gd name="T48" fmla="*/ 3948 w 5458"/>
              <a:gd name="T49" fmla="*/ 25 h 4894"/>
              <a:gd name="T50" fmla="*/ 4025 w 5458"/>
              <a:gd name="T51" fmla="*/ 51 h 4894"/>
              <a:gd name="T52" fmla="*/ 4096 w 5458"/>
              <a:gd name="T53" fmla="*/ 82 h 4894"/>
              <a:gd name="T54" fmla="*/ 4157 w 5458"/>
              <a:gd name="T55" fmla="*/ 127 h 4894"/>
              <a:gd name="T56" fmla="*/ 4218 w 5458"/>
              <a:gd name="T57" fmla="*/ 178 h 4894"/>
              <a:gd name="T58" fmla="*/ 4269 w 5458"/>
              <a:gd name="T59" fmla="*/ 240 h 4894"/>
              <a:gd name="T60" fmla="*/ 4315 w 5458"/>
              <a:gd name="T61" fmla="*/ 306 h 4894"/>
              <a:gd name="T62" fmla="*/ 5376 w 5458"/>
              <a:gd name="T63" fmla="*/ 2141 h 4894"/>
              <a:gd name="T64" fmla="*/ 5376 w 5458"/>
              <a:gd name="T65" fmla="*/ 2141 h 4894"/>
              <a:gd name="T66" fmla="*/ 5412 w 5458"/>
              <a:gd name="T67" fmla="*/ 2218 h 4894"/>
              <a:gd name="T68" fmla="*/ 5438 w 5458"/>
              <a:gd name="T69" fmla="*/ 2289 h 4894"/>
              <a:gd name="T70" fmla="*/ 5453 w 5458"/>
              <a:gd name="T71" fmla="*/ 2371 h 4894"/>
              <a:gd name="T72" fmla="*/ 5458 w 5458"/>
              <a:gd name="T73" fmla="*/ 2447 h 4894"/>
              <a:gd name="T74" fmla="*/ 5453 w 5458"/>
              <a:gd name="T75" fmla="*/ 2523 h 4894"/>
              <a:gd name="T76" fmla="*/ 5438 w 5458"/>
              <a:gd name="T77" fmla="*/ 2605 h 4894"/>
              <a:gd name="T78" fmla="*/ 5412 w 5458"/>
              <a:gd name="T79" fmla="*/ 2676 h 4894"/>
              <a:gd name="T80" fmla="*/ 5376 w 5458"/>
              <a:gd name="T81" fmla="*/ 2753 h 4894"/>
              <a:gd name="T82" fmla="*/ 4315 w 5458"/>
              <a:gd name="T83" fmla="*/ 4588 h 4894"/>
              <a:gd name="T84" fmla="*/ 4315 w 5458"/>
              <a:gd name="T85" fmla="*/ 4588 h 4894"/>
              <a:gd name="T86" fmla="*/ 4269 w 5458"/>
              <a:gd name="T87" fmla="*/ 4654 h 4894"/>
              <a:gd name="T88" fmla="*/ 4218 w 5458"/>
              <a:gd name="T89" fmla="*/ 4716 h 4894"/>
              <a:gd name="T90" fmla="*/ 4157 w 5458"/>
              <a:gd name="T91" fmla="*/ 4767 h 4894"/>
              <a:gd name="T92" fmla="*/ 4096 w 5458"/>
              <a:gd name="T93" fmla="*/ 4812 h 4894"/>
              <a:gd name="T94" fmla="*/ 4025 w 5458"/>
              <a:gd name="T95" fmla="*/ 4843 h 4894"/>
              <a:gd name="T96" fmla="*/ 3948 w 5458"/>
              <a:gd name="T97" fmla="*/ 4869 h 4894"/>
              <a:gd name="T98" fmla="*/ 3872 w 5458"/>
              <a:gd name="T99" fmla="*/ 4884 h 4894"/>
              <a:gd name="T100" fmla="*/ 3790 w 5458"/>
              <a:gd name="T101" fmla="*/ 4894 h 4894"/>
              <a:gd name="T102" fmla="*/ 1668 w 5458"/>
              <a:gd name="T103" fmla="*/ 4894 h 4894"/>
              <a:gd name="T104" fmla="*/ 1668 w 5458"/>
              <a:gd name="T105" fmla="*/ 4894 h 4894"/>
              <a:gd name="T106" fmla="*/ 1586 w 5458"/>
              <a:gd name="T107" fmla="*/ 4884 h 4894"/>
              <a:gd name="T108" fmla="*/ 1510 w 5458"/>
              <a:gd name="T109" fmla="*/ 4869 h 4894"/>
              <a:gd name="T110" fmla="*/ 1433 w 5458"/>
              <a:gd name="T111" fmla="*/ 4843 h 4894"/>
              <a:gd name="T112" fmla="*/ 1362 w 5458"/>
              <a:gd name="T113" fmla="*/ 4812 h 4894"/>
              <a:gd name="T114" fmla="*/ 1301 w 5458"/>
              <a:gd name="T115" fmla="*/ 4767 h 4894"/>
              <a:gd name="T116" fmla="*/ 1240 w 5458"/>
              <a:gd name="T117" fmla="*/ 4716 h 4894"/>
              <a:gd name="T118" fmla="*/ 1189 w 5458"/>
              <a:gd name="T119" fmla="*/ 4654 h 4894"/>
              <a:gd name="T120" fmla="*/ 1143 w 5458"/>
              <a:gd name="T121" fmla="*/ 4588 h 4894"/>
              <a:gd name="T122" fmla="*/ 1143 w 5458"/>
              <a:gd name="T123" fmla="*/ 4588 h 4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58" h="4894">
                <a:moveTo>
                  <a:pt x="1143" y="4588"/>
                </a:moveTo>
                <a:lnTo>
                  <a:pt x="82" y="2753"/>
                </a:lnTo>
                <a:lnTo>
                  <a:pt x="82" y="2753"/>
                </a:lnTo>
                <a:lnTo>
                  <a:pt x="46" y="2676"/>
                </a:lnTo>
                <a:lnTo>
                  <a:pt x="20" y="2605"/>
                </a:lnTo>
                <a:lnTo>
                  <a:pt x="5" y="2523"/>
                </a:lnTo>
                <a:lnTo>
                  <a:pt x="0" y="2447"/>
                </a:lnTo>
                <a:lnTo>
                  <a:pt x="5" y="2371"/>
                </a:lnTo>
                <a:lnTo>
                  <a:pt x="20" y="2289"/>
                </a:lnTo>
                <a:lnTo>
                  <a:pt x="46" y="2218"/>
                </a:lnTo>
                <a:lnTo>
                  <a:pt x="82" y="2141"/>
                </a:lnTo>
                <a:lnTo>
                  <a:pt x="1143" y="306"/>
                </a:lnTo>
                <a:lnTo>
                  <a:pt x="1143" y="306"/>
                </a:lnTo>
                <a:lnTo>
                  <a:pt x="1189" y="240"/>
                </a:lnTo>
                <a:lnTo>
                  <a:pt x="1240" y="178"/>
                </a:lnTo>
                <a:lnTo>
                  <a:pt x="1301" y="127"/>
                </a:lnTo>
                <a:lnTo>
                  <a:pt x="1362" y="82"/>
                </a:lnTo>
                <a:lnTo>
                  <a:pt x="1433" y="51"/>
                </a:lnTo>
                <a:lnTo>
                  <a:pt x="1510" y="25"/>
                </a:lnTo>
                <a:lnTo>
                  <a:pt x="1586" y="10"/>
                </a:lnTo>
                <a:lnTo>
                  <a:pt x="1668" y="0"/>
                </a:lnTo>
                <a:lnTo>
                  <a:pt x="3790" y="0"/>
                </a:lnTo>
                <a:lnTo>
                  <a:pt x="3790" y="0"/>
                </a:lnTo>
                <a:lnTo>
                  <a:pt x="3872" y="10"/>
                </a:lnTo>
                <a:lnTo>
                  <a:pt x="3948" y="25"/>
                </a:lnTo>
                <a:lnTo>
                  <a:pt x="4025" y="51"/>
                </a:lnTo>
                <a:lnTo>
                  <a:pt x="4096" y="82"/>
                </a:lnTo>
                <a:lnTo>
                  <a:pt x="4157" y="127"/>
                </a:lnTo>
                <a:lnTo>
                  <a:pt x="4218" y="178"/>
                </a:lnTo>
                <a:lnTo>
                  <a:pt x="4269" y="240"/>
                </a:lnTo>
                <a:lnTo>
                  <a:pt x="4315" y="306"/>
                </a:lnTo>
                <a:lnTo>
                  <a:pt x="5376" y="2141"/>
                </a:lnTo>
                <a:lnTo>
                  <a:pt x="5376" y="2141"/>
                </a:lnTo>
                <a:lnTo>
                  <a:pt x="5412" y="2218"/>
                </a:lnTo>
                <a:lnTo>
                  <a:pt x="5438" y="2289"/>
                </a:lnTo>
                <a:lnTo>
                  <a:pt x="5453" y="2371"/>
                </a:lnTo>
                <a:lnTo>
                  <a:pt x="5458" y="2447"/>
                </a:lnTo>
                <a:lnTo>
                  <a:pt x="5453" y="2523"/>
                </a:lnTo>
                <a:lnTo>
                  <a:pt x="5438" y="2605"/>
                </a:lnTo>
                <a:lnTo>
                  <a:pt x="5412" y="2676"/>
                </a:lnTo>
                <a:lnTo>
                  <a:pt x="5376" y="2753"/>
                </a:lnTo>
                <a:lnTo>
                  <a:pt x="4315" y="4588"/>
                </a:lnTo>
                <a:lnTo>
                  <a:pt x="4315" y="4588"/>
                </a:lnTo>
                <a:lnTo>
                  <a:pt x="4269" y="4654"/>
                </a:lnTo>
                <a:lnTo>
                  <a:pt x="4218" y="4716"/>
                </a:lnTo>
                <a:lnTo>
                  <a:pt x="4157" y="4767"/>
                </a:lnTo>
                <a:lnTo>
                  <a:pt x="4096" y="4812"/>
                </a:lnTo>
                <a:lnTo>
                  <a:pt x="4025" y="4843"/>
                </a:lnTo>
                <a:lnTo>
                  <a:pt x="3948" y="4869"/>
                </a:lnTo>
                <a:lnTo>
                  <a:pt x="3872" y="4884"/>
                </a:lnTo>
                <a:lnTo>
                  <a:pt x="3790" y="4894"/>
                </a:lnTo>
                <a:lnTo>
                  <a:pt x="1668" y="4894"/>
                </a:lnTo>
                <a:lnTo>
                  <a:pt x="1668" y="4894"/>
                </a:lnTo>
                <a:lnTo>
                  <a:pt x="1586" y="4884"/>
                </a:lnTo>
                <a:lnTo>
                  <a:pt x="1510" y="4869"/>
                </a:lnTo>
                <a:lnTo>
                  <a:pt x="1433" y="4843"/>
                </a:lnTo>
                <a:lnTo>
                  <a:pt x="1362" y="4812"/>
                </a:lnTo>
                <a:lnTo>
                  <a:pt x="1301" y="4767"/>
                </a:lnTo>
                <a:lnTo>
                  <a:pt x="1240" y="4716"/>
                </a:lnTo>
                <a:lnTo>
                  <a:pt x="1189" y="4654"/>
                </a:lnTo>
                <a:lnTo>
                  <a:pt x="1143" y="4588"/>
                </a:lnTo>
                <a:lnTo>
                  <a:pt x="1143" y="458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16222B"/>
              </a:solidFill>
              <a:effectLst/>
              <a:uLnTx/>
              <a:uFillTx/>
              <a:latin typeface="Lato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75AB82-19B5-4C54-840A-7ED9C6C3DE84}"/>
              </a:ext>
            </a:extLst>
          </p:cNvPr>
          <p:cNvSpPr/>
          <p:nvPr/>
        </p:nvSpPr>
        <p:spPr>
          <a:xfrm>
            <a:off x="4024286" y="2455685"/>
            <a:ext cx="4143428" cy="212365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400" b="0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Black"/>
                <a:ea typeface="+mn-ea"/>
                <a:cs typeface="+mn-cs"/>
              </a:rPr>
              <a:t>ICE BREAKER ACTIVITY</a:t>
            </a:r>
            <a:endParaRPr kumimoji="0" lang="en-IN" sz="44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Blac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29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PSI v 1.0">
      <a:dk1>
        <a:srgbClr val="16222B"/>
      </a:dk1>
      <a:lt1>
        <a:sysClr val="window" lastClr="FFFFFF"/>
      </a:lt1>
      <a:dk2>
        <a:srgbClr val="4B4B4A"/>
      </a:dk2>
      <a:lt2>
        <a:srgbClr val="D7ADCE"/>
      </a:lt2>
      <a:accent1>
        <a:srgbClr val="BE92BE"/>
      </a:accent1>
      <a:accent2>
        <a:srgbClr val="7684B2"/>
      </a:accent2>
      <a:accent3>
        <a:srgbClr val="4E6891"/>
      </a:accent3>
      <a:accent4>
        <a:srgbClr val="34537F"/>
      </a:accent4>
      <a:accent5>
        <a:srgbClr val="214965"/>
      </a:accent5>
      <a:accent6>
        <a:srgbClr val="1D3748"/>
      </a:accent6>
      <a:hlink>
        <a:srgbClr val="0563C1"/>
      </a:hlink>
      <a:folHlink>
        <a:srgbClr val="954F72"/>
      </a:folHlink>
    </a:clrScheme>
    <a:fontScheme name="OPSI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30651</TotalTime>
  <Words>1371</Words>
  <Application>Microsoft Office PowerPoint</Application>
  <PresentationFormat>Widescreen</PresentationFormat>
  <Paragraphs>303</Paragraphs>
  <Slides>38</Slides>
  <Notes>15</Notes>
  <HiddenSlides>5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Lato</vt:lpstr>
      <vt:lpstr>Lato Black</vt:lpstr>
      <vt:lpstr>Lato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Mohnish Sapra</dc:creator>
  <cp:lastModifiedBy>HANSON Angela, GOV/RPS</cp:lastModifiedBy>
  <cp:revision>373</cp:revision>
  <dcterms:created xsi:type="dcterms:W3CDTF">2017-06-28T06:04:50Z</dcterms:created>
  <dcterms:modified xsi:type="dcterms:W3CDTF">2019-02-10T10:21:53Z</dcterms:modified>
</cp:coreProperties>
</file>