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07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4698"/>
  </p:normalViewPr>
  <p:slideViewPr>
    <p:cSldViewPr snapToGrid="0" snapToObjects="1">
      <p:cViewPr varScale="1">
        <p:scale>
          <a:sx n="93" d="100"/>
          <a:sy n="93" d="100"/>
        </p:scale>
        <p:origin x="78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6570B1-1FBE-6D4C-9624-EF6E1696B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099650C-7313-A443-83EF-EE5DC8B808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B342B99-1618-6940-9F8C-123BEE648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DAB59-DE53-B34E-8F0A-C4314DC5F099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99F6D2-3FEF-5B40-9546-BB5CAEB76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981EF14-A9FB-8443-BA53-6BADFAB69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36EFB-A795-0947-A890-0CA698B5AF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38913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3864C4-8F35-DB4D-9011-BD6F2B62D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B0F48C8-2689-1748-B57D-C110ED5031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C968E14-E52C-5F4B-B995-D2BDED0CC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DAB59-DE53-B34E-8F0A-C4314DC5F099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858F67-DD9C-A346-8C93-7FD4961E4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E8572B3-C22D-AD4D-B55D-940062128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36EFB-A795-0947-A890-0CA698B5AF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06597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1A01014-0A17-5B40-BF50-889ED8BA5E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3D9990C-87EC-C442-87EF-45F19BF335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222B4C-AB8F-034F-B30B-1DC33936D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DAB59-DE53-B34E-8F0A-C4314DC5F099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746138E-0C69-A249-8C39-1455C3D0C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E0EFF9A-59D6-F04A-BD44-5E99061E5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36EFB-A795-0947-A890-0CA698B5AF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24029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205001-D1A4-3B42-873A-A97E54008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1581770-4DDC-1345-B314-66C0F2A638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EC84CD8-A6FC-2F4E-AA2D-A60A49AB0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DAB59-DE53-B34E-8F0A-C4314DC5F099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8CE9DA-EB5C-5D4E-9F1A-E3FBBC579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0EB93B9-BF0F-D44A-8342-2B83ED87A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36EFB-A795-0947-A890-0CA698B5AF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4188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7731E4-24B7-BD44-94DC-1FE021BC8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76E44C5-250C-A54E-A31F-3B87FDA293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CB314A-EC6C-C94B-974D-D1DBDA57E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DAB59-DE53-B34E-8F0A-C4314DC5F099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7993A8-C196-5C48-BE99-11CF19267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AD62A7-D549-9740-99FE-55C588122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36EFB-A795-0947-A890-0CA698B5AF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1521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05EE82-548D-A646-9D2D-470E68CE3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C9D3C20-C9EC-864C-8D0E-9E71F2B03A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1E0D090-83DD-AA4F-9F65-79A5EF516C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60CA599-2DE7-5447-A164-581779067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DAB59-DE53-B34E-8F0A-C4314DC5F099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9DB36E0-9B80-3C4F-90BA-C5A83028E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F88A03A-4B54-5E46-AE96-4C6B0184C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36EFB-A795-0947-A890-0CA698B5AF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94275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42797A-CE8F-FB47-8D48-32B1194B3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D3F843F-1C48-AE4D-8181-FE31FB78FC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48BA512-71E6-4F4D-9257-14CC56EA1B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0809F86-55B8-514B-876D-FE70816AC5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2D41075-3E39-0D4F-B2D6-2D057ECB35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9D5CD23-E4AC-AD47-9430-02508C892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DAB59-DE53-B34E-8F0A-C4314DC5F099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7D45A7F-618D-3247-9B95-E50EE2302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4645D1B-6AB0-4144-972E-DE5EA2FFF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36EFB-A795-0947-A890-0CA698B5AF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02814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F76C7F-9B96-D042-9DCA-6976A2BE2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8116368-70E7-2841-B86E-2094CC420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DAB59-DE53-B34E-8F0A-C4314DC5F099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B4FC03C-9E54-3C4A-AB59-A7C97B18B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8F08257-0EF9-6145-8B89-59CE8EDB6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36EFB-A795-0947-A890-0CA698B5AF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35915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F2AF7D5-2547-924C-A25B-9030C8553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DAB59-DE53-B34E-8F0A-C4314DC5F099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F07BA0E-FD64-6446-9EAD-1D20CF7AB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D232200-658D-1246-9B05-8C9235D7E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36EFB-A795-0947-A890-0CA698B5AF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74900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62D719-8753-E649-B649-F0294A534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58D7D5F-4FAA-BC45-BBB9-727A01F45C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BAD94A-D9DF-AA40-B63A-87038D9588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107971A-55D4-4749-9AB6-67140D6CD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DAB59-DE53-B34E-8F0A-C4314DC5F099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0CB7368-7E24-3643-840B-618CCAEE7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8B61DCB-23CD-184A-8BA8-4E4881002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36EFB-A795-0947-A890-0CA698B5AF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36239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7D1DCF-2242-F241-B4F9-C321C36BE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3954CBE-8F24-D644-A0EF-30E49F6BB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A793940-CA65-624B-8569-C3036DB479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D33CEB1-A3ED-A44A-A3EE-9B4E8A181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DAB59-DE53-B34E-8F0A-C4314DC5F099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4417D21-BE10-2642-8557-F0A7C87C2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F821C3A-54EA-6A45-80A8-EB3E0F751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36EFB-A795-0947-A890-0CA698B5AF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61949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FE1D9DF-1A4B-7743-BAC1-BD192500C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E90FEAF-B31F-B946-BCC6-6AA07419EC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A7D86C-4420-634D-BC71-3814BBD447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DAB59-DE53-B34E-8F0A-C4314DC5F099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F3FBE32-6854-8E4D-8349-593EF145F5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E008FD0-2918-5847-ABC3-2E456CEB98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36EFB-A795-0947-A890-0CA698B5AF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7309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3DF1476-A0F8-CC41-84C2-3C26E3C8B97A}"/>
              </a:ext>
            </a:extLst>
          </p:cNvPr>
          <p:cNvSpPr/>
          <p:nvPr/>
        </p:nvSpPr>
        <p:spPr>
          <a:xfrm>
            <a:off x="0" y="0"/>
            <a:ext cx="172369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US" sz="2400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4EC9829-D8CE-BF46-B40C-57E4A913FBB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US" smtClean="0"/>
              <a:pPr/>
              <a:t>1</a:t>
            </a:fld>
            <a:endParaRPr lang="es-US"/>
          </a:p>
        </p:txBody>
      </p:sp>
      <p:pic>
        <p:nvPicPr>
          <p:cNvPr id="5" name="CompUAESPFinal_02.mp4">
            <a:hlinkClick r:id="" action="ppaction://media"/>
            <a:extLst>
              <a:ext uri="{FF2B5EF4-FFF2-40B4-BE49-F238E27FC236}">
                <a16:creationId xmlns:a16="http://schemas.microsoft.com/office/drawing/2014/main" id="{CE2EDAB5-D275-EF41-9E8C-0A9A11D78A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81" y="-1"/>
            <a:ext cx="12189620" cy="685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231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3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Macintosh PowerPoint</Application>
  <PresentationFormat>Panorámica</PresentationFormat>
  <Paragraphs>1</Paragraphs>
  <Slides>1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Lina Marcela Morales Moreno</dc:creator>
  <cp:lastModifiedBy>Lina Marcela Morales Moreno</cp:lastModifiedBy>
  <cp:revision>1</cp:revision>
  <dcterms:created xsi:type="dcterms:W3CDTF">2019-02-12T18:22:04Z</dcterms:created>
  <dcterms:modified xsi:type="dcterms:W3CDTF">2019-02-12T18:22:17Z</dcterms:modified>
</cp:coreProperties>
</file>