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3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98"/>
  </p:normalViewPr>
  <p:slideViewPr>
    <p:cSldViewPr snapToGrid="0" snapToObjects="1">
      <p:cViewPr varScale="1">
        <p:scale>
          <a:sx n="93" d="100"/>
          <a:sy n="93" d="100"/>
        </p:scale>
        <p:origin x="78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374A20-41ED-734F-A241-5409558369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245EA3C-3313-3E40-8FFF-81B54FCDF6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4D6C69-73BC-FB4D-82BB-F486E6D02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5084-10F9-E64B-A392-3634949A96E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FDCD05-A1F3-AF47-AB4A-D76399B7F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552A03-C1C0-794B-BD24-094C680E9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BFE9B-F809-C541-9D57-A26073D1DC5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9355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8D1C7-A8AA-8B48-90B9-24E3AF9B3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7EC1F7-DD9C-4144-98E2-B31B4D109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BF8BE0-F110-7344-9483-D74557715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5084-10F9-E64B-A392-3634949A96E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607A09-4E53-A34C-AD00-FAF806467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7ECAFA-F7F8-3742-B10B-E368398F6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BFE9B-F809-C541-9D57-A26073D1DC5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4762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017A164-7C5A-4040-AFEB-BD6F7023C1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91007EB-80FB-1544-93DB-6501E9E59F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C1F6D9-7E59-BB46-9840-785890D9B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5084-10F9-E64B-A392-3634949A96E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86FB22-5152-C546-A46A-FFE09396E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DA2802-BFFB-FE48-B84A-14B59FE63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BFE9B-F809-C541-9D57-A26073D1DC5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24200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762A33-2C84-EB46-86A0-B9D95BED9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36537F-0D89-D841-BF06-182D10584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4B1E5E-1B3F-3343-AE3E-2E41C98C2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5084-10F9-E64B-A392-3634949A96E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6198C6-C555-FD4F-9080-D7BC63627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16EE05-9186-A54E-A3DC-993700781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BFE9B-F809-C541-9D57-A26073D1DC5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7C208-7B99-F44F-93A0-4FA67DD1C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C476C7-4BFA-9547-8668-1B7921B6A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602F0A-0D71-E142-8D80-A04AB97CE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5084-10F9-E64B-A392-3634949A96E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9F09E9-1780-BF4D-A40B-A24FC7B06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A90061-E941-EB4A-8CC0-7480FF33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BFE9B-F809-C541-9D57-A26073D1DC5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2908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2DC7F5-5BCB-A54A-946E-29C201D05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EBB590-A3F6-9447-93DB-600AC7D610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B5E79E3-9BF6-7345-9458-68DA9D822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DC1693D-DBA8-8C49-96E7-498776BAD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5084-10F9-E64B-A392-3634949A96E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F32808-8A5D-4B45-954A-88BBC2E0A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684D9A-658A-E44E-9D89-3FFBA3EF7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BFE9B-F809-C541-9D57-A26073D1DC5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47990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A878F2-68E8-0744-9F71-DB6AEC5A8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2AB2CA-EB1F-234C-8797-CCFF98B81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FBC9482-140B-8843-9DB5-E97F2ECC5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DED06FA-131A-D941-830B-8679CAB1BA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D2285E1-2D51-B147-8A9D-930A9D8579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F50970A-5E5A-594A-A019-33272CF4F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5084-10F9-E64B-A392-3634949A96E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B0CDC37-BB9F-624F-A60C-8947D9BF2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BE81A1F-9909-214C-A073-9C59E2B43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BFE9B-F809-C541-9D57-A26073D1DC5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6885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BD1E1D-8927-2D47-8E7D-6CA246D43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FA66EF5-5716-5744-B34E-9489DD190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5084-10F9-E64B-A392-3634949A96E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05C485C-B19C-7041-9551-87C30394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A583D9B-E2CB-A349-830F-619765FCA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BFE9B-F809-C541-9D57-A26073D1DC5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957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00998CB-7E91-864A-982F-AACE3F6E6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5084-10F9-E64B-A392-3634949A96E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6146E66-C45B-C44D-AAD2-356D29C73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FDC6A1F-3816-5A42-A890-C42013F0E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BFE9B-F809-C541-9D57-A26073D1DC5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98109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268195-6EB3-E549-BC35-8B36CB568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F8CB96-FEC2-5246-8ECA-F82673C3C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90AB5E0-9FD1-D94C-8EB3-452BB6DAAC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BEF5E37-6C43-8249-910A-48144E7AD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5084-10F9-E64B-A392-3634949A96E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0D5BD1-EB59-7443-A77E-BC697215F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F36C8F-E8B9-B246-8A4A-77557713C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BFE9B-F809-C541-9D57-A26073D1DC5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773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99FB60-E186-5640-BA6F-11E6C1F7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B76401F-BB87-0045-A7D0-41CC5E02A3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FB5A45-6357-B848-A0B8-31E138FADB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5D92634-06E2-E648-9208-9DCDD17A2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F5084-10F9-E64B-A392-3634949A96E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C00A86B-A7B8-7544-8674-4D74C9CA9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1F59C9-52CE-6D42-ADBA-18C238CD1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BFE9B-F809-C541-9D57-A26073D1DC5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6631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BBBF5DC-3DA7-334E-AB97-6D588BE4E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3DBF49-F6CC-FF40-87B2-3C06028DE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C7F71E-40A0-AC4F-A52C-9853C08616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F5084-10F9-E64B-A392-3634949A96E5}" type="datetimeFigureOut">
              <a:rPr lang="es-CO" smtClean="0"/>
              <a:t>12/02/19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7B2FB1-1CB0-A745-B1C2-85F8B24C85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047140-0918-F741-BB42-338C158746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BFE9B-F809-C541-9D57-A26073D1DC5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85244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6D6B12BF-A2F8-F248-AE5D-AA1DE85AAD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US" sz="2400"/>
          </a:p>
        </p:txBody>
      </p:sp>
      <p:pic>
        <p:nvPicPr>
          <p:cNvPr id="13" name="Prueba app movil calculo tiempo">
            <a:hlinkClick r:id="" action="ppaction://media"/>
            <a:extLst>
              <a:ext uri="{FF2B5EF4-FFF2-40B4-BE49-F238E27FC236}">
                <a16:creationId xmlns:a16="http://schemas.microsoft.com/office/drawing/2014/main" id="{54ACA4C2-D71B-9B4A-813B-72969F8CA2E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00475" y="0"/>
            <a:ext cx="4591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3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9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Panorámica</PresentationFormat>
  <Paragraphs>0</Paragraphs>
  <Slides>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Lina Marcela Morales Moreno</dc:creator>
  <cp:lastModifiedBy>Lina Marcela Morales Moreno</cp:lastModifiedBy>
  <cp:revision>2</cp:revision>
  <dcterms:created xsi:type="dcterms:W3CDTF">2019-02-12T18:23:16Z</dcterms:created>
  <dcterms:modified xsi:type="dcterms:W3CDTF">2019-02-12T18:26:36Z</dcterms:modified>
</cp:coreProperties>
</file>