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98"/>
  </p:normalViewPr>
  <p:slideViewPr>
    <p:cSldViewPr snapToGrid="0" snapToObjects="1">
      <p:cViewPr varScale="1">
        <p:scale>
          <a:sx n="93" d="100"/>
          <a:sy n="93" d="100"/>
        </p:scale>
        <p:origin x="7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BBA07E-CB4F-004A-96CE-5EC7AF7DE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56C648-D85B-3848-B33A-CF1C68A19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6F00C5-D056-7D4B-B3FF-CFE4CF5E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9A3467-39F3-134E-9F0B-546E4030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F9FB52-CAB3-1546-9DD5-B0E4A7BF2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0957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FBBC33-D7CA-B148-A72D-1D83D6387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978120-9317-5C43-B739-AF9942F38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4B978B-ADA8-3644-BC60-10FCC3687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E07073-1156-C048-BC40-3C8BA4533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302148-5BDE-904F-B0CC-4DC19562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10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E328917-9CD6-7544-8872-4420E5A504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398FE3-B67C-7245-AAB6-F5818ED5A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25AB6A-3C0B-C242-82E8-18905E250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B3E6C3-A67E-FB44-92E6-6CEC5946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21085C-1F46-B549-97DC-F8C3E46D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8346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71B66-CC8A-EA40-92DE-386EDCD57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E93F85-4AC8-6941-ADE5-0F03976BE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A6E243-D9F3-DF45-B953-32F779382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008677-3CB0-3549-A890-3D738B1D0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DFB5E7-B969-7844-A85F-F62BB6DA0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604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94EA8-F487-224E-993F-C9F11D46B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EC4862-2593-334E-B345-8B5530167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AEC970-DC1A-B34B-8679-A1C81F807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7A15C9-0207-9649-831C-2A94C19AF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26B52E-FAC4-DD44-A121-07B3C895B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93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44712-E65F-1140-9DAD-37E1A4209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5D2C4F-2A48-7746-8E30-21A4B868F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99A64D-00D1-584E-832B-4EA80E91B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2A3151-A58E-7547-A4A8-C742D9C96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E9D723-7ED5-D749-877A-793D398CA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FA77DC-7313-BF44-AF10-FF293638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531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FDFD79-FAA8-0847-8361-6470737B5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F0F43C-645E-E541-9B85-8AC9214B5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201111-1738-924C-8481-2E49F8D9F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CBA629-A2FA-0F44-B6C5-ECD70AC8BA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AC366AE-225C-B542-A35F-486E2537FB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5CB276C-6681-2D40-BA6F-A3BC91738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24BAE8F-CCB3-8246-8F71-63D79B23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D9C5F37-1096-9E45-9A22-FC0BD6E31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766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D4A9BA-C9BE-2E4B-8162-A34B64475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F9AB300-49FA-134C-879E-1595213A7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DE0BE2-CBA5-1F48-92D1-C6E763B31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54E4304-EC1D-144F-B84B-F0F020F7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640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B455A4D-4164-2141-B42E-4FD4D31C2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731792C-5703-D84C-A947-54DFE7179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46A016-DE03-9B4A-A587-94A3C738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0450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D1D42-CED2-AF46-88EC-BC5558797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169954-BD62-714E-AFAC-197077EC4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FA573C-10DA-9545-80C8-403486831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2D1B62-321D-0D47-AC1C-2EC6908E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5B8E96-A901-6E48-A12C-944CAC5F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1FE19B-8916-5249-BFDC-FD43AB9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29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01480-C615-1145-BA18-D336D384D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14E5B5B-9C03-4240-B416-3B5B1E45F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B8B90C-685B-534B-977E-506703F34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FA3DAB-05C7-5747-97EB-06C1A4B28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E3B5B7-0D1D-2345-9BC8-CE4F5CCEF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D6BF76-BAAB-F24A-A930-8493585A4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8157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593634-96C8-8A41-8FA8-0B916EEFF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0D789C-1EA5-2244-9B76-5F456A2B7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02186D-A19D-7F41-9484-130EEFECC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63451-CDF0-804E-813E-AAE9CCB7858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C148BF-E1A5-A045-8CAF-C6221A84C3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DF40C4-4E97-9842-800A-7D73F4035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F14BD-B174-8A46-AB98-B51EC61A24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290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GAB-VIDEO3">
            <a:hlinkClick r:id="" action="ppaction://media"/>
            <a:extLst>
              <a:ext uri="{FF2B5EF4-FFF2-40B4-BE49-F238E27FC236}">
                <a16:creationId xmlns:a16="http://schemas.microsoft.com/office/drawing/2014/main" id="{184249F5-5CB6-A341-99E8-005B2F789D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9270"/>
            <a:ext cx="12192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1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Panorámica</PresentationFormat>
  <Paragraphs>0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Lina Marcela Morales Moreno</dc:creator>
  <cp:lastModifiedBy>Lina Marcela Morales Moreno</cp:lastModifiedBy>
  <cp:revision>1</cp:revision>
  <dcterms:created xsi:type="dcterms:W3CDTF">2019-02-12T18:33:13Z</dcterms:created>
  <dcterms:modified xsi:type="dcterms:W3CDTF">2019-02-12T18:33:39Z</dcterms:modified>
</cp:coreProperties>
</file>