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3.xml" ContentType="application/vnd.openxmlformats-officedocument.theme+xml"/>
  <Override PartName="/ppt/tags/tag5.xml" ContentType="application/vnd.openxmlformats-officedocument.presentationml.tags+xml"/>
  <Override PartName="/ppt/tags/tag6.xml" ContentType="application/vnd.openxmlformats-officedocument.presentationml.tags+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0" r:id="rId1"/>
    <p:sldMasterId id="2147483714" r:id="rId2"/>
    <p:sldMasterId id="2147483720" r:id="rId3"/>
  </p:sldMasterIdLst>
  <p:notesMasterIdLst>
    <p:notesMasterId r:id="rId20"/>
  </p:notesMasterIdLst>
  <p:sldIdLst>
    <p:sldId id="256" r:id="rId4"/>
    <p:sldId id="257" r:id="rId5"/>
    <p:sldId id="284" r:id="rId6"/>
    <p:sldId id="279" r:id="rId7"/>
    <p:sldId id="273" r:id="rId8"/>
    <p:sldId id="258" r:id="rId9"/>
    <p:sldId id="261" r:id="rId10"/>
    <p:sldId id="267" r:id="rId11"/>
    <p:sldId id="263" r:id="rId12"/>
    <p:sldId id="276" r:id="rId13"/>
    <p:sldId id="285" r:id="rId14"/>
    <p:sldId id="286" r:id="rId15"/>
    <p:sldId id="288" r:id="rId16"/>
    <p:sldId id="289" r:id="rId17"/>
    <p:sldId id="290" r:id="rId18"/>
    <p:sldId id="277" r:id="rId19"/>
  </p:sldIdLst>
  <p:sldSz cx="9144000" cy="5143500" type="screen16x9"/>
  <p:notesSz cx="6858000" cy="9144000"/>
  <p:defaultTextStyle>
    <a:defPPr>
      <a:defRPr lang="en-GB"/>
    </a:defPPr>
    <a:lvl1pPr algn="l" rtl="0" fontAlgn="base">
      <a:spcBef>
        <a:spcPct val="0"/>
      </a:spcBef>
      <a:spcAft>
        <a:spcPct val="0"/>
      </a:spcAft>
      <a:defRPr sz="1200" kern="1200">
        <a:solidFill>
          <a:schemeClr val="bg1"/>
        </a:solidFill>
        <a:latin typeface="Arial" charset="0"/>
        <a:ea typeface="ＭＳ Ｐゴシック" charset="0"/>
        <a:cs typeface="Arial" charset="0"/>
      </a:defRPr>
    </a:lvl1pPr>
    <a:lvl2pPr marL="457200" algn="l" rtl="0" fontAlgn="base">
      <a:spcBef>
        <a:spcPct val="0"/>
      </a:spcBef>
      <a:spcAft>
        <a:spcPct val="0"/>
      </a:spcAft>
      <a:defRPr sz="1200" kern="1200">
        <a:solidFill>
          <a:schemeClr val="bg1"/>
        </a:solidFill>
        <a:latin typeface="Arial" charset="0"/>
        <a:ea typeface="ＭＳ Ｐゴシック" charset="0"/>
        <a:cs typeface="Arial" charset="0"/>
      </a:defRPr>
    </a:lvl2pPr>
    <a:lvl3pPr marL="914400" algn="l" rtl="0" fontAlgn="base">
      <a:spcBef>
        <a:spcPct val="0"/>
      </a:spcBef>
      <a:spcAft>
        <a:spcPct val="0"/>
      </a:spcAft>
      <a:defRPr sz="1200" kern="1200">
        <a:solidFill>
          <a:schemeClr val="bg1"/>
        </a:solidFill>
        <a:latin typeface="Arial" charset="0"/>
        <a:ea typeface="ＭＳ Ｐゴシック" charset="0"/>
        <a:cs typeface="Arial" charset="0"/>
      </a:defRPr>
    </a:lvl3pPr>
    <a:lvl4pPr marL="1371600" algn="l" rtl="0" fontAlgn="base">
      <a:spcBef>
        <a:spcPct val="0"/>
      </a:spcBef>
      <a:spcAft>
        <a:spcPct val="0"/>
      </a:spcAft>
      <a:defRPr sz="1200" kern="1200">
        <a:solidFill>
          <a:schemeClr val="bg1"/>
        </a:solidFill>
        <a:latin typeface="Arial" charset="0"/>
        <a:ea typeface="ＭＳ Ｐゴシック" charset="0"/>
        <a:cs typeface="Arial" charset="0"/>
      </a:defRPr>
    </a:lvl4pPr>
    <a:lvl5pPr marL="1828800" algn="l" rtl="0" fontAlgn="base">
      <a:spcBef>
        <a:spcPct val="0"/>
      </a:spcBef>
      <a:spcAft>
        <a:spcPct val="0"/>
      </a:spcAft>
      <a:defRPr sz="1200" kern="1200">
        <a:solidFill>
          <a:schemeClr val="bg1"/>
        </a:solidFill>
        <a:latin typeface="Arial" charset="0"/>
        <a:ea typeface="ＭＳ Ｐゴシック" charset="0"/>
        <a:cs typeface="Arial" charset="0"/>
      </a:defRPr>
    </a:lvl5pPr>
    <a:lvl6pPr marL="2286000" algn="l" defTabSz="457200" rtl="0" eaLnBrk="1" latinLnBrk="0" hangingPunct="1">
      <a:defRPr sz="1200" kern="1200">
        <a:solidFill>
          <a:schemeClr val="bg1"/>
        </a:solidFill>
        <a:latin typeface="Arial" charset="0"/>
        <a:ea typeface="ＭＳ Ｐゴシック" charset="0"/>
        <a:cs typeface="Arial" charset="0"/>
      </a:defRPr>
    </a:lvl6pPr>
    <a:lvl7pPr marL="2743200" algn="l" defTabSz="457200" rtl="0" eaLnBrk="1" latinLnBrk="0" hangingPunct="1">
      <a:defRPr sz="1200" kern="1200">
        <a:solidFill>
          <a:schemeClr val="bg1"/>
        </a:solidFill>
        <a:latin typeface="Arial" charset="0"/>
        <a:ea typeface="ＭＳ Ｐゴシック" charset="0"/>
        <a:cs typeface="Arial" charset="0"/>
      </a:defRPr>
    </a:lvl7pPr>
    <a:lvl8pPr marL="3200400" algn="l" defTabSz="457200" rtl="0" eaLnBrk="1" latinLnBrk="0" hangingPunct="1">
      <a:defRPr sz="1200" kern="1200">
        <a:solidFill>
          <a:schemeClr val="bg1"/>
        </a:solidFill>
        <a:latin typeface="Arial" charset="0"/>
        <a:ea typeface="ＭＳ Ｐゴシック" charset="0"/>
        <a:cs typeface="Arial" charset="0"/>
      </a:defRPr>
    </a:lvl8pPr>
    <a:lvl9pPr marL="3657600" algn="l" defTabSz="457200" rtl="0" eaLnBrk="1" latinLnBrk="0" hangingPunct="1">
      <a:defRPr sz="1200" kern="1200">
        <a:solidFill>
          <a:schemeClr val="bg1"/>
        </a:solidFill>
        <a:latin typeface="Arial" charset="0"/>
        <a:ea typeface="ＭＳ Ｐゴシック" charset="0"/>
        <a:cs typeface="Arial" charset="0"/>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E2CD"/>
          </a:solidFill>
        </a:fill>
      </a:tcStyle>
    </a:wholeTbl>
    <a:band2H>
      <a:tcTxStyle/>
      <a:tcStyle>
        <a:tcBdr/>
        <a:fill>
          <a:solidFill>
            <a:srgbClr val="FF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5DBDE"/>
          </a:solidFill>
        </a:fill>
      </a:tcStyle>
    </a:wholeTbl>
    <a:band2H>
      <a:tcTxStyle/>
      <a:tcStyle>
        <a:tcBdr/>
        <a:fill>
          <a:solidFill>
            <a:srgbClr val="EBEEE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8FFCD"/>
          </a:solidFill>
        </a:fill>
      </a:tcStyle>
    </a:wholeTbl>
    <a:band2H>
      <a:tcTxStyle/>
      <a:tcStyle>
        <a:tcBdr/>
        <a:fill>
          <a:solidFill>
            <a:srgbClr val="FCFF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65"/>
  </p:normalViewPr>
  <p:slideViewPr>
    <p:cSldViewPr snapToGrid="0">
      <p:cViewPr varScale="1">
        <p:scale>
          <a:sx n="120" d="100"/>
          <a:sy n="120" d="100"/>
        </p:scale>
        <p:origin x="816" y="5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EFEDF98-E34D-4527-9830-C404299C33E1}"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en-GB"/>
        </a:p>
      </dgm:t>
    </dgm:pt>
    <dgm:pt modelId="{E158C3FE-2663-4C57-B48D-78DE260B493B}">
      <dgm:prSet phldrT="[Text]"/>
      <dgm:spPr/>
      <dgm:t>
        <a:bodyPr/>
        <a:lstStyle/>
        <a:p>
          <a:r>
            <a:rPr lang="en-GB" b="1" dirty="0">
              <a:solidFill>
                <a:schemeClr val="tx1"/>
              </a:solidFill>
              <a:highlight>
                <a:srgbClr val="FFFF00"/>
              </a:highlight>
              <a:latin typeface="Franklin Gothic Book" panose="020B0503020102020204" pitchFamily="34" charset="0"/>
            </a:rPr>
            <a:t>November 2016  </a:t>
          </a:r>
          <a:r>
            <a:rPr lang="en-GB" dirty="0">
              <a:latin typeface="Franklin Gothic Book" panose="020B0503020102020204" pitchFamily="34" charset="0"/>
            </a:rPr>
            <a:t>Memorandum of Cooperation for the development of a new electronic procurement system in Moldova.</a:t>
          </a:r>
        </a:p>
      </dgm:t>
    </dgm:pt>
    <dgm:pt modelId="{60A13C9E-8FF8-4100-B09D-16A0D5BD2DDD}" type="parTrans" cxnId="{190D9D36-3495-4170-8C2B-A0E128C1149F}">
      <dgm:prSet/>
      <dgm:spPr/>
      <dgm:t>
        <a:bodyPr/>
        <a:lstStyle/>
        <a:p>
          <a:endParaRPr lang="en-GB">
            <a:latin typeface="Franklin Gothic Book" panose="020B0503020102020204" pitchFamily="34" charset="0"/>
          </a:endParaRPr>
        </a:p>
      </dgm:t>
    </dgm:pt>
    <dgm:pt modelId="{86A46C2D-2462-47B5-935F-B4F08DF2916B}" type="sibTrans" cxnId="{190D9D36-3495-4170-8C2B-A0E128C1149F}">
      <dgm:prSet/>
      <dgm:spPr/>
      <dgm:t>
        <a:bodyPr/>
        <a:lstStyle/>
        <a:p>
          <a:endParaRPr lang="en-GB">
            <a:latin typeface="Franklin Gothic Book" panose="020B0503020102020204" pitchFamily="34" charset="0"/>
          </a:endParaRPr>
        </a:p>
      </dgm:t>
    </dgm:pt>
    <dgm:pt modelId="{76DCD63F-A5C2-4E38-A3CA-B6AC0548580C}">
      <dgm:prSet/>
      <dgm:spPr/>
      <dgm:t>
        <a:bodyPr/>
        <a:lstStyle/>
        <a:p>
          <a:r>
            <a:rPr lang="en-GB" b="1" dirty="0">
              <a:solidFill>
                <a:schemeClr val="tx1"/>
              </a:solidFill>
              <a:highlight>
                <a:srgbClr val="FFFF00"/>
              </a:highlight>
              <a:latin typeface="Franklin Gothic Book" panose="020B0503020102020204" pitchFamily="34" charset="0"/>
            </a:rPr>
            <a:t>April 2017 </a:t>
          </a:r>
        </a:p>
        <a:p>
          <a:r>
            <a:rPr lang="en-GB" dirty="0">
              <a:latin typeface="Franklin Gothic Book" panose="020B0503020102020204" pitchFamily="34" charset="0"/>
            </a:rPr>
            <a:t>Pilot 1 pilot of the MTender system launched. </a:t>
          </a:r>
        </a:p>
      </dgm:t>
    </dgm:pt>
    <dgm:pt modelId="{60DCF604-7A11-4CE3-998D-E105E8286F4D}" type="parTrans" cxnId="{B5A0BA16-FC72-46D9-8C67-3336C333A676}">
      <dgm:prSet/>
      <dgm:spPr/>
      <dgm:t>
        <a:bodyPr/>
        <a:lstStyle/>
        <a:p>
          <a:endParaRPr lang="en-GB">
            <a:latin typeface="Franklin Gothic Book" panose="020B0503020102020204" pitchFamily="34" charset="0"/>
          </a:endParaRPr>
        </a:p>
      </dgm:t>
    </dgm:pt>
    <dgm:pt modelId="{FEADFC92-731B-4000-81DF-2E736A4299FA}" type="sibTrans" cxnId="{B5A0BA16-FC72-46D9-8C67-3336C333A676}">
      <dgm:prSet/>
      <dgm:spPr/>
      <dgm:t>
        <a:bodyPr/>
        <a:lstStyle/>
        <a:p>
          <a:endParaRPr lang="en-GB">
            <a:latin typeface="Franklin Gothic Book" panose="020B0503020102020204" pitchFamily="34" charset="0"/>
          </a:endParaRPr>
        </a:p>
      </dgm:t>
    </dgm:pt>
    <dgm:pt modelId="{E1B70C56-1382-4A60-926F-5AA4742FACBA}">
      <dgm:prSet/>
      <dgm:spPr/>
      <dgm:t>
        <a:bodyPr/>
        <a:lstStyle/>
        <a:p>
          <a:r>
            <a:rPr lang="en-GB" b="1" dirty="0">
              <a:solidFill>
                <a:schemeClr val="tx1"/>
              </a:solidFill>
              <a:highlight>
                <a:srgbClr val="FFFF00"/>
              </a:highlight>
              <a:latin typeface="Franklin Gothic Book" panose="020B0503020102020204" pitchFamily="34" charset="0"/>
            </a:rPr>
            <a:t>June 2018 </a:t>
          </a:r>
        </a:p>
        <a:p>
          <a:r>
            <a:rPr lang="en-GB" dirty="0">
              <a:latin typeface="Franklin Gothic Book" panose="020B0503020102020204" pitchFamily="34" charset="0"/>
            </a:rPr>
            <a:t>e-Contracting introduced</a:t>
          </a:r>
        </a:p>
      </dgm:t>
    </dgm:pt>
    <dgm:pt modelId="{D11C1F7C-13D0-49AC-9FF1-8FE8F225E5ED}" type="parTrans" cxnId="{341E52B1-5310-400D-ACAE-0A8908F5186C}">
      <dgm:prSet/>
      <dgm:spPr/>
      <dgm:t>
        <a:bodyPr/>
        <a:lstStyle/>
        <a:p>
          <a:endParaRPr lang="en-GB">
            <a:latin typeface="Franklin Gothic Book" panose="020B0503020102020204" pitchFamily="34" charset="0"/>
          </a:endParaRPr>
        </a:p>
      </dgm:t>
    </dgm:pt>
    <dgm:pt modelId="{6C1CD169-8FA4-4A4F-A5A5-0FD6BE4E8BE3}" type="sibTrans" cxnId="{341E52B1-5310-400D-ACAE-0A8908F5186C}">
      <dgm:prSet/>
      <dgm:spPr/>
      <dgm:t>
        <a:bodyPr/>
        <a:lstStyle/>
        <a:p>
          <a:endParaRPr lang="en-GB">
            <a:latin typeface="Franklin Gothic Book" panose="020B0503020102020204" pitchFamily="34" charset="0"/>
          </a:endParaRPr>
        </a:p>
      </dgm:t>
    </dgm:pt>
    <dgm:pt modelId="{04AB26D4-9E43-4C4D-B15B-6A1823C6921A}">
      <dgm:prSet/>
      <dgm:spPr/>
      <dgm:t>
        <a:bodyPr/>
        <a:lstStyle/>
        <a:p>
          <a:r>
            <a:rPr lang="en-GB" b="1" dirty="0">
              <a:solidFill>
                <a:schemeClr val="tx1"/>
              </a:solidFill>
              <a:highlight>
                <a:srgbClr val="FFFF00"/>
              </a:highlight>
              <a:latin typeface="Franklin Gothic Book" panose="020B0503020102020204" pitchFamily="34" charset="0"/>
            </a:rPr>
            <a:t>July 2018 </a:t>
          </a:r>
        </a:p>
        <a:p>
          <a:r>
            <a:rPr lang="en-GB" dirty="0">
              <a:latin typeface="Franklin Gothic Book" panose="020B0503020102020204" pitchFamily="34" charset="0"/>
            </a:rPr>
            <a:t>Law on Public Procurement no. 131 of 03.07.2015 amended to introduce the electronic auction as a standard for all Moldovan public sector entities.</a:t>
          </a:r>
        </a:p>
      </dgm:t>
    </dgm:pt>
    <dgm:pt modelId="{738EDD3A-D362-4B8D-9D20-037650C56C3E}" type="parTrans" cxnId="{32321BC4-10BB-425A-B62C-F74644D03872}">
      <dgm:prSet/>
      <dgm:spPr/>
      <dgm:t>
        <a:bodyPr/>
        <a:lstStyle/>
        <a:p>
          <a:endParaRPr lang="en-GB">
            <a:latin typeface="Franklin Gothic Book" panose="020B0503020102020204" pitchFamily="34" charset="0"/>
          </a:endParaRPr>
        </a:p>
      </dgm:t>
    </dgm:pt>
    <dgm:pt modelId="{F62A1773-D61A-4C10-8402-E836EB5D1FB9}" type="sibTrans" cxnId="{32321BC4-10BB-425A-B62C-F74644D03872}">
      <dgm:prSet/>
      <dgm:spPr/>
      <dgm:t>
        <a:bodyPr/>
        <a:lstStyle/>
        <a:p>
          <a:endParaRPr lang="en-GB">
            <a:latin typeface="Franklin Gothic Book" panose="020B0503020102020204" pitchFamily="34" charset="0"/>
          </a:endParaRPr>
        </a:p>
      </dgm:t>
    </dgm:pt>
    <dgm:pt modelId="{CDFCB568-6F5B-4B2D-B4DC-7FEC3D30419F}">
      <dgm:prSet/>
      <dgm:spPr/>
      <dgm:t>
        <a:bodyPr/>
        <a:lstStyle/>
        <a:p>
          <a:r>
            <a:rPr lang="en-GB" b="1" dirty="0">
              <a:solidFill>
                <a:schemeClr val="tx1"/>
              </a:solidFill>
              <a:highlight>
                <a:srgbClr val="FFFF00"/>
              </a:highlight>
              <a:latin typeface="Franklin Gothic Book" panose="020B0503020102020204" pitchFamily="34" charset="0"/>
            </a:rPr>
            <a:t>October 2018 </a:t>
          </a:r>
        </a:p>
        <a:p>
          <a:r>
            <a:rPr lang="en-GB" dirty="0" err="1">
              <a:latin typeface="Franklin Gothic Book" panose="020B0503020102020204" pitchFamily="34" charset="0"/>
            </a:rPr>
            <a:t>RfQ</a:t>
          </a:r>
          <a:r>
            <a:rPr lang="en-GB" dirty="0">
              <a:latin typeface="Franklin Gothic Book" panose="020B0503020102020204" pitchFamily="34" charset="0"/>
            </a:rPr>
            <a:t> &amp; Open Tender New types of electronically tendered auctions become available on MTender. </a:t>
          </a:r>
        </a:p>
      </dgm:t>
    </dgm:pt>
    <dgm:pt modelId="{1E908C23-093F-4257-AC38-92ED43919AC3}" type="parTrans" cxnId="{AC15105D-8410-422B-916F-80BBD15B09B1}">
      <dgm:prSet/>
      <dgm:spPr/>
      <dgm:t>
        <a:bodyPr/>
        <a:lstStyle/>
        <a:p>
          <a:endParaRPr lang="en-GB">
            <a:latin typeface="Franklin Gothic Book" panose="020B0503020102020204" pitchFamily="34" charset="0"/>
          </a:endParaRPr>
        </a:p>
      </dgm:t>
    </dgm:pt>
    <dgm:pt modelId="{3ED9413E-2304-48CA-AF58-11167E008189}" type="sibTrans" cxnId="{AC15105D-8410-422B-916F-80BBD15B09B1}">
      <dgm:prSet/>
      <dgm:spPr/>
      <dgm:t>
        <a:bodyPr/>
        <a:lstStyle/>
        <a:p>
          <a:endParaRPr lang="en-GB">
            <a:latin typeface="Franklin Gothic Book" panose="020B0503020102020204" pitchFamily="34" charset="0"/>
          </a:endParaRPr>
        </a:p>
      </dgm:t>
    </dgm:pt>
    <dgm:pt modelId="{BA454B78-B6E6-42B2-BFD9-3F45845B6756}">
      <dgm:prSet/>
      <dgm:spPr/>
      <dgm:t>
        <a:bodyPr/>
        <a:lstStyle/>
        <a:p>
          <a:r>
            <a:rPr lang="en-GB" b="1" dirty="0">
              <a:solidFill>
                <a:schemeClr val="tx1"/>
              </a:solidFill>
              <a:highlight>
                <a:srgbClr val="FFFF00"/>
              </a:highlight>
              <a:latin typeface="Franklin Gothic Book" panose="020B0503020102020204" pitchFamily="34" charset="0"/>
            </a:rPr>
            <a:t>October 2018 </a:t>
          </a:r>
        </a:p>
        <a:p>
          <a:r>
            <a:rPr lang="en-GB" dirty="0">
              <a:latin typeface="Franklin Gothic Book" panose="020B0503020102020204" pitchFamily="34" charset="0"/>
            </a:rPr>
            <a:t>Pilot 2 Transparent but easy-to-use online bidding procedures with the lowest prices and price-based selection criteria or other non-price-related criteria become available to state-owned enterprises and interested private sector customers.</a:t>
          </a:r>
        </a:p>
      </dgm:t>
    </dgm:pt>
    <dgm:pt modelId="{4292111B-914A-4317-AAA5-DB1BCE267E2A}" type="parTrans" cxnId="{43DCFFFA-879D-4397-9289-A817B4889140}">
      <dgm:prSet/>
      <dgm:spPr/>
      <dgm:t>
        <a:bodyPr/>
        <a:lstStyle/>
        <a:p>
          <a:endParaRPr lang="en-GB">
            <a:latin typeface="Franklin Gothic Book" panose="020B0503020102020204" pitchFamily="34" charset="0"/>
          </a:endParaRPr>
        </a:p>
      </dgm:t>
    </dgm:pt>
    <dgm:pt modelId="{5B950679-778F-4258-9701-E91280B2F9B9}" type="sibTrans" cxnId="{43DCFFFA-879D-4397-9289-A817B4889140}">
      <dgm:prSet/>
      <dgm:spPr/>
      <dgm:t>
        <a:bodyPr/>
        <a:lstStyle/>
        <a:p>
          <a:endParaRPr lang="en-GB">
            <a:latin typeface="Franklin Gothic Book" panose="020B0503020102020204" pitchFamily="34" charset="0"/>
          </a:endParaRPr>
        </a:p>
      </dgm:t>
    </dgm:pt>
    <dgm:pt modelId="{F5DE8CB0-9E53-442B-BB7F-CC0EA5853296}" type="pres">
      <dgm:prSet presAssocID="{0EFEDF98-E34D-4527-9830-C404299C33E1}" presName="Name0" presStyleCnt="0">
        <dgm:presLayoutVars>
          <dgm:dir/>
          <dgm:resizeHandles val="exact"/>
        </dgm:presLayoutVars>
      </dgm:prSet>
      <dgm:spPr/>
    </dgm:pt>
    <dgm:pt modelId="{A44BE06A-56B4-4196-9668-8F0B20158311}" type="pres">
      <dgm:prSet presAssocID="{E158C3FE-2663-4C57-B48D-78DE260B493B}" presName="node" presStyleLbl="node1" presStyleIdx="0" presStyleCnt="6">
        <dgm:presLayoutVars>
          <dgm:bulletEnabled val="1"/>
        </dgm:presLayoutVars>
      </dgm:prSet>
      <dgm:spPr/>
    </dgm:pt>
    <dgm:pt modelId="{31E69D93-61E8-4972-8BDB-45DF70CDF781}" type="pres">
      <dgm:prSet presAssocID="{86A46C2D-2462-47B5-935F-B4F08DF2916B}" presName="sibTrans" presStyleCnt="0"/>
      <dgm:spPr/>
    </dgm:pt>
    <dgm:pt modelId="{BA996938-92E2-4EE1-A0A6-A5D1A1A2429F}" type="pres">
      <dgm:prSet presAssocID="{76DCD63F-A5C2-4E38-A3CA-B6AC0548580C}" presName="node" presStyleLbl="node1" presStyleIdx="1" presStyleCnt="6" custLinFactNeighborY="-963">
        <dgm:presLayoutVars>
          <dgm:bulletEnabled val="1"/>
        </dgm:presLayoutVars>
      </dgm:prSet>
      <dgm:spPr/>
    </dgm:pt>
    <dgm:pt modelId="{849E0D0B-AB53-453C-8003-F4A63FFB4877}" type="pres">
      <dgm:prSet presAssocID="{FEADFC92-731B-4000-81DF-2E736A4299FA}" presName="sibTrans" presStyleCnt="0"/>
      <dgm:spPr/>
    </dgm:pt>
    <dgm:pt modelId="{A83F3844-5A98-43A5-9E8F-77F0CC0A05BB}" type="pres">
      <dgm:prSet presAssocID="{E1B70C56-1382-4A60-926F-5AA4742FACBA}" presName="node" presStyleLbl="node1" presStyleIdx="2" presStyleCnt="6">
        <dgm:presLayoutVars>
          <dgm:bulletEnabled val="1"/>
        </dgm:presLayoutVars>
      </dgm:prSet>
      <dgm:spPr/>
    </dgm:pt>
    <dgm:pt modelId="{86C26391-9539-44B9-AFD3-064372065B03}" type="pres">
      <dgm:prSet presAssocID="{6C1CD169-8FA4-4A4F-A5A5-0FD6BE4E8BE3}" presName="sibTrans" presStyleCnt="0"/>
      <dgm:spPr/>
    </dgm:pt>
    <dgm:pt modelId="{84BCB9A3-3111-40A9-90E6-270363752F7E}" type="pres">
      <dgm:prSet presAssocID="{04AB26D4-9E43-4C4D-B15B-6A1823C6921A}" presName="node" presStyleLbl="node1" presStyleIdx="3" presStyleCnt="6">
        <dgm:presLayoutVars>
          <dgm:bulletEnabled val="1"/>
        </dgm:presLayoutVars>
      </dgm:prSet>
      <dgm:spPr/>
    </dgm:pt>
    <dgm:pt modelId="{51B71140-FEDD-4D09-BFC8-F5789A49AE9A}" type="pres">
      <dgm:prSet presAssocID="{F62A1773-D61A-4C10-8402-E836EB5D1FB9}" presName="sibTrans" presStyleCnt="0"/>
      <dgm:spPr/>
    </dgm:pt>
    <dgm:pt modelId="{6B419D52-18B6-4386-B0C0-1CF81D60CDA0}" type="pres">
      <dgm:prSet presAssocID="{CDFCB568-6F5B-4B2D-B4DC-7FEC3D30419F}" presName="node" presStyleLbl="node1" presStyleIdx="4" presStyleCnt="6">
        <dgm:presLayoutVars>
          <dgm:bulletEnabled val="1"/>
        </dgm:presLayoutVars>
      </dgm:prSet>
      <dgm:spPr/>
    </dgm:pt>
    <dgm:pt modelId="{390C3225-21ED-44D4-997C-7ACAE5B24E42}" type="pres">
      <dgm:prSet presAssocID="{3ED9413E-2304-48CA-AF58-11167E008189}" presName="sibTrans" presStyleCnt="0"/>
      <dgm:spPr/>
    </dgm:pt>
    <dgm:pt modelId="{61B97009-B352-4192-B732-85DAAFE662EE}" type="pres">
      <dgm:prSet presAssocID="{BA454B78-B6E6-42B2-BFD9-3F45845B6756}" presName="node" presStyleLbl="node1" presStyleIdx="5" presStyleCnt="6">
        <dgm:presLayoutVars>
          <dgm:bulletEnabled val="1"/>
        </dgm:presLayoutVars>
      </dgm:prSet>
      <dgm:spPr/>
    </dgm:pt>
  </dgm:ptLst>
  <dgm:cxnLst>
    <dgm:cxn modelId="{B5A0BA16-FC72-46D9-8C67-3336C333A676}" srcId="{0EFEDF98-E34D-4527-9830-C404299C33E1}" destId="{76DCD63F-A5C2-4E38-A3CA-B6AC0548580C}" srcOrd="1" destOrd="0" parTransId="{60DCF604-7A11-4CE3-998D-E105E8286F4D}" sibTransId="{FEADFC92-731B-4000-81DF-2E736A4299FA}"/>
    <dgm:cxn modelId="{190D9D36-3495-4170-8C2B-A0E128C1149F}" srcId="{0EFEDF98-E34D-4527-9830-C404299C33E1}" destId="{E158C3FE-2663-4C57-B48D-78DE260B493B}" srcOrd="0" destOrd="0" parTransId="{60A13C9E-8FF8-4100-B09D-16A0D5BD2DDD}" sibTransId="{86A46C2D-2462-47B5-935F-B4F08DF2916B}"/>
    <dgm:cxn modelId="{ACD94E42-51C7-4CCE-AD14-8BA1CA8AE10E}" type="presOf" srcId="{0EFEDF98-E34D-4527-9830-C404299C33E1}" destId="{F5DE8CB0-9E53-442B-BB7F-CC0EA5853296}" srcOrd="0" destOrd="0" presId="urn:microsoft.com/office/officeart/2005/8/layout/hList6"/>
    <dgm:cxn modelId="{AC15105D-8410-422B-916F-80BBD15B09B1}" srcId="{0EFEDF98-E34D-4527-9830-C404299C33E1}" destId="{CDFCB568-6F5B-4B2D-B4DC-7FEC3D30419F}" srcOrd="4" destOrd="0" parTransId="{1E908C23-093F-4257-AC38-92ED43919AC3}" sibTransId="{3ED9413E-2304-48CA-AF58-11167E008189}"/>
    <dgm:cxn modelId="{D9DFF78A-61B6-4B09-9DA7-C0D8B877860E}" type="presOf" srcId="{CDFCB568-6F5B-4B2D-B4DC-7FEC3D30419F}" destId="{6B419D52-18B6-4386-B0C0-1CF81D60CDA0}" srcOrd="0" destOrd="0" presId="urn:microsoft.com/office/officeart/2005/8/layout/hList6"/>
    <dgm:cxn modelId="{5C4B558B-AE1C-4040-BD58-93EAEB58B8F9}" type="presOf" srcId="{E158C3FE-2663-4C57-B48D-78DE260B493B}" destId="{A44BE06A-56B4-4196-9668-8F0B20158311}" srcOrd="0" destOrd="0" presId="urn:microsoft.com/office/officeart/2005/8/layout/hList6"/>
    <dgm:cxn modelId="{9986FA95-A3DA-4617-806D-896E78D42E1F}" type="presOf" srcId="{04AB26D4-9E43-4C4D-B15B-6A1823C6921A}" destId="{84BCB9A3-3111-40A9-90E6-270363752F7E}" srcOrd="0" destOrd="0" presId="urn:microsoft.com/office/officeart/2005/8/layout/hList6"/>
    <dgm:cxn modelId="{63432DAC-56A3-469E-9306-D720A00C4297}" type="presOf" srcId="{E1B70C56-1382-4A60-926F-5AA4742FACBA}" destId="{A83F3844-5A98-43A5-9E8F-77F0CC0A05BB}" srcOrd="0" destOrd="0" presId="urn:microsoft.com/office/officeart/2005/8/layout/hList6"/>
    <dgm:cxn modelId="{341E52B1-5310-400D-ACAE-0A8908F5186C}" srcId="{0EFEDF98-E34D-4527-9830-C404299C33E1}" destId="{E1B70C56-1382-4A60-926F-5AA4742FACBA}" srcOrd="2" destOrd="0" parTransId="{D11C1F7C-13D0-49AC-9FF1-8FE8F225E5ED}" sibTransId="{6C1CD169-8FA4-4A4F-A5A5-0FD6BE4E8BE3}"/>
    <dgm:cxn modelId="{32321BC4-10BB-425A-B62C-F74644D03872}" srcId="{0EFEDF98-E34D-4527-9830-C404299C33E1}" destId="{04AB26D4-9E43-4C4D-B15B-6A1823C6921A}" srcOrd="3" destOrd="0" parTransId="{738EDD3A-D362-4B8D-9D20-037650C56C3E}" sibTransId="{F62A1773-D61A-4C10-8402-E836EB5D1FB9}"/>
    <dgm:cxn modelId="{97F79ED0-3228-415E-AD3F-430A36FECCB0}" type="presOf" srcId="{BA454B78-B6E6-42B2-BFD9-3F45845B6756}" destId="{61B97009-B352-4192-B732-85DAAFE662EE}" srcOrd="0" destOrd="0" presId="urn:microsoft.com/office/officeart/2005/8/layout/hList6"/>
    <dgm:cxn modelId="{43DCFFFA-879D-4397-9289-A817B4889140}" srcId="{0EFEDF98-E34D-4527-9830-C404299C33E1}" destId="{BA454B78-B6E6-42B2-BFD9-3F45845B6756}" srcOrd="5" destOrd="0" parTransId="{4292111B-914A-4317-AAA5-DB1BCE267E2A}" sibTransId="{5B950679-778F-4258-9701-E91280B2F9B9}"/>
    <dgm:cxn modelId="{25505BFC-8CAC-46CF-A3A2-8A01928D2741}" type="presOf" srcId="{76DCD63F-A5C2-4E38-A3CA-B6AC0548580C}" destId="{BA996938-92E2-4EE1-A0A6-A5D1A1A2429F}" srcOrd="0" destOrd="0" presId="urn:microsoft.com/office/officeart/2005/8/layout/hList6"/>
    <dgm:cxn modelId="{20C2000D-7223-4EE7-B29A-8DF69A830990}" type="presParOf" srcId="{F5DE8CB0-9E53-442B-BB7F-CC0EA5853296}" destId="{A44BE06A-56B4-4196-9668-8F0B20158311}" srcOrd="0" destOrd="0" presId="urn:microsoft.com/office/officeart/2005/8/layout/hList6"/>
    <dgm:cxn modelId="{8ED1475D-CF47-448D-9A6F-522D0E776EA0}" type="presParOf" srcId="{F5DE8CB0-9E53-442B-BB7F-CC0EA5853296}" destId="{31E69D93-61E8-4972-8BDB-45DF70CDF781}" srcOrd="1" destOrd="0" presId="urn:microsoft.com/office/officeart/2005/8/layout/hList6"/>
    <dgm:cxn modelId="{A29E81BF-3F6E-45BA-AD0B-38E96B7E4FB9}" type="presParOf" srcId="{F5DE8CB0-9E53-442B-BB7F-CC0EA5853296}" destId="{BA996938-92E2-4EE1-A0A6-A5D1A1A2429F}" srcOrd="2" destOrd="0" presId="urn:microsoft.com/office/officeart/2005/8/layout/hList6"/>
    <dgm:cxn modelId="{21B4C72E-C5DC-47BB-976D-F7D01746E0FF}" type="presParOf" srcId="{F5DE8CB0-9E53-442B-BB7F-CC0EA5853296}" destId="{849E0D0B-AB53-453C-8003-F4A63FFB4877}" srcOrd="3" destOrd="0" presId="urn:microsoft.com/office/officeart/2005/8/layout/hList6"/>
    <dgm:cxn modelId="{E88FE835-BD67-4EC9-BF06-5797CD827B46}" type="presParOf" srcId="{F5DE8CB0-9E53-442B-BB7F-CC0EA5853296}" destId="{A83F3844-5A98-43A5-9E8F-77F0CC0A05BB}" srcOrd="4" destOrd="0" presId="urn:microsoft.com/office/officeart/2005/8/layout/hList6"/>
    <dgm:cxn modelId="{41318D2B-69BA-46EF-BAC6-F02D284223A4}" type="presParOf" srcId="{F5DE8CB0-9E53-442B-BB7F-CC0EA5853296}" destId="{86C26391-9539-44B9-AFD3-064372065B03}" srcOrd="5" destOrd="0" presId="urn:microsoft.com/office/officeart/2005/8/layout/hList6"/>
    <dgm:cxn modelId="{947ED66B-AA70-41C4-85C4-859356B2A1BE}" type="presParOf" srcId="{F5DE8CB0-9E53-442B-BB7F-CC0EA5853296}" destId="{84BCB9A3-3111-40A9-90E6-270363752F7E}" srcOrd="6" destOrd="0" presId="urn:microsoft.com/office/officeart/2005/8/layout/hList6"/>
    <dgm:cxn modelId="{5BCECF45-B2F3-4A8F-A6DB-4BB2863CD176}" type="presParOf" srcId="{F5DE8CB0-9E53-442B-BB7F-CC0EA5853296}" destId="{51B71140-FEDD-4D09-BFC8-F5789A49AE9A}" srcOrd="7" destOrd="0" presId="urn:microsoft.com/office/officeart/2005/8/layout/hList6"/>
    <dgm:cxn modelId="{5066439B-69C0-4424-877B-DCF9EF12CC52}" type="presParOf" srcId="{F5DE8CB0-9E53-442B-BB7F-CC0EA5853296}" destId="{6B419D52-18B6-4386-B0C0-1CF81D60CDA0}" srcOrd="8" destOrd="0" presId="urn:microsoft.com/office/officeart/2005/8/layout/hList6"/>
    <dgm:cxn modelId="{D95DC98B-5A5D-4CC4-A7A7-648A741280CC}" type="presParOf" srcId="{F5DE8CB0-9E53-442B-BB7F-CC0EA5853296}" destId="{390C3225-21ED-44D4-997C-7ACAE5B24E42}" srcOrd="9" destOrd="0" presId="urn:microsoft.com/office/officeart/2005/8/layout/hList6"/>
    <dgm:cxn modelId="{5DE6DF9C-CB9B-4B3E-BF7E-235908D0D861}" type="presParOf" srcId="{F5DE8CB0-9E53-442B-BB7F-CC0EA5853296}" destId="{61B97009-B352-4192-B732-85DAAFE662EE}" srcOrd="10"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4BE06A-56B4-4196-9668-8F0B20158311}">
      <dsp:nvSpPr>
        <dsp:cNvPr id="0" name=""/>
        <dsp:cNvSpPr/>
      </dsp:nvSpPr>
      <dsp:spPr>
        <a:xfrm rot="16200000">
          <a:off x="-1344399" y="1346849"/>
          <a:ext cx="3661773" cy="968074"/>
        </a:xfrm>
        <a:prstGeom prst="flowChartManualOperati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0" rIns="57257" bIns="0" numCol="1" spcCol="1270" anchor="ctr" anchorCtr="0">
          <a:noAutofit/>
        </a:bodyPr>
        <a:lstStyle/>
        <a:p>
          <a:pPr marL="0" lvl="0" indent="0" algn="ctr" defTabSz="400050">
            <a:lnSpc>
              <a:spcPct val="90000"/>
            </a:lnSpc>
            <a:spcBef>
              <a:spcPct val="0"/>
            </a:spcBef>
            <a:spcAft>
              <a:spcPct val="35000"/>
            </a:spcAft>
            <a:buNone/>
          </a:pPr>
          <a:r>
            <a:rPr lang="en-GB" sz="900" b="1" kern="1200" dirty="0">
              <a:solidFill>
                <a:schemeClr val="tx1"/>
              </a:solidFill>
              <a:highlight>
                <a:srgbClr val="FFFF00"/>
              </a:highlight>
              <a:latin typeface="Franklin Gothic Book" panose="020B0503020102020204" pitchFamily="34" charset="0"/>
            </a:rPr>
            <a:t>November 2016  </a:t>
          </a:r>
          <a:r>
            <a:rPr lang="en-GB" sz="900" kern="1200" dirty="0">
              <a:latin typeface="Franklin Gothic Book" panose="020B0503020102020204" pitchFamily="34" charset="0"/>
            </a:rPr>
            <a:t>Memorandum of Cooperation for the development of a new electronic procurement system in Moldova.</a:t>
          </a:r>
        </a:p>
      </dsp:txBody>
      <dsp:txXfrm rot="5400000">
        <a:off x="2450" y="732355"/>
        <a:ext cx="968074" cy="2197063"/>
      </dsp:txXfrm>
    </dsp:sp>
    <dsp:sp modelId="{BA996938-92E2-4EE1-A0A6-A5D1A1A2429F}">
      <dsp:nvSpPr>
        <dsp:cNvPr id="0" name=""/>
        <dsp:cNvSpPr/>
      </dsp:nvSpPr>
      <dsp:spPr>
        <a:xfrm rot="16200000">
          <a:off x="-303719" y="1346849"/>
          <a:ext cx="3661773" cy="968074"/>
        </a:xfrm>
        <a:prstGeom prst="flowChartManualOperati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0" rIns="57257" bIns="0" numCol="1" spcCol="1270" anchor="ctr" anchorCtr="0">
          <a:noAutofit/>
        </a:bodyPr>
        <a:lstStyle/>
        <a:p>
          <a:pPr marL="0" lvl="0" indent="0" algn="ctr" defTabSz="400050">
            <a:lnSpc>
              <a:spcPct val="90000"/>
            </a:lnSpc>
            <a:spcBef>
              <a:spcPct val="0"/>
            </a:spcBef>
            <a:spcAft>
              <a:spcPct val="35000"/>
            </a:spcAft>
            <a:buNone/>
          </a:pPr>
          <a:r>
            <a:rPr lang="en-GB" sz="900" b="1" kern="1200" dirty="0">
              <a:solidFill>
                <a:schemeClr val="tx1"/>
              </a:solidFill>
              <a:highlight>
                <a:srgbClr val="FFFF00"/>
              </a:highlight>
              <a:latin typeface="Franklin Gothic Book" panose="020B0503020102020204" pitchFamily="34" charset="0"/>
            </a:rPr>
            <a:t>April 2017 </a:t>
          </a:r>
        </a:p>
        <a:p>
          <a:pPr marL="0" lvl="0" indent="0" algn="ctr" defTabSz="400050">
            <a:lnSpc>
              <a:spcPct val="90000"/>
            </a:lnSpc>
            <a:spcBef>
              <a:spcPct val="0"/>
            </a:spcBef>
            <a:spcAft>
              <a:spcPct val="35000"/>
            </a:spcAft>
            <a:buNone/>
          </a:pPr>
          <a:r>
            <a:rPr lang="en-GB" sz="900" kern="1200" dirty="0">
              <a:latin typeface="Franklin Gothic Book" panose="020B0503020102020204" pitchFamily="34" charset="0"/>
            </a:rPr>
            <a:t>Pilot 1 pilot of the MTender system launched. </a:t>
          </a:r>
        </a:p>
      </dsp:txBody>
      <dsp:txXfrm rot="5400000">
        <a:off x="1043130" y="732355"/>
        <a:ext cx="968074" cy="2197063"/>
      </dsp:txXfrm>
    </dsp:sp>
    <dsp:sp modelId="{A83F3844-5A98-43A5-9E8F-77F0CC0A05BB}">
      <dsp:nvSpPr>
        <dsp:cNvPr id="0" name=""/>
        <dsp:cNvSpPr/>
      </dsp:nvSpPr>
      <dsp:spPr>
        <a:xfrm rot="16200000">
          <a:off x="736960" y="1346849"/>
          <a:ext cx="3661773" cy="968074"/>
        </a:xfrm>
        <a:prstGeom prst="flowChartManualOperati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0" rIns="57257" bIns="0" numCol="1" spcCol="1270" anchor="ctr" anchorCtr="0">
          <a:noAutofit/>
        </a:bodyPr>
        <a:lstStyle/>
        <a:p>
          <a:pPr marL="0" lvl="0" indent="0" algn="ctr" defTabSz="400050">
            <a:lnSpc>
              <a:spcPct val="90000"/>
            </a:lnSpc>
            <a:spcBef>
              <a:spcPct val="0"/>
            </a:spcBef>
            <a:spcAft>
              <a:spcPct val="35000"/>
            </a:spcAft>
            <a:buNone/>
          </a:pPr>
          <a:r>
            <a:rPr lang="en-GB" sz="900" b="1" kern="1200" dirty="0">
              <a:solidFill>
                <a:schemeClr val="tx1"/>
              </a:solidFill>
              <a:highlight>
                <a:srgbClr val="FFFF00"/>
              </a:highlight>
              <a:latin typeface="Franklin Gothic Book" panose="020B0503020102020204" pitchFamily="34" charset="0"/>
            </a:rPr>
            <a:t>June 2018 </a:t>
          </a:r>
        </a:p>
        <a:p>
          <a:pPr marL="0" lvl="0" indent="0" algn="ctr" defTabSz="400050">
            <a:lnSpc>
              <a:spcPct val="90000"/>
            </a:lnSpc>
            <a:spcBef>
              <a:spcPct val="0"/>
            </a:spcBef>
            <a:spcAft>
              <a:spcPct val="35000"/>
            </a:spcAft>
            <a:buNone/>
          </a:pPr>
          <a:r>
            <a:rPr lang="en-GB" sz="900" kern="1200" dirty="0">
              <a:latin typeface="Franklin Gothic Book" panose="020B0503020102020204" pitchFamily="34" charset="0"/>
            </a:rPr>
            <a:t>e-Contracting introduced</a:t>
          </a:r>
        </a:p>
      </dsp:txBody>
      <dsp:txXfrm rot="5400000">
        <a:off x="2083809" y="732355"/>
        <a:ext cx="968074" cy="2197063"/>
      </dsp:txXfrm>
    </dsp:sp>
    <dsp:sp modelId="{84BCB9A3-3111-40A9-90E6-270363752F7E}">
      <dsp:nvSpPr>
        <dsp:cNvPr id="0" name=""/>
        <dsp:cNvSpPr/>
      </dsp:nvSpPr>
      <dsp:spPr>
        <a:xfrm rot="16200000">
          <a:off x="1777639" y="1346849"/>
          <a:ext cx="3661773" cy="968074"/>
        </a:xfrm>
        <a:prstGeom prst="flowChartManualOperati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0" rIns="57257" bIns="0" numCol="1" spcCol="1270" anchor="ctr" anchorCtr="0">
          <a:noAutofit/>
        </a:bodyPr>
        <a:lstStyle/>
        <a:p>
          <a:pPr marL="0" lvl="0" indent="0" algn="ctr" defTabSz="400050">
            <a:lnSpc>
              <a:spcPct val="90000"/>
            </a:lnSpc>
            <a:spcBef>
              <a:spcPct val="0"/>
            </a:spcBef>
            <a:spcAft>
              <a:spcPct val="35000"/>
            </a:spcAft>
            <a:buNone/>
          </a:pPr>
          <a:r>
            <a:rPr lang="en-GB" sz="900" b="1" kern="1200" dirty="0">
              <a:solidFill>
                <a:schemeClr val="tx1"/>
              </a:solidFill>
              <a:highlight>
                <a:srgbClr val="FFFF00"/>
              </a:highlight>
              <a:latin typeface="Franklin Gothic Book" panose="020B0503020102020204" pitchFamily="34" charset="0"/>
            </a:rPr>
            <a:t>July 2018 </a:t>
          </a:r>
        </a:p>
        <a:p>
          <a:pPr marL="0" lvl="0" indent="0" algn="ctr" defTabSz="400050">
            <a:lnSpc>
              <a:spcPct val="90000"/>
            </a:lnSpc>
            <a:spcBef>
              <a:spcPct val="0"/>
            </a:spcBef>
            <a:spcAft>
              <a:spcPct val="35000"/>
            </a:spcAft>
            <a:buNone/>
          </a:pPr>
          <a:r>
            <a:rPr lang="en-GB" sz="900" kern="1200" dirty="0">
              <a:latin typeface="Franklin Gothic Book" panose="020B0503020102020204" pitchFamily="34" charset="0"/>
            </a:rPr>
            <a:t>Law on Public Procurement no. 131 of 03.07.2015 amended to introduce the electronic auction as a standard for all Moldovan public sector entities.</a:t>
          </a:r>
        </a:p>
      </dsp:txBody>
      <dsp:txXfrm rot="5400000">
        <a:off x="3124488" y="732355"/>
        <a:ext cx="968074" cy="2197063"/>
      </dsp:txXfrm>
    </dsp:sp>
    <dsp:sp modelId="{6B419D52-18B6-4386-B0C0-1CF81D60CDA0}">
      <dsp:nvSpPr>
        <dsp:cNvPr id="0" name=""/>
        <dsp:cNvSpPr/>
      </dsp:nvSpPr>
      <dsp:spPr>
        <a:xfrm rot="16200000">
          <a:off x="2818319" y="1346849"/>
          <a:ext cx="3661773" cy="968074"/>
        </a:xfrm>
        <a:prstGeom prst="flowChartManualOperati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0" rIns="57257" bIns="0" numCol="1" spcCol="1270" anchor="ctr" anchorCtr="0">
          <a:noAutofit/>
        </a:bodyPr>
        <a:lstStyle/>
        <a:p>
          <a:pPr marL="0" lvl="0" indent="0" algn="ctr" defTabSz="400050">
            <a:lnSpc>
              <a:spcPct val="90000"/>
            </a:lnSpc>
            <a:spcBef>
              <a:spcPct val="0"/>
            </a:spcBef>
            <a:spcAft>
              <a:spcPct val="35000"/>
            </a:spcAft>
            <a:buNone/>
          </a:pPr>
          <a:r>
            <a:rPr lang="en-GB" sz="900" b="1" kern="1200" dirty="0">
              <a:solidFill>
                <a:schemeClr val="tx1"/>
              </a:solidFill>
              <a:highlight>
                <a:srgbClr val="FFFF00"/>
              </a:highlight>
              <a:latin typeface="Franklin Gothic Book" panose="020B0503020102020204" pitchFamily="34" charset="0"/>
            </a:rPr>
            <a:t>October 2018 </a:t>
          </a:r>
        </a:p>
        <a:p>
          <a:pPr marL="0" lvl="0" indent="0" algn="ctr" defTabSz="400050">
            <a:lnSpc>
              <a:spcPct val="90000"/>
            </a:lnSpc>
            <a:spcBef>
              <a:spcPct val="0"/>
            </a:spcBef>
            <a:spcAft>
              <a:spcPct val="35000"/>
            </a:spcAft>
            <a:buNone/>
          </a:pPr>
          <a:r>
            <a:rPr lang="en-GB" sz="900" kern="1200" dirty="0" err="1">
              <a:latin typeface="Franklin Gothic Book" panose="020B0503020102020204" pitchFamily="34" charset="0"/>
            </a:rPr>
            <a:t>RfQ</a:t>
          </a:r>
          <a:r>
            <a:rPr lang="en-GB" sz="900" kern="1200" dirty="0">
              <a:latin typeface="Franklin Gothic Book" panose="020B0503020102020204" pitchFamily="34" charset="0"/>
            </a:rPr>
            <a:t> &amp; Open Tender New types of electronically tendered auctions become available on MTender. </a:t>
          </a:r>
        </a:p>
      </dsp:txBody>
      <dsp:txXfrm rot="5400000">
        <a:off x="4165168" y="732355"/>
        <a:ext cx="968074" cy="2197063"/>
      </dsp:txXfrm>
    </dsp:sp>
    <dsp:sp modelId="{61B97009-B352-4192-B732-85DAAFE662EE}">
      <dsp:nvSpPr>
        <dsp:cNvPr id="0" name=""/>
        <dsp:cNvSpPr/>
      </dsp:nvSpPr>
      <dsp:spPr>
        <a:xfrm rot="16200000">
          <a:off x="3858999" y="1346849"/>
          <a:ext cx="3661773" cy="968074"/>
        </a:xfrm>
        <a:prstGeom prst="flowChartManualOperati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0" rIns="57257" bIns="0" numCol="1" spcCol="1270" anchor="ctr" anchorCtr="0">
          <a:noAutofit/>
        </a:bodyPr>
        <a:lstStyle/>
        <a:p>
          <a:pPr marL="0" lvl="0" indent="0" algn="ctr" defTabSz="400050">
            <a:lnSpc>
              <a:spcPct val="90000"/>
            </a:lnSpc>
            <a:spcBef>
              <a:spcPct val="0"/>
            </a:spcBef>
            <a:spcAft>
              <a:spcPct val="35000"/>
            </a:spcAft>
            <a:buNone/>
          </a:pPr>
          <a:r>
            <a:rPr lang="en-GB" sz="900" b="1" kern="1200" dirty="0">
              <a:solidFill>
                <a:schemeClr val="tx1"/>
              </a:solidFill>
              <a:highlight>
                <a:srgbClr val="FFFF00"/>
              </a:highlight>
              <a:latin typeface="Franklin Gothic Book" panose="020B0503020102020204" pitchFamily="34" charset="0"/>
            </a:rPr>
            <a:t>October 2018 </a:t>
          </a:r>
        </a:p>
        <a:p>
          <a:pPr marL="0" lvl="0" indent="0" algn="ctr" defTabSz="400050">
            <a:lnSpc>
              <a:spcPct val="90000"/>
            </a:lnSpc>
            <a:spcBef>
              <a:spcPct val="0"/>
            </a:spcBef>
            <a:spcAft>
              <a:spcPct val="35000"/>
            </a:spcAft>
            <a:buNone/>
          </a:pPr>
          <a:r>
            <a:rPr lang="en-GB" sz="900" kern="1200" dirty="0">
              <a:latin typeface="Franklin Gothic Book" panose="020B0503020102020204" pitchFamily="34" charset="0"/>
            </a:rPr>
            <a:t>Pilot 2 Transparent but easy-to-use online bidding procedures with the lowest prices and price-based selection criteria or other non-price-related criteria become available to state-owned enterprises and interested private sector customers.</a:t>
          </a:r>
        </a:p>
      </dsp:txBody>
      <dsp:txXfrm rot="5400000">
        <a:off x="5205848" y="732355"/>
        <a:ext cx="968074" cy="2197063"/>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6" name="Shape 106"/>
          <p:cNvSpPr>
            <a:spLocks noGrp="1" noRot="1" noChangeAspect="1"/>
          </p:cNvSpPr>
          <p:nvPr>
            <p:ph type="sldImg"/>
          </p:nvPr>
        </p:nvSpPr>
        <p:spPr>
          <a:xfrm>
            <a:off x="1143000" y="685800"/>
            <a:ext cx="4572000" cy="3429000"/>
          </a:xfrm>
          <a:prstGeom prst="rect">
            <a:avLst/>
          </a:prstGeom>
        </p:spPr>
        <p:txBody>
          <a:bodyPr/>
          <a:lstStyle/>
          <a:p>
            <a:endParaRPr/>
          </a:p>
        </p:txBody>
      </p:sp>
      <p:sp>
        <p:nvSpPr>
          <p:cNvPr id="107" name="Shape 10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400">
        <a:latin typeface="+mn-lt"/>
        <a:ea typeface="+mn-ea"/>
        <a:cs typeface="+mn-cs"/>
        <a:sym typeface="Arial"/>
      </a:defRPr>
    </a:lvl1pPr>
    <a:lvl2pPr indent="228600" latinLnBrk="0">
      <a:defRPr sz="1400">
        <a:latin typeface="+mn-lt"/>
        <a:ea typeface="+mn-ea"/>
        <a:cs typeface="+mn-cs"/>
        <a:sym typeface="Arial"/>
      </a:defRPr>
    </a:lvl2pPr>
    <a:lvl3pPr indent="457200" latinLnBrk="0">
      <a:defRPr sz="1400">
        <a:latin typeface="+mn-lt"/>
        <a:ea typeface="+mn-ea"/>
        <a:cs typeface="+mn-cs"/>
        <a:sym typeface="Arial"/>
      </a:defRPr>
    </a:lvl3pPr>
    <a:lvl4pPr indent="685800" latinLnBrk="0">
      <a:defRPr sz="1400">
        <a:latin typeface="+mn-lt"/>
        <a:ea typeface="+mn-ea"/>
        <a:cs typeface="+mn-cs"/>
        <a:sym typeface="Arial"/>
      </a:defRPr>
    </a:lvl4pPr>
    <a:lvl5pPr indent="914400" latinLnBrk="0">
      <a:defRPr sz="1400">
        <a:latin typeface="+mn-lt"/>
        <a:ea typeface="+mn-ea"/>
        <a:cs typeface="+mn-cs"/>
        <a:sym typeface="Arial"/>
      </a:defRPr>
    </a:lvl5pPr>
    <a:lvl6pPr indent="1143000" latinLnBrk="0">
      <a:defRPr sz="1400">
        <a:latin typeface="+mn-lt"/>
        <a:ea typeface="+mn-ea"/>
        <a:cs typeface="+mn-cs"/>
        <a:sym typeface="Arial"/>
      </a:defRPr>
    </a:lvl6pPr>
    <a:lvl7pPr indent="1371600" latinLnBrk="0">
      <a:defRPr sz="1400">
        <a:latin typeface="+mn-lt"/>
        <a:ea typeface="+mn-ea"/>
        <a:cs typeface="+mn-cs"/>
        <a:sym typeface="Arial"/>
      </a:defRPr>
    </a:lvl7pPr>
    <a:lvl8pPr indent="1600200" latinLnBrk="0">
      <a:defRPr sz="1400">
        <a:latin typeface="+mn-lt"/>
        <a:ea typeface="+mn-ea"/>
        <a:cs typeface="+mn-cs"/>
        <a:sym typeface="Arial"/>
      </a:defRPr>
    </a:lvl8pPr>
    <a:lvl9pPr indent="1828800" latinLnBrk="0">
      <a:defRPr sz="1400">
        <a:latin typeface="+mn-lt"/>
        <a:ea typeface="+mn-ea"/>
        <a:cs typeface="+mn-cs"/>
        <a:sym typeface="Arial"/>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xml"/></Relationships>
</file>

<file path=ppt/slideLayouts/_rels/slideLayout5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xml"/></Relationships>
</file>

<file path=ppt/slideLayouts/_rels/slideLayout5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45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B6E079F-0502-CC4C-9C8B-39554E94F19E}" type="datetime3">
              <a:rPr lang="en-GB" smtClean="0"/>
              <a:pPr/>
              <a:t>11 April, 2019</a:t>
            </a:fld>
            <a:endParaRPr lang="en-GB" dirty="0"/>
          </a:p>
        </p:txBody>
      </p:sp>
      <p:sp>
        <p:nvSpPr>
          <p:cNvPr id="4" name="Footer Placeholder 3"/>
          <p:cNvSpPr>
            <a:spLocks noGrp="1"/>
          </p:cNvSpPr>
          <p:nvPr>
            <p:ph type="ftr" sz="quarter" idx="11"/>
          </p:nvPr>
        </p:nvSpPr>
        <p:spPr>
          <a:xfrm>
            <a:off x="0" y="4860000"/>
            <a:ext cx="9144000" cy="283500"/>
          </a:xfrm>
        </p:spPr>
        <p:txBody>
          <a:bodyPr/>
          <a:lstStyle>
            <a:lvl1pPr algn="ctr">
              <a:defRPr lang="en-GB"/>
            </a:lvl1pPr>
          </a:lstStyle>
          <a:p>
            <a:endParaRPr lang="en-GB" dirty="0"/>
          </a:p>
        </p:txBody>
      </p:sp>
      <p:sp>
        <p:nvSpPr>
          <p:cNvPr id="5" name="Slide Number Placeholder 4"/>
          <p:cNvSpPr>
            <a:spLocks noGrp="1"/>
          </p:cNvSpPr>
          <p:nvPr>
            <p:ph type="sldNum" sz="quarter" idx="12"/>
          </p:nvPr>
        </p:nvSpPr>
        <p:spPr/>
        <p:txBody>
          <a:bodyPr/>
          <a:lstStyle/>
          <a:p>
            <a:fld id="{86CB4B4D-7CA3-9044-876B-883B54F8677D}" type="slidenum">
              <a:rPr lang="en-GB" smtClean="0"/>
              <a:t>‹#›</a:t>
            </a:fld>
            <a:endParaRPr lang="en-GB"/>
          </a:p>
        </p:txBody>
      </p:sp>
      <p:sp>
        <p:nvSpPr>
          <p:cNvPr id="6" name="Rectangle 5"/>
          <p:cNvSpPr/>
          <p:nvPr/>
        </p:nvSpPr>
        <p:spPr>
          <a:xfrm>
            <a:off x="0" y="0"/>
            <a:ext cx="9144000" cy="51435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5250" dirty="0">
                <a:latin typeface="Franklin Gothic Book"/>
              </a:rPr>
              <a:t>Simple layouts</a:t>
            </a:r>
          </a:p>
        </p:txBody>
      </p:sp>
      <p:grpSp>
        <p:nvGrpSpPr>
          <p:cNvPr id="7" name="Group 6"/>
          <p:cNvGrpSpPr/>
          <p:nvPr/>
        </p:nvGrpSpPr>
        <p:grpSpPr>
          <a:xfrm>
            <a:off x="-903287" y="0"/>
            <a:ext cx="9902857" cy="5728838"/>
            <a:chOff x="-903288" y="0"/>
            <a:chExt cx="9902857" cy="7638450"/>
          </a:xfrm>
        </p:grpSpPr>
        <p:cxnSp>
          <p:nvCxnSpPr>
            <p:cNvPr id="8" name="Straight Connector 7"/>
            <p:cNvCxnSpPr/>
            <p:nvPr/>
          </p:nvCxnSpPr>
          <p:spPr bwMode="auto">
            <a:xfrm>
              <a:off x="-903288" y="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bwMode="auto">
            <a:xfrm>
              <a:off x="-903288" y="360363"/>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bwMode="auto">
            <a:xfrm>
              <a:off x="-903288" y="719138"/>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bwMode="auto">
            <a:xfrm>
              <a:off x="-903288" y="10795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auto">
            <a:xfrm>
              <a:off x="-903288" y="1439863"/>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bwMode="auto">
            <a:xfrm>
              <a:off x="-903288" y="1800225"/>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bwMode="auto">
            <a:xfrm>
              <a:off x="-903288" y="2160588"/>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bwMode="auto">
            <a:xfrm>
              <a:off x="-903288" y="252095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auto">
            <a:xfrm>
              <a:off x="-903288" y="2879725"/>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bwMode="auto">
            <a:xfrm>
              <a:off x="-903288" y="3240088"/>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bwMode="auto">
            <a:xfrm>
              <a:off x="-903288" y="360045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bwMode="auto">
            <a:xfrm>
              <a:off x="-903288" y="3960813"/>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bwMode="auto">
            <a:xfrm>
              <a:off x="-903288" y="4319588"/>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bwMode="auto">
            <a:xfrm>
              <a:off x="-903288" y="467995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bwMode="auto">
            <a:xfrm>
              <a:off x="-903288" y="5040313"/>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bwMode="auto">
            <a:xfrm rot="5400000">
              <a:off x="467915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bwMode="auto">
            <a:xfrm rot="5400000">
              <a:off x="431879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bwMode="auto">
            <a:xfrm rot="5400000">
              <a:off x="396001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bwMode="auto">
            <a:xfrm rot="5400000">
              <a:off x="35980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bwMode="auto">
            <a:xfrm rot="5400000">
              <a:off x="323929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bwMode="auto">
            <a:xfrm rot="5400000">
              <a:off x="287893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bwMode="auto">
            <a:xfrm rot="5400000">
              <a:off x="25185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bwMode="auto">
            <a:xfrm rot="5400000">
              <a:off x="215820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bwMode="auto">
            <a:xfrm rot="5400000">
              <a:off x="179943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bwMode="auto">
            <a:xfrm rot="5400000">
              <a:off x="14390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bwMode="auto">
            <a:xfrm rot="5400000">
              <a:off x="107870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bwMode="auto">
            <a:xfrm rot="5400000">
              <a:off x="71834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bwMode="auto">
            <a:xfrm rot="5400000">
              <a:off x="3595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bwMode="auto">
            <a:xfrm rot="5400000">
              <a:off x="-79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bwMode="auto">
            <a:xfrm rot="5400000">
              <a:off x="-361158"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bwMode="auto">
            <a:xfrm rot="5400000">
              <a:off x="683974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bwMode="auto">
            <a:xfrm rot="5400000">
              <a:off x="647938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bwMode="auto">
            <a:xfrm rot="5400000">
              <a:off x="611901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bwMode="auto">
            <a:xfrm rot="5400000">
              <a:off x="575865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bwMode="auto">
            <a:xfrm rot="5400000">
              <a:off x="539829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bwMode="auto">
            <a:xfrm rot="5400000">
              <a:off x="503951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bwMode="auto">
            <a:xfrm rot="5400000">
              <a:off x="467915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bwMode="auto">
            <a:xfrm rot="5400000">
              <a:off x="720010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bwMode="auto">
            <a:xfrm rot="5400000">
              <a:off x="75604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bwMode="auto">
            <a:xfrm rot="5400000">
              <a:off x="792000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bwMode="auto">
            <a:xfrm rot="5400000">
              <a:off x="828000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bwMode="auto">
            <a:xfrm rot="5400000">
              <a:off x="864000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bwMode="auto">
            <a:xfrm>
              <a:off x="-903288" y="540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bwMode="auto">
            <a:xfrm>
              <a:off x="-903288" y="576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bwMode="auto">
            <a:xfrm>
              <a:off x="-903288" y="612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bwMode="auto">
            <a:xfrm>
              <a:off x="-903288" y="648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bwMode="auto">
            <a:xfrm>
              <a:off x="-903288" y="684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5686355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Chart + text">
    <p:spTree>
      <p:nvGrpSpPr>
        <p:cNvPr id="1" name=""/>
        <p:cNvGrpSpPr/>
        <p:nvPr/>
      </p:nvGrpSpPr>
      <p:grpSpPr>
        <a:xfrm>
          <a:off x="0" y="0"/>
          <a:ext cx="0" cy="0"/>
          <a:chOff x="0" y="0"/>
          <a:chExt cx="0" cy="0"/>
        </a:xfrm>
      </p:grpSpPr>
      <p:sp>
        <p:nvSpPr>
          <p:cNvPr id="15" name="Round Same Side Corner Rectangle 14"/>
          <p:cNvSpPr/>
          <p:nvPr/>
        </p:nvSpPr>
        <p:spPr>
          <a:xfrm>
            <a:off x="719136" y="1084684"/>
            <a:ext cx="3605215" cy="3749849"/>
          </a:xfrm>
          <a:prstGeom prst="round2SameRect">
            <a:avLst>
              <a:gd name="adj1" fmla="val 3390"/>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ct val="50000"/>
              </a:spcAft>
              <a:defRPr/>
            </a:pPr>
            <a:endParaRPr lang="en-GB" sz="900" dirty="0">
              <a:latin typeface="Franklin Gothic Book"/>
            </a:endParaRPr>
          </a:p>
        </p:txBody>
      </p:sp>
      <p:sp>
        <p:nvSpPr>
          <p:cNvPr id="19" name="Content Placeholder 8"/>
          <p:cNvSpPr>
            <a:spLocks noGrp="1"/>
          </p:cNvSpPr>
          <p:nvPr>
            <p:ph sz="quarter" idx="19" hasCustomPrompt="1"/>
          </p:nvPr>
        </p:nvSpPr>
        <p:spPr>
          <a:xfrm>
            <a:off x="719137" y="1084684"/>
            <a:ext cx="3579813" cy="3749849"/>
          </a:xfrm>
        </p:spPr>
        <p:txBody>
          <a:bodyPr/>
          <a:lstStyle>
            <a:lvl5pPr marL="0" indent="0">
              <a:defRPr baseline="0">
                <a:latin typeface="Franklin Gothic Book" panose="020B0503020102020204" pitchFamily="34" charset="0"/>
              </a:defRPr>
            </a:lvl5pPr>
          </a:lstStyle>
          <a:p>
            <a:pPr lvl="4"/>
            <a:r>
              <a:rPr lang="en-GB" dirty="0"/>
              <a:t>Click icon to insert object</a:t>
            </a:r>
          </a:p>
        </p:txBody>
      </p:sp>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a:p>
        </p:txBody>
      </p:sp>
      <p:sp>
        <p:nvSpPr>
          <p:cNvPr id="102" name="Date Placeholder 3"/>
          <p:cNvSpPr>
            <a:spLocks noGrp="1"/>
          </p:cNvSpPr>
          <p:nvPr>
            <p:ph type="dt" sz="half" idx="2"/>
          </p:nvPr>
        </p:nvSpPr>
        <p:spPr>
          <a:xfrm>
            <a:off x="719136" y="4860000"/>
            <a:ext cx="1871664" cy="283500"/>
          </a:xfrm>
          <a:prstGeom prst="rect">
            <a:avLst/>
          </a:prstGeom>
        </p:spPr>
        <p:txBody>
          <a:bodyPr lIns="0" tIns="0" rIns="0" bIns="0" anchor="ctr"/>
          <a:lstStyle>
            <a:lvl1pPr>
              <a:defRPr sz="600">
                <a:solidFill>
                  <a:schemeClr val="accent1"/>
                </a:solidFill>
              </a:defRPr>
            </a:lvl1pPr>
          </a:lstStyle>
          <a:p>
            <a:fld id="{C70A5BBD-BD63-F344-B625-7C085C238913}" type="datetime3">
              <a:rPr lang="en-GB" smtClean="0"/>
              <a:t>11 April, 2019</a:t>
            </a:fld>
            <a:endParaRPr lang="en-GB" dirty="0"/>
          </a:p>
        </p:txBody>
      </p:sp>
      <p:sp>
        <p:nvSpPr>
          <p:cNvPr id="103" name="Footer Placeholder 4"/>
          <p:cNvSpPr>
            <a:spLocks noGrp="1"/>
          </p:cNvSpPr>
          <p:nvPr>
            <p:ph type="ftr" sz="quarter" idx="3"/>
          </p:nvPr>
        </p:nvSpPr>
        <p:spPr>
          <a:xfrm>
            <a:off x="0" y="4860000"/>
            <a:ext cx="9144000" cy="283500"/>
          </a:xfrm>
          <a:prstGeom prst="rect">
            <a:avLst/>
          </a:prstGeom>
        </p:spPr>
        <p:txBody>
          <a:bodyPr lIns="0" tIns="0" rIns="0" bIns="0" anchor="ctr"/>
          <a:lstStyle>
            <a:lvl1pPr algn="ctr">
              <a:defRPr lang="en-GB"/>
            </a:lvl1pPr>
          </a:lstStyle>
          <a:p>
            <a:endParaRPr lang="en-GB" dirty="0"/>
          </a:p>
        </p:txBody>
      </p:sp>
      <p:sp>
        <p:nvSpPr>
          <p:cNvPr id="105" name="Slide Number Placeholder 5"/>
          <p:cNvSpPr>
            <a:spLocks noGrp="1"/>
          </p:cNvSpPr>
          <p:nvPr>
            <p:ph type="sldNum" sz="quarter" idx="4"/>
          </p:nvPr>
        </p:nvSpPr>
        <p:spPr>
          <a:xfrm>
            <a:off x="8279568" y="4860000"/>
            <a:ext cx="360002" cy="283500"/>
          </a:xfrm>
          <a:prstGeom prst="rect">
            <a:avLst/>
          </a:prstGeom>
        </p:spPr>
        <p:txBody>
          <a:bodyPr lIns="0" tIns="0" rIns="0" bIns="0" anchor="ctr"/>
          <a:lstStyle>
            <a:lvl1pPr algn="r">
              <a:defRPr sz="600">
                <a:solidFill>
                  <a:schemeClr val="accent1"/>
                </a:solidFill>
              </a:defRPr>
            </a:lvl1pPr>
          </a:lstStyle>
          <a:p>
            <a:fld id="{86CB4B4D-7CA3-9044-876B-883B54F8677D}" type="slidenum">
              <a:rPr lang="en-GB" smtClean="0"/>
              <a:t>‹#›</a:t>
            </a:fld>
            <a:endParaRPr lang="en-GB"/>
          </a:p>
        </p:txBody>
      </p:sp>
      <p:sp>
        <p:nvSpPr>
          <p:cNvPr id="16" name="Text Placeholder 3"/>
          <p:cNvSpPr>
            <a:spLocks noGrp="1"/>
          </p:cNvSpPr>
          <p:nvPr>
            <p:ph type="body" sz="quarter" idx="16"/>
          </p:nvPr>
        </p:nvSpPr>
        <p:spPr>
          <a:xfrm>
            <a:off x="4803775" y="1084420"/>
            <a:ext cx="3603625" cy="539353"/>
          </a:xfrm>
        </p:spPr>
        <p:txBody>
          <a:bodyPr/>
          <a:lstStyle>
            <a:lvl1pPr>
              <a:defRPr>
                <a:latin typeface="Franklin Gothic Medium" panose="020B0603020102020204" pitchFamily="34" charset="0"/>
              </a:defRPr>
            </a:lvl1pPr>
          </a:lstStyle>
          <a:p>
            <a:pPr lvl="0"/>
            <a:r>
              <a:rPr lang="en-US"/>
              <a:t>Click to edit Master text styles</a:t>
            </a:r>
          </a:p>
        </p:txBody>
      </p:sp>
      <p:sp>
        <p:nvSpPr>
          <p:cNvPr id="17" name="Text Placeholder 5"/>
          <p:cNvSpPr>
            <a:spLocks noGrp="1"/>
          </p:cNvSpPr>
          <p:nvPr>
            <p:ph type="body" sz="quarter" idx="17" hasCustomPrompt="1"/>
          </p:nvPr>
        </p:nvSpPr>
        <p:spPr>
          <a:xfrm>
            <a:off x="4803775" y="1623773"/>
            <a:ext cx="3603625" cy="325005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19775285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_Chart + text">
    <p:spTree>
      <p:nvGrpSpPr>
        <p:cNvPr id="1" name=""/>
        <p:cNvGrpSpPr/>
        <p:nvPr/>
      </p:nvGrpSpPr>
      <p:grpSpPr>
        <a:xfrm>
          <a:off x="0" y="0"/>
          <a:ext cx="0" cy="0"/>
          <a:chOff x="0" y="0"/>
          <a:chExt cx="0" cy="0"/>
        </a:xfrm>
      </p:grpSpPr>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a:p>
        </p:txBody>
      </p:sp>
      <p:sp>
        <p:nvSpPr>
          <p:cNvPr id="102" name="Date Placeholder 3"/>
          <p:cNvSpPr>
            <a:spLocks noGrp="1"/>
          </p:cNvSpPr>
          <p:nvPr>
            <p:ph type="dt" sz="half" idx="2"/>
          </p:nvPr>
        </p:nvSpPr>
        <p:spPr>
          <a:xfrm>
            <a:off x="719136" y="4860000"/>
            <a:ext cx="1871664" cy="283500"/>
          </a:xfrm>
          <a:prstGeom prst="rect">
            <a:avLst/>
          </a:prstGeom>
        </p:spPr>
        <p:txBody>
          <a:bodyPr lIns="0" tIns="0" rIns="0" bIns="0" anchor="ctr"/>
          <a:lstStyle>
            <a:lvl1pPr>
              <a:defRPr sz="600">
                <a:solidFill>
                  <a:schemeClr val="accent1"/>
                </a:solidFill>
              </a:defRPr>
            </a:lvl1pPr>
          </a:lstStyle>
          <a:p>
            <a:fld id="{C70A5BBD-BD63-F344-B625-7C085C238913}" type="datetime3">
              <a:rPr lang="en-GB" smtClean="0"/>
              <a:t>11 April, 2019</a:t>
            </a:fld>
            <a:endParaRPr lang="en-GB" dirty="0"/>
          </a:p>
        </p:txBody>
      </p:sp>
      <p:sp>
        <p:nvSpPr>
          <p:cNvPr id="103" name="Footer Placeholder 4"/>
          <p:cNvSpPr>
            <a:spLocks noGrp="1"/>
          </p:cNvSpPr>
          <p:nvPr>
            <p:ph type="ftr" sz="quarter" idx="3"/>
          </p:nvPr>
        </p:nvSpPr>
        <p:spPr>
          <a:xfrm>
            <a:off x="0" y="4860000"/>
            <a:ext cx="9144000" cy="283500"/>
          </a:xfrm>
          <a:prstGeom prst="rect">
            <a:avLst/>
          </a:prstGeom>
        </p:spPr>
        <p:txBody>
          <a:bodyPr lIns="0" tIns="0" rIns="0" bIns="0" anchor="ctr"/>
          <a:lstStyle>
            <a:lvl1pPr algn="ctr">
              <a:defRPr lang="en-GB"/>
            </a:lvl1pPr>
          </a:lstStyle>
          <a:p>
            <a:endParaRPr lang="en-GB" dirty="0"/>
          </a:p>
        </p:txBody>
      </p:sp>
      <p:sp>
        <p:nvSpPr>
          <p:cNvPr id="105" name="Slide Number Placeholder 5"/>
          <p:cNvSpPr>
            <a:spLocks noGrp="1"/>
          </p:cNvSpPr>
          <p:nvPr>
            <p:ph type="sldNum" sz="quarter" idx="4"/>
          </p:nvPr>
        </p:nvSpPr>
        <p:spPr>
          <a:xfrm>
            <a:off x="8279568" y="4860000"/>
            <a:ext cx="360002" cy="283500"/>
          </a:xfrm>
          <a:prstGeom prst="rect">
            <a:avLst/>
          </a:prstGeom>
        </p:spPr>
        <p:txBody>
          <a:bodyPr lIns="0" tIns="0" rIns="0" bIns="0" anchor="ctr"/>
          <a:lstStyle>
            <a:lvl1pPr algn="r">
              <a:defRPr sz="600">
                <a:solidFill>
                  <a:schemeClr val="accent1"/>
                </a:solidFill>
              </a:defRPr>
            </a:lvl1pPr>
          </a:lstStyle>
          <a:p>
            <a:fld id="{86CB4B4D-7CA3-9044-876B-883B54F8677D}" type="slidenum">
              <a:rPr lang="en-GB" smtClean="0"/>
              <a:t>‹#›</a:t>
            </a:fld>
            <a:endParaRPr lang="en-GB"/>
          </a:p>
        </p:txBody>
      </p:sp>
      <p:sp>
        <p:nvSpPr>
          <p:cNvPr id="15" name="Round Same Side Corner Rectangle 14"/>
          <p:cNvSpPr/>
          <p:nvPr/>
        </p:nvSpPr>
        <p:spPr>
          <a:xfrm>
            <a:off x="719136" y="1077686"/>
            <a:ext cx="3605215" cy="3756848"/>
          </a:xfrm>
          <a:prstGeom prst="round2SameRect">
            <a:avLst>
              <a:gd name="adj1" fmla="val 3390"/>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ct val="50000"/>
              </a:spcAft>
              <a:defRPr/>
            </a:pPr>
            <a:endParaRPr lang="en-GB" sz="900" dirty="0">
              <a:latin typeface="Franklin Gothic Book"/>
            </a:endParaRPr>
          </a:p>
        </p:txBody>
      </p:sp>
      <p:sp>
        <p:nvSpPr>
          <p:cNvPr id="16" name="Text Placeholder 3"/>
          <p:cNvSpPr>
            <a:spLocks noGrp="1"/>
          </p:cNvSpPr>
          <p:nvPr>
            <p:ph type="body" sz="quarter" idx="16"/>
          </p:nvPr>
        </p:nvSpPr>
        <p:spPr>
          <a:xfrm>
            <a:off x="4803775" y="1087041"/>
            <a:ext cx="3603625" cy="539353"/>
          </a:xfrm>
        </p:spPr>
        <p:txBody>
          <a:bodyPr/>
          <a:lstStyle>
            <a:lvl1pPr>
              <a:defRPr>
                <a:latin typeface="Franklin Gothic Medium" panose="020B0603020102020204" pitchFamily="34" charset="0"/>
              </a:defRPr>
            </a:lvl1pPr>
          </a:lstStyle>
          <a:p>
            <a:pPr lvl="0"/>
            <a:r>
              <a:rPr lang="en-US"/>
              <a:t>Click to edit Master text styles</a:t>
            </a:r>
          </a:p>
        </p:txBody>
      </p:sp>
      <p:sp>
        <p:nvSpPr>
          <p:cNvPr id="17" name="Text Placeholder 5"/>
          <p:cNvSpPr>
            <a:spLocks noGrp="1"/>
          </p:cNvSpPr>
          <p:nvPr>
            <p:ph type="body" sz="quarter" idx="17"/>
          </p:nvPr>
        </p:nvSpPr>
        <p:spPr>
          <a:xfrm>
            <a:off x="4803775" y="1651861"/>
            <a:ext cx="3603625" cy="3221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8" name="Text Placeholder 3"/>
          <p:cNvSpPr>
            <a:spLocks noGrp="1"/>
          </p:cNvSpPr>
          <p:nvPr>
            <p:ph type="body" sz="quarter" idx="18"/>
          </p:nvPr>
        </p:nvSpPr>
        <p:spPr>
          <a:xfrm>
            <a:off x="849706" y="1124054"/>
            <a:ext cx="3329348" cy="425053"/>
          </a:xfrm>
        </p:spPr>
        <p:txBody>
          <a:bodyPr/>
          <a:lstStyle>
            <a:lvl1pPr>
              <a:defRPr sz="1350">
                <a:latin typeface="Franklin Gothic Medium" panose="020B0603020102020204" pitchFamily="34" charset="0"/>
              </a:defRPr>
            </a:lvl1pPr>
          </a:lstStyle>
          <a:p>
            <a:pPr lvl="0"/>
            <a:r>
              <a:rPr lang="en-US"/>
              <a:t>Click to edit Master text styles</a:t>
            </a:r>
          </a:p>
        </p:txBody>
      </p:sp>
      <p:sp>
        <p:nvSpPr>
          <p:cNvPr id="19" name="Content Placeholder 8"/>
          <p:cNvSpPr>
            <a:spLocks noGrp="1"/>
          </p:cNvSpPr>
          <p:nvPr>
            <p:ph sz="quarter" idx="19" hasCustomPrompt="1"/>
          </p:nvPr>
        </p:nvSpPr>
        <p:spPr>
          <a:xfrm>
            <a:off x="719137" y="1651861"/>
            <a:ext cx="3579813" cy="3182673"/>
          </a:xfrm>
        </p:spPr>
        <p:txBody>
          <a:bodyPr/>
          <a:lstStyle>
            <a:lvl5pPr marL="0" indent="0">
              <a:defRPr baseline="0">
                <a:latin typeface="Franklin Gothic Book" panose="020B0503020102020204" pitchFamily="34" charset="0"/>
              </a:defRPr>
            </a:lvl5pPr>
          </a:lstStyle>
          <a:p>
            <a:pPr lvl="4"/>
            <a:r>
              <a:rPr lang="en-GB" dirty="0"/>
              <a:t>Click icon to insert object</a:t>
            </a:r>
          </a:p>
        </p:txBody>
      </p:sp>
    </p:spTree>
    <p:extLst>
      <p:ext uri="{BB962C8B-B14F-4D97-AF65-F5344CB8AC3E}">
        <p14:creationId xmlns:p14="http://schemas.microsoft.com/office/powerpoint/2010/main" val="22439749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ext + large chart">
    <p:spTree>
      <p:nvGrpSpPr>
        <p:cNvPr id="1" name=""/>
        <p:cNvGrpSpPr/>
        <p:nvPr/>
      </p:nvGrpSpPr>
      <p:grpSpPr>
        <a:xfrm>
          <a:off x="0" y="0"/>
          <a:ext cx="0" cy="0"/>
          <a:chOff x="0" y="0"/>
          <a:chExt cx="0" cy="0"/>
        </a:xfrm>
      </p:grpSpPr>
      <p:sp>
        <p:nvSpPr>
          <p:cNvPr id="5" name="Round Same Side Corner Rectangle 4"/>
          <p:cNvSpPr/>
          <p:nvPr/>
        </p:nvSpPr>
        <p:spPr>
          <a:xfrm>
            <a:off x="3609976" y="1077686"/>
            <a:ext cx="4789488" cy="3768159"/>
          </a:xfrm>
          <a:prstGeom prst="round2SameRect">
            <a:avLst>
              <a:gd name="adj1" fmla="val 3390"/>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ct val="50000"/>
              </a:spcAft>
              <a:defRPr/>
            </a:pPr>
            <a:endParaRPr lang="en-GB" sz="900" dirty="0">
              <a:latin typeface="Franklin Gothic Book"/>
            </a:endParaRPr>
          </a:p>
        </p:txBody>
      </p:sp>
      <p:sp>
        <p:nvSpPr>
          <p:cNvPr id="9" name="Content Placeholder 8"/>
          <p:cNvSpPr>
            <a:spLocks noGrp="1"/>
          </p:cNvSpPr>
          <p:nvPr>
            <p:ph sz="quarter" idx="17" hasCustomPrompt="1"/>
          </p:nvPr>
        </p:nvSpPr>
        <p:spPr>
          <a:xfrm>
            <a:off x="3609976" y="1063532"/>
            <a:ext cx="4789488" cy="3782313"/>
          </a:xfrm>
        </p:spPr>
        <p:txBody>
          <a:bodyPr/>
          <a:lstStyle>
            <a:lvl5pPr marL="0" indent="0">
              <a:defRPr baseline="0">
                <a:latin typeface="Franklin Gothic Book" panose="020B0503020102020204" pitchFamily="34" charset="0"/>
              </a:defRPr>
            </a:lvl5pPr>
          </a:lstStyle>
          <a:p>
            <a:pPr lvl="4"/>
            <a:r>
              <a:rPr lang="en-GB" dirty="0"/>
              <a:t>Click icon to insert object</a:t>
            </a:r>
          </a:p>
        </p:txBody>
      </p:sp>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a:p>
        </p:txBody>
      </p:sp>
      <p:sp>
        <p:nvSpPr>
          <p:cNvPr id="100" name="Date Placeholder 3"/>
          <p:cNvSpPr>
            <a:spLocks noGrp="1"/>
          </p:cNvSpPr>
          <p:nvPr>
            <p:ph type="dt" sz="half" idx="2"/>
          </p:nvPr>
        </p:nvSpPr>
        <p:spPr>
          <a:xfrm>
            <a:off x="719136" y="4860000"/>
            <a:ext cx="1871664" cy="283500"/>
          </a:xfrm>
          <a:prstGeom prst="rect">
            <a:avLst/>
          </a:prstGeom>
        </p:spPr>
        <p:txBody>
          <a:bodyPr lIns="0" tIns="0" rIns="0" bIns="0" anchor="ctr"/>
          <a:lstStyle>
            <a:lvl1pPr>
              <a:defRPr sz="600">
                <a:solidFill>
                  <a:schemeClr val="accent1"/>
                </a:solidFill>
              </a:defRPr>
            </a:lvl1pPr>
          </a:lstStyle>
          <a:p>
            <a:fld id="{B6178F0A-3EE0-4B48-8395-CF38F4590226}" type="datetime3">
              <a:rPr lang="en-GB" smtClean="0"/>
              <a:t>11 April, 2019</a:t>
            </a:fld>
            <a:endParaRPr lang="en-GB" dirty="0"/>
          </a:p>
        </p:txBody>
      </p:sp>
      <p:sp>
        <p:nvSpPr>
          <p:cNvPr id="101" name="Footer Placeholder 4"/>
          <p:cNvSpPr>
            <a:spLocks noGrp="1"/>
          </p:cNvSpPr>
          <p:nvPr>
            <p:ph type="ftr" sz="quarter" idx="3"/>
          </p:nvPr>
        </p:nvSpPr>
        <p:spPr>
          <a:xfrm>
            <a:off x="0" y="4860000"/>
            <a:ext cx="9144000" cy="283500"/>
          </a:xfrm>
          <a:prstGeom prst="rect">
            <a:avLst/>
          </a:prstGeom>
        </p:spPr>
        <p:txBody>
          <a:bodyPr lIns="0" tIns="0" rIns="0" bIns="0" anchor="ctr"/>
          <a:lstStyle>
            <a:lvl1pPr algn="ctr">
              <a:defRPr lang="en-GB"/>
            </a:lvl1pPr>
          </a:lstStyle>
          <a:p>
            <a:endParaRPr lang="en-GB" dirty="0"/>
          </a:p>
        </p:txBody>
      </p:sp>
      <p:sp>
        <p:nvSpPr>
          <p:cNvPr id="103" name="Slide Number Placeholder 5"/>
          <p:cNvSpPr>
            <a:spLocks noGrp="1"/>
          </p:cNvSpPr>
          <p:nvPr>
            <p:ph type="sldNum" sz="quarter" idx="4"/>
          </p:nvPr>
        </p:nvSpPr>
        <p:spPr>
          <a:xfrm>
            <a:off x="8279568" y="4860000"/>
            <a:ext cx="360002" cy="283500"/>
          </a:xfrm>
          <a:prstGeom prst="rect">
            <a:avLst/>
          </a:prstGeom>
        </p:spPr>
        <p:txBody>
          <a:bodyPr lIns="0" tIns="0" rIns="0" bIns="0" anchor="ctr"/>
          <a:lstStyle>
            <a:lvl1pPr algn="r">
              <a:defRPr sz="600">
                <a:solidFill>
                  <a:schemeClr val="accent1"/>
                </a:solidFill>
              </a:defRPr>
            </a:lvl1pPr>
          </a:lstStyle>
          <a:p>
            <a:fld id="{86CB4B4D-7CA3-9044-876B-883B54F8677D}" type="slidenum">
              <a:rPr lang="en-GB" smtClean="0"/>
              <a:t>‹#›</a:t>
            </a:fld>
            <a:endParaRPr lang="en-GB"/>
          </a:p>
        </p:txBody>
      </p:sp>
      <p:sp>
        <p:nvSpPr>
          <p:cNvPr id="4" name="Text Placeholder 3"/>
          <p:cNvSpPr>
            <a:spLocks noGrp="1"/>
          </p:cNvSpPr>
          <p:nvPr>
            <p:ph type="body" sz="quarter" idx="16"/>
          </p:nvPr>
        </p:nvSpPr>
        <p:spPr>
          <a:xfrm>
            <a:off x="719138" y="1077687"/>
            <a:ext cx="2519361" cy="3787208"/>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6525840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large chart + text">
    <p:spTree>
      <p:nvGrpSpPr>
        <p:cNvPr id="1" name=""/>
        <p:cNvGrpSpPr/>
        <p:nvPr/>
      </p:nvGrpSpPr>
      <p:grpSpPr>
        <a:xfrm>
          <a:off x="0" y="0"/>
          <a:ext cx="0" cy="0"/>
          <a:chOff x="0" y="0"/>
          <a:chExt cx="0" cy="0"/>
        </a:xfrm>
      </p:grpSpPr>
      <p:sp>
        <p:nvSpPr>
          <p:cNvPr id="5" name="Round Same Side Corner Rectangle 4"/>
          <p:cNvSpPr/>
          <p:nvPr/>
        </p:nvSpPr>
        <p:spPr>
          <a:xfrm>
            <a:off x="387350" y="1084684"/>
            <a:ext cx="4789488" cy="3768899"/>
          </a:xfrm>
          <a:prstGeom prst="round2SameRect">
            <a:avLst>
              <a:gd name="adj1" fmla="val 3390"/>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ct val="50000"/>
              </a:spcAft>
              <a:defRPr/>
            </a:pPr>
            <a:endParaRPr lang="en-GB" sz="900" dirty="0">
              <a:latin typeface="Franklin Gothic Book"/>
            </a:endParaRPr>
          </a:p>
        </p:txBody>
      </p:sp>
      <p:sp>
        <p:nvSpPr>
          <p:cNvPr id="9" name="Content Placeholder 8"/>
          <p:cNvSpPr>
            <a:spLocks noGrp="1"/>
          </p:cNvSpPr>
          <p:nvPr>
            <p:ph sz="quarter" idx="17" hasCustomPrompt="1"/>
          </p:nvPr>
        </p:nvSpPr>
        <p:spPr>
          <a:xfrm>
            <a:off x="376238" y="1084684"/>
            <a:ext cx="4789488" cy="3758779"/>
          </a:xfrm>
        </p:spPr>
        <p:txBody>
          <a:bodyPr/>
          <a:lstStyle>
            <a:lvl5pPr marL="0" indent="0">
              <a:defRPr baseline="0">
                <a:latin typeface="Franklin Gothic Book" panose="020B0503020102020204" pitchFamily="34" charset="0"/>
              </a:defRPr>
            </a:lvl5pPr>
          </a:lstStyle>
          <a:p>
            <a:pPr lvl="4"/>
            <a:r>
              <a:rPr lang="en-GB" dirty="0"/>
              <a:t>Click icon to insert object</a:t>
            </a:r>
          </a:p>
        </p:txBody>
      </p:sp>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a:p>
        </p:txBody>
      </p:sp>
      <p:sp>
        <p:nvSpPr>
          <p:cNvPr id="100" name="Date Placeholder 3"/>
          <p:cNvSpPr>
            <a:spLocks noGrp="1"/>
          </p:cNvSpPr>
          <p:nvPr>
            <p:ph type="dt" sz="half" idx="2"/>
          </p:nvPr>
        </p:nvSpPr>
        <p:spPr>
          <a:xfrm>
            <a:off x="719136" y="4860000"/>
            <a:ext cx="1871664" cy="283500"/>
          </a:xfrm>
          <a:prstGeom prst="rect">
            <a:avLst/>
          </a:prstGeom>
        </p:spPr>
        <p:txBody>
          <a:bodyPr lIns="0" tIns="0" rIns="0" bIns="0" anchor="ctr"/>
          <a:lstStyle>
            <a:lvl1pPr>
              <a:defRPr sz="600">
                <a:solidFill>
                  <a:schemeClr val="accent1"/>
                </a:solidFill>
              </a:defRPr>
            </a:lvl1pPr>
          </a:lstStyle>
          <a:p>
            <a:fld id="{B6178F0A-3EE0-4B48-8395-CF38F4590226}" type="datetime3">
              <a:rPr lang="en-GB" smtClean="0"/>
              <a:t>11 April, 2019</a:t>
            </a:fld>
            <a:endParaRPr lang="en-GB" dirty="0"/>
          </a:p>
        </p:txBody>
      </p:sp>
      <p:sp>
        <p:nvSpPr>
          <p:cNvPr id="101" name="Footer Placeholder 4"/>
          <p:cNvSpPr>
            <a:spLocks noGrp="1"/>
          </p:cNvSpPr>
          <p:nvPr>
            <p:ph type="ftr" sz="quarter" idx="3"/>
          </p:nvPr>
        </p:nvSpPr>
        <p:spPr>
          <a:xfrm>
            <a:off x="0" y="4860000"/>
            <a:ext cx="9144000" cy="283500"/>
          </a:xfrm>
          <a:prstGeom prst="rect">
            <a:avLst/>
          </a:prstGeom>
        </p:spPr>
        <p:txBody>
          <a:bodyPr lIns="0" tIns="0" rIns="0" bIns="0" anchor="ctr"/>
          <a:lstStyle>
            <a:lvl1pPr algn="ctr">
              <a:defRPr lang="en-GB"/>
            </a:lvl1pPr>
          </a:lstStyle>
          <a:p>
            <a:endParaRPr lang="en-GB" dirty="0"/>
          </a:p>
        </p:txBody>
      </p:sp>
      <p:sp>
        <p:nvSpPr>
          <p:cNvPr id="103" name="Slide Number Placeholder 5"/>
          <p:cNvSpPr>
            <a:spLocks noGrp="1"/>
          </p:cNvSpPr>
          <p:nvPr>
            <p:ph type="sldNum" sz="quarter" idx="4"/>
          </p:nvPr>
        </p:nvSpPr>
        <p:spPr>
          <a:xfrm>
            <a:off x="8279568" y="4860000"/>
            <a:ext cx="360002" cy="283500"/>
          </a:xfrm>
          <a:prstGeom prst="rect">
            <a:avLst/>
          </a:prstGeom>
        </p:spPr>
        <p:txBody>
          <a:bodyPr lIns="0" tIns="0" rIns="0" bIns="0" anchor="ctr"/>
          <a:lstStyle>
            <a:lvl1pPr algn="r">
              <a:defRPr sz="600">
                <a:solidFill>
                  <a:schemeClr val="accent1"/>
                </a:solidFill>
              </a:defRPr>
            </a:lvl1pPr>
          </a:lstStyle>
          <a:p>
            <a:fld id="{86CB4B4D-7CA3-9044-876B-883B54F8677D}" type="slidenum">
              <a:rPr lang="en-GB" smtClean="0"/>
              <a:t>‹#›</a:t>
            </a:fld>
            <a:endParaRPr lang="en-GB"/>
          </a:p>
        </p:txBody>
      </p:sp>
      <p:sp>
        <p:nvSpPr>
          <p:cNvPr id="4" name="Text Placeholder 3"/>
          <p:cNvSpPr>
            <a:spLocks noGrp="1"/>
          </p:cNvSpPr>
          <p:nvPr>
            <p:ph type="body" sz="quarter" idx="16"/>
          </p:nvPr>
        </p:nvSpPr>
        <p:spPr>
          <a:xfrm>
            <a:off x="5535615" y="1084684"/>
            <a:ext cx="2884486" cy="3775448"/>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9671865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hart + chart">
    <p:spTree>
      <p:nvGrpSpPr>
        <p:cNvPr id="1" name=""/>
        <p:cNvGrpSpPr/>
        <p:nvPr/>
      </p:nvGrpSpPr>
      <p:grpSpPr>
        <a:xfrm>
          <a:off x="0" y="0"/>
          <a:ext cx="0" cy="0"/>
          <a:chOff x="0" y="0"/>
          <a:chExt cx="0" cy="0"/>
        </a:xfrm>
      </p:grpSpPr>
      <p:sp>
        <p:nvSpPr>
          <p:cNvPr id="5" name="Round Same Side Corner Rectangle 4"/>
          <p:cNvSpPr/>
          <p:nvPr/>
        </p:nvSpPr>
        <p:spPr>
          <a:xfrm>
            <a:off x="720725" y="1085851"/>
            <a:ext cx="3598861" cy="3759994"/>
          </a:xfrm>
          <a:prstGeom prst="round2SameRect">
            <a:avLst>
              <a:gd name="adj1" fmla="val 2774"/>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ct val="50000"/>
              </a:spcAft>
              <a:defRPr/>
            </a:pPr>
            <a:endParaRPr lang="en-GB" sz="900" dirty="0">
              <a:latin typeface="Franklin Gothic Book"/>
            </a:endParaRPr>
          </a:p>
        </p:txBody>
      </p:sp>
      <p:sp>
        <p:nvSpPr>
          <p:cNvPr id="104" name="Round Same Side Corner Rectangle 103"/>
          <p:cNvSpPr/>
          <p:nvPr/>
        </p:nvSpPr>
        <p:spPr>
          <a:xfrm>
            <a:off x="4819651" y="1085851"/>
            <a:ext cx="3605213" cy="3759328"/>
          </a:xfrm>
          <a:prstGeom prst="round2SameRect">
            <a:avLst>
              <a:gd name="adj1" fmla="val 2774"/>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ct val="50000"/>
              </a:spcAft>
              <a:defRPr/>
            </a:pPr>
            <a:endParaRPr lang="en-GB" sz="900" dirty="0">
              <a:latin typeface="Franklin Gothic Book"/>
            </a:endParaRPr>
          </a:p>
        </p:txBody>
      </p:sp>
      <p:sp>
        <p:nvSpPr>
          <p:cNvPr id="4" name="Content Placeholder 3"/>
          <p:cNvSpPr>
            <a:spLocks noGrp="1"/>
          </p:cNvSpPr>
          <p:nvPr>
            <p:ph sz="quarter" idx="10" hasCustomPrompt="1"/>
          </p:nvPr>
        </p:nvSpPr>
        <p:spPr>
          <a:xfrm>
            <a:off x="719138" y="1085851"/>
            <a:ext cx="3600450" cy="3779045"/>
          </a:xfrm>
        </p:spPr>
        <p:txBody>
          <a:bodyPr/>
          <a:lstStyle>
            <a:lvl1pPr>
              <a:defRPr baseline="0"/>
            </a:lvl1pPr>
          </a:lstStyle>
          <a:p>
            <a:pPr lvl="0"/>
            <a:r>
              <a:rPr lang="en-US" dirty="0"/>
              <a:t>Click icon to insert object</a:t>
            </a:r>
          </a:p>
        </p:txBody>
      </p:sp>
      <p:sp>
        <p:nvSpPr>
          <p:cNvPr id="13" name="Content Placeholder 3"/>
          <p:cNvSpPr>
            <a:spLocks noGrp="1"/>
          </p:cNvSpPr>
          <p:nvPr>
            <p:ph sz="quarter" idx="11" hasCustomPrompt="1"/>
          </p:nvPr>
        </p:nvSpPr>
        <p:spPr>
          <a:xfrm>
            <a:off x="4819650" y="1085852"/>
            <a:ext cx="3600450" cy="3779044"/>
          </a:xfrm>
        </p:spPr>
        <p:txBody>
          <a:bodyPr/>
          <a:lstStyle>
            <a:lvl1pPr>
              <a:defRPr baseline="0"/>
            </a:lvl1pPr>
          </a:lstStyle>
          <a:p>
            <a:pPr lvl="0"/>
            <a:r>
              <a:rPr lang="en-US" dirty="0"/>
              <a:t>Click icon to insert object</a:t>
            </a:r>
          </a:p>
        </p:txBody>
      </p:sp>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a:p>
        </p:txBody>
      </p:sp>
      <p:sp>
        <p:nvSpPr>
          <p:cNvPr id="102" name="Date Placeholder 3"/>
          <p:cNvSpPr>
            <a:spLocks noGrp="1"/>
          </p:cNvSpPr>
          <p:nvPr>
            <p:ph type="dt" sz="half" idx="2"/>
          </p:nvPr>
        </p:nvSpPr>
        <p:spPr>
          <a:xfrm>
            <a:off x="719136" y="4860000"/>
            <a:ext cx="1871664" cy="283500"/>
          </a:xfrm>
          <a:prstGeom prst="rect">
            <a:avLst/>
          </a:prstGeom>
        </p:spPr>
        <p:txBody>
          <a:bodyPr lIns="0" tIns="0" rIns="0" bIns="0" anchor="ctr"/>
          <a:lstStyle>
            <a:lvl1pPr>
              <a:defRPr sz="600">
                <a:solidFill>
                  <a:schemeClr val="accent1"/>
                </a:solidFill>
              </a:defRPr>
            </a:lvl1pPr>
          </a:lstStyle>
          <a:p>
            <a:fld id="{C70A5BBD-BD63-F344-B625-7C085C238913}" type="datetime3">
              <a:rPr lang="en-GB" smtClean="0"/>
              <a:t>11 April, 2019</a:t>
            </a:fld>
            <a:endParaRPr lang="en-GB" dirty="0"/>
          </a:p>
        </p:txBody>
      </p:sp>
      <p:sp>
        <p:nvSpPr>
          <p:cNvPr id="103" name="Footer Placeholder 4"/>
          <p:cNvSpPr>
            <a:spLocks noGrp="1"/>
          </p:cNvSpPr>
          <p:nvPr>
            <p:ph type="ftr" sz="quarter" idx="3"/>
          </p:nvPr>
        </p:nvSpPr>
        <p:spPr>
          <a:xfrm>
            <a:off x="0" y="4860000"/>
            <a:ext cx="9144000" cy="283500"/>
          </a:xfrm>
          <a:prstGeom prst="rect">
            <a:avLst/>
          </a:prstGeom>
        </p:spPr>
        <p:txBody>
          <a:bodyPr lIns="0" tIns="0" rIns="0" bIns="0" anchor="ctr"/>
          <a:lstStyle>
            <a:lvl1pPr algn="ctr">
              <a:defRPr lang="en-GB"/>
            </a:lvl1pPr>
          </a:lstStyle>
          <a:p>
            <a:endParaRPr lang="en-GB" dirty="0"/>
          </a:p>
        </p:txBody>
      </p:sp>
      <p:sp>
        <p:nvSpPr>
          <p:cNvPr id="105" name="Slide Number Placeholder 5"/>
          <p:cNvSpPr>
            <a:spLocks noGrp="1"/>
          </p:cNvSpPr>
          <p:nvPr>
            <p:ph type="sldNum" sz="quarter" idx="4"/>
          </p:nvPr>
        </p:nvSpPr>
        <p:spPr>
          <a:xfrm>
            <a:off x="8279568" y="4860000"/>
            <a:ext cx="360002" cy="283500"/>
          </a:xfrm>
          <a:prstGeom prst="rect">
            <a:avLst/>
          </a:prstGeom>
        </p:spPr>
        <p:txBody>
          <a:bodyPr lIns="0" tIns="0" rIns="0" bIns="0" anchor="ctr"/>
          <a:lstStyle>
            <a:lvl1pPr algn="r">
              <a:defRPr sz="600">
                <a:solidFill>
                  <a:schemeClr val="accent1"/>
                </a:solidFill>
              </a:defRPr>
            </a:lvl1pPr>
          </a:lstStyle>
          <a:p>
            <a:fld id="{86CB4B4D-7CA3-9044-876B-883B54F8677D}" type="slidenum">
              <a:rPr lang="en-GB" smtClean="0"/>
              <a:t>‹#›</a:t>
            </a:fld>
            <a:endParaRPr lang="en-GB"/>
          </a:p>
        </p:txBody>
      </p:sp>
    </p:spTree>
    <p:extLst>
      <p:ext uri="{BB962C8B-B14F-4D97-AF65-F5344CB8AC3E}">
        <p14:creationId xmlns:p14="http://schemas.microsoft.com/office/powerpoint/2010/main" val="3397379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hart + chart - with titles">
    <p:spTree>
      <p:nvGrpSpPr>
        <p:cNvPr id="1" name=""/>
        <p:cNvGrpSpPr/>
        <p:nvPr/>
      </p:nvGrpSpPr>
      <p:grpSpPr>
        <a:xfrm>
          <a:off x="0" y="0"/>
          <a:ext cx="0" cy="0"/>
          <a:chOff x="0" y="0"/>
          <a:chExt cx="0" cy="0"/>
        </a:xfrm>
      </p:grpSpPr>
      <p:sp>
        <p:nvSpPr>
          <p:cNvPr id="5" name="Round Same Side Corner Rectangle 4"/>
          <p:cNvSpPr/>
          <p:nvPr/>
        </p:nvSpPr>
        <p:spPr>
          <a:xfrm>
            <a:off x="720726" y="1626334"/>
            <a:ext cx="3598861" cy="3219510"/>
          </a:xfrm>
          <a:prstGeom prst="round2SameRect">
            <a:avLst>
              <a:gd name="adj1" fmla="val 2774"/>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ct val="50000"/>
              </a:spcAft>
              <a:defRPr/>
            </a:pPr>
            <a:endParaRPr lang="en-GB" sz="900" dirty="0">
              <a:latin typeface="Franklin Gothic Book"/>
            </a:endParaRPr>
          </a:p>
        </p:txBody>
      </p:sp>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a:p>
        </p:txBody>
      </p:sp>
      <p:sp>
        <p:nvSpPr>
          <p:cNvPr id="102" name="Date Placeholder 3"/>
          <p:cNvSpPr>
            <a:spLocks noGrp="1"/>
          </p:cNvSpPr>
          <p:nvPr>
            <p:ph type="dt" sz="half" idx="2"/>
          </p:nvPr>
        </p:nvSpPr>
        <p:spPr>
          <a:xfrm>
            <a:off x="719136" y="4860000"/>
            <a:ext cx="1871664" cy="283500"/>
          </a:xfrm>
          <a:prstGeom prst="rect">
            <a:avLst/>
          </a:prstGeom>
        </p:spPr>
        <p:txBody>
          <a:bodyPr lIns="0" tIns="0" rIns="0" bIns="0" anchor="ctr"/>
          <a:lstStyle>
            <a:lvl1pPr>
              <a:defRPr sz="600">
                <a:solidFill>
                  <a:schemeClr val="accent1"/>
                </a:solidFill>
              </a:defRPr>
            </a:lvl1pPr>
          </a:lstStyle>
          <a:p>
            <a:fld id="{C70A5BBD-BD63-F344-B625-7C085C238913}" type="datetime3">
              <a:rPr lang="en-GB" smtClean="0"/>
              <a:t>11 April, 2019</a:t>
            </a:fld>
            <a:endParaRPr lang="en-GB" dirty="0"/>
          </a:p>
        </p:txBody>
      </p:sp>
      <p:sp>
        <p:nvSpPr>
          <p:cNvPr id="103" name="Footer Placeholder 4"/>
          <p:cNvSpPr>
            <a:spLocks noGrp="1"/>
          </p:cNvSpPr>
          <p:nvPr>
            <p:ph type="ftr" sz="quarter" idx="3"/>
          </p:nvPr>
        </p:nvSpPr>
        <p:spPr>
          <a:xfrm>
            <a:off x="0" y="4860000"/>
            <a:ext cx="9144000" cy="283500"/>
          </a:xfrm>
          <a:prstGeom prst="rect">
            <a:avLst/>
          </a:prstGeom>
        </p:spPr>
        <p:txBody>
          <a:bodyPr lIns="0" tIns="0" rIns="0" bIns="0" anchor="ctr"/>
          <a:lstStyle>
            <a:lvl1pPr algn="ctr">
              <a:defRPr lang="en-GB"/>
            </a:lvl1pPr>
          </a:lstStyle>
          <a:p>
            <a:endParaRPr lang="en-GB" dirty="0"/>
          </a:p>
        </p:txBody>
      </p:sp>
      <p:sp>
        <p:nvSpPr>
          <p:cNvPr id="105" name="Slide Number Placeholder 5"/>
          <p:cNvSpPr>
            <a:spLocks noGrp="1"/>
          </p:cNvSpPr>
          <p:nvPr>
            <p:ph type="sldNum" sz="quarter" idx="4"/>
          </p:nvPr>
        </p:nvSpPr>
        <p:spPr>
          <a:xfrm>
            <a:off x="8279568" y="4860000"/>
            <a:ext cx="360002" cy="283500"/>
          </a:xfrm>
          <a:prstGeom prst="rect">
            <a:avLst/>
          </a:prstGeom>
        </p:spPr>
        <p:txBody>
          <a:bodyPr lIns="0" tIns="0" rIns="0" bIns="0" anchor="ctr"/>
          <a:lstStyle>
            <a:lvl1pPr algn="r">
              <a:defRPr sz="600">
                <a:solidFill>
                  <a:schemeClr val="accent1"/>
                </a:solidFill>
              </a:defRPr>
            </a:lvl1pPr>
          </a:lstStyle>
          <a:p>
            <a:fld id="{86CB4B4D-7CA3-9044-876B-883B54F8677D}" type="slidenum">
              <a:rPr lang="en-GB" smtClean="0"/>
              <a:t>‹#›</a:t>
            </a:fld>
            <a:endParaRPr lang="en-GB"/>
          </a:p>
        </p:txBody>
      </p:sp>
      <p:sp>
        <p:nvSpPr>
          <p:cNvPr id="104" name="Round Same Side Corner Rectangle 103"/>
          <p:cNvSpPr/>
          <p:nvPr/>
        </p:nvSpPr>
        <p:spPr>
          <a:xfrm>
            <a:off x="4819651" y="1626394"/>
            <a:ext cx="3605213" cy="3218784"/>
          </a:xfrm>
          <a:prstGeom prst="round2SameRect">
            <a:avLst>
              <a:gd name="adj1" fmla="val 2774"/>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ct val="50000"/>
              </a:spcAft>
              <a:defRPr/>
            </a:pPr>
            <a:endParaRPr lang="en-GB" sz="900" dirty="0">
              <a:latin typeface="Franklin Gothic Book"/>
            </a:endParaRPr>
          </a:p>
        </p:txBody>
      </p:sp>
      <p:sp>
        <p:nvSpPr>
          <p:cNvPr id="4" name="Text Placeholder 3"/>
          <p:cNvSpPr>
            <a:spLocks noGrp="1"/>
          </p:cNvSpPr>
          <p:nvPr>
            <p:ph type="body" sz="quarter" idx="20" hasCustomPrompt="1"/>
          </p:nvPr>
        </p:nvSpPr>
        <p:spPr>
          <a:xfrm>
            <a:off x="708026" y="1084660"/>
            <a:ext cx="7716838" cy="542925"/>
          </a:xfrm>
        </p:spPr>
        <p:txBody>
          <a:bodyPr/>
          <a:lstStyle>
            <a:lvl1pPr>
              <a:defRPr/>
            </a:lvl1pPr>
          </a:lstStyle>
          <a:p>
            <a:pPr lvl="0"/>
            <a:r>
              <a:rPr lang="en-US" dirty="0"/>
              <a:t>Short intro text</a:t>
            </a:r>
          </a:p>
        </p:txBody>
      </p:sp>
      <p:sp>
        <p:nvSpPr>
          <p:cNvPr id="7" name="Text Placeholder 6"/>
          <p:cNvSpPr>
            <a:spLocks noGrp="1"/>
          </p:cNvSpPr>
          <p:nvPr>
            <p:ph type="body" sz="quarter" idx="21" hasCustomPrompt="1"/>
          </p:nvPr>
        </p:nvSpPr>
        <p:spPr>
          <a:xfrm>
            <a:off x="850900" y="1703956"/>
            <a:ext cx="3111500" cy="183356"/>
          </a:xfrm>
        </p:spPr>
        <p:txBody>
          <a:bodyPr/>
          <a:lstStyle>
            <a:lvl1pPr>
              <a:defRPr sz="1200" baseline="0">
                <a:latin typeface="Franklin Gothic Medium" panose="020B0603020102020204" pitchFamily="34" charset="0"/>
              </a:defRPr>
            </a:lvl1pPr>
          </a:lstStyle>
          <a:p>
            <a:pPr lvl="0"/>
            <a:r>
              <a:rPr lang="en-US" dirty="0"/>
              <a:t>Chart title</a:t>
            </a:r>
          </a:p>
        </p:txBody>
      </p:sp>
      <p:sp>
        <p:nvSpPr>
          <p:cNvPr id="18" name="Text Placeholder 6"/>
          <p:cNvSpPr>
            <a:spLocks noGrp="1"/>
          </p:cNvSpPr>
          <p:nvPr>
            <p:ph type="body" sz="quarter" idx="22" hasCustomPrompt="1"/>
          </p:nvPr>
        </p:nvSpPr>
        <p:spPr>
          <a:xfrm>
            <a:off x="5073649" y="1684906"/>
            <a:ext cx="3111500" cy="202406"/>
          </a:xfrm>
        </p:spPr>
        <p:txBody>
          <a:bodyPr/>
          <a:lstStyle>
            <a:lvl1pPr>
              <a:defRPr sz="1200" baseline="0">
                <a:latin typeface="Franklin Gothic Medium" panose="020B0603020102020204" pitchFamily="34" charset="0"/>
              </a:defRPr>
            </a:lvl1pPr>
          </a:lstStyle>
          <a:p>
            <a:pPr lvl="0"/>
            <a:r>
              <a:rPr lang="en-US" dirty="0"/>
              <a:t>Chart title</a:t>
            </a:r>
          </a:p>
        </p:txBody>
      </p:sp>
      <p:sp>
        <p:nvSpPr>
          <p:cNvPr id="9" name="Content Placeholder 8"/>
          <p:cNvSpPr>
            <a:spLocks noGrp="1"/>
          </p:cNvSpPr>
          <p:nvPr>
            <p:ph sz="quarter" idx="23"/>
          </p:nvPr>
        </p:nvSpPr>
        <p:spPr>
          <a:xfrm>
            <a:off x="720726" y="1981867"/>
            <a:ext cx="3603625" cy="2863978"/>
          </a:xfrm>
        </p:spPr>
        <p:txBody>
          <a:bodyPr/>
          <a:lstStyle>
            <a:lvl1pPr>
              <a:defRPr sz="1200"/>
            </a:lvl1pPr>
          </a:lstStyle>
          <a:p>
            <a:pPr lvl="0"/>
            <a:r>
              <a:rPr lang="en-US"/>
              <a:t>Click to edit Master text styles</a:t>
            </a:r>
          </a:p>
        </p:txBody>
      </p:sp>
      <p:sp>
        <p:nvSpPr>
          <p:cNvPr id="21" name="Content Placeholder 8"/>
          <p:cNvSpPr>
            <a:spLocks noGrp="1"/>
          </p:cNvSpPr>
          <p:nvPr>
            <p:ph sz="quarter" idx="24"/>
          </p:nvPr>
        </p:nvSpPr>
        <p:spPr>
          <a:xfrm>
            <a:off x="4822826" y="1981201"/>
            <a:ext cx="3603625" cy="2863978"/>
          </a:xfrm>
        </p:spPr>
        <p:txBody>
          <a:bodyPr/>
          <a:lstStyle>
            <a:lvl1pPr>
              <a:defRPr sz="1200"/>
            </a:lvl1pPr>
          </a:lstStyle>
          <a:p>
            <a:pPr lvl="0"/>
            <a:r>
              <a:rPr lang="en-US"/>
              <a:t>Click to edit Master text styles</a:t>
            </a:r>
          </a:p>
        </p:txBody>
      </p:sp>
    </p:spTree>
    <p:extLst>
      <p:ext uri="{BB962C8B-B14F-4D97-AF65-F5344CB8AC3E}">
        <p14:creationId xmlns:p14="http://schemas.microsoft.com/office/powerpoint/2010/main" val="11159679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_Single chart">
    <p:spTree>
      <p:nvGrpSpPr>
        <p:cNvPr id="1" name=""/>
        <p:cNvGrpSpPr/>
        <p:nvPr/>
      </p:nvGrpSpPr>
      <p:grpSpPr>
        <a:xfrm>
          <a:off x="0" y="0"/>
          <a:ext cx="0" cy="0"/>
          <a:chOff x="0" y="0"/>
          <a:chExt cx="0" cy="0"/>
        </a:xfrm>
      </p:grpSpPr>
      <p:sp>
        <p:nvSpPr>
          <p:cNvPr id="4" name="Round Same Side Corner Rectangle 3"/>
          <p:cNvSpPr/>
          <p:nvPr/>
        </p:nvSpPr>
        <p:spPr>
          <a:xfrm>
            <a:off x="376239" y="1064419"/>
            <a:ext cx="8407400" cy="3781425"/>
          </a:xfrm>
          <a:prstGeom prst="round2SameRect">
            <a:avLst>
              <a:gd name="adj1" fmla="val 2789"/>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ct val="50000"/>
              </a:spcAft>
              <a:defRPr/>
            </a:pPr>
            <a:endParaRPr lang="en-GB" sz="900" dirty="0">
              <a:latin typeface="Franklin Gothic Book"/>
            </a:endParaRPr>
          </a:p>
        </p:txBody>
      </p:sp>
      <p:sp>
        <p:nvSpPr>
          <p:cNvPr id="5" name="Content Placeholder 4"/>
          <p:cNvSpPr>
            <a:spLocks noGrp="1"/>
          </p:cNvSpPr>
          <p:nvPr>
            <p:ph sz="quarter" idx="10" hasCustomPrompt="1"/>
          </p:nvPr>
        </p:nvSpPr>
        <p:spPr>
          <a:xfrm>
            <a:off x="376239" y="1064420"/>
            <a:ext cx="8407400" cy="3781424"/>
          </a:xfrm>
        </p:spPr>
        <p:txBody>
          <a:bodyPr/>
          <a:lstStyle>
            <a:lvl1pPr>
              <a:defRPr/>
            </a:lvl1pPr>
          </a:lstStyle>
          <a:p>
            <a:pPr lvl="0"/>
            <a:r>
              <a:rPr lang="en-US" dirty="0"/>
              <a:t>Click icon to add object</a:t>
            </a:r>
          </a:p>
        </p:txBody>
      </p:sp>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dirty="0"/>
          </a:p>
        </p:txBody>
      </p:sp>
      <p:sp>
        <p:nvSpPr>
          <p:cNvPr id="99" name="Date Placeholder 3"/>
          <p:cNvSpPr>
            <a:spLocks noGrp="1"/>
          </p:cNvSpPr>
          <p:nvPr>
            <p:ph type="dt" sz="half" idx="2"/>
          </p:nvPr>
        </p:nvSpPr>
        <p:spPr>
          <a:xfrm>
            <a:off x="719136" y="4860000"/>
            <a:ext cx="1871664" cy="283500"/>
          </a:xfrm>
          <a:prstGeom prst="rect">
            <a:avLst/>
          </a:prstGeom>
        </p:spPr>
        <p:txBody>
          <a:bodyPr lIns="0" tIns="0" rIns="0" bIns="0" anchor="ctr"/>
          <a:lstStyle>
            <a:lvl1pPr>
              <a:defRPr sz="600">
                <a:solidFill>
                  <a:schemeClr val="accent1"/>
                </a:solidFill>
              </a:defRPr>
            </a:lvl1pPr>
          </a:lstStyle>
          <a:p>
            <a:fld id="{F7334817-FF7C-6948-966F-8ECFBE662A14}" type="datetime3">
              <a:rPr lang="en-GB" smtClean="0"/>
              <a:t>11 April, 2019</a:t>
            </a:fld>
            <a:endParaRPr lang="en-GB" dirty="0"/>
          </a:p>
        </p:txBody>
      </p:sp>
      <p:sp>
        <p:nvSpPr>
          <p:cNvPr id="100" name="Footer Placeholder 4"/>
          <p:cNvSpPr>
            <a:spLocks noGrp="1"/>
          </p:cNvSpPr>
          <p:nvPr>
            <p:ph type="ftr" sz="quarter" idx="3"/>
          </p:nvPr>
        </p:nvSpPr>
        <p:spPr>
          <a:xfrm>
            <a:off x="0" y="4860000"/>
            <a:ext cx="9144000" cy="283500"/>
          </a:xfrm>
          <a:prstGeom prst="rect">
            <a:avLst/>
          </a:prstGeom>
        </p:spPr>
        <p:txBody>
          <a:bodyPr lIns="0" tIns="0" rIns="0" bIns="0" anchor="ctr"/>
          <a:lstStyle>
            <a:lvl1pPr algn="ctr">
              <a:defRPr lang="en-GB"/>
            </a:lvl1pPr>
          </a:lstStyle>
          <a:p>
            <a:endParaRPr lang="en-GB" dirty="0"/>
          </a:p>
        </p:txBody>
      </p:sp>
      <p:sp>
        <p:nvSpPr>
          <p:cNvPr id="102" name="Slide Number Placeholder 5"/>
          <p:cNvSpPr>
            <a:spLocks noGrp="1"/>
          </p:cNvSpPr>
          <p:nvPr>
            <p:ph type="sldNum" sz="quarter" idx="4"/>
          </p:nvPr>
        </p:nvSpPr>
        <p:spPr>
          <a:xfrm>
            <a:off x="8279568" y="4860000"/>
            <a:ext cx="360002" cy="283500"/>
          </a:xfrm>
          <a:prstGeom prst="rect">
            <a:avLst/>
          </a:prstGeom>
        </p:spPr>
        <p:txBody>
          <a:bodyPr lIns="0" tIns="0" rIns="0" bIns="0" anchor="ctr"/>
          <a:lstStyle>
            <a:lvl1pPr algn="r">
              <a:defRPr sz="600">
                <a:solidFill>
                  <a:schemeClr val="accent1"/>
                </a:solidFill>
              </a:defRPr>
            </a:lvl1pPr>
          </a:lstStyle>
          <a:p>
            <a:fld id="{86CB4B4D-7CA3-9044-876B-883B54F8677D}" type="slidenum">
              <a:rPr lang="en-GB" smtClean="0"/>
              <a:t>‹#›</a:t>
            </a:fld>
            <a:endParaRPr lang="en-GB"/>
          </a:p>
        </p:txBody>
      </p:sp>
    </p:spTree>
    <p:extLst>
      <p:ext uri="{BB962C8B-B14F-4D97-AF65-F5344CB8AC3E}">
        <p14:creationId xmlns:p14="http://schemas.microsoft.com/office/powerpoint/2010/main" val="25141747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ingle chart">
    <p:spTree>
      <p:nvGrpSpPr>
        <p:cNvPr id="1" name=""/>
        <p:cNvGrpSpPr/>
        <p:nvPr/>
      </p:nvGrpSpPr>
      <p:grpSpPr>
        <a:xfrm>
          <a:off x="0" y="0"/>
          <a:ext cx="0" cy="0"/>
          <a:chOff x="0" y="0"/>
          <a:chExt cx="0" cy="0"/>
        </a:xfrm>
      </p:grpSpPr>
      <p:sp>
        <p:nvSpPr>
          <p:cNvPr id="4" name="Round Same Side Corner Rectangle 3"/>
          <p:cNvSpPr/>
          <p:nvPr/>
        </p:nvSpPr>
        <p:spPr>
          <a:xfrm>
            <a:off x="376239" y="1352551"/>
            <a:ext cx="8407400" cy="3493293"/>
          </a:xfrm>
          <a:prstGeom prst="round2SameRect">
            <a:avLst>
              <a:gd name="adj1" fmla="val 2789"/>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ct val="50000"/>
              </a:spcAft>
              <a:defRPr/>
            </a:pPr>
            <a:endParaRPr lang="en-GB" sz="900" dirty="0">
              <a:latin typeface="Franklin Gothic Book"/>
            </a:endParaRPr>
          </a:p>
        </p:txBody>
      </p:sp>
      <p:sp>
        <p:nvSpPr>
          <p:cNvPr id="5" name="Content Placeholder 4"/>
          <p:cNvSpPr>
            <a:spLocks noGrp="1"/>
          </p:cNvSpPr>
          <p:nvPr>
            <p:ph sz="quarter" idx="10" hasCustomPrompt="1"/>
          </p:nvPr>
        </p:nvSpPr>
        <p:spPr>
          <a:xfrm>
            <a:off x="376239" y="1352552"/>
            <a:ext cx="8407400" cy="3493292"/>
          </a:xfrm>
        </p:spPr>
        <p:txBody>
          <a:bodyPr/>
          <a:lstStyle>
            <a:lvl1pPr>
              <a:defRPr baseline="0"/>
            </a:lvl1pPr>
          </a:lstStyle>
          <a:p>
            <a:pPr lvl="0"/>
            <a:r>
              <a:rPr lang="en-US" dirty="0"/>
              <a:t>Click icon to add object</a:t>
            </a:r>
          </a:p>
        </p:txBody>
      </p:sp>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dirty="0"/>
          </a:p>
        </p:txBody>
      </p:sp>
      <p:sp>
        <p:nvSpPr>
          <p:cNvPr id="99" name="Date Placeholder 3"/>
          <p:cNvSpPr>
            <a:spLocks noGrp="1"/>
          </p:cNvSpPr>
          <p:nvPr>
            <p:ph type="dt" sz="half" idx="2"/>
          </p:nvPr>
        </p:nvSpPr>
        <p:spPr>
          <a:xfrm>
            <a:off x="719136" y="4860000"/>
            <a:ext cx="1871664" cy="283500"/>
          </a:xfrm>
          <a:prstGeom prst="rect">
            <a:avLst/>
          </a:prstGeom>
        </p:spPr>
        <p:txBody>
          <a:bodyPr lIns="0" tIns="0" rIns="0" bIns="0" anchor="ctr"/>
          <a:lstStyle>
            <a:lvl1pPr>
              <a:defRPr sz="600">
                <a:solidFill>
                  <a:schemeClr val="accent1"/>
                </a:solidFill>
              </a:defRPr>
            </a:lvl1pPr>
          </a:lstStyle>
          <a:p>
            <a:fld id="{F7334817-FF7C-6948-966F-8ECFBE662A14}" type="datetime3">
              <a:rPr lang="en-GB" smtClean="0"/>
              <a:t>11 April, 2019</a:t>
            </a:fld>
            <a:endParaRPr lang="en-GB" dirty="0"/>
          </a:p>
        </p:txBody>
      </p:sp>
      <p:sp>
        <p:nvSpPr>
          <p:cNvPr id="100" name="Footer Placeholder 4"/>
          <p:cNvSpPr>
            <a:spLocks noGrp="1"/>
          </p:cNvSpPr>
          <p:nvPr>
            <p:ph type="ftr" sz="quarter" idx="3"/>
          </p:nvPr>
        </p:nvSpPr>
        <p:spPr>
          <a:xfrm>
            <a:off x="0" y="4860000"/>
            <a:ext cx="9144000" cy="283500"/>
          </a:xfrm>
          <a:prstGeom prst="rect">
            <a:avLst/>
          </a:prstGeom>
        </p:spPr>
        <p:txBody>
          <a:bodyPr lIns="0" tIns="0" rIns="0" bIns="0" anchor="ctr"/>
          <a:lstStyle>
            <a:lvl1pPr algn="ctr">
              <a:defRPr lang="en-GB"/>
            </a:lvl1pPr>
          </a:lstStyle>
          <a:p>
            <a:endParaRPr lang="en-GB" dirty="0"/>
          </a:p>
        </p:txBody>
      </p:sp>
      <p:sp>
        <p:nvSpPr>
          <p:cNvPr id="102" name="Slide Number Placeholder 5"/>
          <p:cNvSpPr>
            <a:spLocks noGrp="1"/>
          </p:cNvSpPr>
          <p:nvPr>
            <p:ph type="sldNum" sz="quarter" idx="4"/>
          </p:nvPr>
        </p:nvSpPr>
        <p:spPr>
          <a:xfrm>
            <a:off x="8279568" y="4860000"/>
            <a:ext cx="360002" cy="283500"/>
          </a:xfrm>
          <a:prstGeom prst="rect">
            <a:avLst/>
          </a:prstGeom>
        </p:spPr>
        <p:txBody>
          <a:bodyPr lIns="0" tIns="0" rIns="0" bIns="0" anchor="ctr"/>
          <a:lstStyle>
            <a:lvl1pPr algn="r">
              <a:defRPr sz="600">
                <a:solidFill>
                  <a:schemeClr val="accent1"/>
                </a:solidFill>
              </a:defRPr>
            </a:lvl1pPr>
          </a:lstStyle>
          <a:p>
            <a:fld id="{86CB4B4D-7CA3-9044-876B-883B54F8677D}" type="slidenum">
              <a:rPr lang="en-GB" smtClean="0"/>
              <a:t>‹#›</a:t>
            </a:fld>
            <a:endParaRPr lang="en-GB"/>
          </a:p>
        </p:txBody>
      </p:sp>
    </p:spTree>
    <p:extLst>
      <p:ext uri="{BB962C8B-B14F-4D97-AF65-F5344CB8AC3E}">
        <p14:creationId xmlns:p14="http://schemas.microsoft.com/office/powerpoint/2010/main" val="18369310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ingle chart - with title">
    <p:spTree>
      <p:nvGrpSpPr>
        <p:cNvPr id="1" name=""/>
        <p:cNvGrpSpPr/>
        <p:nvPr/>
      </p:nvGrpSpPr>
      <p:grpSpPr>
        <a:xfrm>
          <a:off x="0" y="0"/>
          <a:ext cx="0" cy="0"/>
          <a:chOff x="0" y="0"/>
          <a:chExt cx="0" cy="0"/>
        </a:xfrm>
      </p:grpSpPr>
      <p:sp>
        <p:nvSpPr>
          <p:cNvPr id="4" name="Round Same Side Corner Rectangle 3"/>
          <p:cNvSpPr/>
          <p:nvPr/>
        </p:nvSpPr>
        <p:spPr>
          <a:xfrm>
            <a:off x="376239" y="1077686"/>
            <a:ext cx="8407399" cy="3768158"/>
          </a:xfrm>
          <a:prstGeom prst="round2SameRect">
            <a:avLst>
              <a:gd name="adj1" fmla="val 2789"/>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ct val="50000"/>
              </a:spcAft>
              <a:defRPr/>
            </a:pPr>
            <a:endParaRPr lang="en-GB" sz="900" dirty="0">
              <a:latin typeface="Franklin Gothic Book"/>
            </a:endParaRPr>
          </a:p>
        </p:txBody>
      </p:sp>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dirty="0"/>
          </a:p>
        </p:txBody>
      </p:sp>
      <p:sp>
        <p:nvSpPr>
          <p:cNvPr id="99" name="Date Placeholder 3"/>
          <p:cNvSpPr>
            <a:spLocks noGrp="1"/>
          </p:cNvSpPr>
          <p:nvPr>
            <p:ph type="dt" sz="half" idx="2"/>
          </p:nvPr>
        </p:nvSpPr>
        <p:spPr>
          <a:xfrm>
            <a:off x="719136" y="4860000"/>
            <a:ext cx="1871664" cy="283500"/>
          </a:xfrm>
          <a:prstGeom prst="rect">
            <a:avLst/>
          </a:prstGeom>
        </p:spPr>
        <p:txBody>
          <a:bodyPr lIns="0" tIns="0" rIns="0" bIns="0" anchor="ctr"/>
          <a:lstStyle>
            <a:lvl1pPr>
              <a:defRPr sz="600">
                <a:solidFill>
                  <a:schemeClr val="accent1"/>
                </a:solidFill>
              </a:defRPr>
            </a:lvl1pPr>
          </a:lstStyle>
          <a:p>
            <a:fld id="{F7334817-FF7C-6948-966F-8ECFBE662A14}" type="datetime3">
              <a:rPr lang="en-GB" smtClean="0"/>
              <a:t>11 April, 2019</a:t>
            </a:fld>
            <a:endParaRPr lang="en-GB" dirty="0"/>
          </a:p>
        </p:txBody>
      </p:sp>
      <p:sp>
        <p:nvSpPr>
          <p:cNvPr id="100" name="Footer Placeholder 4"/>
          <p:cNvSpPr>
            <a:spLocks noGrp="1"/>
          </p:cNvSpPr>
          <p:nvPr>
            <p:ph type="ftr" sz="quarter" idx="3"/>
          </p:nvPr>
        </p:nvSpPr>
        <p:spPr>
          <a:xfrm>
            <a:off x="0" y="4860000"/>
            <a:ext cx="9144000" cy="283500"/>
          </a:xfrm>
          <a:prstGeom prst="rect">
            <a:avLst/>
          </a:prstGeom>
        </p:spPr>
        <p:txBody>
          <a:bodyPr lIns="0" tIns="0" rIns="0" bIns="0" anchor="ctr"/>
          <a:lstStyle>
            <a:lvl1pPr algn="ctr">
              <a:defRPr lang="en-GB"/>
            </a:lvl1pPr>
          </a:lstStyle>
          <a:p>
            <a:endParaRPr lang="en-GB" dirty="0"/>
          </a:p>
        </p:txBody>
      </p:sp>
      <p:sp>
        <p:nvSpPr>
          <p:cNvPr id="102" name="Slide Number Placeholder 5"/>
          <p:cNvSpPr>
            <a:spLocks noGrp="1"/>
          </p:cNvSpPr>
          <p:nvPr>
            <p:ph type="sldNum" sz="quarter" idx="4"/>
          </p:nvPr>
        </p:nvSpPr>
        <p:spPr>
          <a:xfrm>
            <a:off x="8279568" y="4860000"/>
            <a:ext cx="360002" cy="283500"/>
          </a:xfrm>
          <a:prstGeom prst="rect">
            <a:avLst/>
          </a:prstGeom>
        </p:spPr>
        <p:txBody>
          <a:bodyPr lIns="0" tIns="0" rIns="0" bIns="0" anchor="ctr"/>
          <a:lstStyle>
            <a:lvl1pPr algn="r">
              <a:defRPr sz="600">
                <a:solidFill>
                  <a:schemeClr val="accent1"/>
                </a:solidFill>
              </a:defRPr>
            </a:lvl1pPr>
          </a:lstStyle>
          <a:p>
            <a:fld id="{86CB4B4D-7CA3-9044-876B-883B54F8677D}" type="slidenum">
              <a:rPr lang="en-GB" smtClean="0"/>
              <a:t>‹#›</a:t>
            </a:fld>
            <a:endParaRPr lang="en-GB"/>
          </a:p>
        </p:txBody>
      </p:sp>
      <p:sp>
        <p:nvSpPr>
          <p:cNvPr id="5" name="Content Placeholder 4"/>
          <p:cNvSpPr>
            <a:spLocks noGrp="1"/>
          </p:cNvSpPr>
          <p:nvPr>
            <p:ph sz="quarter" idx="17" hasCustomPrompt="1"/>
          </p:nvPr>
        </p:nvSpPr>
        <p:spPr>
          <a:xfrm>
            <a:off x="376239" y="1586712"/>
            <a:ext cx="8407400" cy="3278182"/>
          </a:xfrm>
        </p:spPr>
        <p:txBody>
          <a:bodyPr/>
          <a:lstStyle>
            <a:lvl1pPr>
              <a:defRPr baseline="0"/>
            </a:lvl1pPr>
          </a:lstStyle>
          <a:p>
            <a:pPr lvl="0"/>
            <a:r>
              <a:rPr lang="en-US" dirty="0"/>
              <a:t>Click icon to add object</a:t>
            </a:r>
          </a:p>
        </p:txBody>
      </p:sp>
      <p:sp>
        <p:nvSpPr>
          <p:cNvPr id="7" name="Text Placeholder 6"/>
          <p:cNvSpPr>
            <a:spLocks noGrp="1"/>
          </p:cNvSpPr>
          <p:nvPr>
            <p:ph type="body" sz="quarter" idx="18" hasCustomPrompt="1"/>
          </p:nvPr>
        </p:nvSpPr>
        <p:spPr>
          <a:xfrm>
            <a:off x="720725" y="1130703"/>
            <a:ext cx="7704138" cy="456010"/>
          </a:xfrm>
        </p:spPr>
        <p:txBody>
          <a:bodyPr/>
          <a:lstStyle>
            <a:lvl1pPr>
              <a:defRPr sz="1350">
                <a:latin typeface="Franklin Gothic Medium" panose="020B0603020102020204" pitchFamily="34" charset="0"/>
              </a:defRPr>
            </a:lvl1pPr>
          </a:lstStyle>
          <a:p>
            <a:pPr lvl="0"/>
            <a:r>
              <a:rPr lang="en-US" dirty="0"/>
              <a:t>Chart title</a:t>
            </a:r>
          </a:p>
        </p:txBody>
      </p:sp>
    </p:spTree>
    <p:extLst>
      <p:ext uri="{BB962C8B-B14F-4D97-AF65-F5344CB8AC3E}">
        <p14:creationId xmlns:p14="http://schemas.microsoft.com/office/powerpoint/2010/main" val="41417422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47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B6E079F-0502-CC4C-9C8B-39554E94F19E}" type="datetime3">
              <a:rPr lang="en-GB" smtClean="0"/>
              <a:pPr/>
              <a:t>11 April, 2019</a:t>
            </a:fld>
            <a:endParaRPr lang="en-GB" dirty="0"/>
          </a:p>
        </p:txBody>
      </p:sp>
      <p:sp>
        <p:nvSpPr>
          <p:cNvPr id="4" name="Footer Placeholder 3"/>
          <p:cNvSpPr>
            <a:spLocks noGrp="1"/>
          </p:cNvSpPr>
          <p:nvPr>
            <p:ph type="ftr" sz="quarter" idx="11"/>
          </p:nvPr>
        </p:nvSpPr>
        <p:spPr>
          <a:xfrm>
            <a:off x="0" y="4860000"/>
            <a:ext cx="9144000" cy="283500"/>
          </a:xfrm>
        </p:spPr>
        <p:txBody>
          <a:bodyPr/>
          <a:lstStyle>
            <a:lvl1pPr algn="ctr">
              <a:defRPr lang="en-GB"/>
            </a:lvl1pPr>
          </a:lstStyle>
          <a:p>
            <a:endParaRPr lang="en-GB" dirty="0"/>
          </a:p>
        </p:txBody>
      </p:sp>
      <p:sp>
        <p:nvSpPr>
          <p:cNvPr id="5" name="Slide Number Placeholder 4"/>
          <p:cNvSpPr>
            <a:spLocks noGrp="1"/>
          </p:cNvSpPr>
          <p:nvPr>
            <p:ph type="sldNum" sz="quarter" idx="12"/>
          </p:nvPr>
        </p:nvSpPr>
        <p:spPr/>
        <p:txBody>
          <a:bodyPr/>
          <a:lstStyle/>
          <a:p>
            <a:fld id="{86CB4B4D-7CA3-9044-876B-883B54F8677D}" type="slidenum">
              <a:rPr lang="en-GB" smtClean="0"/>
              <a:t>‹#›</a:t>
            </a:fld>
            <a:endParaRPr lang="en-GB"/>
          </a:p>
        </p:txBody>
      </p:sp>
      <p:sp>
        <p:nvSpPr>
          <p:cNvPr id="6" name="Rectangle 5"/>
          <p:cNvSpPr/>
          <p:nvPr/>
        </p:nvSpPr>
        <p:spPr>
          <a:xfrm>
            <a:off x="0" y="0"/>
            <a:ext cx="9144000" cy="51435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5250" dirty="0">
                <a:latin typeface="Franklin Gothic Book"/>
              </a:rPr>
              <a:t>Layouts</a:t>
            </a:r>
            <a:r>
              <a:rPr lang="en-US" sz="5250" baseline="0" dirty="0">
                <a:latin typeface="Franklin Gothic Book"/>
              </a:rPr>
              <a:t> for</a:t>
            </a:r>
            <a:br>
              <a:rPr lang="en-US" sz="5250" baseline="0" dirty="0">
                <a:latin typeface="Franklin Gothic Book"/>
              </a:rPr>
            </a:br>
            <a:r>
              <a:rPr lang="en-US" sz="5250" baseline="0" dirty="0">
                <a:latin typeface="Franklin Gothic Book"/>
              </a:rPr>
              <a:t>complex text</a:t>
            </a:r>
            <a:endParaRPr lang="en-US" sz="5250" dirty="0">
              <a:latin typeface="Franklin Gothic Book"/>
            </a:endParaRPr>
          </a:p>
        </p:txBody>
      </p:sp>
      <p:grpSp>
        <p:nvGrpSpPr>
          <p:cNvPr id="7" name="Group 6"/>
          <p:cNvGrpSpPr/>
          <p:nvPr/>
        </p:nvGrpSpPr>
        <p:grpSpPr>
          <a:xfrm>
            <a:off x="-903287" y="0"/>
            <a:ext cx="9902857" cy="5728838"/>
            <a:chOff x="-903288" y="0"/>
            <a:chExt cx="9902857" cy="7638450"/>
          </a:xfrm>
        </p:grpSpPr>
        <p:cxnSp>
          <p:nvCxnSpPr>
            <p:cNvPr id="8" name="Straight Connector 7"/>
            <p:cNvCxnSpPr/>
            <p:nvPr/>
          </p:nvCxnSpPr>
          <p:spPr bwMode="auto">
            <a:xfrm>
              <a:off x="-903288" y="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bwMode="auto">
            <a:xfrm>
              <a:off x="-903288" y="360363"/>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bwMode="auto">
            <a:xfrm>
              <a:off x="-903288" y="719138"/>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bwMode="auto">
            <a:xfrm>
              <a:off x="-903288" y="10795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auto">
            <a:xfrm>
              <a:off x="-903288" y="1439863"/>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bwMode="auto">
            <a:xfrm>
              <a:off x="-903288" y="1800225"/>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bwMode="auto">
            <a:xfrm>
              <a:off x="-903288" y="2160588"/>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bwMode="auto">
            <a:xfrm>
              <a:off x="-903288" y="252095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auto">
            <a:xfrm>
              <a:off x="-903288" y="2879725"/>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bwMode="auto">
            <a:xfrm>
              <a:off x="-903288" y="3240088"/>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bwMode="auto">
            <a:xfrm>
              <a:off x="-903288" y="360045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bwMode="auto">
            <a:xfrm>
              <a:off x="-903288" y="3960813"/>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bwMode="auto">
            <a:xfrm>
              <a:off x="-903288" y="4319588"/>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bwMode="auto">
            <a:xfrm>
              <a:off x="-903288" y="467995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bwMode="auto">
            <a:xfrm>
              <a:off x="-903288" y="5040313"/>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bwMode="auto">
            <a:xfrm rot="5400000">
              <a:off x="467915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bwMode="auto">
            <a:xfrm rot="5400000">
              <a:off x="431879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bwMode="auto">
            <a:xfrm rot="5400000">
              <a:off x="396001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bwMode="auto">
            <a:xfrm rot="5400000">
              <a:off x="35980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bwMode="auto">
            <a:xfrm rot="5400000">
              <a:off x="323929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bwMode="auto">
            <a:xfrm rot="5400000">
              <a:off x="287893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bwMode="auto">
            <a:xfrm rot="5400000">
              <a:off x="25185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bwMode="auto">
            <a:xfrm rot="5400000">
              <a:off x="215820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bwMode="auto">
            <a:xfrm rot="5400000">
              <a:off x="179943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bwMode="auto">
            <a:xfrm rot="5400000">
              <a:off x="14390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bwMode="auto">
            <a:xfrm rot="5400000">
              <a:off x="107870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bwMode="auto">
            <a:xfrm rot="5400000">
              <a:off x="71834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bwMode="auto">
            <a:xfrm rot="5400000">
              <a:off x="3595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bwMode="auto">
            <a:xfrm rot="5400000">
              <a:off x="-79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bwMode="auto">
            <a:xfrm rot="5400000">
              <a:off x="-361158"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bwMode="auto">
            <a:xfrm rot="5400000">
              <a:off x="683974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bwMode="auto">
            <a:xfrm rot="5400000">
              <a:off x="647938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bwMode="auto">
            <a:xfrm rot="5400000">
              <a:off x="611901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bwMode="auto">
            <a:xfrm rot="5400000">
              <a:off x="575865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bwMode="auto">
            <a:xfrm rot="5400000">
              <a:off x="539829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bwMode="auto">
            <a:xfrm rot="5400000">
              <a:off x="503951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bwMode="auto">
            <a:xfrm rot="5400000">
              <a:off x="467915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bwMode="auto">
            <a:xfrm rot="5400000">
              <a:off x="720010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bwMode="auto">
            <a:xfrm rot="5400000">
              <a:off x="75604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bwMode="auto">
            <a:xfrm rot="5400000">
              <a:off x="792000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bwMode="auto">
            <a:xfrm rot="5400000">
              <a:off x="828000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bwMode="auto">
            <a:xfrm rot="5400000">
              <a:off x="864000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bwMode="auto">
            <a:xfrm>
              <a:off x="-903288" y="540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bwMode="auto">
            <a:xfrm>
              <a:off x="-903288" y="576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bwMode="auto">
            <a:xfrm>
              <a:off x="-903288" y="612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bwMode="auto">
            <a:xfrm>
              <a:off x="-903288" y="648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bwMode="auto">
            <a:xfrm>
              <a:off x="-903288" y="684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2348026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5_Single column layout">
    <p:spTree>
      <p:nvGrpSpPr>
        <p:cNvPr id="1" name=""/>
        <p:cNvGrpSpPr/>
        <p:nvPr/>
      </p:nvGrpSpPr>
      <p:grpSpPr>
        <a:xfrm>
          <a:off x="0" y="0"/>
          <a:ext cx="0" cy="0"/>
          <a:chOff x="0" y="0"/>
          <a:chExt cx="0" cy="0"/>
        </a:xfrm>
      </p:grpSpPr>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dirty="0"/>
          </a:p>
        </p:txBody>
      </p:sp>
      <p:cxnSp>
        <p:nvCxnSpPr>
          <p:cNvPr id="166" name="Straight Connector 165"/>
          <p:cNvCxnSpPr/>
          <p:nvPr/>
        </p:nvCxnSpPr>
        <p:spPr>
          <a:xfrm>
            <a:off x="-3084" y="1281895"/>
            <a:ext cx="9147084" cy="0"/>
          </a:xfrm>
          <a:prstGeom prst="line">
            <a:avLst/>
          </a:prstGeom>
          <a:ln w="31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6" name="Date Placeholder 3"/>
          <p:cNvSpPr>
            <a:spLocks noGrp="1"/>
          </p:cNvSpPr>
          <p:nvPr>
            <p:ph type="dt" sz="half" idx="2"/>
          </p:nvPr>
        </p:nvSpPr>
        <p:spPr>
          <a:xfrm>
            <a:off x="719136" y="4860000"/>
            <a:ext cx="1871664" cy="283500"/>
          </a:xfrm>
          <a:prstGeom prst="rect">
            <a:avLst/>
          </a:prstGeom>
        </p:spPr>
        <p:txBody>
          <a:bodyPr lIns="0" tIns="0" rIns="0" bIns="0" anchor="ctr"/>
          <a:lstStyle>
            <a:lvl1pPr>
              <a:defRPr sz="600">
                <a:solidFill>
                  <a:schemeClr val="accent1"/>
                </a:solidFill>
              </a:defRPr>
            </a:lvl1pPr>
          </a:lstStyle>
          <a:p>
            <a:fld id="{4AC23DB2-FB1A-4E43-8F6F-8E1E5CEC6EBA}" type="datetime3">
              <a:rPr lang="en-GB" smtClean="0"/>
              <a:t>11 April, 2019</a:t>
            </a:fld>
            <a:endParaRPr lang="en-GB" dirty="0"/>
          </a:p>
        </p:txBody>
      </p:sp>
      <p:sp>
        <p:nvSpPr>
          <p:cNvPr id="57" name="Footer Placeholder 4"/>
          <p:cNvSpPr>
            <a:spLocks noGrp="1"/>
          </p:cNvSpPr>
          <p:nvPr>
            <p:ph type="ftr" sz="quarter" idx="3"/>
          </p:nvPr>
        </p:nvSpPr>
        <p:spPr>
          <a:xfrm>
            <a:off x="0" y="4860000"/>
            <a:ext cx="9144000" cy="283500"/>
          </a:xfrm>
          <a:prstGeom prst="rect">
            <a:avLst/>
          </a:prstGeom>
        </p:spPr>
        <p:txBody>
          <a:bodyPr lIns="0" tIns="0" rIns="0" bIns="0" anchor="ctr"/>
          <a:lstStyle>
            <a:lvl1pPr algn="ctr">
              <a:defRPr lang="en-GB"/>
            </a:lvl1pPr>
          </a:lstStyle>
          <a:p>
            <a:endParaRPr lang="en-GB" dirty="0"/>
          </a:p>
        </p:txBody>
      </p:sp>
      <p:sp>
        <p:nvSpPr>
          <p:cNvPr id="59" name="Slide Number Placeholder 5"/>
          <p:cNvSpPr>
            <a:spLocks noGrp="1"/>
          </p:cNvSpPr>
          <p:nvPr>
            <p:ph type="sldNum" sz="quarter" idx="4"/>
          </p:nvPr>
        </p:nvSpPr>
        <p:spPr>
          <a:xfrm>
            <a:off x="8279568" y="4860000"/>
            <a:ext cx="360002" cy="283500"/>
          </a:xfrm>
          <a:prstGeom prst="rect">
            <a:avLst/>
          </a:prstGeom>
        </p:spPr>
        <p:txBody>
          <a:bodyPr lIns="0" tIns="0" rIns="0" bIns="0" anchor="ctr"/>
          <a:lstStyle>
            <a:lvl1pPr algn="r">
              <a:defRPr sz="600">
                <a:solidFill>
                  <a:schemeClr val="accent1"/>
                </a:solidFill>
              </a:defRPr>
            </a:lvl1pPr>
          </a:lstStyle>
          <a:p>
            <a:fld id="{86CB4B4D-7CA3-9044-876B-883B54F8677D}" type="slidenum">
              <a:rPr lang="en-GB" smtClean="0"/>
              <a:t>‹#›</a:t>
            </a:fld>
            <a:endParaRPr lang="en-GB"/>
          </a:p>
        </p:txBody>
      </p:sp>
      <p:sp>
        <p:nvSpPr>
          <p:cNvPr id="4" name="Text Placeholder 3"/>
          <p:cNvSpPr>
            <a:spLocks noGrp="1"/>
          </p:cNvSpPr>
          <p:nvPr>
            <p:ph type="body" sz="quarter" idx="10"/>
          </p:nvPr>
        </p:nvSpPr>
        <p:spPr>
          <a:xfrm>
            <a:off x="719138" y="1069849"/>
            <a:ext cx="7705725" cy="3523584"/>
          </a:xfrm>
        </p:spPr>
        <p:txBody>
          <a:bodyPr/>
          <a:lstStyle>
            <a:lvl1pPr>
              <a:defRPr sz="1500"/>
            </a:lvl1pPr>
            <a:lvl2pPr>
              <a:defRPr sz="1500"/>
            </a:lvl2pPr>
            <a:lvl3pPr>
              <a:defRPr sz="1500"/>
            </a:lvl3pPr>
            <a:lvl4pPr>
              <a:defRPr sz="1500"/>
            </a:lvl4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8176893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15_Custom Layout">
    <p:spTree>
      <p:nvGrpSpPr>
        <p:cNvPr id="1" name=""/>
        <p:cNvGrpSpPr/>
        <p:nvPr/>
      </p:nvGrpSpPr>
      <p:grpSpPr>
        <a:xfrm>
          <a:off x="0" y="0"/>
          <a:ext cx="0" cy="0"/>
          <a:chOff x="0" y="0"/>
          <a:chExt cx="0" cy="0"/>
        </a:xfrm>
      </p:grpSpPr>
      <p:sp>
        <p:nvSpPr>
          <p:cNvPr id="6" name="Round Same Side Corner Rectangle 5"/>
          <p:cNvSpPr/>
          <p:nvPr/>
        </p:nvSpPr>
        <p:spPr>
          <a:xfrm>
            <a:off x="4319586" y="1077686"/>
            <a:ext cx="4319983" cy="3782315"/>
          </a:xfrm>
          <a:prstGeom prst="round2SameRect">
            <a:avLst>
              <a:gd name="adj1" fmla="val 3390"/>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ct val="50000"/>
              </a:spcAft>
              <a:defRPr/>
            </a:pPr>
            <a:endParaRPr lang="en-GB" sz="900" dirty="0">
              <a:latin typeface="Franklin Gothic Book"/>
            </a:endParaRPr>
          </a:p>
        </p:txBody>
      </p:sp>
      <p:sp>
        <p:nvSpPr>
          <p:cNvPr id="65"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6"/>
          </p:nvPr>
        </p:nvSpPr>
        <p:spPr>
          <a:xfrm>
            <a:off x="6478587" y="3625456"/>
            <a:ext cx="1800982" cy="964544"/>
          </a:xfrm>
          <a:prstGeom prst="roundRect">
            <a:avLst>
              <a:gd name="adj" fmla="val 10702"/>
            </a:avLst>
          </a:prstGeom>
        </p:spPr>
        <p:txBody>
          <a:bodyPr/>
          <a:lstStyle/>
          <a:p>
            <a:pPr lvl="0"/>
            <a:r>
              <a:rPr lang="en-US" noProof="0"/>
              <a:t>Click icon to add picture</a:t>
            </a:r>
            <a:endParaRPr lang="en-GB" noProof="0" dirty="0"/>
          </a:p>
        </p:txBody>
      </p:sp>
      <p:pic>
        <p:nvPicPr>
          <p:cNvPr id="7" name="Picture 6" descr="inverted commas closed.png"/>
          <p:cNvPicPr>
            <a:picLocks noChangeAspect="1"/>
          </p:cNvPicPr>
          <p:nvPr/>
        </p:nvPicPr>
        <p:blipFill rotWithShape="1">
          <a:blip r:embed="rId2" cstate="screen">
            <a:lum bright="70000" contrast="-70000"/>
            <a:extLst>
              <a:ext uri="{28A0092B-C50C-407E-A947-70E740481C1C}">
                <a14:useLocalDpi xmlns:a14="http://schemas.microsoft.com/office/drawing/2010/main"/>
              </a:ext>
            </a:extLst>
          </a:blip>
          <a:srcRect/>
          <a:stretch/>
        </p:blipFill>
        <p:spPr>
          <a:xfrm>
            <a:off x="7517820" y="2077305"/>
            <a:ext cx="762020" cy="407001"/>
          </a:xfrm>
          <a:prstGeom prst="rect">
            <a:avLst/>
          </a:prstGeom>
        </p:spPr>
      </p:pic>
      <p:pic>
        <p:nvPicPr>
          <p:cNvPr id="8" name="Picture 7" descr="inverted commas open.png"/>
          <p:cNvPicPr>
            <a:picLocks noChangeAspect="1"/>
          </p:cNvPicPr>
          <p:nvPr/>
        </p:nvPicPr>
        <p:blipFill rotWithShape="1">
          <a:blip r:embed="rId3" cstate="screen">
            <a:lum bright="70000" contrast="-70000"/>
            <a:extLst>
              <a:ext uri="{28A0092B-C50C-407E-A947-70E740481C1C}">
                <a14:useLocalDpi xmlns:a14="http://schemas.microsoft.com/office/drawing/2010/main"/>
              </a:ext>
            </a:extLst>
          </a:blip>
          <a:srcRect/>
          <a:stretch/>
        </p:blipFill>
        <p:spPr>
          <a:xfrm>
            <a:off x="4678162" y="1198982"/>
            <a:ext cx="692748" cy="398349"/>
          </a:xfrm>
          <a:prstGeom prst="rect">
            <a:avLst/>
          </a:prstGeom>
        </p:spPr>
      </p:pic>
      <p:sp>
        <p:nvSpPr>
          <p:cNvPr id="12" name="Text Placeholder 6"/>
          <p:cNvSpPr>
            <a:spLocks noGrp="1"/>
          </p:cNvSpPr>
          <p:nvPr>
            <p:ph type="body" sz="quarter" idx="14" hasCustomPrompt="1"/>
          </p:nvPr>
        </p:nvSpPr>
        <p:spPr>
          <a:xfrm>
            <a:off x="717551" y="1077687"/>
            <a:ext cx="3240085" cy="3512313"/>
          </a:xfrm>
          <a:prstGeom prst="rect">
            <a:avLst/>
          </a:prstGeom>
        </p:spPr>
        <p:txBody>
          <a:bodyPr>
            <a:normAutofit/>
          </a:bodyPr>
          <a:lstStyle>
            <a:lvl1pPr marL="0" marR="0" indent="0" algn="l" defTabSz="685800" rtl="0" eaLnBrk="0" fontAlgn="base" latinLnBrk="0" hangingPunct="0">
              <a:lnSpc>
                <a:spcPct val="100000"/>
              </a:lnSpc>
              <a:spcBef>
                <a:spcPts val="0"/>
              </a:spcBef>
              <a:spcAft>
                <a:spcPts val="900"/>
              </a:spcAft>
              <a:buClrTx/>
              <a:buSzTx/>
              <a:buFontTx/>
              <a:buNone/>
              <a:tabLst/>
              <a:defRPr sz="1500">
                <a:solidFill>
                  <a:schemeClr val="accent6"/>
                </a:solidFill>
                <a:latin typeface="Franklin Gothic Book"/>
                <a:cs typeface="Franklin Gothic Book"/>
              </a:defRPr>
            </a:lvl1pPr>
            <a:lvl2pPr marL="134541" marR="0" indent="-134541" algn="l" defTabSz="685800" rtl="0" eaLnBrk="0" fontAlgn="base" latinLnBrk="0" hangingPunct="0">
              <a:lnSpc>
                <a:spcPct val="100000"/>
              </a:lnSpc>
              <a:spcBef>
                <a:spcPts val="0"/>
              </a:spcBef>
              <a:spcAft>
                <a:spcPts val="900"/>
              </a:spcAft>
              <a:buClrTx/>
              <a:buSzTx/>
              <a:buFont typeface="Arial" charset="0"/>
              <a:buChar char="•"/>
              <a:tabLst/>
              <a:defRPr>
                <a:solidFill>
                  <a:schemeClr val="accent6"/>
                </a:solidFill>
                <a:latin typeface="Franklin Gothic Book"/>
                <a:ea typeface="Franklin Gothic Book"/>
                <a:cs typeface="Franklin Gothic Book"/>
              </a:defRPr>
            </a:lvl2pPr>
            <a:lvl3pPr marL="270000" marR="0" indent="-135000" algn="l" defTabSz="685800" rtl="0" eaLnBrk="0" fontAlgn="base" latinLnBrk="0" hangingPunct="0">
              <a:lnSpc>
                <a:spcPct val="100000"/>
              </a:lnSpc>
              <a:spcBef>
                <a:spcPts val="0"/>
              </a:spcBef>
              <a:spcAft>
                <a:spcPts val="900"/>
              </a:spcAft>
              <a:buClrTx/>
              <a:buSzTx/>
              <a:buFont typeface="Arial"/>
              <a:buChar char="•"/>
              <a:tabLst/>
              <a:defRPr>
                <a:solidFill>
                  <a:schemeClr val="accent6"/>
                </a:solidFill>
                <a:latin typeface="Franklin Gothic Book"/>
                <a:ea typeface="Franklin Gothic Book"/>
                <a:cs typeface="Franklin Gothic Book"/>
              </a:defRPr>
            </a:lvl3pPr>
            <a:lvl4pPr marL="405000" marR="0" indent="-135000" algn="l" defTabSz="685800" rtl="0" eaLnBrk="0" fontAlgn="base" latinLnBrk="0" hangingPunct="0">
              <a:lnSpc>
                <a:spcPct val="100000"/>
              </a:lnSpc>
              <a:spcBef>
                <a:spcPts val="0"/>
              </a:spcBef>
              <a:spcAft>
                <a:spcPts val="900"/>
              </a:spcAft>
              <a:buClrTx/>
              <a:buSzTx/>
              <a:buFont typeface="Arial"/>
              <a:buChar char="•"/>
              <a:tabLst/>
              <a:defRPr>
                <a:solidFill>
                  <a:schemeClr val="accent6"/>
                </a:solidFill>
                <a:latin typeface="Franklin Gothic Book"/>
                <a:ea typeface="Franklin Gothic Book"/>
                <a:cs typeface="Franklin Gothic Book"/>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B6E079F-0502-CC4C-9C8B-39554E94F19E}" type="datetime3">
              <a:rPr lang="en-GB" smtClean="0"/>
              <a:pPr/>
              <a:t>11 April, 2019</a:t>
            </a:fld>
            <a:endParaRPr lang="en-GB" dirty="0"/>
          </a:p>
        </p:txBody>
      </p:sp>
      <p:sp>
        <p:nvSpPr>
          <p:cNvPr id="4" name="Footer Placeholder 3"/>
          <p:cNvSpPr>
            <a:spLocks noGrp="1"/>
          </p:cNvSpPr>
          <p:nvPr>
            <p:ph type="ftr" sz="quarter" idx="11"/>
          </p:nvPr>
        </p:nvSpPr>
        <p:spPr>
          <a:xfrm>
            <a:off x="0" y="4860000"/>
            <a:ext cx="9144000" cy="283500"/>
          </a:xfrm>
        </p:spPr>
        <p:txBody>
          <a:bodyPr/>
          <a:lstStyle>
            <a:lvl1pPr algn="ctr">
              <a:defRPr lang="en-GB"/>
            </a:lvl1pPr>
          </a:lstStyle>
          <a:p>
            <a:endParaRPr lang="en-GB" dirty="0"/>
          </a:p>
        </p:txBody>
      </p:sp>
      <p:sp>
        <p:nvSpPr>
          <p:cNvPr id="5" name="Slide Number Placeholder 4"/>
          <p:cNvSpPr>
            <a:spLocks noGrp="1"/>
          </p:cNvSpPr>
          <p:nvPr>
            <p:ph type="sldNum" sz="quarter" idx="12"/>
          </p:nvPr>
        </p:nvSpPr>
        <p:spPr/>
        <p:txBody>
          <a:bodyPr/>
          <a:lstStyle/>
          <a:p>
            <a:fld id="{86CB4B4D-7CA3-9044-876B-883B54F8677D}" type="slidenum">
              <a:rPr lang="en-GB" smtClean="0"/>
              <a:t>‹#›</a:t>
            </a:fld>
            <a:endParaRPr lang="en-GB"/>
          </a:p>
        </p:txBody>
      </p:sp>
      <p:sp>
        <p:nvSpPr>
          <p:cNvPr id="10" name="Text Placeholder 9"/>
          <p:cNvSpPr>
            <a:spLocks noGrp="1"/>
          </p:cNvSpPr>
          <p:nvPr>
            <p:ph type="body" sz="quarter" idx="17"/>
          </p:nvPr>
        </p:nvSpPr>
        <p:spPr>
          <a:xfrm>
            <a:off x="4968479" y="1413272"/>
            <a:ext cx="2939653" cy="1889522"/>
          </a:xfrm>
        </p:spPr>
        <p:txBody>
          <a:bodyPr/>
          <a:lstStyle>
            <a:lvl1pPr>
              <a:defRPr sz="3000" i="1">
                <a:solidFill>
                  <a:schemeClr val="accent1"/>
                </a:solidFill>
              </a:defRPr>
            </a:lvl1pPr>
          </a:lstStyle>
          <a:p>
            <a:pPr lvl="0"/>
            <a:r>
              <a:rPr lang="en-US"/>
              <a:t>Click to edit Master text styles</a:t>
            </a:r>
          </a:p>
        </p:txBody>
      </p:sp>
    </p:spTree>
    <p:extLst>
      <p:ext uri="{BB962C8B-B14F-4D97-AF65-F5344CB8AC3E}">
        <p14:creationId xmlns:p14="http://schemas.microsoft.com/office/powerpoint/2010/main" val="35257230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6_text + chart">
    <p:spTree>
      <p:nvGrpSpPr>
        <p:cNvPr id="1" name=""/>
        <p:cNvGrpSpPr/>
        <p:nvPr/>
      </p:nvGrpSpPr>
      <p:grpSpPr>
        <a:xfrm>
          <a:off x="0" y="0"/>
          <a:ext cx="0" cy="0"/>
          <a:chOff x="0" y="0"/>
          <a:chExt cx="0" cy="0"/>
        </a:xfrm>
      </p:grpSpPr>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3"/>
          </p:nvPr>
        </p:nvSpPr>
        <p:spPr>
          <a:xfrm>
            <a:off x="717550" y="1057275"/>
            <a:ext cx="3606800" cy="3532725"/>
          </a:xfrm>
          <a:prstGeom prst="rect">
            <a:avLst/>
          </a:prstGeom>
        </p:spPr>
        <p:txBody>
          <a:bodyPr>
            <a:noAutofit/>
          </a:bodyPr>
          <a:lstStyle>
            <a:lvl1pPr marL="0" marR="0" indent="0" algn="l" defTabSz="685800" rtl="0" eaLnBrk="0" fontAlgn="base" latinLnBrk="0" hangingPunct="0">
              <a:lnSpc>
                <a:spcPct val="100000"/>
              </a:lnSpc>
              <a:spcBef>
                <a:spcPts val="0"/>
              </a:spcBef>
              <a:spcAft>
                <a:spcPts val="900"/>
              </a:spcAft>
              <a:buClrTx/>
              <a:buSzTx/>
              <a:buFontTx/>
              <a:buNone/>
              <a:tabLst/>
              <a:defRPr sz="1500">
                <a:solidFill>
                  <a:schemeClr val="accent6"/>
                </a:solidFill>
                <a:latin typeface="Franklin Gothic Book" panose="020B0503020102020204" pitchFamily="34" charset="0"/>
                <a:cs typeface="Franklin Gothic Book" panose="020B0503020102020204" pitchFamily="34" charset="0"/>
              </a:defRPr>
            </a:lvl1pPr>
            <a:lvl2pPr marL="134541" marR="0" indent="-134541" algn="l" defTabSz="685800" rtl="0" eaLnBrk="0" fontAlgn="base" latinLnBrk="0" hangingPunct="0">
              <a:lnSpc>
                <a:spcPct val="100000"/>
              </a:lnSpc>
              <a:spcBef>
                <a:spcPts val="0"/>
              </a:spcBef>
              <a:spcAft>
                <a:spcPts val="900"/>
              </a:spcAft>
              <a:buClr>
                <a:schemeClr val="accent1"/>
              </a:buClr>
              <a:buSzTx/>
              <a:buFont typeface="Arial" charset="0"/>
              <a:buChar char="•"/>
              <a:tabLst/>
              <a:defRPr>
                <a:solidFill>
                  <a:schemeClr val="accent6"/>
                </a:solidFill>
                <a:latin typeface="Franklin Gothic Book" panose="020B0503020102020204" pitchFamily="34" charset="0"/>
                <a:ea typeface="Franklin Gothic Book"/>
                <a:cs typeface="Franklin Gothic Book" panose="020B0503020102020204" pitchFamily="34" charset="0"/>
              </a:defRPr>
            </a:lvl2pPr>
            <a:lvl3pPr marL="270000" marR="0" indent="-135000" algn="l" defTabSz="685800" rtl="0" eaLnBrk="0" fontAlgn="base" latinLnBrk="0" hangingPunct="0">
              <a:lnSpc>
                <a:spcPct val="100000"/>
              </a:lnSpc>
              <a:spcBef>
                <a:spcPts val="0"/>
              </a:spcBef>
              <a:spcAft>
                <a:spcPts val="900"/>
              </a:spcAft>
              <a:buClrTx/>
              <a:buSzTx/>
              <a:buFont typeface="Arial"/>
              <a:buChar char="•"/>
              <a:tabLst/>
              <a:defRPr>
                <a:solidFill>
                  <a:schemeClr val="accent6"/>
                </a:solidFill>
                <a:latin typeface="Franklin Gothic Book" panose="020B0503020102020204" pitchFamily="34" charset="0"/>
                <a:ea typeface="Franklin Gothic Book"/>
                <a:cs typeface="Franklin Gothic Book" panose="020B0503020102020204" pitchFamily="34" charset="0"/>
              </a:defRPr>
            </a:lvl3pPr>
            <a:lvl4pPr marL="405000" marR="0" indent="-135000" algn="l" defTabSz="685800" rtl="0" eaLnBrk="0" fontAlgn="base" latinLnBrk="0" hangingPunct="0">
              <a:lnSpc>
                <a:spcPct val="100000"/>
              </a:lnSpc>
              <a:spcBef>
                <a:spcPts val="0"/>
              </a:spcBef>
              <a:spcAft>
                <a:spcPts val="900"/>
              </a:spcAft>
              <a:buClrTx/>
              <a:buSzTx/>
              <a:buFont typeface="Franklin Gothic Book" panose="020B0503020102020204" pitchFamily="34" charset="0"/>
              <a:buChar char="―"/>
              <a:tabLst/>
              <a:defRPr>
                <a:solidFill>
                  <a:schemeClr val="accent6"/>
                </a:solidFill>
                <a:latin typeface="Franklin Gothic Book" panose="020B0503020102020204" pitchFamily="34" charset="0"/>
                <a:ea typeface="Franklin Gothic Book"/>
                <a:cs typeface="Franklin Gothic Book" panose="020B0503020102020204" pitchFamily="34" charset="0"/>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100" name="Date Placeholder 3"/>
          <p:cNvSpPr>
            <a:spLocks noGrp="1"/>
          </p:cNvSpPr>
          <p:nvPr>
            <p:ph type="dt" sz="half" idx="2"/>
          </p:nvPr>
        </p:nvSpPr>
        <p:spPr>
          <a:xfrm>
            <a:off x="719136" y="4860000"/>
            <a:ext cx="1871664" cy="283500"/>
          </a:xfrm>
          <a:prstGeom prst="rect">
            <a:avLst/>
          </a:prstGeom>
        </p:spPr>
        <p:txBody>
          <a:bodyPr lIns="0" tIns="0" rIns="0" bIns="0" anchor="ctr"/>
          <a:lstStyle>
            <a:lvl1pPr>
              <a:defRPr sz="600">
                <a:solidFill>
                  <a:schemeClr val="accent1"/>
                </a:solidFill>
              </a:defRPr>
            </a:lvl1pPr>
          </a:lstStyle>
          <a:p>
            <a:fld id="{B6178F0A-3EE0-4B48-8395-CF38F4590226}" type="datetime3">
              <a:rPr lang="en-GB" smtClean="0"/>
              <a:t>11 April, 2019</a:t>
            </a:fld>
            <a:endParaRPr lang="en-GB" dirty="0"/>
          </a:p>
        </p:txBody>
      </p:sp>
      <p:sp>
        <p:nvSpPr>
          <p:cNvPr id="101" name="Footer Placeholder 4"/>
          <p:cNvSpPr>
            <a:spLocks noGrp="1"/>
          </p:cNvSpPr>
          <p:nvPr>
            <p:ph type="ftr" sz="quarter" idx="3"/>
          </p:nvPr>
        </p:nvSpPr>
        <p:spPr>
          <a:xfrm>
            <a:off x="0" y="4860000"/>
            <a:ext cx="9144000" cy="283500"/>
          </a:xfrm>
          <a:prstGeom prst="rect">
            <a:avLst/>
          </a:prstGeom>
        </p:spPr>
        <p:txBody>
          <a:bodyPr lIns="0" tIns="0" rIns="0" bIns="0" anchor="ctr"/>
          <a:lstStyle>
            <a:lvl1pPr algn="ctr">
              <a:defRPr lang="en-GB"/>
            </a:lvl1pPr>
          </a:lstStyle>
          <a:p>
            <a:endParaRPr lang="en-GB" dirty="0"/>
          </a:p>
        </p:txBody>
      </p:sp>
      <p:sp>
        <p:nvSpPr>
          <p:cNvPr id="103" name="Slide Number Placeholder 5"/>
          <p:cNvSpPr>
            <a:spLocks noGrp="1"/>
          </p:cNvSpPr>
          <p:nvPr>
            <p:ph type="sldNum" sz="quarter" idx="4"/>
          </p:nvPr>
        </p:nvSpPr>
        <p:spPr>
          <a:xfrm>
            <a:off x="8279568" y="4860000"/>
            <a:ext cx="360002" cy="283500"/>
          </a:xfrm>
          <a:prstGeom prst="rect">
            <a:avLst/>
          </a:prstGeom>
        </p:spPr>
        <p:txBody>
          <a:bodyPr lIns="0" tIns="0" rIns="0" bIns="0" anchor="ctr"/>
          <a:lstStyle>
            <a:lvl1pPr algn="r">
              <a:defRPr sz="600">
                <a:solidFill>
                  <a:schemeClr val="accent1"/>
                </a:solidFill>
              </a:defRPr>
            </a:lvl1pPr>
          </a:lstStyle>
          <a:p>
            <a:fld id="{86CB4B4D-7CA3-9044-876B-883B54F8677D}" type="slidenum">
              <a:rPr lang="en-GB" smtClean="0"/>
              <a:t>‹#›</a:t>
            </a:fld>
            <a:endParaRPr lang="en-GB"/>
          </a:p>
        </p:txBody>
      </p:sp>
      <p:sp>
        <p:nvSpPr>
          <p:cNvPr id="105" name="Text Placeholder 6"/>
          <p:cNvSpPr>
            <a:spLocks noGrp="1"/>
          </p:cNvSpPr>
          <p:nvPr>
            <p:ph type="body" sz="quarter" idx="17"/>
          </p:nvPr>
        </p:nvSpPr>
        <p:spPr>
          <a:xfrm>
            <a:off x="4819651" y="1057275"/>
            <a:ext cx="3602036" cy="3532725"/>
          </a:xfrm>
          <a:prstGeom prst="rect">
            <a:avLst/>
          </a:prstGeom>
        </p:spPr>
        <p:txBody>
          <a:bodyPr>
            <a:noAutofit/>
          </a:bodyPr>
          <a:lstStyle>
            <a:lvl1pPr marL="0" marR="0" indent="0" algn="l" defTabSz="685800" rtl="0" eaLnBrk="0" fontAlgn="base" latinLnBrk="0" hangingPunct="0">
              <a:lnSpc>
                <a:spcPct val="100000"/>
              </a:lnSpc>
              <a:spcBef>
                <a:spcPts val="0"/>
              </a:spcBef>
              <a:spcAft>
                <a:spcPts val="900"/>
              </a:spcAft>
              <a:buClrTx/>
              <a:buSzTx/>
              <a:buFontTx/>
              <a:buNone/>
              <a:tabLst/>
              <a:defRPr sz="1500">
                <a:solidFill>
                  <a:schemeClr val="accent6"/>
                </a:solidFill>
                <a:latin typeface="Franklin Gothic Book" panose="020B0503020102020204" pitchFamily="34" charset="0"/>
                <a:cs typeface="Franklin Gothic Book" panose="020B0503020102020204" pitchFamily="34" charset="0"/>
              </a:defRPr>
            </a:lvl1pPr>
            <a:lvl2pPr marL="134541" marR="0" indent="-134541" algn="l" defTabSz="685800" rtl="0" eaLnBrk="0" fontAlgn="base" latinLnBrk="0" hangingPunct="0">
              <a:lnSpc>
                <a:spcPct val="100000"/>
              </a:lnSpc>
              <a:spcBef>
                <a:spcPts val="0"/>
              </a:spcBef>
              <a:spcAft>
                <a:spcPts val="900"/>
              </a:spcAft>
              <a:buClr>
                <a:schemeClr val="accent1"/>
              </a:buClr>
              <a:buSzTx/>
              <a:buFont typeface="Arial" charset="0"/>
              <a:buChar char="•"/>
              <a:tabLst/>
              <a:defRPr>
                <a:solidFill>
                  <a:schemeClr val="accent6"/>
                </a:solidFill>
                <a:latin typeface="Franklin Gothic Book" panose="020B0503020102020204" pitchFamily="34" charset="0"/>
                <a:ea typeface="Franklin Gothic Book"/>
                <a:cs typeface="Franklin Gothic Book" panose="020B0503020102020204" pitchFamily="34" charset="0"/>
              </a:defRPr>
            </a:lvl2pPr>
            <a:lvl3pPr marL="270000" marR="0" indent="-135000" algn="l" defTabSz="685800" rtl="0" eaLnBrk="0" fontAlgn="base" latinLnBrk="0" hangingPunct="0">
              <a:lnSpc>
                <a:spcPct val="100000"/>
              </a:lnSpc>
              <a:spcBef>
                <a:spcPts val="0"/>
              </a:spcBef>
              <a:spcAft>
                <a:spcPts val="900"/>
              </a:spcAft>
              <a:buClrTx/>
              <a:buSzTx/>
              <a:buFont typeface="Arial"/>
              <a:buChar char="•"/>
              <a:tabLst/>
              <a:defRPr>
                <a:solidFill>
                  <a:schemeClr val="accent6"/>
                </a:solidFill>
                <a:latin typeface="Franklin Gothic Book" panose="020B0503020102020204" pitchFamily="34" charset="0"/>
                <a:ea typeface="Franklin Gothic Book"/>
                <a:cs typeface="Franklin Gothic Book" panose="020B0503020102020204" pitchFamily="34" charset="0"/>
              </a:defRPr>
            </a:lvl3pPr>
            <a:lvl4pPr marL="405000" marR="0" indent="-135000" algn="l" defTabSz="685800" rtl="0" eaLnBrk="0" fontAlgn="base" latinLnBrk="0" hangingPunct="0">
              <a:lnSpc>
                <a:spcPct val="100000"/>
              </a:lnSpc>
              <a:spcBef>
                <a:spcPts val="0"/>
              </a:spcBef>
              <a:spcAft>
                <a:spcPts val="900"/>
              </a:spcAft>
              <a:buClrTx/>
              <a:buSzTx/>
              <a:buFont typeface="Franklin Gothic Book" panose="020B0503020102020204" pitchFamily="34" charset="0"/>
              <a:buChar char="―"/>
              <a:tabLst/>
              <a:defRPr>
                <a:solidFill>
                  <a:schemeClr val="accent6"/>
                </a:solidFill>
                <a:latin typeface="Franklin Gothic Book" panose="020B0503020102020204" pitchFamily="34" charset="0"/>
                <a:ea typeface="Franklin Gothic Book"/>
                <a:cs typeface="Franklin Gothic Book" panose="020B0503020102020204" pitchFamily="34" charset="0"/>
              </a:defRPr>
            </a:lvl4pPr>
          </a:lstStyle>
          <a:p>
            <a:pPr lvl="0"/>
            <a:r>
              <a:rPr lang="en-US"/>
              <a:t>Click to edit Master text styles</a:t>
            </a:r>
          </a:p>
          <a:p>
            <a:pPr lvl="1"/>
            <a:r>
              <a:rPr lang="en-US"/>
              <a:t>Second level</a:t>
            </a:r>
          </a:p>
          <a:p>
            <a:pPr lvl="2"/>
            <a:r>
              <a:rPr lang="en-US"/>
              <a:t>Third level</a:t>
            </a:r>
          </a:p>
          <a:p>
            <a:pPr lvl="3"/>
            <a:r>
              <a:rPr lang="en-US"/>
              <a:t>Fourth level</a:t>
            </a:r>
          </a:p>
        </p:txBody>
      </p:sp>
      <p:cxnSp>
        <p:nvCxnSpPr>
          <p:cNvPr id="104" name="Straight Connector 103"/>
          <p:cNvCxnSpPr/>
          <p:nvPr/>
        </p:nvCxnSpPr>
        <p:spPr>
          <a:xfrm>
            <a:off x="4551813" y="1321253"/>
            <a:ext cx="0" cy="3237450"/>
          </a:xfrm>
          <a:prstGeom prst="line">
            <a:avLst/>
          </a:prstGeom>
          <a:ln w="6350">
            <a:solidFill>
              <a:schemeClr val="tx1"/>
            </a:solidFill>
            <a:tailEnd type="non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727924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49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B6E079F-0502-CC4C-9C8B-39554E94F19E}" type="datetime3">
              <a:rPr lang="en-GB" smtClean="0"/>
              <a:pPr/>
              <a:t>11 April, 2019</a:t>
            </a:fld>
            <a:endParaRPr lang="en-GB" dirty="0"/>
          </a:p>
        </p:txBody>
      </p:sp>
      <p:sp>
        <p:nvSpPr>
          <p:cNvPr id="4" name="Footer Placeholder 3"/>
          <p:cNvSpPr>
            <a:spLocks noGrp="1"/>
          </p:cNvSpPr>
          <p:nvPr>
            <p:ph type="ftr" sz="quarter" idx="11"/>
          </p:nvPr>
        </p:nvSpPr>
        <p:spPr>
          <a:xfrm>
            <a:off x="0" y="4860000"/>
            <a:ext cx="9144000" cy="283500"/>
          </a:xfrm>
        </p:spPr>
        <p:txBody>
          <a:bodyPr/>
          <a:lstStyle>
            <a:lvl1pPr algn="ctr">
              <a:defRPr lang="en-GB"/>
            </a:lvl1pPr>
          </a:lstStyle>
          <a:p>
            <a:endParaRPr lang="en-GB" dirty="0"/>
          </a:p>
        </p:txBody>
      </p:sp>
      <p:sp>
        <p:nvSpPr>
          <p:cNvPr id="5" name="Slide Number Placeholder 4"/>
          <p:cNvSpPr>
            <a:spLocks noGrp="1"/>
          </p:cNvSpPr>
          <p:nvPr>
            <p:ph type="sldNum" sz="quarter" idx="12"/>
          </p:nvPr>
        </p:nvSpPr>
        <p:spPr/>
        <p:txBody>
          <a:bodyPr/>
          <a:lstStyle/>
          <a:p>
            <a:fld id="{86CB4B4D-7CA3-9044-876B-883B54F8677D}" type="slidenum">
              <a:rPr lang="en-GB" smtClean="0"/>
              <a:t>‹#›</a:t>
            </a:fld>
            <a:endParaRPr lang="en-GB"/>
          </a:p>
        </p:txBody>
      </p:sp>
      <p:sp>
        <p:nvSpPr>
          <p:cNvPr id="6" name="Rectangle 5"/>
          <p:cNvSpPr/>
          <p:nvPr/>
        </p:nvSpPr>
        <p:spPr>
          <a:xfrm>
            <a:off x="0" y="0"/>
            <a:ext cx="9144000" cy="51435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5250" dirty="0">
                <a:latin typeface="Franklin Gothic Book"/>
              </a:rPr>
              <a:t>Layouts</a:t>
            </a:r>
            <a:r>
              <a:rPr lang="en-US" sz="5250" baseline="0" dirty="0">
                <a:latin typeface="Franklin Gothic Book"/>
              </a:rPr>
              <a:t> for</a:t>
            </a:r>
            <a:br>
              <a:rPr lang="en-US" sz="5250" baseline="0" dirty="0">
                <a:latin typeface="Franklin Gothic Book"/>
              </a:rPr>
            </a:br>
            <a:r>
              <a:rPr lang="en-US" sz="5250" baseline="0" dirty="0">
                <a:latin typeface="Franklin Gothic Book"/>
              </a:rPr>
              <a:t>images</a:t>
            </a:r>
            <a:endParaRPr lang="en-US" sz="5250" dirty="0">
              <a:latin typeface="Franklin Gothic Book"/>
            </a:endParaRPr>
          </a:p>
        </p:txBody>
      </p:sp>
      <p:grpSp>
        <p:nvGrpSpPr>
          <p:cNvPr id="7" name="Group 6"/>
          <p:cNvGrpSpPr/>
          <p:nvPr/>
        </p:nvGrpSpPr>
        <p:grpSpPr>
          <a:xfrm>
            <a:off x="-903287" y="0"/>
            <a:ext cx="9902857" cy="5728838"/>
            <a:chOff x="-903288" y="0"/>
            <a:chExt cx="9902857" cy="7638450"/>
          </a:xfrm>
        </p:grpSpPr>
        <p:cxnSp>
          <p:nvCxnSpPr>
            <p:cNvPr id="8" name="Straight Connector 7"/>
            <p:cNvCxnSpPr/>
            <p:nvPr/>
          </p:nvCxnSpPr>
          <p:spPr bwMode="auto">
            <a:xfrm>
              <a:off x="-903288" y="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bwMode="auto">
            <a:xfrm>
              <a:off x="-903288" y="360363"/>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bwMode="auto">
            <a:xfrm>
              <a:off x="-903288" y="719138"/>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bwMode="auto">
            <a:xfrm>
              <a:off x="-903288" y="10795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auto">
            <a:xfrm>
              <a:off x="-903288" y="1439863"/>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bwMode="auto">
            <a:xfrm>
              <a:off x="-903288" y="1800225"/>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bwMode="auto">
            <a:xfrm>
              <a:off x="-903288" y="2160588"/>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bwMode="auto">
            <a:xfrm>
              <a:off x="-903288" y="252095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auto">
            <a:xfrm>
              <a:off x="-903288" y="2879725"/>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bwMode="auto">
            <a:xfrm>
              <a:off x="-903288" y="3240088"/>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bwMode="auto">
            <a:xfrm>
              <a:off x="-903288" y="360045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bwMode="auto">
            <a:xfrm>
              <a:off x="-903288" y="3960813"/>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bwMode="auto">
            <a:xfrm>
              <a:off x="-903288" y="4319588"/>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bwMode="auto">
            <a:xfrm>
              <a:off x="-903288" y="467995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bwMode="auto">
            <a:xfrm>
              <a:off x="-903288" y="5040313"/>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bwMode="auto">
            <a:xfrm rot="5400000">
              <a:off x="467915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bwMode="auto">
            <a:xfrm rot="5400000">
              <a:off x="431879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bwMode="auto">
            <a:xfrm rot="5400000">
              <a:off x="396001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bwMode="auto">
            <a:xfrm rot="5400000">
              <a:off x="35980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bwMode="auto">
            <a:xfrm rot="5400000">
              <a:off x="323929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bwMode="auto">
            <a:xfrm rot="5400000">
              <a:off x="287893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bwMode="auto">
            <a:xfrm rot="5400000">
              <a:off x="25185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bwMode="auto">
            <a:xfrm rot="5400000">
              <a:off x="215820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bwMode="auto">
            <a:xfrm rot="5400000">
              <a:off x="179943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bwMode="auto">
            <a:xfrm rot="5400000">
              <a:off x="14390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bwMode="auto">
            <a:xfrm rot="5400000">
              <a:off x="107870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bwMode="auto">
            <a:xfrm rot="5400000">
              <a:off x="71834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bwMode="auto">
            <a:xfrm rot="5400000">
              <a:off x="3595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bwMode="auto">
            <a:xfrm rot="5400000">
              <a:off x="-79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bwMode="auto">
            <a:xfrm rot="5400000">
              <a:off x="-361158"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bwMode="auto">
            <a:xfrm rot="5400000">
              <a:off x="683974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bwMode="auto">
            <a:xfrm rot="5400000">
              <a:off x="647938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bwMode="auto">
            <a:xfrm rot="5400000">
              <a:off x="611901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bwMode="auto">
            <a:xfrm rot="5400000">
              <a:off x="575865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bwMode="auto">
            <a:xfrm rot="5400000">
              <a:off x="539829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bwMode="auto">
            <a:xfrm rot="5400000">
              <a:off x="503951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bwMode="auto">
            <a:xfrm rot="5400000">
              <a:off x="467915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bwMode="auto">
            <a:xfrm rot="5400000">
              <a:off x="720010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bwMode="auto">
            <a:xfrm rot="5400000">
              <a:off x="75604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bwMode="auto">
            <a:xfrm rot="5400000">
              <a:off x="792000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bwMode="auto">
            <a:xfrm rot="5400000">
              <a:off x="828000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bwMode="auto">
            <a:xfrm rot="5400000">
              <a:off x="864000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bwMode="auto">
            <a:xfrm>
              <a:off x="-903288" y="540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bwMode="auto">
            <a:xfrm>
              <a:off x="-903288" y="576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bwMode="auto">
            <a:xfrm>
              <a:off x="-903288" y="612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bwMode="auto">
            <a:xfrm>
              <a:off x="-903288" y="648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bwMode="auto">
            <a:xfrm>
              <a:off x="-903288" y="684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96805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Big image">
    <p:spTree>
      <p:nvGrpSpPr>
        <p:cNvPr id="1" name=""/>
        <p:cNvGrpSpPr/>
        <p:nvPr/>
      </p:nvGrpSpPr>
      <p:grpSpPr>
        <a:xfrm>
          <a:off x="0" y="0"/>
          <a:ext cx="0" cy="0"/>
          <a:chOff x="0" y="0"/>
          <a:chExt cx="0" cy="0"/>
        </a:xfrm>
      </p:grpSpPr>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a:p>
        </p:txBody>
      </p:sp>
      <p:sp>
        <p:nvSpPr>
          <p:cNvPr id="9"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4"/>
          </p:nvPr>
        </p:nvSpPr>
        <p:spPr>
          <a:xfrm>
            <a:off x="707515" y="1077686"/>
            <a:ext cx="7717349" cy="3775303"/>
          </a:xfrm>
          <a:prstGeom prst="round2SameRect">
            <a:avLst>
              <a:gd name="adj1" fmla="val 6208"/>
              <a:gd name="adj2" fmla="val 0"/>
            </a:avLst>
          </a:prstGeom>
        </p:spPr>
        <p:txBody>
          <a:bodyPr/>
          <a:lstStyle/>
          <a:p>
            <a:pPr lvl="0"/>
            <a:r>
              <a:rPr lang="en-US" noProof="0"/>
              <a:t>Click icon to add picture</a:t>
            </a:r>
            <a:endParaRPr lang="en-GB" noProof="0" dirty="0"/>
          </a:p>
        </p:txBody>
      </p:sp>
      <p:sp>
        <p:nvSpPr>
          <p:cNvPr id="98" name="Date Placeholder 3"/>
          <p:cNvSpPr>
            <a:spLocks noGrp="1"/>
          </p:cNvSpPr>
          <p:nvPr>
            <p:ph type="dt" sz="half" idx="2"/>
          </p:nvPr>
        </p:nvSpPr>
        <p:spPr>
          <a:xfrm>
            <a:off x="719136" y="4860000"/>
            <a:ext cx="1871664" cy="283500"/>
          </a:xfrm>
          <a:prstGeom prst="rect">
            <a:avLst/>
          </a:prstGeom>
        </p:spPr>
        <p:txBody>
          <a:bodyPr lIns="0" tIns="0" rIns="0" bIns="0" anchor="ctr"/>
          <a:lstStyle>
            <a:lvl1pPr>
              <a:defRPr sz="600">
                <a:solidFill>
                  <a:schemeClr val="accent1"/>
                </a:solidFill>
              </a:defRPr>
            </a:lvl1pPr>
          </a:lstStyle>
          <a:p>
            <a:fld id="{370A1058-79E5-B545-968A-2AE9B714F01C}" type="datetime3">
              <a:rPr lang="en-GB" smtClean="0"/>
              <a:t>11 April, 2019</a:t>
            </a:fld>
            <a:endParaRPr lang="en-GB" dirty="0"/>
          </a:p>
        </p:txBody>
      </p:sp>
      <p:sp>
        <p:nvSpPr>
          <p:cNvPr id="99" name="Footer Placeholder 4"/>
          <p:cNvSpPr>
            <a:spLocks noGrp="1"/>
          </p:cNvSpPr>
          <p:nvPr>
            <p:ph type="ftr" sz="quarter" idx="3"/>
          </p:nvPr>
        </p:nvSpPr>
        <p:spPr>
          <a:xfrm>
            <a:off x="0" y="4860000"/>
            <a:ext cx="9144000" cy="283500"/>
          </a:xfrm>
          <a:prstGeom prst="rect">
            <a:avLst/>
          </a:prstGeom>
        </p:spPr>
        <p:txBody>
          <a:bodyPr lIns="0" tIns="0" rIns="0" bIns="0" anchor="ctr"/>
          <a:lstStyle>
            <a:lvl1pPr algn="ctr">
              <a:defRPr lang="en-GB"/>
            </a:lvl1pPr>
          </a:lstStyle>
          <a:p>
            <a:endParaRPr lang="en-GB" dirty="0"/>
          </a:p>
        </p:txBody>
      </p:sp>
      <p:sp>
        <p:nvSpPr>
          <p:cNvPr id="101" name="Slide Number Placeholder 5"/>
          <p:cNvSpPr>
            <a:spLocks noGrp="1"/>
          </p:cNvSpPr>
          <p:nvPr>
            <p:ph type="sldNum" sz="quarter" idx="4"/>
          </p:nvPr>
        </p:nvSpPr>
        <p:spPr>
          <a:xfrm>
            <a:off x="8279568" y="4860000"/>
            <a:ext cx="360002" cy="283500"/>
          </a:xfrm>
          <a:prstGeom prst="rect">
            <a:avLst/>
          </a:prstGeom>
        </p:spPr>
        <p:txBody>
          <a:bodyPr lIns="0" tIns="0" rIns="0" bIns="0" anchor="ctr"/>
          <a:lstStyle>
            <a:lvl1pPr algn="r">
              <a:defRPr sz="600">
                <a:solidFill>
                  <a:schemeClr val="accent1"/>
                </a:solidFill>
              </a:defRPr>
            </a:lvl1pPr>
          </a:lstStyle>
          <a:p>
            <a:fld id="{86CB4B4D-7CA3-9044-876B-883B54F8677D}" type="slidenum">
              <a:rPr lang="en-GB" smtClean="0"/>
              <a:t>‹#›</a:t>
            </a:fld>
            <a:endParaRPr lang="en-GB"/>
          </a:p>
        </p:txBody>
      </p:sp>
    </p:spTree>
    <p:extLst>
      <p:ext uri="{BB962C8B-B14F-4D97-AF65-F5344CB8AC3E}">
        <p14:creationId xmlns:p14="http://schemas.microsoft.com/office/powerpoint/2010/main" val="22507936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Big image with title">
    <p:spTree>
      <p:nvGrpSpPr>
        <p:cNvPr id="1" name=""/>
        <p:cNvGrpSpPr/>
        <p:nvPr/>
      </p:nvGrpSpPr>
      <p:grpSpPr>
        <a:xfrm>
          <a:off x="0" y="0"/>
          <a:ext cx="0" cy="0"/>
          <a:chOff x="0" y="0"/>
          <a:chExt cx="0" cy="0"/>
        </a:xfrm>
      </p:grpSpPr>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a:p>
        </p:txBody>
      </p:sp>
      <p:sp>
        <p:nvSpPr>
          <p:cNvPr id="9"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4"/>
          </p:nvPr>
        </p:nvSpPr>
        <p:spPr>
          <a:xfrm>
            <a:off x="707515" y="1613372"/>
            <a:ext cx="7717349" cy="3239617"/>
          </a:xfrm>
          <a:prstGeom prst="round2SameRect">
            <a:avLst>
              <a:gd name="adj1" fmla="val 6739"/>
              <a:gd name="adj2" fmla="val 0"/>
            </a:avLst>
          </a:prstGeom>
        </p:spPr>
        <p:txBody>
          <a:bodyPr/>
          <a:lstStyle/>
          <a:p>
            <a:pPr lvl="0"/>
            <a:r>
              <a:rPr lang="en-US" noProof="0"/>
              <a:t>Click icon to add picture</a:t>
            </a:r>
            <a:endParaRPr lang="en-GB" noProof="0" dirty="0"/>
          </a:p>
        </p:txBody>
      </p:sp>
      <p:sp>
        <p:nvSpPr>
          <p:cNvPr id="98" name="Date Placeholder 3"/>
          <p:cNvSpPr>
            <a:spLocks noGrp="1"/>
          </p:cNvSpPr>
          <p:nvPr>
            <p:ph type="dt" sz="half" idx="2"/>
          </p:nvPr>
        </p:nvSpPr>
        <p:spPr>
          <a:xfrm>
            <a:off x="719136" y="4860000"/>
            <a:ext cx="1871664" cy="283500"/>
          </a:xfrm>
          <a:prstGeom prst="rect">
            <a:avLst/>
          </a:prstGeom>
        </p:spPr>
        <p:txBody>
          <a:bodyPr lIns="0" tIns="0" rIns="0" bIns="0" anchor="ctr"/>
          <a:lstStyle>
            <a:lvl1pPr>
              <a:defRPr sz="600">
                <a:solidFill>
                  <a:schemeClr val="accent1"/>
                </a:solidFill>
              </a:defRPr>
            </a:lvl1pPr>
          </a:lstStyle>
          <a:p>
            <a:fld id="{370A1058-79E5-B545-968A-2AE9B714F01C}" type="datetime3">
              <a:rPr lang="en-GB" smtClean="0"/>
              <a:t>11 April, 2019</a:t>
            </a:fld>
            <a:endParaRPr lang="en-GB" dirty="0"/>
          </a:p>
        </p:txBody>
      </p:sp>
      <p:sp>
        <p:nvSpPr>
          <p:cNvPr id="99" name="Footer Placeholder 4"/>
          <p:cNvSpPr>
            <a:spLocks noGrp="1"/>
          </p:cNvSpPr>
          <p:nvPr>
            <p:ph type="ftr" sz="quarter" idx="3"/>
          </p:nvPr>
        </p:nvSpPr>
        <p:spPr>
          <a:xfrm>
            <a:off x="0" y="4860000"/>
            <a:ext cx="9144000" cy="283500"/>
          </a:xfrm>
          <a:prstGeom prst="rect">
            <a:avLst/>
          </a:prstGeom>
        </p:spPr>
        <p:txBody>
          <a:bodyPr lIns="0" tIns="0" rIns="0" bIns="0" anchor="ctr"/>
          <a:lstStyle>
            <a:lvl1pPr algn="ctr">
              <a:defRPr lang="en-GB"/>
            </a:lvl1pPr>
          </a:lstStyle>
          <a:p>
            <a:endParaRPr lang="en-GB" dirty="0"/>
          </a:p>
        </p:txBody>
      </p:sp>
      <p:sp>
        <p:nvSpPr>
          <p:cNvPr id="101" name="Slide Number Placeholder 5"/>
          <p:cNvSpPr>
            <a:spLocks noGrp="1"/>
          </p:cNvSpPr>
          <p:nvPr>
            <p:ph type="sldNum" sz="quarter" idx="4"/>
          </p:nvPr>
        </p:nvSpPr>
        <p:spPr>
          <a:xfrm>
            <a:off x="8279568" y="4860000"/>
            <a:ext cx="360002" cy="283500"/>
          </a:xfrm>
          <a:prstGeom prst="rect">
            <a:avLst/>
          </a:prstGeom>
        </p:spPr>
        <p:txBody>
          <a:bodyPr lIns="0" tIns="0" rIns="0" bIns="0" anchor="ctr"/>
          <a:lstStyle>
            <a:lvl1pPr algn="r">
              <a:defRPr sz="600">
                <a:solidFill>
                  <a:schemeClr val="accent1"/>
                </a:solidFill>
              </a:defRPr>
            </a:lvl1pPr>
          </a:lstStyle>
          <a:p>
            <a:fld id="{86CB4B4D-7CA3-9044-876B-883B54F8677D}" type="slidenum">
              <a:rPr lang="en-GB" smtClean="0"/>
              <a:t>‹#›</a:t>
            </a:fld>
            <a:endParaRPr lang="en-GB"/>
          </a:p>
        </p:txBody>
      </p:sp>
      <p:sp>
        <p:nvSpPr>
          <p:cNvPr id="4" name="Text Placeholder 3"/>
          <p:cNvSpPr>
            <a:spLocks noGrp="1"/>
          </p:cNvSpPr>
          <p:nvPr>
            <p:ph type="body" sz="quarter" idx="15" hasCustomPrompt="1"/>
          </p:nvPr>
        </p:nvSpPr>
        <p:spPr>
          <a:xfrm>
            <a:off x="708026" y="1077145"/>
            <a:ext cx="7716838" cy="269081"/>
          </a:xfrm>
        </p:spPr>
        <p:txBody>
          <a:bodyPr/>
          <a:lstStyle>
            <a:lvl1pPr>
              <a:defRPr baseline="0">
                <a:latin typeface="Franklin Gothic Medium" panose="020B0603020102020204" pitchFamily="34" charset="0"/>
              </a:defRPr>
            </a:lvl1pPr>
          </a:lstStyle>
          <a:p>
            <a:pPr lvl="0"/>
            <a:r>
              <a:rPr lang="en-US" dirty="0"/>
              <a:t>Image title</a:t>
            </a:r>
          </a:p>
        </p:txBody>
      </p:sp>
    </p:spTree>
    <p:extLst>
      <p:ext uri="{BB962C8B-B14F-4D97-AF65-F5344CB8AC3E}">
        <p14:creationId xmlns:p14="http://schemas.microsoft.com/office/powerpoint/2010/main" val="19672777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ext + image">
    <p:spTree>
      <p:nvGrpSpPr>
        <p:cNvPr id="1" name=""/>
        <p:cNvGrpSpPr/>
        <p:nvPr/>
      </p:nvGrpSpPr>
      <p:grpSpPr>
        <a:xfrm>
          <a:off x="0" y="0"/>
          <a:ext cx="0" cy="0"/>
          <a:chOff x="0" y="0"/>
          <a:chExt cx="0" cy="0"/>
        </a:xfrm>
      </p:grpSpPr>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a:p>
        </p:txBody>
      </p:sp>
      <p:sp>
        <p:nvSpPr>
          <p:cNvPr id="100" name="Date Placeholder 3"/>
          <p:cNvSpPr>
            <a:spLocks noGrp="1"/>
          </p:cNvSpPr>
          <p:nvPr>
            <p:ph type="dt" sz="half" idx="2"/>
          </p:nvPr>
        </p:nvSpPr>
        <p:spPr>
          <a:xfrm>
            <a:off x="719136" y="4860000"/>
            <a:ext cx="1871664" cy="283500"/>
          </a:xfrm>
          <a:prstGeom prst="rect">
            <a:avLst/>
          </a:prstGeom>
        </p:spPr>
        <p:txBody>
          <a:bodyPr lIns="0" tIns="0" rIns="0" bIns="0" anchor="ctr"/>
          <a:lstStyle>
            <a:lvl1pPr>
              <a:defRPr sz="600">
                <a:solidFill>
                  <a:schemeClr val="accent1"/>
                </a:solidFill>
              </a:defRPr>
            </a:lvl1pPr>
          </a:lstStyle>
          <a:p>
            <a:fld id="{3D8B94D5-4E54-D541-9BF4-8857EC431461}" type="datetime3">
              <a:rPr lang="en-GB" smtClean="0"/>
              <a:t>11 April, 2019</a:t>
            </a:fld>
            <a:endParaRPr lang="en-GB" dirty="0"/>
          </a:p>
        </p:txBody>
      </p:sp>
      <p:sp>
        <p:nvSpPr>
          <p:cNvPr id="101" name="Footer Placeholder 4"/>
          <p:cNvSpPr>
            <a:spLocks noGrp="1"/>
          </p:cNvSpPr>
          <p:nvPr>
            <p:ph type="ftr" sz="quarter" idx="3"/>
          </p:nvPr>
        </p:nvSpPr>
        <p:spPr>
          <a:xfrm>
            <a:off x="0" y="4860000"/>
            <a:ext cx="9144000" cy="283500"/>
          </a:xfrm>
          <a:prstGeom prst="rect">
            <a:avLst/>
          </a:prstGeom>
        </p:spPr>
        <p:txBody>
          <a:bodyPr lIns="0" tIns="0" rIns="0" bIns="0" anchor="ctr"/>
          <a:lstStyle>
            <a:lvl1pPr algn="ctr">
              <a:defRPr lang="en-GB"/>
            </a:lvl1pPr>
          </a:lstStyle>
          <a:p>
            <a:endParaRPr lang="en-GB" dirty="0"/>
          </a:p>
        </p:txBody>
      </p:sp>
      <p:sp>
        <p:nvSpPr>
          <p:cNvPr id="103" name="Slide Number Placeholder 5"/>
          <p:cNvSpPr>
            <a:spLocks noGrp="1"/>
          </p:cNvSpPr>
          <p:nvPr>
            <p:ph type="sldNum" sz="quarter" idx="4"/>
          </p:nvPr>
        </p:nvSpPr>
        <p:spPr>
          <a:xfrm>
            <a:off x="8279568" y="4860000"/>
            <a:ext cx="360002" cy="283500"/>
          </a:xfrm>
          <a:prstGeom prst="rect">
            <a:avLst/>
          </a:prstGeom>
        </p:spPr>
        <p:txBody>
          <a:bodyPr lIns="0" tIns="0" rIns="0" bIns="0" anchor="ctr"/>
          <a:lstStyle>
            <a:lvl1pPr algn="r">
              <a:defRPr sz="600">
                <a:solidFill>
                  <a:schemeClr val="accent1"/>
                </a:solidFill>
              </a:defRPr>
            </a:lvl1pPr>
          </a:lstStyle>
          <a:p>
            <a:fld id="{86CB4B4D-7CA3-9044-876B-883B54F8677D}" type="slidenum">
              <a:rPr lang="en-GB" smtClean="0"/>
              <a:t>‹#›</a:t>
            </a:fld>
            <a:endParaRPr lang="en-GB"/>
          </a:p>
        </p:txBody>
      </p:sp>
      <p:sp>
        <p:nvSpPr>
          <p:cNvPr id="4" name="Text Placeholder 3"/>
          <p:cNvSpPr>
            <a:spLocks noGrp="1"/>
          </p:cNvSpPr>
          <p:nvPr>
            <p:ph type="body" sz="quarter" idx="15"/>
          </p:nvPr>
        </p:nvSpPr>
        <p:spPr>
          <a:xfrm>
            <a:off x="720726" y="1091683"/>
            <a:ext cx="3603625" cy="3761306"/>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10" name="Content Placeholder 9"/>
          <p:cNvSpPr>
            <a:spLocks noGrp="1"/>
          </p:cNvSpPr>
          <p:nvPr>
            <p:ph sz="quarter" idx="16"/>
          </p:nvPr>
        </p:nvSpPr>
        <p:spPr>
          <a:xfrm>
            <a:off x="4819651" y="1091683"/>
            <a:ext cx="3605213" cy="3761306"/>
          </a:xfrm>
          <a:prstGeom prst="round2SameRect">
            <a:avLst>
              <a:gd name="adj1" fmla="val 7860"/>
              <a:gd name="adj2" fmla="val 0"/>
            </a:avLst>
          </a:prstGeom>
        </p:spPr>
        <p:txBody>
          <a:bodyPr/>
          <a:lstStyle/>
          <a:p>
            <a:pPr lvl="0"/>
            <a:r>
              <a:rPr lang="en-US"/>
              <a:t>Click to edit Master text styles</a:t>
            </a:r>
          </a:p>
        </p:txBody>
      </p:sp>
    </p:spTree>
    <p:extLst>
      <p:ext uri="{BB962C8B-B14F-4D97-AF65-F5344CB8AC3E}">
        <p14:creationId xmlns:p14="http://schemas.microsoft.com/office/powerpoint/2010/main" val="351228650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13_Text + image">
    <p:spTree>
      <p:nvGrpSpPr>
        <p:cNvPr id="1" name=""/>
        <p:cNvGrpSpPr/>
        <p:nvPr/>
      </p:nvGrpSpPr>
      <p:grpSpPr>
        <a:xfrm>
          <a:off x="0" y="0"/>
          <a:ext cx="0" cy="0"/>
          <a:chOff x="0" y="0"/>
          <a:chExt cx="0" cy="0"/>
        </a:xfrm>
      </p:grpSpPr>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a:p>
        </p:txBody>
      </p:sp>
      <p:sp>
        <p:nvSpPr>
          <p:cNvPr id="9"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4"/>
          </p:nvPr>
        </p:nvSpPr>
        <p:spPr>
          <a:xfrm>
            <a:off x="6262688" y="1076569"/>
            <a:ext cx="2162175" cy="3516863"/>
          </a:xfrm>
          <a:prstGeom prst="roundRect">
            <a:avLst>
              <a:gd name="adj" fmla="val 10702"/>
            </a:avLst>
          </a:prstGeom>
        </p:spPr>
        <p:txBody>
          <a:bodyPr/>
          <a:lstStyle/>
          <a:p>
            <a:pPr lvl="0"/>
            <a:r>
              <a:rPr lang="en-US" noProof="0"/>
              <a:t>Click icon to add picture</a:t>
            </a:r>
            <a:endParaRPr lang="en-GB" noProof="0" dirty="0"/>
          </a:p>
        </p:txBody>
      </p:sp>
      <p:sp>
        <p:nvSpPr>
          <p:cNvPr id="100" name="Date Placeholder 3"/>
          <p:cNvSpPr>
            <a:spLocks noGrp="1"/>
          </p:cNvSpPr>
          <p:nvPr>
            <p:ph type="dt" sz="half" idx="2"/>
          </p:nvPr>
        </p:nvSpPr>
        <p:spPr>
          <a:xfrm>
            <a:off x="719136" y="4860000"/>
            <a:ext cx="1871664" cy="283500"/>
          </a:xfrm>
          <a:prstGeom prst="rect">
            <a:avLst/>
          </a:prstGeom>
        </p:spPr>
        <p:txBody>
          <a:bodyPr lIns="0" tIns="0" rIns="0" bIns="0" anchor="ctr"/>
          <a:lstStyle>
            <a:lvl1pPr>
              <a:defRPr sz="600">
                <a:solidFill>
                  <a:schemeClr val="accent1"/>
                </a:solidFill>
              </a:defRPr>
            </a:lvl1pPr>
          </a:lstStyle>
          <a:p>
            <a:fld id="{3D8B94D5-4E54-D541-9BF4-8857EC431461}" type="datetime3">
              <a:rPr lang="en-GB" smtClean="0"/>
              <a:t>11 April, 2019</a:t>
            </a:fld>
            <a:endParaRPr lang="en-GB" dirty="0"/>
          </a:p>
        </p:txBody>
      </p:sp>
      <p:sp>
        <p:nvSpPr>
          <p:cNvPr id="101" name="Footer Placeholder 4"/>
          <p:cNvSpPr>
            <a:spLocks noGrp="1"/>
          </p:cNvSpPr>
          <p:nvPr>
            <p:ph type="ftr" sz="quarter" idx="3"/>
          </p:nvPr>
        </p:nvSpPr>
        <p:spPr>
          <a:xfrm>
            <a:off x="0" y="4860000"/>
            <a:ext cx="9144000" cy="283500"/>
          </a:xfrm>
          <a:prstGeom prst="rect">
            <a:avLst/>
          </a:prstGeom>
        </p:spPr>
        <p:txBody>
          <a:bodyPr lIns="0" tIns="0" rIns="0" bIns="0" anchor="ctr"/>
          <a:lstStyle>
            <a:lvl1pPr algn="ctr">
              <a:defRPr lang="en-GB"/>
            </a:lvl1pPr>
          </a:lstStyle>
          <a:p>
            <a:endParaRPr lang="en-GB" dirty="0"/>
          </a:p>
        </p:txBody>
      </p:sp>
      <p:sp>
        <p:nvSpPr>
          <p:cNvPr id="103" name="Slide Number Placeholder 5"/>
          <p:cNvSpPr>
            <a:spLocks noGrp="1"/>
          </p:cNvSpPr>
          <p:nvPr>
            <p:ph type="sldNum" sz="quarter" idx="4"/>
          </p:nvPr>
        </p:nvSpPr>
        <p:spPr>
          <a:xfrm>
            <a:off x="8279568" y="4860000"/>
            <a:ext cx="360002" cy="283500"/>
          </a:xfrm>
          <a:prstGeom prst="rect">
            <a:avLst/>
          </a:prstGeom>
        </p:spPr>
        <p:txBody>
          <a:bodyPr lIns="0" tIns="0" rIns="0" bIns="0" anchor="ctr"/>
          <a:lstStyle>
            <a:lvl1pPr algn="r">
              <a:defRPr sz="600">
                <a:solidFill>
                  <a:schemeClr val="accent1"/>
                </a:solidFill>
              </a:defRPr>
            </a:lvl1pPr>
          </a:lstStyle>
          <a:p>
            <a:fld id="{86CB4B4D-7CA3-9044-876B-883B54F8677D}" type="slidenum">
              <a:rPr lang="en-GB" smtClean="0"/>
              <a:t>‹#›</a:t>
            </a:fld>
            <a:endParaRPr lang="en-GB"/>
          </a:p>
        </p:txBody>
      </p:sp>
      <p:sp>
        <p:nvSpPr>
          <p:cNvPr id="4" name="Text Placeholder 3"/>
          <p:cNvSpPr>
            <a:spLocks noGrp="1"/>
          </p:cNvSpPr>
          <p:nvPr>
            <p:ph type="body" sz="quarter" idx="15"/>
          </p:nvPr>
        </p:nvSpPr>
        <p:spPr>
          <a:xfrm>
            <a:off x="719138" y="1076569"/>
            <a:ext cx="5181600" cy="3783563"/>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4596062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10_Text + image">
    <p:spTree>
      <p:nvGrpSpPr>
        <p:cNvPr id="1" name=""/>
        <p:cNvGrpSpPr/>
        <p:nvPr/>
      </p:nvGrpSpPr>
      <p:grpSpPr>
        <a:xfrm>
          <a:off x="0" y="0"/>
          <a:ext cx="0" cy="0"/>
          <a:chOff x="0" y="0"/>
          <a:chExt cx="0" cy="0"/>
        </a:xfrm>
      </p:grpSpPr>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a:p>
        </p:txBody>
      </p:sp>
      <p:sp>
        <p:nvSpPr>
          <p:cNvPr id="9"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4"/>
          </p:nvPr>
        </p:nvSpPr>
        <p:spPr>
          <a:xfrm>
            <a:off x="4819652" y="1053623"/>
            <a:ext cx="3605212" cy="3799365"/>
          </a:xfrm>
          <a:prstGeom prst="round2SameRect">
            <a:avLst>
              <a:gd name="adj1" fmla="val 5389"/>
              <a:gd name="adj2" fmla="val 0"/>
            </a:avLst>
          </a:prstGeom>
        </p:spPr>
        <p:txBody>
          <a:bodyPr/>
          <a:lstStyle/>
          <a:p>
            <a:pPr lvl="0"/>
            <a:r>
              <a:rPr lang="en-US" noProof="0"/>
              <a:t>Click icon to add picture</a:t>
            </a:r>
            <a:endParaRPr lang="en-GB" noProof="0" dirty="0"/>
          </a:p>
        </p:txBody>
      </p:sp>
      <p:sp>
        <p:nvSpPr>
          <p:cNvPr id="100" name="Date Placeholder 3"/>
          <p:cNvSpPr>
            <a:spLocks noGrp="1"/>
          </p:cNvSpPr>
          <p:nvPr>
            <p:ph type="dt" sz="half" idx="2"/>
          </p:nvPr>
        </p:nvSpPr>
        <p:spPr>
          <a:xfrm>
            <a:off x="719136" y="4860000"/>
            <a:ext cx="1871664" cy="283500"/>
          </a:xfrm>
          <a:prstGeom prst="rect">
            <a:avLst/>
          </a:prstGeom>
        </p:spPr>
        <p:txBody>
          <a:bodyPr lIns="0" tIns="0" rIns="0" bIns="0" anchor="ctr"/>
          <a:lstStyle>
            <a:lvl1pPr>
              <a:defRPr sz="600">
                <a:solidFill>
                  <a:schemeClr val="accent1"/>
                </a:solidFill>
              </a:defRPr>
            </a:lvl1pPr>
          </a:lstStyle>
          <a:p>
            <a:fld id="{3D8B94D5-4E54-D541-9BF4-8857EC431461}" type="datetime3">
              <a:rPr lang="en-GB" smtClean="0"/>
              <a:t>11 April, 2019</a:t>
            </a:fld>
            <a:endParaRPr lang="en-GB" dirty="0"/>
          </a:p>
        </p:txBody>
      </p:sp>
      <p:sp>
        <p:nvSpPr>
          <p:cNvPr id="101" name="Footer Placeholder 4"/>
          <p:cNvSpPr>
            <a:spLocks noGrp="1"/>
          </p:cNvSpPr>
          <p:nvPr>
            <p:ph type="ftr" sz="quarter" idx="3"/>
          </p:nvPr>
        </p:nvSpPr>
        <p:spPr>
          <a:xfrm>
            <a:off x="0" y="4860000"/>
            <a:ext cx="9144000" cy="283500"/>
          </a:xfrm>
          <a:prstGeom prst="rect">
            <a:avLst/>
          </a:prstGeom>
        </p:spPr>
        <p:txBody>
          <a:bodyPr lIns="0" tIns="0" rIns="0" bIns="0" anchor="ctr"/>
          <a:lstStyle>
            <a:lvl1pPr algn="ctr">
              <a:defRPr lang="en-GB"/>
            </a:lvl1pPr>
          </a:lstStyle>
          <a:p>
            <a:endParaRPr lang="en-GB" dirty="0"/>
          </a:p>
        </p:txBody>
      </p:sp>
      <p:sp>
        <p:nvSpPr>
          <p:cNvPr id="103" name="Slide Number Placeholder 5"/>
          <p:cNvSpPr>
            <a:spLocks noGrp="1"/>
          </p:cNvSpPr>
          <p:nvPr>
            <p:ph type="sldNum" sz="quarter" idx="4"/>
          </p:nvPr>
        </p:nvSpPr>
        <p:spPr>
          <a:xfrm>
            <a:off x="8279568" y="4860000"/>
            <a:ext cx="360002" cy="283500"/>
          </a:xfrm>
          <a:prstGeom prst="rect">
            <a:avLst/>
          </a:prstGeom>
        </p:spPr>
        <p:txBody>
          <a:bodyPr lIns="0" tIns="0" rIns="0" bIns="0" anchor="ctr"/>
          <a:lstStyle>
            <a:lvl1pPr algn="r">
              <a:defRPr sz="600">
                <a:solidFill>
                  <a:schemeClr val="accent1"/>
                </a:solidFill>
              </a:defRPr>
            </a:lvl1pPr>
          </a:lstStyle>
          <a:p>
            <a:fld id="{86CB4B4D-7CA3-9044-876B-883B54F8677D}" type="slidenum">
              <a:rPr lang="en-GB" smtClean="0"/>
              <a:t>‹#›</a:t>
            </a:fld>
            <a:endParaRPr lang="en-GB"/>
          </a:p>
        </p:txBody>
      </p:sp>
      <p:sp>
        <p:nvSpPr>
          <p:cNvPr id="4" name="Text Placeholder 3"/>
          <p:cNvSpPr>
            <a:spLocks noGrp="1"/>
          </p:cNvSpPr>
          <p:nvPr>
            <p:ph type="body" sz="quarter" idx="15"/>
          </p:nvPr>
        </p:nvSpPr>
        <p:spPr>
          <a:xfrm>
            <a:off x="720726" y="1053623"/>
            <a:ext cx="3603625" cy="275034"/>
          </a:xfrm>
        </p:spPr>
        <p:txBody>
          <a:bodyPr>
            <a:normAutofit/>
          </a:bodyPr>
          <a:lstStyle>
            <a:lvl1pPr>
              <a:defRPr sz="1350">
                <a:latin typeface="Franklin Gothic Medium" panose="020B0603020102020204" pitchFamily="34" charset="0"/>
              </a:defRPr>
            </a:lvl1pPr>
          </a:lstStyle>
          <a:p>
            <a:pPr lvl="0"/>
            <a:r>
              <a:rPr lang="en-US"/>
              <a:t>Click to edit Master text styles</a:t>
            </a:r>
          </a:p>
        </p:txBody>
      </p:sp>
      <p:sp>
        <p:nvSpPr>
          <p:cNvPr id="6" name="Text Placeholder 5"/>
          <p:cNvSpPr>
            <a:spLocks noGrp="1"/>
          </p:cNvSpPr>
          <p:nvPr>
            <p:ph type="body" sz="quarter" idx="16"/>
          </p:nvPr>
        </p:nvSpPr>
        <p:spPr>
          <a:xfrm>
            <a:off x="719139" y="1328658"/>
            <a:ext cx="3605212" cy="3524331"/>
          </a:xfrm>
        </p:spPr>
        <p:txBody>
          <a:bodyPr>
            <a:normAutofit/>
          </a:bodyPr>
          <a:lstStyle>
            <a:lvl1pPr>
              <a:defRPr sz="1500"/>
            </a:lvl1pPr>
            <a:lvl2pPr>
              <a:defRPr sz="1500"/>
            </a:lvl2pPr>
            <a:lvl3pPr>
              <a:defRPr sz="1500"/>
            </a:lvl3pPr>
            <a:lvl4pPr>
              <a:defRPr sz="1500"/>
            </a:lvl4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2707566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Image + text">
    <p:spTree>
      <p:nvGrpSpPr>
        <p:cNvPr id="1" name=""/>
        <p:cNvGrpSpPr/>
        <p:nvPr/>
      </p:nvGrpSpPr>
      <p:grpSpPr>
        <a:xfrm>
          <a:off x="0" y="0"/>
          <a:ext cx="0" cy="0"/>
          <a:chOff x="0" y="0"/>
          <a:chExt cx="0" cy="0"/>
        </a:xfrm>
      </p:grpSpPr>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dirty="0"/>
          </a:p>
        </p:txBody>
      </p:sp>
      <p:sp>
        <p:nvSpPr>
          <p:cNvPr id="9"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4"/>
          </p:nvPr>
        </p:nvSpPr>
        <p:spPr>
          <a:xfrm>
            <a:off x="717549" y="1070689"/>
            <a:ext cx="3863975" cy="3782300"/>
          </a:xfrm>
          <a:prstGeom prst="round2SameRect">
            <a:avLst>
              <a:gd name="adj1" fmla="val 1674"/>
              <a:gd name="adj2" fmla="val 0"/>
            </a:avLst>
          </a:prstGeom>
        </p:spPr>
        <p:txBody>
          <a:bodyPr/>
          <a:lstStyle/>
          <a:p>
            <a:pPr lvl="0"/>
            <a:r>
              <a:rPr lang="en-US" noProof="0"/>
              <a:t>Click icon to add picture</a:t>
            </a:r>
            <a:endParaRPr lang="en-GB" noProof="0" dirty="0"/>
          </a:p>
        </p:txBody>
      </p:sp>
      <p:sp>
        <p:nvSpPr>
          <p:cNvPr id="100" name="Date Placeholder 3"/>
          <p:cNvSpPr>
            <a:spLocks noGrp="1"/>
          </p:cNvSpPr>
          <p:nvPr>
            <p:ph type="dt" sz="half" idx="2"/>
          </p:nvPr>
        </p:nvSpPr>
        <p:spPr>
          <a:xfrm>
            <a:off x="719136" y="4860000"/>
            <a:ext cx="1871664" cy="283500"/>
          </a:xfrm>
          <a:prstGeom prst="rect">
            <a:avLst/>
          </a:prstGeom>
        </p:spPr>
        <p:txBody>
          <a:bodyPr lIns="0" tIns="0" rIns="0" bIns="0" anchor="ctr"/>
          <a:lstStyle>
            <a:lvl1pPr>
              <a:defRPr sz="600">
                <a:solidFill>
                  <a:schemeClr val="accent1"/>
                </a:solidFill>
              </a:defRPr>
            </a:lvl1pPr>
          </a:lstStyle>
          <a:p>
            <a:fld id="{BA67E7FA-D7F1-764C-B0E1-8E31A2AA8DD1}" type="datetime3">
              <a:rPr lang="en-GB" smtClean="0"/>
              <a:t>11 April, 2019</a:t>
            </a:fld>
            <a:endParaRPr lang="en-GB" dirty="0"/>
          </a:p>
        </p:txBody>
      </p:sp>
      <p:sp>
        <p:nvSpPr>
          <p:cNvPr id="101" name="Footer Placeholder 4"/>
          <p:cNvSpPr>
            <a:spLocks noGrp="1"/>
          </p:cNvSpPr>
          <p:nvPr>
            <p:ph type="ftr" sz="quarter" idx="3"/>
          </p:nvPr>
        </p:nvSpPr>
        <p:spPr>
          <a:xfrm>
            <a:off x="0" y="4860000"/>
            <a:ext cx="9144000" cy="283500"/>
          </a:xfrm>
          <a:prstGeom prst="rect">
            <a:avLst/>
          </a:prstGeom>
        </p:spPr>
        <p:txBody>
          <a:bodyPr lIns="0" tIns="0" rIns="0" bIns="0" anchor="ctr"/>
          <a:lstStyle>
            <a:lvl1pPr algn="ctr">
              <a:defRPr lang="en-GB"/>
            </a:lvl1pPr>
          </a:lstStyle>
          <a:p>
            <a:endParaRPr lang="en-GB" dirty="0"/>
          </a:p>
        </p:txBody>
      </p:sp>
      <p:sp>
        <p:nvSpPr>
          <p:cNvPr id="103" name="Slide Number Placeholder 5"/>
          <p:cNvSpPr>
            <a:spLocks noGrp="1"/>
          </p:cNvSpPr>
          <p:nvPr>
            <p:ph type="sldNum" sz="quarter" idx="4"/>
          </p:nvPr>
        </p:nvSpPr>
        <p:spPr>
          <a:xfrm>
            <a:off x="8279568" y="4860000"/>
            <a:ext cx="360002" cy="283500"/>
          </a:xfrm>
          <a:prstGeom prst="rect">
            <a:avLst/>
          </a:prstGeom>
        </p:spPr>
        <p:txBody>
          <a:bodyPr lIns="0" tIns="0" rIns="0" bIns="0" anchor="ctr"/>
          <a:lstStyle>
            <a:lvl1pPr algn="r">
              <a:defRPr sz="600">
                <a:solidFill>
                  <a:schemeClr val="accent1"/>
                </a:solidFill>
              </a:defRPr>
            </a:lvl1pPr>
          </a:lstStyle>
          <a:p>
            <a:fld id="{86CB4B4D-7CA3-9044-876B-883B54F8677D}" type="slidenum">
              <a:rPr lang="en-GB" smtClean="0"/>
              <a:t>‹#›</a:t>
            </a:fld>
            <a:endParaRPr lang="en-GB"/>
          </a:p>
        </p:txBody>
      </p:sp>
      <p:sp>
        <p:nvSpPr>
          <p:cNvPr id="8" name="Text Placeholder 5"/>
          <p:cNvSpPr>
            <a:spLocks noGrp="1"/>
          </p:cNvSpPr>
          <p:nvPr>
            <p:ph type="body" sz="quarter" idx="16"/>
          </p:nvPr>
        </p:nvSpPr>
        <p:spPr>
          <a:xfrm>
            <a:off x="5034358" y="1070688"/>
            <a:ext cx="3605212" cy="3782301"/>
          </a:xfrm>
        </p:spPr>
        <p:txBody>
          <a:bodyPr>
            <a:normAutofit/>
          </a:bodyPr>
          <a:lstStyle>
            <a:lvl1pPr>
              <a:defRPr sz="1500"/>
            </a:lvl1pPr>
            <a:lvl2pPr>
              <a:defRPr sz="1500"/>
            </a:lvl2pPr>
            <a:lvl3pPr>
              <a:defRPr sz="1500"/>
            </a:lvl3pPr>
            <a:lvl4pPr>
              <a:defRPr sz="1500"/>
            </a:lvl4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48328136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1_Image + text">
    <p:spTree>
      <p:nvGrpSpPr>
        <p:cNvPr id="1" name=""/>
        <p:cNvGrpSpPr/>
        <p:nvPr/>
      </p:nvGrpSpPr>
      <p:grpSpPr>
        <a:xfrm>
          <a:off x="0" y="0"/>
          <a:ext cx="0" cy="0"/>
          <a:chOff x="0" y="0"/>
          <a:chExt cx="0" cy="0"/>
        </a:xfrm>
      </p:grpSpPr>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dirty="0"/>
          </a:p>
        </p:txBody>
      </p:sp>
      <p:sp>
        <p:nvSpPr>
          <p:cNvPr id="9"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4"/>
          </p:nvPr>
        </p:nvSpPr>
        <p:spPr>
          <a:xfrm>
            <a:off x="717550" y="1077686"/>
            <a:ext cx="3960812" cy="3775303"/>
          </a:xfrm>
          <a:prstGeom prst="round2SameRect">
            <a:avLst>
              <a:gd name="adj1" fmla="val 6315"/>
              <a:gd name="adj2" fmla="val 0"/>
            </a:avLst>
          </a:prstGeom>
        </p:spPr>
        <p:txBody>
          <a:bodyPr/>
          <a:lstStyle/>
          <a:p>
            <a:pPr lvl="0"/>
            <a:r>
              <a:rPr lang="en-US" noProof="0"/>
              <a:t>Click icon to add picture</a:t>
            </a:r>
            <a:endParaRPr lang="en-GB" noProof="0" dirty="0"/>
          </a:p>
        </p:txBody>
      </p:sp>
      <p:sp>
        <p:nvSpPr>
          <p:cNvPr id="100" name="Date Placeholder 3"/>
          <p:cNvSpPr>
            <a:spLocks noGrp="1"/>
          </p:cNvSpPr>
          <p:nvPr>
            <p:ph type="dt" sz="half" idx="2"/>
          </p:nvPr>
        </p:nvSpPr>
        <p:spPr>
          <a:xfrm>
            <a:off x="719136" y="4860000"/>
            <a:ext cx="1871664" cy="283500"/>
          </a:xfrm>
          <a:prstGeom prst="rect">
            <a:avLst/>
          </a:prstGeom>
        </p:spPr>
        <p:txBody>
          <a:bodyPr lIns="0" tIns="0" rIns="0" bIns="0" anchor="ctr"/>
          <a:lstStyle>
            <a:lvl1pPr>
              <a:defRPr sz="600">
                <a:solidFill>
                  <a:schemeClr val="accent1"/>
                </a:solidFill>
              </a:defRPr>
            </a:lvl1pPr>
          </a:lstStyle>
          <a:p>
            <a:fld id="{BA67E7FA-D7F1-764C-B0E1-8E31A2AA8DD1}" type="datetime3">
              <a:rPr lang="en-GB" smtClean="0"/>
              <a:t>11 April, 2019</a:t>
            </a:fld>
            <a:endParaRPr lang="en-GB" dirty="0"/>
          </a:p>
        </p:txBody>
      </p:sp>
      <p:sp>
        <p:nvSpPr>
          <p:cNvPr id="101" name="Footer Placeholder 4"/>
          <p:cNvSpPr>
            <a:spLocks noGrp="1"/>
          </p:cNvSpPr>
          <p:nvPr>
            <p:ph type="ftr" sz="quarter" idx="3"/>
          </p:nvPr>
        </p:nvSpPr>
        <p:spPr>
          <a:xfrm>
            <a:off x="0" y="4860000"/>
            <a:ext cx="9144000" cy="283500"/>
          </a:xfrm>
          <a:prstGeom prst="rect">
            <a:avLst/>
          </a:prstGeom>
        </p:spPr>
        <p:txBody>
          <a:bodyPr lIns="0" tIns="0" rIns="0" bIns="0" anchor="ctr"/>
          <a:lstStyle>
            <a:lvl1pPr algn="ctr">
              <a:defRPr lang="en-GB"/>
            </a:lvl1pPr>
          </a:lstStyle>
          <a:p>
            <a:endParaRPr lang="en-GB" dirty="0"/>
          </a:p>
        </p:txBody>
      </p:sp>
      <p:sp>
        <p:nvSpPr>
          <p:cNvPr id="103" name="Slide Number Placeholder 5"/>
          <p:cNvSpPr>
            <a:spLocks noGrp="1"/>
          </p:cNvSpPr>
          <p:nvPr>
            <p:ph type="sldNum" sz="quarter" idx="4"/>
          </p:nvPr>
        </p:nvSpPr>
        <p:spPr>
          <a:xfrm>
            <a:off x="8279568" y="4860000"/>
            <a:ext cx="360002" cy="283500"/>
          </a:xfrm>
          <a:prstGeom prst="rect">
            <a:avLst/>
          </a:prstGeom>
        </p:spPr>
        <p:txBody>
          <a:bodyPr lIns="0" tIns="0" rIns="0" bIns="0" anchor="ctr"/>
          <a:lstStyle>
            <a:lvl1pPr algn="r">
              <a:defRPr sz="600">
                <a:solidFill>
                  <a:schemeClr val="accent1"/>
                </a:solidFill>
              </a:defRPr>
            </a:lvl1pPr>
          </a:lstStyle>
          <a:p>
            <a:fld id="{86CB4B4D-7CA3-9044-876B-883B54F8677D}" type="slidenum">
              <a:rPr lang="en-GB" smtClean="0"/>
              <a:t>‹#›</a:t>
            </a:fld>
            <a:endParaRPr lang="en-GB"/>
          </a:p>
        </p:txBody>
      </p:sp>
      <p:sp>
        <p:nvSpPr>
          <p:cNvPr id="11" name="Text Placeholder 5"/>
          <p:cNvSpPr>
            <a:spLocks noGrp="1"/>
          </p:cNvSpPr>
          <p:nvPr>
            <p:ph type="body" sz="quarter" idx="17"/>
          </p:nvPr>
        </p:nvSpPr>
        <p:spPr>
          <a:xfrm>
            <a:off x="5068888" y="1448578"/>
            <a:ext cx="3605212" cy="3404411"/>
          </a:xfrm>
        </p:spPr>
        <p:txBody>
          <a:bodyPr>
            <a:normAutofit/>
          </a:bodyPr>
          <a:lstStyle>
            <a:lvl1pPr>
              <a:defRPr sz="1500"/>
            </a:lvl1pPr>
            <a:lvl2pPr>
              <a:defRPr sz="1500"/>
            </a:lvl2pPr>
            <a:lvl3pPr>
              <a:defRPr sz="1500"/>
            </a:lvl3pPr>
            <a:lvl4pPr>
              <a:defRPr sz="1500"/>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12" name="Text Placeholder 5"/>
          <p:cNvSpPr>
            <a:spLocks noGrp="1"/>
          </p:cNvSpPr>
          <p:nvPr>
            <p:ph type="body" sz="quarter" idx="18" hasCustomPrompt="1"/>
          </p:nvPr>
        </p:nvSpPr>
        <p:spPr>
          <a:xfrm>
            <a:off x="5068887" y="1077686"/>
            <a:ext cx="3605212" cy="332307"/>
          </a:xfrm>
        </p:spPr>
        <p:txBody>
          <a:bodyPr>
            <a:normAutofit/>
          </a:bodyPr>
          <a:lstStyle>
            <a:lvl1pPr>
              <a:defRPr sz="1500">
                <a:latin typeface="Franklin Gothic Medium" panose="020B0603020102020204" pitchFamily="34" charset="0"/>
              </a:defRPr>
            </a:lvl1pPr>
            <a:lvl2pPr>
              <a:defRPr sz="1500"/>
            </a:lvl2pPr>
            <a:lvl3pPr>
              <a:defRPr sz="1500"/>
            </a:lvl3pPr>
            <a:lvl4pPr>
              <a:defRPr sz="1500"/>
            </a:lvl4pPr>
          </a:lstStyle>
          <a:p>
            <a:pPr lvl="0"/>
            <a:r>
              <a:rPr lang="en-US" dirty="0"/>
              <a:t>Click to edit Master text styles</a:t>
            </a:r>
          </a:p>
        </p:txBody>
      </p:sp>
    </p:spTree>
    <p:extLst>
      <p:ext uri="{BB962C8B-B14F-4D97-AF65-F5344CB8AC3E}">
        <p14:creationId xmlns:p14="http://schemas.microsoft.com/office/powerpoint/2010/main" val="12112610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6_Single column layout">
    <p:spTree>
      <p:nvGrpSpPr>
        <p:cNvPr id="1" name=""/>
        <p:cNvGrpSpPr/>
        <p:nvPr/>
      </p:nvGrpSpPr>
      <p:grpSpPr>
        <a:xfrm>
          <a:off x="0" y="0"/>
          <a:ext cx="0" cy="0"/>
          <a:chOff x="0" y="0"/>
          <a:chExt cx="0" cy="0"/>
        </a:xfrm>
      </p:grpSpPr>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dirty="0"/>
          </a:p>
        </p:txBody>
      </p:sp>
      <p:sp>
        <p:nvSpPr>
          <p:cNvPr id="56" name="Date Placeholder 3"/>
          <p:cNvSpPr>
            <a:spLocks noGrp="1"/>
          </p:cNvSpPr>
          <p:nvPr>
            <p:ph type="dt" sz="half" idx="2"/>
          </p:nvPr>
        </p:nvSpPr>
        <p:spPr>
          <a:xfrm>
            <a:off x="719136" y="4860000"/>
            <a:ext cx="1871664" cy="283500"/>
          </a:xfrm>
          <a:prstGeom prst="rect">
            <a:avLst/>
          </a:prstGeom>
        </p:spPr>
        <p:txBody>
          <a:bodyPr lIns="0" tIns="0" rIns="0" bIns="0" anchor="ctr"/>
          <a:lstStyle>
            <a:lvl1pPr>
              <a:defRPr sz="600">
                <a:solidFill>
                  <a:schemeClr val="accent1"/>
                </a:solidFill>
              </a:defRPr>
            </a:lvl1pPr>
          </a:lstStyle>
          <a:p>
            <a:fld id="{4AC23DB2-FB1A-4E43-8F6F-8E1E5CEC6EBA}" type="datetime3">
              <a:rPr lang="en-GB" smtClean="0"/>
              <a:t>11 April, 2019</a:t>
            </a:fld>
            <a:endParaRPr lang="en-GB" dirty="0"/>
          </a:p>
        </p:txBody>
      </p:sp>
      <p:sp>
        <p:nvSpPr>
          <p:cNvPr id="57" name="Footer Placeholder 4"/>
          <p:cNvSpPr>
            <a:spLocks noGrp="1"/>
          </p:cNvSpPr>
          <p:nvPr>
            <p:ph type="ftr" sz="quarter" idx="3"/>
          </p:nvPr>
        </p:nvSpPr>
        <p:spPr>
          <a:xfrm>
            <a:off x="0" y="4860000"/>
            <a:ext cx="9144000" cy="283500"/>
          </a:xfrm>
          <a:prstGeom prst="rect">
            <a:avLst/>
          </a:prstGeom>
        </p:spPr>
        <p:txBody>
          <a:bodyPr lIns="0" tIns="0" rIns="0" bIns="0" anchor="ctr"/>
          <a:lstStyle>
            <a:lvl1pPr algn="ctr">
              <a:defRPr lang="en-GB"/>
            </a:lvl1pPr>
          </a:lstStyle>
          <a:p>
            <a:endParaRPr lang="en-GB" dirty="0"/>
          </a:p>
        </p:txBody>
      </p:sp>
      <p:sp>
        <p:nvSpPr>
          <p:cNvPr id="59" name="Slide Number Placeholder 5"/>
          <p:cNvSpPr>
            <a:spLocks noGrp="1"/>
          </p:cNvSpPr>
          <p:nvPr>
            <p:ph type="sldNum" sz="quarter" idx="4"/>
          </p:nvPr>
        </p:nvSpPr>
        <p:spPr>
          <a:xfrm>
            <a:off x="8279568" y="4860000"/>
            <a:ext cx="360002" cy="283500"/>
          </a:xfrm>
          <a:prstGeom prst="rect">
            <a:avLst/>
          </a:prstGeom>
        </p:spPr>
        <p:txBody>
          <a:bodyPr lIns="0" tIns="0" rIns="0" bIns="0" anchor="ctr"/>
          <a:lstStyle>
            <a:lvl1pPr algn="r">
              <a:defRPr sz="600">
                <a:solidFill>
                  <a:schemeClr val="accent1"/>
                </a:solidFill>
              </a:defRPr>
            </a:lvl1pPr>
          </a:lstStyle>
          <a:p>
            <a:fld id="{86CB4B4D-7CA3-9044-876B-883B54F8677D}" type="slidenum">
              <a:rPr lang="en-GB" smtClean="0"/>
              <a:t>‹#›</a:t>
            </a:fld>
            <a:endParaRPr lang="en-GB"/>
          </a:p>
        </p:txBody>
      </p:sp>
      <p:sp>
        <p:nvSpPr>
          <p:cNvPr id="4" name="Text Placeholder 3"/>
          <p:cNvSpPr>
            <a:spLocks noGrp="1"/>
          </p:cNvSpPr>
          <p:nvPr>
            <p:ph type="body" sz="quarter" idx="10"/>
          </p:nvPr>
        </p:nvSpPr>
        <p:spPr>
          <a:xfrm>
            <a:off x="720725" y="1084661"/>
            <a:ext cx="7704138" cy="267890"/>
          </a:xfrm>
        </p:spPr>
        <p:txBody>
          <a:bodyPr/>
          <a:lstStyle>
            <a:lvl1pPr>
              <a:defRPr>
                <a:latin typeface="Franklin Gothic Medium" panose="020B0603020102020204" pitchFamily="34" charset="0"/>
              </a:defRPr>
            </a:lvl1pPr>
          </a:lstStyle>
          <a:p>
            <a:pPr lvl="0"/>
            <a:r>
              <a:rPr lang="en-US"/>
              <a:t>Click to edit Master text styles</a:t>
            </a:r>
          </a:p>
        </p:txBody>
      </p:sp>
      <p:sp>
        <p:nvSpPr>
          <p:cNvPr id="6" name="Text Placeholder 5"/>
          <p:cNvSpPr>
            <a:spLocks noGrp="1"/>
          </p:cNvSpPr>
          <p:nvPr>
            <p:ph type="body" sz="quarter" idx="11"/>
          </p:nvPr>
        </p:nvSpPr>
        <p:spPr>
          <a:xfrm>
            <a:off x="720725" y="1626394"/>
            <a:ext cx="7704138" cy="2967038"/>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75732762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3_Text + image">
    <p:spTree>
      <p:nvGrpSpPr>
        <p:cNvPr id="1" name=""/>
        <p:cNvGrpSpPr/>
        <p:nvPr/>
      </p:nvGrpSpPr>
      <p:grpSpPr>
        <a:xfrm>
          <a:off x="0" y="0"/>
          <a:ext cx="0" cy="0"/>
          <a:chOff x="0" y="0"/>
          <a:chExt cx="0" cy="0"/>
        </a:xfrm>
      </p:grpSpPr>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a:p>
        </p:txBody>
      </p:sp>
      <p:sp>
        <p:nvSpPr>
          <p:cNvPr id="7" name="Text Placeholder 6" descr="First level - paragraph text&#10;Second level - bullet 1&#10;Third level - bullet 2&#10;&#10;No more than 100 words per slide" title="Main text copy"/>
          <p:cNvSpPr>
            <a:spLocks noGrp="1"/>
          </p:cNvSpPr>
          <p:nvPr>
            <p:ph type="body" sz="quarter" idx="13"/>
          </p:nvPr>
        </p:nvSpPr>
        <p:spPr>
          <a:xfrm>
            <a:off x="720725" y="1620442"/>
            <a:ext cx="2517775" cy="2834558"/>
          </a:xfrm>
          <a:prstGeom prst="rect">
            <a:avLst/>
          </a:prstGeom>
        </p:spPr>
        <p:txBody>
          <a:bodyPr>
            <a:normAutofit/>
          </a:bodyPr>
          <a:lstStyle>
            <a:lvl1pPr marL="0" marR="0" indent="0" algn="l" defTabSz="685800" rtl="0" eaLnBrk="0" fontAlgn="base" latinLnBrk="0" hangingPunct="0">
              <a:lnSpc>
                <a:spcPct val="100000"/>
              </a:lnSpc>
              <a:spcBef>
                <a:spcPts val="0"/>
              </a:spcBef>
              <a:spcAft>
                <a:spcPts val="900"/>
              </a:spcAft>
              <a:buClrTx/>
              <a:buSzTx/>
              <a:buFontTx/>
              <a:buNone/>
              <a:tabLst/>
              <a:defRPr sz="1500">
                <a:solidFill>
                  <a:schemeClr val="tx1"/>
                </a:solidFill>
                <a:latin typeface="Franklin Gothic Book"/>
                <a:cs typeface="Franklin Gothic Book"/>
              </a:defRPr>
            </a:lvl1pPr>
            <a:lvl2pPr marL="134541" marR="0" indent="-134541" algn="l" defTabSz="685800" rtl="0" eaLnBrk="0" fontAlgn="base" latinLnBrk="0" hangingPunct="0">
              <a:lnSpc>
                <a:spcPct val="100000"/>
              </a:lnSpc>
              <a:spcBef>
                <a:spcPts val="0"/>
              </a:spcBef>
              <a:spcAft>
                <a:spcPts val="900"/>
              </a:spcAft>
              <a:buClrTx/>
              <a:buSzTx/>
              <a:buFont typeface="Arial" charset="0"/>
              <a:buChar char="•"/>
              <a:tabLst/>
              <a:defRPr>
                <a:solidFill>
                  <a:schemeClr val="tx1"/>
                </a:solidFill>
                <a:latin typeface="Franklin Gothic Book"/>
                <a:ea typeface="Franklin Gothic Book"/>
                <a:cs typeface="Franklin Gothic Book"/>
              </a:defRPr>
            </a:lvl2pPr>
            <a:lvl3pPr marL="270000" marR="0" indent="-135000" algn="l" defTabSz="685800" rtl="0" eaLnBrk="0" fontAlgn="base" latinLnBrk="0" hangingPunct="0">
              <a:lnSpc>
                <a:spcPct val="100000"/>
              </a:lnSpc>
              <a:spcBef>
                <a:spcPts val="0"/>
              </a:spcBef>
              <a:spcAft>
                <a:spcPts val="900"/>
              </a:spcAft>
              <a:buClrTx/>
              <a:buSzTx/>
              <a:buFont typeface="Arial"/>
              <a:buChar char="•"/>
              <a:tabLst/>
              <a:defRPr>
                <a:solidFill>
                  <a:schemeClr val="tx1"/>
                </a:solidFill>
                <a:latin typeface="Franklin Gothic Book"/>
                <a:ea typeface="Franklin Gothic Book"/>
                <a:cs typeface="Franklin Gothic Book"/>
              </a:defRPr>
            </a:lvl3pPr>
            <a:lvl4pPr marL="405000" marR="0" indent="-135000" algn="l" defTabSz="685800" rtl="0" eaLnBrk="0" fontAlgn="base" latinLnBrk="0" hangingPunct="0">
              <a:lnSpc>
                <a:spcPct val="100000"/>
              </a:lnSpc>
              <a:spcBef>
                <a:spcPts val="0"/>
              </a:spcBef>
              <a:spcAft>
                <a:spcPts val="900"/>
              </a:spcAft>
              <a:buClrTx/>
              <a:buSzTx/>
              <a:buFont typeface="Arial"/>
              <a:buChar char="•"/>
              <a:tabLst/>
              <a:defRPr>
                <a:latin typeface="Franklin Gothic Book"/>
                <a:ea typeface="Franklin Gothic Book"/>
                <a:cs typeface="Franklin Gothic Book"/>
              </a:defRPr>
            </a:lvl4pPr>
          </a:lstStyle>
          <a:p>
            <a:pPr marL="0" marR="0" lvl="0"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Click to edit Master text styles</a:t>
            </a:r>
          </a:p>
          <a:p>
            <a:pPr marL="0" marR="0" lvl="1"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Second level</a:t>
            </a:r>
          </a:p>
          <a:p>
            <a:pPr marL="0" marR="0" lvl="2"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Third level</a:t>
            </a:r>
          </a:p>
          <a:p>
            <a:pPr marL="0" marR="0" lvl="3"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Fourth level</a:t>
            </a:r>
          </a:p>
        </p:txBody>
      </p:sp>
      <p:sp>
        <p:nvSpPr>
          <p:cNvPr id="103"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7"/>
          </p:nvPr>
        </p:nvSpPr>
        <p:spPr>
          <a:xfrm>
            <a:off x="3598861" y="1620442"/>
            <a:ext cx="2159000" cy="2834558"/>
          </a:xfrm>
          <a:prstGeom prst="roundRect">
            <a:avLst>
              <a:gd name="adj" fmla="val 5286"/>
            </a:avLst>
          </a:prstGeom>
        </p:spPr>
        <p:txBody>
          <a:bodyPr/>
          <a:lstStyle/>
          <a:p>
            <a:pPr lvl="0"/>
            <a:r>
              <a:rPr lang="en-US" noProof="0"/>
              <a:t>Click icon to add picture</a:t>
            </a:r>
            <a:endParaRPr lang="en-GB" noProof="0" dirty="0"/>
          </a:p>
        </p:txBody>
      </p:sp>
      <p:sp>
        <p:nvSpPr>
          <p:cNvPr id="100"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8"/>
          </p:nvPr>
        </p:nvSpPr>
        <p:spPr>
          <a:xfrm>
            <a:off x="6118224" y="1635079"/>
            <a:ext cx="2159000" cy="2834558"/>
          </a:xfrm>
          <a:prstGeom prst="roundRect">
            <a:avLst>
              <a:gd name="adj" fmla="val 5286"/>
            </a:avLst>
          </a:prstGeom>
        </p:spPr>
        <p:txBody>
          <a:bodyPr/>
          <a:lstStyle/>
          <a:p>
            <a:pPr lvl="0"/>
            <a:r>
              <a:rPr lang="en-US" noProof="0"/>
              <a:t>Click icon to add picture</a:t>
            </a:r>
            <a:endParaRPr lang="en-GB" noProof="0" dirty="0"/>
          </a:p>
        </p:txBody>
      </p:sp>
      <p:sp>
        <p:nvSpPr>
          <p:cNvPr id="102" name="Date Placeholder 3"/>
          <p:cNvSpPr>
            <a:spLocks noGrp="1"/>
          </p:cNvSpPr>
          <p:nvPr>
            <p:ph type="dt" sz="half" idx="2"/>
          </p:nvPr>
        </p:nvSpPr>
        <p:spPr>
          <a:xfrm>
            <a:off x="719136" y="4860000"/>
            <a:ext cx="1871664" cy="283500"/>
          </a:xfrm>
          <a:prstGeom prst="rect">
            <a:avLst/>
          </a:prstGeom>
        </p:spPr>
        <p:txBody>
          <a:bodyPr lIns="0" tIns="0" rIns="0" bIns="0" anchor="ctr"/>
          <a:lstStyle>
            <a:lvl1pPr>
              <a:defRPr sz="600">
                <a:solidFill>
                  <a:schemeClr val="accent1"/>
                </a:solidFill>
              </a:defRPr>
            </a:lvl1pPr>
          </a:lstStyle>
          <a:p>
            <a:fld id="{EDCE6523-1D77-094B-8E5B-28D72BCF4B9A}" type="datetime3">
              <a:rPr lang="en-GB" smtClean="0"/>
              <a:t>11 April, 2019</a:t>
            </a:fld>
            <a:endParaRPr lang="en-GB" dirty="0"/>
          </a:p>
        </p:txBody>
      </p:sp>
      <p:sp>
        <p:nvSpPr>
          <p:cNvPr id="104" name="Footer Placeholder 4"/>
          <p:cNvSpPr>
            <a:spLocks noGrp="1"/>
          </p:cNvSpPr>
          <p:nvPr>
            <p:ph type="ftr" sz="quarter" idx="3"/>
          </p:nvPr>
        </p:nvSpPr>
        <p:spPr>
          <a:xfrm>
            <a:off x="0" y="4860000"/>
            <a:ext cx="9144000" cy="283500"/>
          </a:xfrm>
          <a:prstGeom prst="rect">
            <a:avLst/>
          </a:prstGeom>
        </p:spPr>
        <p:txBody>
          <a:bodyPr lIns="0" tIns="0" rIns="0" bIns="0" anchor="ctr"/>
          <a:lstStyle>
            <a:lvl1pPr algn="ctr">
              <a:defRPr lang="en-GB"/>
            </a:lvl1pPr>
          </a:lstStyle>
          <a:p>
            <a:endParaRPr lang="en-GB" dirty="0"/>
          </a:p>
        </p:txBody>
      </p:sp>
      <p:sp>
        <p:nvSpPr>
          <p:cNvPr id="101" name="Slide Number Placeholder 5"/>
          <p:cNvSpPr>
            <a:spLocks noGrp="1"/>
          </p:cNvSpPr>
          <p:nvPr>
            <p:ph type="sldNum" sz="quarter" idx="4"/>
          </p:nvPr>
        </p:nvSpPr>
        <p:spPr>
          <a:xfrm>
            <a:off x="8279568" y="4860000"/>
            <a:ext cx="360002" cy="283500"/>
          </a:xfrm>
          <a:prstGeom prst="rect">
            <a:avLst/>
          </a:prstGeom>
        </p:spPr>
        <p:txBody>
          <a:bodyPr lIns="0" tIns="0" rIns="0" bIns="0" anchor="ctr"/>
          <a:lstStyle>
            <a:lvl1pPr algn="r">
              <a:defRPr sz="600">
                <a:solidFill>
                  <a:schemeClr val="accent1"/>
                </a:solidFill>
              </a:defRPr>
            </a:lvl1pPr>
          </a:lstStyle>
          <a:p>
            <a:fld id="{86CB4B4D-7CA3-9044-876B-883B54F8677D}" type="slidenum">
              <a:rPr lang="en-GB" smtClean="0"/>
              <a:t>‹#›</a:t>
            </a:fld>
            <a:endParaRPr lang="en-GB"/>
          </a:p>
        </p:txBody>
      </p:sp>
    </p:spTree>
    <p:extLst>
      <p:ext uri="{BB962C8B-B14F-4D97-AF65-F5344CB8AC3E}">
        <p14:creationId xmlns:p14="http://schemas.microsoft.com/office/powerpoint/2010/main" val="16806754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7_Text + image">
    <p:spTree>
      <p:nvGrpSpPr>
        <p:cNvPr id="1" name=""/>
        <p:cNvGrpSpPr/>
        <p:nvPr/>
      </p:nvGrpSpPr>
      <p:grpSpPr>
        <a:xfrm>
          <a:off x="0" y="0"/>
          <a:ext cx="0" cy="0"/>
          <a:chOff x="0" y="0"/>
          <a:chExt cx="0" cy="0"/>
        </a:xfrm>
      </p:grpSpPr>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a:p>
        </p:txBody>
      </p:sp>
      <p:sp>
        <p:nvSpPr>
          <p:cNvPr id="7" name="Text Placeholder 6" descr="First level - paragraph text&#10;Second level - bullet 1&#10;Third level - bullet 2&#10;&#10;No more than 100 words per slide" title="Main text copy"/>
          <p:cNvSpPr>
            <a:spLocks noGrp="1"/>
          </p:cNvSpPr>
          <p:nvPr>
            <p:ph type="body" sz="quarter" idx="13"/>
          </p:nvPr>
        </p:nvSpPr>
        <p:spPr>
          <a:xfrm>
            <a:off x="720725" y="1620442"/>
            <a:ext cx="2517775" cy="2834558"/>
          </a:xfrm>
          <a:prstGeom prst="rect">
            <a:avLst/>
          </a:prstGeom>
        </p:spPr>
        <p:txBody>
          <a:bodyPr>
            <a:normAutofit/>
          </a:bodyPr>
          <a:lstStyle>
            <a:lvl1pPr marL="0" marR="0" indent="0" algn="l" defTabSz="685800" rtl="0" eaLnBrk="0" fontAlgn="base" latinLnBrk="0" hangingPunct="0">
              <a:lnSpc>
                <a:spcPct val="100000"/>
              </a:lnSpc>
              <a:spcBef>
                <a:spcPts val="0"/>
              </a:spcBef>
              <a:spcAft>
                <a:spcPts val="900"/>
              </a:spcAft>
              <a:buClrTx/>
              <a:buSzTx/>
              <a:buFontTx/>
              <a:buNone/>
              <a:tabLst/>
              <a:defRPr sz="1500">
                <a:solidFill>
                  <a:schemeClr val="tx1"/>
                </a:solidFill>
                <a:latin typeface="Franklin Gothic Book"/>
                <a:cs typeface="Franklin Gothic Book"/>
              </a:defRPr>
            </a:lvl1pPr>
            <a:lvl2pPr marL="134541" marR="0" indent="-134541" algn="l" defTabSz="685800" rtl="0" eaLnBrk="0" fontAlgn="base" latinLnBrk="0" hangingPunct="0">
              <a:lnSpc>
                <a:spcPct val="100000"/>
              </a:lnSpc>
              <a:spcBef>
                <a:spcPts val="0"/>
              </a:spcBef>
              <a:spcAft>
                <a:spcPts val="900"/>
              </a:spcAft>
              <a:buClrTx/>
              <a:buSzTx/>
              <a:buFont typeface="Arial" charset="0"/>
              <a:buChar char="•"/>
              <a:tabLst/>
              <a:defRPr>
                <a:solidFill>
                  <a:schemeClr val="tx1"/>
                </a:solidFill>
                <a:latin typeface="Franklin Gothic Book"/>
                <a:ea typeface="Franklin Gothic Book"/>
                <a:cs typeface="Franklin Gothic Book"/>
              </a:defRPr>
            </a:lvl2pPr>
            <a:lvl3pPr marL="270000" marR="0" indent="-135000" algn="l" defTabSz="685800" rtl="0" eaLnBrk="0" fontAlgn="base" latinLnBrk="0" hangingPunct="0">
              <a:lnSpc>
                <a:spcPct val="100000"/>
              </a:lnSpc>
              <a:spcBef>
                <a:spcPts val="0"/>
              </a:spcBef>
              <a:spcAft>
                <a:spcPts val="900"/>
              </a:spcAft>
              <a:buClrTx/>
              <a:buSzTx/>
              <a:buFont typeface="Arial"/>
              <a:buChar char="•"/>
              <a:tabLst/>
              <a:defRPr>
                <a:solidFill>
                  <a:schemeClr val="tx1"/>
                </a:solidFill>
                <a:latin typeface="Franklin Gothic Book"/>
                <a:ea typeface="Franklin Gothic Book"/>
                <a:cs typeface="Franklin Gothic Book"/>
              </a:defRPr>
            </a:lvl3pPr>
            <a:lvl4pPr marL="405000" marR="0" indent="-135000" algn="l" defTabSz="685800" rtl="0" eaLnBrk="0" fontAlgn="base" latinLnBrk="0" hangingPunct="0">
              <a:lnSpc>
                <a:spcPct val="100000"/>
              </a:lnSpc>
              <a:spcBef>
                <a:spcPts val="0"/>
              </a:spcBef>
              <a:spcAft>
                <a:spcPts val="900"/>
              </a:spcAft>
              <a:buClrTx/>
              <a:buSzTx/>
              <a:buFont typeface="Arial"/>
              <a:buChar char="•"/>
              <a:tabLst/>
              <a:defRPr>
                <a:latin typeface="Franklin Gothic Book"/>
                <a:ea typeface="Franklin Gothic Book"/>
                <a:cs typeface="Franklin Gothic Book"/>
              </a:defRPr>
            </a:lvl4pPr>
          </a:lstStyle>
          <a:p>
            <a:pPr marL="0" marR="0" lvl="0"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Click to edit Master text styles</a:t>
            </a:r>
          </a:p>
          <a:p>
            <a:pPr marL="0" marR="0" lvl="1"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Second level</a:t>
            </a:r>
          </a:p>
          <a:p>
            <a:pPr marL="0" marR="0" lvl="2"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Third level</a:t>
            </a:r>
          </a:p>
          <a:p>
            <a:pPr marL="0" marR="0" lvl="3"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Fourth level</a:t>
            </a:r>
          </a:p>
        </p:txBody>
      </p:sp>
      <p:sp>
        <p:nvSpPr>
          <p:cNvPr id="103"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7"/>
          </p:nvPr>
        </p:nvSpPr>
        <p:spPr>
          <a:xfrm>
            <a:off x="3598861" y="1620441"/>
            <a:ext cx="5043235" cy="1350170"/>
          </a:xfrm>
          <a:prstGeom prst="roundRect">
            <a:avLst>
              <a:gd name="adj" fmla="val 5286"/>
            </a:avLst>
          </a:prstGeom>
        </p:spPr>
        <p:txBody>
          <a:bodyPr/>
          <a:lstStyle/>
          <a:p>
            <a:pPr lvl="0"/>
            <a:r>
              <a:rPr lang="en-US" noProof="0"/>
              <a:t>Click icon to add picture</a:t>
            </a:r>
            <a:endParaRPr lang="en-GB" noProof="0" dirty="0"/>
          </a:p>
        </p:txBody>
      </p:sp>
      <p:sp>
        <p:nvSpPr>
          <p:cNvPr id="100"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8"/>
          </p:nvPr>
        </p:nvSpPr>
        <p:spPr>
          <a:xfrm>
            <a:off x="3598860" y="3239691"/>
            <a:ext cx="5040708" cy="1229945"/>
          </a:xfrm>
          <a:prstGeom prst="roundRect">
            <a:avLst>
              <a:gd name="adj" fmla="val 5286"/>
            </a:avLst>
          </a:prstGeom>
        </p:spPr>
        <p:txBody>
          <a:bodyPr/>
          <a:lstStyle/>
          <a:p>
            <a:pPr lvl="0"/>
            <a:r>
              <a:rPr lang="en-US" noProof="0"/>
              <a:t>Click icon to add picture</a:t>
            </a:r>
            <a:endParaRPr lang="en-GB" noProof="0" dirty="0"/>
          </a:p>
        </p:txBody>
      </p:sp>
      <p:sp>
        <p:nvSpPr>
          <p:cNvPr id="101" name="Date Placeholder 3"/>
          <p:cNvSpPr>
            <a:spLocks noGrp="1"/>
          </p:cNvSpPr>
          <p:nvPr>
            <p:ph type="dt" sz="half" idx="2"/>
          </p:nvPr>
        </p:nvSpPr>
        <p:spPr>
          <a:xfrm>
            <a:off x="719136" y="4860000"/>
            <a:ext cx="1871664" cy="283500"/>
          </a:xfrm>
          <a:prstGeom prst="rect">
            <a:avLst/>
          </a:prstGeom>
        </p:spPr>
        <p:txBody>
          <a:bodyPr lIns="0" tIns="0" rIns="0" bIns="0" anchor="ctr"/>
          <a:lstStyle>
            <a:lvl1pPr>
              <a:defRPr sz="600">
                <a:solidFill>
                  <a:schemeClr val="accent1"/>
                </a:solidFill>
              </a:defRPr>
            </a:lvl1pPr>
          </a:lstStyle>
          <a:p>
            <a:fld id="{DDB9F3E3-D95D-7744-B1A9-3A5E9661014B}" type="datetime3">
              <a:rPr lang="en-GB" smtClean="0"/>
              <a:t>11 April, 2019</a:t>
            </a:fld>
            <a:endParaRPr lang="en-GB" dirty="0"/>
          </a:p>
        </p:txBody>
      </p:sp>
      <p:sp>
        <p:nvSpPr>
          <p:cNvPr id="102" name="Footer Placeholder 4"/>
          <p:cNvSpPr>
            <a:spLocks noGrp="1"/>
          </p:cNvSpPr>
          <p:nvPr>
            <p:ph type="ftr" sz="quarter" idx="3"/>
          </p:nvPr>
        </p:nvSpPr>
        <p:spPr>
          <a:xfrm>
            <a:off x="0" y="4860000"/>
            <a:ext cx="9144000" cy="283500"/>
          </a:xfrm>
          <a:prstGeom prst="rect">
            <a:avLst/>
          </a:prstGeom>
        </p:spPr>
        <p:txBody>
          <a:bodyPr lIns="0" tIns="0" rIns="0" bIns="0" anchor="ctr"/>
          <a:lstStyle>
            <a:lvl1pPr algn="ctr">
              <a:defRPr lang="en-GB"/>
            </a:lvl1pPr>
          </a:lstStyle>
          <a:p>
            <a:endParaRPr lang="en-GB" dirty="0"/>
          </a:p>
        </p:txBody>
      </p:sp>
      <p:sp>
        <p:nvSpPr>
          <p:cNvPr id="105" name="Slide Number Placeholder 5"/>
          <p:cNvSpPr>
            <a:spLocks noGrp="1"/>
          </p:cNvSpPr>
          <p:nvPr>
            <p:ph type="sldNum" sz="quarter" idx="4"/>
          </p:nvPr>
        </p:nvSpPr>
        <p:spPr>
          <a:xfrm>
            <a:off x="8279568" y="4860000"/>
            <a:ext cx="360002" cy="283500"/>
          </a:xfrm>
          <a:prstGeom prst="rect">
            <a:avLst/>
          </a:prstGeom>
        </p:spPr>
        <p:txBody>
          <a:bodyPr lIns="0" tIns="0" rIns="0" bIns="0" anchor="ctr"/>
          <a:lstStyle>
            <a:lvl1pPr algn="r">
              <a:defRPr sz="600">
                <a:solidFill>
                  <a:schemeClr val="accent1"/>
                </a:solidFill>
              </a:defRPr>
            </a:lvl1pPr>
          </a:lstStyle>
          <a:p>
            <a:fld id="{86CB4B4D-7CA3-9044-876B-883B54F8677D}" type="slidenum">
              <a:rPr lang="en-GB" smtClean="0"/>
              <a:t>‹#›</a:t>
            </a:fld>
            <a:endParaRPr lang="en-GB"/>
          </a:p>
        </p:txBody>
      </p:sp>
    </p:spTree>
    <p:extLst>
      <p:ext uri="{BB962C8B-B14F-4D97-AF65-F5344CB8AC3E}">
        <p14:creationId xmlns:p14="http://schemas.microsoft.com/office/powerpoint/2010/main" val="548169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2_Text + image">
    <p:spTree>
      <p:nvGrpSpPr>
        <p:cNvPr id="1" name=""/>
        <p:cNvGrpSpPr/>
        <p:nvPr/>
      </p:nvGrpSpPr>
      <p:grpSpPr>
        <a:xfrm>
          <a:off x="0" y="0"/>
          <a:ext cx="0" cy="0"/>
          <a:chOff x="0" y="0"/>
          <a:chExt cx="0" cy="0"/>
        </a:xfrm>
      </p:grpSpPr>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a:p>
        </p:txBody>
      </p:sp>
      <p:sp>
        <p:nvSpPr>
          <p:cNvPr id="7" name="Text Placeholder 6" descr="First level - paragraph text&#10;Second level - bullet 1&#10;Third level - bullet 2&#10;&#10;No more than 100 words per slide" title="Main text copy"/>
          <p:cNvSpPr>
            <a:spLocks noGrp="1"/>
          </p:cNvSpPr>
          <p:nvPr>
            <p:ph type="body" sz="quarter" idx="13"/>
          </p:nvPr>
        </p:nvSpPr>
        <p:spPr>
          <a:xfrm>
            <a:off x="720725" y="1620442"/>
            <a:ext cx="3957635" cy="2834558"/>
          </a:xfrm>
          <a:prstGeom prst="rect">
            <a:avLst/>
          </a:prstGeom>
        </p:spPr>
        <p:txBody>
          <a:bodyPr>
            <a:normAutofit/>
          </a:bodyPr>
          <a:lstStyle>
            <a:lvl1pPr marL="0" marR="0" indent="0" algn="l" defTabSz="685800" rtl="0" eaLnBrk="0" fontAlgn="base" latinLnBrk="0" hangingPunct="0">
              <a:lnSpc>
                <a:spcPct val="100000"/>
              </a:lnSpc>
              <a:spcBef>
                <a:spcPts val="0"/>
              </a:spcBef>
              <a:spcAft>
                <a:spcPts val="900"/>
              </a:spcAft>
              <a:buClrTx/>
              <a:buSzTx/>
              <a:buFontTx/>
              <a:buNone/>
              <a:tabLst/>
              <a:defRPr sz="1500">
                <a:solidFill>
                  <a:schemeClr val="tx1"/>
                </a:solidFill>
                <a:latin typeface="Franklin Gothic Book"/>
                <a:cs typeface="Franklin Gothic Book"/>
              </a:defRPr>
            </a:lvl1pPr>
            <a:lvl2pPr marL="134541" marR="0" indent="-134541" algn="l" defTabSz="685800" rtl="0" eaLnBrk="0" fontAlgn="base" latinLnBrk="0" hangingPunct="0">
              <a:lnSpc>
                <a:spcPct val="100000"/>
              </a:lnSpc>
              <a:spcBef>
                <a:spcPts val="0"/>
              </a:spcBef>
              <a:spcAft>
                <a:spcPts val="900"/>
              </a:spcAft>
              <a:buClrTx/>
              <a:buSzTx/>
              <a:buFont typeface="Arial" charset="0"/>
              <a:buChar char="•"/>
              <a:tabLst/>
              <a:defRPr>
                <a:solidFill>
                  <a:schemeClr val="tx1"/>
                </a:solidFill>
                <a:latin typeface="Franklin Gothic Book"/>
                <a:ea typeface="Franklin Gothic Book"/>
                <a:cs typeface="Franklin Gothic Book"/>
              </a:defRPr>
            </a:lvl2pPr>
            <a:lvl3pPr marL="270000" marR="0" indent="-135000" algn="l" defTabSz="685800" rtl="0" eaLnBrk="0" fontAlgn="base" latinLnBrk="0" hangingPunct="0">
              <a:lnSpc>
                <a:spcPct val="100000"/>
              </a:lnSpc>
              <a:spcBef>
                <a:spcPts val="0"/>
              </a:spcBef>
              <a:spcAft>
                <a:spcPts val="900"/>
              </a:spcAft>
              <a:buClrTx/>
              <a:buSzTx/>
              <a:buFont typeface="Arial"/>
              <a:buChar char="•"/>
              <a:tabLst/>
              <a:defRPr>
                <a:solidFill>
                  <a:schemeClr val="tx1"/>
                </a:solidFill>
                <a:latin typeface="Franklin Gothic Book"/>
                <a:ea typeface="Franklin Gothic Book"/>
                <a:cs typeface="Franklin Gothic Book"/>
              </a:defRPr>
            </a:lvl3pPr>
            <a:lvl4pPr marL="405000" marR="0" indent="-135000" algn="l" defTabSz="685800" rtl="0" eaLnBrk="0" fontAlgn="base" latinLnBrk="0" hangingPunct="0">
              <a:lnSpc>
                <a:spcPct val="100000"/>
              </a:lnSpc>
              <a:spcBef>
                <a:spcPts val="0"/>
              </a:spcBef>
              <a:spcAft>
                <a:spcPts val="900"/>
              </a:spcAft>
              <a:buClrTx/>
              <a:buSzTx/>
              <a:buFont typeface="Arial"/>
              <a:buChar char="•"/>
              <a:tabLst/>
              <a:defRPr>
                <a:latin typeface="Franklin Gothic Book"/>
                <a:ea typeface="Franklin Gothic Book"/>
                <a:cs typeface="Franklin Gothic Book"/>
              </a:defRPr>
            </a:lvl4pPr>
          </a:lstStyle>
          <a:p>
            <a:pPr marL="0" marR="0" lvl="0"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Click to edit Master text styles</a:t>
            </a:r>
          </a:p>
          <a:p>
            <a:pPr marL="0" marR="0" lvl="1"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Second level</a:t>
            </a:r>
          </a:p>
          <a:p>
            <a:pPr marL="0" marR="0" lvl="2"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Third level</a:t>
            </a:r>
          </a:p>
          <a:p>
            <a:pPr marL="0" marR="0" lvl="3"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Fourth level</a:t>
            </a:r>
          </a:p>
        </p:txBody>
      </p:sp>
      <p:sp>
        <p:nvSpPr>
          <p:cNvPr id="9"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4"/>
          </p:nvPr>
        </p:nvSpPr>
        <p:spPr>
          <a:xfrm>
            <a:off x="5038723" y="1620440"/>
            <a:ext cx="1800000" cy="1350170"/>
          </a:xfrm>
          <a:prstGeom prst="roundRect">
            <a:avLst>
              <a:gd name="adj" fmla="val 1665"/>
            </a:avLst>
          </a:prstGeom>
        </p:spPr>
        <p:txBody>
          <a:bodyPr/>
          <a:lstStyle/>
          <a:p>
            <a:pPr lvl="0"/>
            <a:r>
              <a:rPr lang="en-US" noProof="0"/>
              <a:t>Click icon to add picture</a:t>
            </a:r>
            <a:endParaRPr lang="en-GB" noProof="0" dirty="0"/>
          </a:p>
        </p:txBody>
      </p:sp>
      <p:sp>
        <p:nvSpPr>
          <p:cNvPr id="100"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5"/>
          </p:nvPr>
        </p:nvSpPr>
        <p:spPr>
          <a:xfrm>
            <a:off x="7020036" y="1620441"/>
            <a:ext cx="1619275" cy="817010"/>
          </a:xfrm>
          <a:prstGeom prst="roundRect">
            <a:avLst>
              <a:gd name="adj" fmla="val 5742"/>
            </a:avLst>
          </a:prstGeom>
        </p:spPr>
        <p:txBody>
          <a:bodyPr/>
          <a:lstStyle/>
          <a:p>
            <a:pPr lvl="0"/>
            <a:r>
              <a:rPr lang="en-US" noProof="0"/>
              <a:t>Click icon to add picture</a:t>
            </a:r>
            <a:endParaRPr lang="en-GB" noProof="0" dirty="0"/>
          </a:p>
        </p:txBody>
      </p:sp>
      <p:sp>
        <p:nvSpPr>
          <p:cNvPr id="101"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6"/>
          </p:nvPr>
        </p:nvSpPr>
        <p:spPr>
          <a:xfrm>
            <a:off x="5038724" y="3105235"/>
            <a:ext cx="1440000" cy="1350000"/>
          </a:xfrm>
          <a:prstGeom prst="roundRect">
            <a:avLst>
              <a:gd name="adj" fmla="val 4466"/>
            </a:avLst>
          </a:prstGeom>
        </p:spPr>
        <p:txBody>
          <a:bodyPr/>
          <a:lstStyle/>
          <a:p>
            <a:pPr lvl="0"/>
            <a:r>
              <a:rPr lang="en-US" noProof="0"/>
              <a:t>Click icon to add picture</a:t>
            </a:r>
            <a:endParaRPr lang="en-GB" noProof="0" dirty="0"/>
          </a:p>
        </p:txBody>
      </p:sp>
      <p:sp>
        <p:nvSpPr>
          <p:cNvPr id="102"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7"/>
          </p:nvPr>
        </p:nvSpPr>
        <p:spPr>
          <a:xfrm>
            <a:off x="7199310" y="2564963"/>
            <a:ext cx="1440000" cy="945000"/>
          </a:xfrm>
          <a:prstGeom prst="roundRect">
            <a:avLst>
              <a:gd name="adj" fmla="val 5336"/>
            </a:avLst>
          </a:prstGeom>
        </p:spPr>
        <p:txBody>
          <a:bodyPr/>
          <a:lstStyle/>
          <a:p>
            <a:pPr lvl="0"/>
            <a:r>
              <a:rPr lang="en-US" noProof="0"/>
              <a:t>Click icon to add picture</a:t>
            </a:r>
            <a:endParaRPr lang="en-GB" noProof="0" dirty="0"/>
          </a:p>
        </p:txBody>
      </p:sp>
      <p:sp>
        <p:nvSpPr>
          <p:cNvPr id="104"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8"/>
          </p:nvPr>
        </p:nvSpPr>
        <p:spPr>
          <a:xfrm>
            <a:off x="6663766" y="3647515"/>
            <a:ext cx="1975545" cy="801041"/>
          </a:xfrm>
          <a:prstGeom prst="roundRect">
            <a:avLst>
              <a:gd name="adj" fmla="val 5591"/>
            </a:avLst>
          </a:prstGeom>
        </p:spPr>
        <p:txBody>
          <a:bodyPr/>
          <a:lstStyle/>
          <a:p>
            <a:pPr lvl="0"/>
            <a:r>
              <a:rPr lang="en-US" noProof="0"/>
              <a:t>Click icon to add picture</a:t>
            </a:r>
            <a:endParaRPr lang="en-GB" noProof="0" dirty="0"/>
          </a:p>
        </p:txBody>
      </p:sp>
      <p:sp>
        <p:nvSpPr>
          <p:cNvPr id="103" name="Date Placeholder 3"/>
          <p:cNvSpPr>
            <a:spLocks noGrp="1"/>
          </p:cNvSpPr>
          <p:nvPr>
            <p:ph type="dt" sz="half" idx="2"/>
          </p:nvPr>
        </p:nvSpPr>
        <p:spPr>
          <a:xfrm>
            <a:off x="719136" y="4860000"/>
            <a:ext cx="1871664" cy="283500"/>
          </a:xfrm>
          <a:prstGeom prst="rect">
            <a:avLst/>
          </a:prstGeom>
        </p:spPr>
        <p:txBody>
          <a:bodyPr lIns="0" tIns="0" rIns="0" bIns="0" anchor="ctr"/>
          <a:lstStyle>
            <a:lvl1pPr>
              <a:defRPr sz="600">
                <a:solidFill>
                  <a:schemeClr val="accent1"/>
                </a:solidFill>
              </a:defRPr>
            </a:lvl1pPr>
          </a:lstStyle>
          <a:p>
            <a:fld id="{D9A64614-7B90-2844-BF62-27C15202A4B6}" type="datetime3">
              <a:rPr lang="en-GB" smtClean="0"/>
              <a:t>11 April, 2019</a:t>
            </a:fld>
            <a:endParaRPr lang="en-GB" dirty="0"/>
          </a:p>
        </p:txBody>
      </p:sp>
      <p:sp>
        <p:nvSpPr>
          <p:cNvPr id="105" name="Footer Placeholder 4"/>
          <p:cNvSpPr>
            <a:spLocks noGrp="1"/>
          </p:cNvSpPr>
          <p:nvPr>
            <p:ph type="ftr" sz="quarter" idx="3"/>
          </p:nvPr>
        </p:nvSpPr>
        <p:spPr>
          <a:xfrm>
            <a:off x="0" y="4860000"/>
            <a:ext cx="9144000" cy="283500"/>
          </a:xfrm>
          <a:prstGeom prst="rect">
            <a:avLst/>
          </a:prstGeom>
        </p:spPr>
        <p:txBody>
          <a:bodyPr lIns="0" tIns="0" rIns="0" bIns="0" anchor="ctr"/>
          <a:lstStyle>
            <a:lvl1pPr algn="ctr">
              <a:defRPr lang="en-GB"/>
            </a:lvl1pPr>
          </a:lstStyle>
          <a:p>
            <a:endParaRPr lang="en-GB" dirty="0"/>
          </a:p>
        </p:txBody>
      </p:sp>
      <p:sp>
        <p:nvSpPr>
          <p:cNvPr id="107" name="Slide Number Placeholder 5"/>
          <p:cNvSpPr>
            <a:spLocks noGrp="1"/>
          </p:cNvSpPr>
          <p:nvPr>
            <p:ph type="sldNum" sz="quarter" idx="4"/>
          </p:nvPr>
        </p:nvSpPr>
        <p:spPr>
          <a:xfrm>
            <a:off x="8279568" y="4860000"/>
            <a:ext cx="360002" cy="283500"/>
          </a:xfrm>
          <a:prstGeom prst="rect">
            <a:avLst/>
          </a:prstGeom>
        </p:spPr>
        <p:txBody>
          <a:bodyPr lIns="0" tIns="0" rIns="0" bIns="0" anchor="ctr"/>
          <a:lstStyle>
            <a:lvl1pPr algn="r">
              <a:defRPr sz="600">
                <a:solidFill>
                  <a:schemeClr val="accent1"/>
                </a:solidFill>
              </a:defRPr>
            </a:lvl1pPr>
          </a:lstStyle>
          <a:p>
            <a:fld id="{86CB4B4D-7CA3-9044-876B-883B54F8677D}" type="slidenum">
              <a:rPr lang="en-GB" smtClean="0"/>
              <a:t>‹#›</a:t>
            </a:fld>
            <a:endParaRPr lang="en-GB"/>
          </a:p>
        </p:txBody>
      </p:sp>
    </p:spTree>
    <p:extLst>
      <p:ext uri="{BB962C8B-B14F-4D97-AF65-F5344CB8AC3E}">
        <p14:creationId xmlns:p14="http://schemas.microsoft.com/office/powerpoint/2010/main" val="3447662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4_Text + image">
    <p:spTree>
      <p:nvGrpSpPr>
        <p:cNvPr id="1" name=""/>
        <p:cNvGrpSpPr/>
        <p:nvPr/>
      </p:nvGrpSpPr>
      <p:grpSpPr>
        <a:xfrm>
          <a:off x="0" y="0"/>
          <a:ext cx="0" cy="0"/>
          <a:chOff x="0" y="0"/>
          <a:chExt cx="0" cy="0"/>
        </a:xfrm>
      </p:grpSpPr>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a:p>
        </p:txBody>
      </p:sp>
      <p:sp>
        <p:nvSpPr>
          <p:cNvPr id="9"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4"/>
          </p:nvPr>
        </p:nvSpPr>
        <p:spPr>
          <a:xfrm>
            <a:off x="720726" y="1620440"/>
            <a:ext cx="2881087" cy="1350170"/>
          </a:xfrm>
          <a:prstGeom prst="roundRect">
            <a:avLst>
              <a:gd name="adj" fmla="val 5400"/>
            </a:avLst>
          </a:prstGeom>
        </p:spPr>
        <p:txBody>
          <a:bodyPr/>
          <a:lstStyle/>
          <a:p>
            <a:pPr lvl="0"/>
            <a:r>
              <a:rPr lang="en-US" noProof="0"/>
              <a:t>Click icon to add picture</a:t>
            </a:r>
            <a:endParaRPr lang="en-GB" noProof="0" dirty="0"/>
          </a:p>
        </p:txBody>
      </p:sp>
      <p:sp>
        <p:nvSpPr>
          <p:cNvPr id="100"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5"/>
          </p:nvPr>
        </p:nvSpPr>
        <p:spPr>
          <a:xfrm>
            <a:off x="3956773" y="1620442"/>
            <a:ext cx="2521812" cy="1356362"/>
          </a:xfrm>
          <a:prstGeom prst="roundRect">
            <a:avLst>
              <a:gd name="adj" fmla="val 4197"/>
            </a:avLst>
          </a:prstGeom>
        </p:spPr>
        <p:txBody>
          <a:bodyPr/>
          <a:lstStyle/>
          <a:p>
            <a:pPr lvl="0"/>
            <a:r>
              <a:rPr lang="en-US" noProof="0"/>
              <a:t>Click icon to add picture</a:t>
            </a:r>
            <a:endParaRPr lang="en-GB" noProof="0" dirty="0"/>
          </a:p>
        </p:txBody>
      </p:sp>
      <p:sp>
        <p:nvSpPr>
          <p:cNvPr id="101"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6"/>
          </p:nvPr>
        </p:nvSpPr>
        <p:spPr>
          <a:xfrm>
            <a:off x="2878136" y="3239692"/>
            <a:ext cx="3600588" cy="1350308"/>
          </a:xfrm>
          <a:prstGeom prst="roundRect">
            <a:avLst>
              <a:gd name="adj" fmla="val 4986"/>
            </a:avLst>
          </a:prstGeom>
        </p:spPr>
        <p:txBody>
          <a:bodyPr/>
          <a:lstStyle/>
          <a:p>
            <a:pPr lvl="0"/>
            <a:r>
              <a:rPr lang="en-US" noProof="0"/>
              <a:t>Click icon to add picture</a:t>
            </a:r>
            <a:endParaRPr lang="en-GB" noProof="0" dirty="0"/>
          </a:p>
        </p:txBody>
      </p:sp>
      <p:sp>
        <p:nvSpPr>
          <p:cNvPr id="102"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7"/>
          </p:nvPr>
        </p:nvSpPr>
        <p:spPr>
          <a:xfrm>
            <a:off x="720725" y="3239691"/>
            <a:ext cx="1797048" cy="1350309"/>
          </a:xfrm>
          <a:prstGeom prst="roundRect">
            <a:avLst>
              <a:gd name="adj" fmla="val 6218"/>
            </a:avLst>
          </a:prstGeom>
        </p:spPr>
        <p:txBody>
          <a:bodyPr/>
          <a:lstStyle/>
          <a:p>
            <a:pPr lvl="0"/>
            <a:r>
              <a:rPr lang="en-US" noProof="0"/>
              <a:t>Click icon to add picture</a:t>
            </a:r>
            <a:endParaRPr lang="en-GB" noProof="0" dirty="0"/>
          </a:p>
        </p:txBody>
      </p:sp>
      <p:sp>
        <p:nvSpPr>
          <p:cNvPr id="104"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8"/>
          </p:nvPr>
        </p:nvSpPr>
        <p:spPr>
          <a:xfrm>
            <a:off x="6838948" y="1620442"/>
            <a:ext cx="1800620" cy="2969558"/>
          </a:xfrm>
          <a:prstGeom prst="roundRect">
            <a:avLst>
              <a:gd name="adj" fmla="val 3743"/>
            </a:avLst>
          </a:prstGeom>
        </p:spPr>
        <p:txBody>
          <a:bodyPr/>
          <a:lstStyle/>
          <a:p>
            <a:pPr lvl="0"/>
            <a:r>
              <a:rPr lang="en-US" noProof="0"/>
              <a:t>Click icon to add picture</a:t>
            </a:r>
            <a:endParaRPr lang="en-GB" noProof="0" dirty="0"/>
          </a:p>
        </p:txBody>
      </p:sp>
      <p:sp>
        <p:nvSpPr>
          <p:cNvPr id="103" name="Date Placeholder 3"/>
          <p:cNvSpPr>
            <a:spLocks noGrp="1"/>
          </p:cNvSpPr>
          <p:nvPr>
            <p:ph type="dt" sz="half" idx="2"/>
          </p:nvPr>
        </p:nvSpPr>
        <p:spPr>
          <a:xfrm>
            <a:off x="719136" y="4860000"/>
            <a:ext cx="1871664" cy="283500"/>
          </a:xfrm>
          <a:prstGeom prst="rect">
            <a:avLst/>
          </a:prstGeom>
        </p:spPr>
        <p:txBody>
          <a:bodyPr lIns="0" tIns="0" rIns="0" bIns="0" anchor="ctr"/>
          <a:lstStyle>
            <a:lvl1pPr>
              <a:defRPr sz="600">
                <a:solidFill>
                  <a:schemeClr val="accent1"/>
                </a:solidFill>
              </a:defRPr>
            </a:lvl1pPr>
          </a:lstStyle>
          <a:p>
            <a:fld id="{CD9326FB-DCCB-FC47-93A9-9DEA7DB23AC9}" type="datetime3">
              <a:rPr lang="en-GB" smtClean="0"/>
              <a:t>11 April, 2019</a:t>
            </a:fld>
            <a:endParaRPr lang="en-GB" dirty="0"/>
          </a:p>
        </p:txBody>
      </p:sp>
      <p:sp>
        <p:nvSpPr>
          <p:cNvPr id="105" name="Footer Placeholder 4"/>
          <p:cNvSpPr>
            <a:spLocks noGrp="1"/>
          </p:cNvSpPr>
          <p:nvPr>
            <p:ph type="ftr" sz="quarter" idx="3"/>
          </p:nvPr>
        </p:nvSpPr>
        <p:spPr>
          <a:xfrm>
            <a:off x="0" y="4860000"/>
            <a:ext cx="9144000" cy="283500"/>
          </a:xfrm>
          <a:prstGeom prst="rect">
            <a:avLst/>
          </a:prstGeom>
        </p:spPr>
        <p:txBody>
          <a:bodyPr lIns="0" tIns="0" rIns="0" bIns="0" anchor="ctr"/>
          <a:lstStyle>
            <a:lvl1pPr algn="ctr">
              <a:defRPr lang="en-GB"/>
            </a:lvl1pPr>
          </a:lstStyle>
          <a:p>
            <a:endParaRPr lang="en-GB" dirty="0"/>
          </a:p>
        </p:txBody>
      </p:sp>
      <p:sp>
        <p:nvSpPr>
          <p:cNvPr id="107" name="Slide Number Placeholder 5"/>
          <p:cNvSpPr>
            <a:spLocks noGrp="1"/>
          </p:cNvSpPr>
          <p:nvPr>
            <p:ph type="sldNum" sz="quarter" idx="4"/>
          </p:nvPr>
        </p:nvSpPr>
        <p:spPr>
          <a:xfrm>
            <a:off x="8279568" y="4860000"/>
            <a:ext cx="360002" cy="283500"/>
          </a:xfrm>
          <a:prstGeom prst="rect">
            <a:avLst/>
          </a:prstGeom>
        </p:spPr>
        <p:txBody>
          <a:bodyPr lIns="0" tIns="0" rIns="0" bIns="0" anchor="ctr"/>
          <a:lstStyle>
            <a:lvl1pPr algn="r">
              <a:defRPr sz="600">
                <a:solidFill>
                  <a:schemeClr val="accent1"/>
                </a:solidFill>
              </a:defRPr>
            </a:lvl1pPr>
          </a:lstStyle>
          <a:p>
            <a:fld id="{86CB4B4D-7CA3-9044-876B-883B54F8677D}" type="slidenum">
              <a:rPr lang="en-GB" smtClean="0"/>
              <a:t>‹#›</a:t>
            </a:fld>
            <a:endParaRPr lang="en-GB"/>
          </a:p>
        </p:txBody>
      </p:sp>
    </p:spTree>
    <p:extLst>
      <p:ext uri="{BB962C8B-B14F-4D97-AF65-F5344CB8AC3E}">
        <p14:creationId xmlns:p14="http://schemas.microsoft.com/office/powerpoint/2010/main" val="26401644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6_Text + image">
    <p:spTree>
      <p:nvGrpSpPr>
        <p:cNvPr id="1" name=""/>
        <p:cNvGrpSpPr/>
        <p:nvPr/>
      </p:nvGrpSpPr>
      <p:grpSpPr>
        <a:xfrm>
          <a:off x="0" y="0"/>
          <a:ext cx="0" cy="0"/>
          <a:chOff x="0" y="0"/>
          <a:chExt cx="0" cy="0"/>
        </a:xfrm>
      </p:grpSpPr>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a:p>
        </p:txBody>
      </p:sp>
      <p:sp>
        <p:nvSpPr>
          <p:cNvPr id="9"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4"/>
          </p:nvPr>
        </p:nvSpPr>
        <p:spPr>
          <a:xfrm>
            <a:off x="718634" y="1073850"/>
            <a:ext cx="1800000" cy="1350000"/>
          </a:xfrm>
          <a:prstGeom prst="roundRect">
            <a:avLst>
              <a:gd name="adj" fmla="val 5400"/>
            </a:avLst>
          </a:prstGeom>
        </p:spPr>
        <p:txBody>
          <a:bodyPr>
            <a:normAutofit/>
          </a:bodyPr>
          <a:lstStyle>
            <a:lvl1pPr>
              <a:defRPr sz="900"/>
            </a:lvl1pPr>
          </a:lstStyle>
          <a:p>
            <a:pPr lvl="0"/>
            <a:r>
              <a:rPr lang="en-US" noProof="0"/>
              <a:t>Click icon to add picture</a:t>
            </a:r>
            <a:endParaRPr lang="en-GB" noProof="0" dirty="0"/>
          </a:p>
        </p:txBody>
      </p:sp>
      <p:sp>
        <p:nvSpPr>
          <p:cNvPr id="103"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5"/>
          </p:nvPr>
        </p:nvSpPr>
        <p:spPr>
          <a:xfrm>
            <a:off x="717773" y="2693850"/>
            <a:ext cx="1800000" cy="1350000"/>
          </a:xfrm>
          <a:prstGeom prst="roundRect">
            <a:avLst>
              <a:gd name="adj" fmla="val 5400"/>
            </a:avLst>
          </a:prstGeom>
        </p:spPr>
        <p:txBody>
          <a:bodyPr>
            <a:normAutofit/>
          </a:bodyPr>
          <a:lstStyle>
            <a:lvl1pPr>
              <a:defRPr sz="900"/>
            </a:lvl1pPr>
          </a:lstStyle>
          <a:p>
            <a:pPr lvl="0"/>
            <a:r>
              <a:rPr lang="en-US" noProof="0"/>
              <a:t>Click icon to add picture</a:t>
            </a:r>
            <a:endParaRPr lang="en-GB" noProof="0" dirty="0"/>
          </a:p>
        </p:txBody>
      </p:sp>
      <p:sp>
        <p:nvSpPr>
          <p:cNvPr id="105"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6"/>
          </p:nvPr>
        </p:nvSpPr>
        <p:spPr>
          <a:xfrm>
            <a:off x="2879724" y="1073850"/>
            <a:ext cx="1800000" cy="1350000"/>
          </a:xfrm>
          <a:prstGeom prst="roundRect">
            <a:avLst>
              <a:gd name="adj" fmla="val 5400"/>
            </a:avLst>
          </a:prstGeom>
        </p:spPr>
        <p:txBody>
          <a:bodyPr>
            <a:normAutofit/>
          </a:bodyPr>
          <a:lstStyle>
            <a:lvl1pPr>
              <a:defRPr sz="900"/>
            </a:lvl1pPr>
          </a:lstStyle>
          <a:p>
            <a:pPr lvl="0"/>
            <a:r>
              <a:rPr lang="en-US" noProof="0"/>
              <a:t>Click icon to add picture</a:t>
            </a:r>
            <a:endParaRPr lang="en-GB" noProof="0" dirty="0"/>
          </a:p>
        </p:txBody>
      </p:sp>
      <p:sp>
        <p:nvSpPr>
          <p:cNvPr id="106"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7"/>
          </p:nvPr>
        </p:nvSpPr>
        <p:spPr>
          <a:xfrm>
            <a:off x="2878135" y="2693850"/>
            <a:ext cx="1800000" cy="1350000"/>
          </a:xfrm>
          <a:prstGeom prst="roundRect">
            <a:avLst>
              <a:gd name="adj" fmla="val 5400"/>
            </a:avLst>
          </a:prstGeom>
        </p:spPr>
        <p:txBody>
          <a:bodyPr>
            <a:normAutofit/>
          </a:bodyPr>
          <a:lstStyle>
            <a:lvl1pPr>
              <a:defRPr sz="900"/>
            </a:lvl1pPr>
          </a:lstStyle>
          <a:p>
            <a:pPr lvl="0"/>
            <a:r>
              <a:rPr lang="en-US" noProof="0"/>
              <a:t>Click icon to add picture</a:t>
            </a:r>
            <a:endParaRPr lang="en-GB" noProof="0" dirty="0"/>
          </a:p>
        </p:txBody>
      </p:sp>
      <p:sp>
        <p:nvSpPr>
          <p:cNvPr id="110"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20"/>
          </p:nvPr>
        </p:nvSpPr>
        <p:spPr>
          <a:xfrm>
            <a:off x="5036738" y="1073850"/>
            <a:ext cx="1800000" cy="1350000"/>
          </a:xfrm>
          <a:prstGeom prst="roundRect">
            <a:avLst>
              <a:gd name="adj" fmla="val 5400"/>
            </a:avLst>
          </a:prstGeom>
        </p:spPr>
        <p:txBody>
          <a:bodyPr>
            <a:normAutofit/>
          </a:bodyPr>
          <a:lstStyle>
            <a:lvl1pPr>
              <a:defRPr sz="900"/>
            </a:lvl1pPr>
          </a:lstStyle>
          <a:p>
            <a:pPr lvl="0"/>
            <a:r>
              <a:rPr lang="en-US" noProof="0"/>
              <a:t>Click icon to add picture</a:t>
            </a:r>
            <a:endParaRPr lang="en-GB" noProof="0" dirty="0"/>
          </a:p>
        </p:txBody>
      </p:sp>
      <p:sp>
        <p:nvSpPr>
          <p:cNvPr id="111"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21"/>
          </p:nvPr>
        </p:nvSpPr>
        <p:spPr>
          <a:xfrm>
            <a:off x="5038723" y="2693850"/>
            <a:ext cx="1800000" cy="1350000"/>
          </a:xfrm>
          <a:prstGeom prst="roundRect">
            <a:avLst>
              <a:gd name="adj" fmla="val 5400"/>
            </a:avLst>
          </a:prstGeom>
        </p:spPr>
        <p:txBody>
          <a:bodyPr>
            <a:normAutofit/>
          </a:bodyPr>
          <a:lstStyle>
            <a:lvl1pPr>
              <a:defRPr sz="900"/>
            </a:lvl1pPr>
          </a:lstStyle>
          <a:p>
            <a:pPr lvl="0"/>
            <a:r>
              <a:rPr lang="en-US" noProof="0"/>
              <a:t>Click icon to add picture</a:t>
            </a:r>
            <a:endParaRPr lang="en-GB" noProof="0" dirty="0"/>
          </a:p>
        </p:txBody>
      </p:sp>
      <p:sp>
        <p:nvSpPr>
          <p:cNvPr id="102" name="Date Placeholder 3"/>
          <p:cNvSpPr>
            <a:spLocks noGrp="1"/>
          </p:cNvSpPr>
          <p:nvPr>
            <p:ph type="dt" sz="half" idx="2"/>
          </p:nvPr>
        </p:nvSpPr>
        <p:spPr>
          <a:xfrm>
            <a:off x="719136" y="4860000"/>
            <a:ext cx="1871664" cy="283500"/>
          </a:xfrm>
          <a:prstGeom prst="rect">
            <a:avLst/>
          </a:prstGeom>
        </p:spPr>
        <p:txBody>
          <a:bodyPr lIns="0" tIns="0" rIns="0" bIns="0" anchor="ctr"/>
          <a:lstStyle>
            <a:lvl1pPr>
              <a:defRPr sz="600">
                <a:solidFill>
                  <a:schemeClr val="accent1"/>
                </a:solidFill>
              </a:defRPr>
            </a:lvl1pPr>
          </a:lstStyle>
          <a:p>
            <a:fld id="{04E479E0-1E06-DE4C-83BA-C65FC6EB3C8D}" type="datetime3">
              <a:rPr lang="en-GB" smtClean="0"/>
              <a:t>11 April, 2019</a:t>
            </a:fld>
            <a:endParaRPr lang="en-GB" dirty="0"/>
          </a:p>
        </p:txBody>
      </p:sp>
      <p:sp>
        <p:nvSpPr>
          <p:cNvPr id="104" name="Footer Placeholder 4"/>
          <p:cNvSpPr>
            <a:spLocks noGrp="1"/>
          </p:cNvSpPr>
          <p:nvPr>
            <p:ph type="ftr" sz="quarter" idx="3"/>
          </p:nvPr>
        </p:nvSpPr>
        <p:spPr>
          <a:xfrm>
            <a:off x="0" y="4860000"/>
            <a:ext cx="9144000" cy="283500"/>
          </a:xfrm>
          <a:prstGeom prst="rect">
            <a:avLst/>
          </a:prstGeom>
        </p:spPr>
        <p:txBody>
          <a:bodyPr lIns="0" tIns="0" rIns="0" bIns="0" anchor="ctr"/>
          <a:lstStyle>
            <a:lvl1pPr algn="ctr">
              <a:defRPr lang="en-GB"/>
            </a:lvl1pPr>
          </a:lstStyle>
          <a:p>
            <a:endParaRPr lang="en-GB" dirty="0"/>
          </a:p>
        </p:txBody>
      </p:sp>
      <p:sp>
        <p:nvSpPr>
          <p:cNvPr id="100" name="Slide Number Placeholder 5"/>
          <p:cNvSpPr>
            <a:spLocks noGrp="1"/>
          </p:cNvSpPr>
          <p:nvPr>
            <p:ph type="sldNum" sz="quarter" idx="4"/>
          </p:nvPr>
        </p:nvSpPr>
        <p:spPr>
          <a:xfrm>
            <a:off x="8279568" y="4860000"/>
            <a:ext cx="360002" cy="283500"/>
          </a:xfrm>
          <a:prstGeom prst="rect">
            <a:avLst/>
          </a:prstGeom>
        </p:spPr>
        <p:txBody>
          <a:bodyPr lIns="0" tIns="0" rIns="0" bIns="0" anchor="ctr"/>
          <a:lstStyle>
            <a:lvl1pPr algn="r">
              <a:defRPr sz="600">
                <a:solidFill>
                  <a:schemeClr val="accent1"/>
                </a:solidFill>
              </a:defRPr>
            </a:lvl1pPr>
          </a:lstStyle>
          <a:p>
            <a:fld id="{86CB4B4D-7CA3-9044-876B-883B54F8677D}" type="slidenum">
              <a:rPr lang="en-GB" smtClean="0"/>
              <a:t>‹#›</a:t>
            </a:fld>
            <a:endParaRPr lang="en-GB"/>
          </a:p>
        </p:txBody>
      </p:sp>
    </p:spTree>
    <p:extLst>
      <p:ext uri="{BB962C8B-B14F-4D97-AF65-F5344CB8AC3E}">
        <p14:creationId xmlns:p14="http://schemas.microsoft.com/office/powerpoint/2010/main" val="129386347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5_Text + image">
    <p:spTree>
      <p:nvGrpSpPr>
        <p:cNvPr id="1" name=""/>
        <p:cNvGrpSpPr/>
        <p:nvPr/>
      </p:nvGrpSpPr>
      <p:grpSpPr>
        <a:xfrm>
          <a:off x="0" y="0"/>
          <a:ext cx="0" cy="0"/>
          <a:chOff x="0" y="0"/>
          <a:chExt cx="0" cy="0"/>
        </a:xfrm>
      </p:grpSpPr>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a:p>
        </p:txBody>
      </p:sp>
      <p:sp>
        <p:nvSpPr>
          <p:cNvPr id="9"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4"/>
          </p:nvPr>
        </p:nvSpPr>
        <p:spPr>
          <a:xfrm>
            <a:off x="720724" y="1088597"/>
            <a:ext cx="1080000" cy="809626"/>
          </a:xfrm>
          <a:prstGeom prst="roundRect">
            <a:avLst>
              <a:gd name="adj" fmla="val 5400"/>
            </a:avLst>
          </a:prstGeom>
        </p:spPr>
        <p:txBody>
          <a:bodyPr>
            <a:normAutofit/>
          </a:bodyPr>
          <a:lstStyle>
            <a:lvl1pPr>
              <a:defRPr sz="900"/>
            </a:lvl1pPr>
          </a:lstStyle>
          <a:p>
            <a:pPr lvl="0"/>
            <a:r>
              <a:rPr lang="en-US" noProof="0"/>
              <a:t>Click icon to add picture</a:t>
            </a:r>
            <a:endParaRPr lang="en-GB" noProof="0" dirty="0"/>
          </a:p>
        </p:txBody>
      </p:sp>
      <p:sp>
        <p:nvSpPr>
          <p:cNvPr id="103"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5"/>
          </p:nvPr>
        </p:nvSpPr>
        <p:spPr>
          <a:xfrm>
            <a:off x="718635" y="2168493"/>
            <a:ext cx="1080000" cy="809626"/>
          </a:xfrm>
          <a:prstGeom prst="roundRect">
            <a:avLst>
              <a:gd name="adj" fmla="val 5400"/>
            </a:avLst>
          </a:prstGeom>
        </p:spPr>
        <p:txBody>
          <a:bodyPr>
            <a:normAutofit/>
          </a:bodyPr>
          <a:lstStyle>
            <a:lvl1pPr>
              <a:defRPr sz="900"/>
            </a:lvl1pPr>
          </a:lstStyle>
          <a:p>
            <a:pPr lvl="0"/>
            <a:r>
              <a:rPr lang="en-US" noProof="0"/>
              <a:t>Click icon to add picture</a:t>
            </a:r>
            <a:endParaRPr lang="en-GB" noProof="0" dirty="0"/>
          </a:p>
        </p:txBody>
      </p:sp>
      <p:sp>
        <p:nvSpPr>
          <p:cNvPr id="105"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6"/>
          </p:nvPr>
        </p:nvSpPr>
        <p:spPr>
          <a:xfrm>
            <a:off x="2158498" y="1088598"/>
            <a:ext cx="1080000" cy="809626"/>
          </a:xfrm>
          <a:prstGeom prst="roundRect">
            <a:avLst>
              <a:gd name="adj" fmla="val 5400"/>
            </a:avLst>
          </a:prstGeom>
        </p:spPr>
        <p:txBody>
          <a:bodyPr>
            <a:normAutofit/>
          </a:bodyPr>
          <a:lstStyle>
            <a:lvl1pPr>
              <a:defRPr sz="900"/>
            </a:lvl1pPr>
          </a:lstStyle>
          <a:p>
            <a:pPr lvl="0"/>
            <a:r>
              <a:rPr lang="en-US" noProof="0"/>
              <a:t>Click icon to add picture</a:t>
            </a:r>
            <a:endParaRPr lang="en-GB" noProof="0" dirty="0"/>
          </a:p>
        </p:txBody>
      </p:sp>
      <p:sp>
        <p:nvSpPr>
          <p:cNvPr id="106"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7"/>
          </p:nvPr>
        </p:nvSpPr>
        <p:spPr>
          <a:xfrm>
            <a:off x="2146857" y="2168494"/>
            <a:ext cx="1080000" cy="809626"/>
          </a:xfrm>
          <a:prstGeom prst="roundRect">
            <a:avLst>
              <a:gd name="adj" fmla="val 5400"/>
            </a:avLst>
          </a:prstGeom>
        </p:spPr>
        <p:txBody>
          <a:bodyPr>
            <a:normAutofit/>
          </a:bodyPr>
          <a:lstStyle>
            <a:lvl1pPr>
              <a:defRPr sz="900"/>
            </a:lvl1pPr>
          </a:lstStyle>
          <a:p>
            <a:pPr lvl="0"/>
            <a:r>
              <a:rPr lang="en-US" noProof="0"/>
              <a:t>Click icon to add picture</a:t>
            </a:r>
            <a:endParaRPr lang="en-GB" noProof="0" dirty="0"/>
          </a:p>
        </p:txBody>
      </p:sp>
      <p:sp>
        <p:nvSpPr>
          <p:cNvPr id="107"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8"/>
          </p:nvPr>
        </p:nvSpPr>
        <p:spPr>
          <a:xfrm>
            <a:off x="718635" y="3248531"/>
            <a:ext cx="1080000" cy="809626"/>
          </a:xfrm>
          <a:prstGeom prst="roundRect">
            <a:avLst>
              <a:gd name="adj" fmla="val 5400"/>
            </a:avLst>
          </a:prstGeom>
        </p:spPr>
        <p:txBody>
          <a:bodyPr>
            <a:normAutofit/>
          </a:bodyPr>
          <a:lstStyle>
            <a:lvl1pPr>
              <a:defRPr sz="900"/>
            </a:lvl1pPr>
          </a:lstStyle>
          <a:p>
            <a:pPr lvl="0"/>
            <a:r>
              <a:rPr lang="en-US" noProof="0"/>
              <a:t>Click icon to add picture</a:t>
            </a:r>
            <a:endParaRPr lang="en-GB" noProof="0" dirty="0"/>
          </a:p>
        </p:txBody>
      </p:sp>
      <p:sp>
        <p:nvSpPr>
          <p:cNvPr id="108"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9"/>
          </p:nvPr>
        </p:nvSpPr>
        <p:spPr>
          <a:xfrm>
            <a:off x="2146857" y="3248391"/>
            <a:ext cx="1080000" cy="809626"/>
          </a:xfrm>
          <a:prstGeom prst="roundRect">
            <a:avLst>
              <a:gd name="adj" fmla="val 5400"/>
            </a:avLst>
          </a:prstGeom>
        </p:spPr>
        <p:txBody>
          <a:bodyPr>
            <a:normAutofit/>
          </a:bodyPr>
          <a:lstStyle>
            <a:lvl1pPr>
              <a:defRPr sz="900"/>
            </a:lvl1pPr>
          </a:lstStyle>
          <a:p>
            <a:pPr lvl="0"/>
            <a:r>
              <a:rPr lang="en-US" noProof="0"/>
              <a:t>Click icon to add picture</a:t>
            </a:r>
            <a:endParaRPr lang="en-GB" noProof="0" dirty="0"/>
          </a:p>
        </p:txBody>
      </p:sp>
      <p:sp>
        <p:nvSpPr>
          <p:cNvPr id="110"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20"/>
          </p:nvPr>
        </p:nvSpPr>
        <p:spPr>
          <a:xfrm>
            <a:off x="3600950" y="1088598"/>
            <a:ext cx="1080000" cy="809626"/>
          </a:xfrm>
          <a:prstGeom prst="roundRect">
            <a:avLst>
              <a:gd name="adj" fmla="val 5400"/>
            </a:avLst>
          </a:prstGeom>
        </p:spPr>
        <p:txBody>
          <a:bodyPr>
            <a:normAutofit/>
          </a:bodyPr>
          <a:lstStyle>
            <a:lvl1pPr>
              <a:defRPr sz="900"/>
            </a:lvl1pPr>
          </a:lstStyle>
          <a:p>
            <a:pPr lvl="0"/>
            <a:r>
              <a:rPr lang="en-US" noProof="0"/>
              <a:t>Click icon to add picture</a:t>
            </a:r>
            <a:endParaRPr lang="en-GB" noProof="0" dirty="0"/>
          </a:p>
        </p:txBody>
      </p:sp>
      <p:sp>
        <p:nvSpPr>
          <p:cNvPr id="111"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21"/>
          </p:nvPr>
        </p:nvSpPr>
        <p:spPr>
          <a:xfrm>
            <a:off x="3598861" y="2168494"/>
            <a:ext cx="1080000" cy="809626"/>
          </a:xfrm>
          <a:prstGeom prst="roundRect">
            <a:avLst>
              <a:gd name="adj" fmla="val 5400"/>
            </a:avLst>
          </a:prstGeom>
        </p:spPr>
        <p:txBody>
          <a:bodyPr>
            <a:normAutofit/>
          </a:bodyPr>
          <a:lstStyle>
            <a:lvl1pPr>
              <a:defRPr sz="900"/>
            </a:lvl1pPr>
          </a:lstStyle>
          <a:p>
            <a:pPr lvl="0"/>
            <a:r>
              <a:rPr lang="en-US" noProof="0"/>
              <a:t>Click icon to add picture</a:t>
            </a:r>
            <a:endParaRPr lang="en-GB" noProof="0" dirty="0"/>
          </a:p>
        </p:txBody>
      </p:sp>
      <p:sp>
        <p:nvSpPr>
          <p:cNvPr id="112"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22"/>
          </p:nvPr>
        </p:nvSpPr>
        <p:spPr>
          <a:xfrm>
            <a:off x="5038724" y="1088598"/>
            <a:ext cx="1080000" cy="809626"/>
          </a:xfrm>
          <a:prstGeom prst="roundRect">
            <a:avLst>
              <a:gd name="adj" fmla="val 5400"/>
            </a:avLst>
          </a:prstGeom>
        </p:spPr>
        <p:txBody>
          <a:bodyPr>
            <a:normAutofit/>
          </a:bodyPr>
          <a:lstStyle>
            <a:lvl1pPr>
              <a:defRPr sz="900"/>
            </a:lvl1pPr>
          </a:lstStyle>
          <a:p>
            <a:pPr lvl="0"/>
            <a:r>
              <a:rPr lang="en-US" noProof="0"/>
              <a:t>Click icon to add picture</a:t>
            </a:r>
            <a:endParaRPr lang="en-GB" noProof="0" dirty="0"/>
          </a:p>
        </p:txBody>
      </p:sp>
      <p:sp>
        <p:nvSpPr>
          <p:cNvPr id="113"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23"/>
          </p:nvPr>
        </p:nvSpPr>
        <p:spPr>
          <a:xfrm>
            <a:off x="5027083" y="2168495"/>
            <a:ext cx="1080000" cy="809626"/>
          </a:xfrm>
          <a:prstGeom prst="roundRect">
            <a:avLst>
              <a:gd name="adj" fmla="val 5400"/>
            </a:avLst>
          </a:prstGeom>
        </p:spPr>
        <p:txBody>
          <a:bodyPr>
            <a:normAutofit/>
          </a:bodyPr>
          <a:lstStyle>
            <a:lvl1pPr>
              <a:defRPr sz="900"/>
            </a:lvl1pPr>
          </a:lstStyle>
          <a:p>
            <a:pPr lvl="0"/>
            <a:r>
              <a:rPr lang="en-US" noProof="0"/>
              <a:t>Click icon to add picture</a:t>
            </a:r>
            <a:endParaRPr lang="en-GB" noProof="0" dirty="0"/>
          </a:p>
        </p:txBody>
      </p:sp>
      <p:sp>
        <p:nvSpPr>
          <p:cNvPr id="114"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24"/>
          </p:nvPr>
        </p:nvSpPr>
        <p:spPr>
          <a:xfrm>
            <a:off x="3598861" y="3248532"/>
            <a:ext cx="1080000" cy="809626"/>
          </a:xfrm>
          <a:prstGeom prst="roundRect">
            <a:avLst>
              <a:gd name="adj" fmla="val 5400"/>
            </a:avLst>
          </a:prstGeom>
        </p:spPr>
        <p:txBody>
          <a:bodyPr>
            <a:normAutofit/>
          </a:bodyPr>
          <a:lstStyle>
            <a:lvl1pPr>
              <a:defRPr sz="900"/>
            </a:lvl1pPr>
          </a:lstStyle>
          <a:p>
            <a:pPr lvl="0"/>
            <a:r>
              <a:rPr lang="en-US" noProof="0"/>
              <a:t>Click icon to add picture</a:t>
            </a:r>
            <a:endParaRPr lang="en-GB" noProof="0" dirty="0"/>
          </a:p>
        </p:txBody>
      </p:sp>
      <p:sp>
        <p:nvSpPr>
          <p:cNvPr id="115"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25"/>
          </p:nvPr>
        </p:nvSpPr>
        <p:spPr>
          <a:xfrm>
            <a:off x="5027083" y="3248392"/>
            <a:ext cx="1080000" cy="809626"/>
          </a:xfrm>
          <a:prstGeom prst="roundRect">
            <a:avLst>
              <a:gd name="adj" fmla="val 5400"/>
            </a:avLst>
          </a:prstGeom>
        </p:spPr>
        <p:txBody>
          <a:bodyPr>
            <a:normAutofit/>
          </a:bodyPr>
          <a:lstStyle>
            <a:lvl1pPr>
              <a:defRPr sz="900"/>
            </a:lvl1pPr>
          </a:lstStyle>
          <a:p>
            <a:pPr lvl="0"/>
            <a:r>
              <a:rPr lang="en-US" noProof="0"/>
              <a:t>Click icon to add picture</a:t>
            </a:r>
            <a:endParaRPr lang="en-GB" noProof="0" dirty="0"/>
          </a:p>
        </p:txBody>
      </p:sp>
      <p:sp>
        <p:nvSpPr>
          <p:cNvPr id="116"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26"/>
          </p:nvPr>
        </p:nvSpPr>
        <p:spPr>
          <a:xfrm>
            <a:off x="6482262" y="1088596"/>
            <a:ext cx="1080000" cy="809626"/>
          </a:xfrm>
          <a:prstGeom prst="roundRect">
            <a:avLst>
              <a:gd name="adj" fmla="val 5400"/>
            </a:avLst>
          </a:prstGeom>
        </p:spPr>
        <p:txBody>
          <a:bodyPr>
            <a:normAutofit/>
          </a:bodyPr>
          <a:lstStyle>
            <a:lvl1pPr>
              <a:defRPr sz="900"/>
            </a:lvl1pPr>
          </a:lstStyle>
          <a:p>
            <a:pPr lvl="0"/>
            <a:r>
              <a:rPr lang="en-US" noProof="0"/>
              <a:t>Click icon to add picture</a:t>
            </a:r>
            <a:endParaRPr lang="en-GB" noProof="0" dirty="0"/>
          </a:p>
        </p:txBody>
      </p:sp>
      <p:sp>
        <p:nvSpPr>
          <p:cNvPr id="117"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27"/>
          </p:nvPr>
        </p:nvSpPr>
        <p:spPr>
          <a:xfrm>
            <a:off x="6480173" y="2168493"/>
            <a:ext cx="1080000" cy="809626"/>
          </a:xfrm>
          <a:prstGeom prst="roundRect">
            <a:avLst>
              <a:gd name="adj" fmla="val 5400"/>
            </a:avLst>
          </a:prstGeom>
        </p:spPr>
        <p:txBody>
          <a:bodyPr>
            <a:normAutofit/>
          </a:bodyPr>
          <a:lstStyle>
            <a:lvl1pPr>
              <a:defRPr sz="900"/>
            </a:lvl1pPr>
          </a:lstStyle>
          <a:p>
            <a:pPr lvl="0"/>
            <a:r>
              <a:rPr lang="en-US" noProof="0"/>
              <a:t>Click icon to add picture</a:t>
            </a:r>
            <a:endParaRPr lang="en-GB" noProof="0" dirty="0"/>
          </a:p>
        </p:txBody>
      </p:sp>
      <p:sp>
        <p:nvSpPr>
          <p:cNvPr id="120"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30"/>
          </p:nvPr>
        </p:nvSpPr>
        <p:spPr>
          <a:xfrm>
            <a:off x="6480173" y="3248530"/>
            <a:ext cx="1080000" cy="809626"/>
          </a:xfrm>
          <a:prstGeom prst="roundRect">
            <a:avLst>
              <a:gd name="adj" fmla="val 5400"/>
            </a:avLst>
          </a:prstGeom>
        </p:spPr>
        <p:txBody>
          <a:bodyPr>
            <a:normAutofit/>
          </a:bodyPr>
          <a:lstStyle>
            <a:lvl1pPr>
              <a:defRPr sz="900"/>
            </a:lvl1pPr>
          </a:lstStyle>
          <a:p>
            <a:pPr lvl="0"/>
            <a:r>
              <a:rPr lang="en-US" noProof="0"/>
              <a:t>Click icon to add picture</a:t>
            </a:r>
            <a:endParaRPr lang="en-GB" noProof="0" dirty="0"/>
          </a:p>
        </p:txBody>
      </p:sp>
      <p:sp>
        <p:nvSpPr>
          <p:cNvPr id="122" name="Date Placeholder 3"/>
          <p:cNvSpPr>
            <a:spLocks noGrp="1"/>
          </p:cNvSpPr>
          <p:nvPr>
            <p:ph type="dt" sz="half" idx="2"/>
          </p:nvPr>
        </p:nvSpPr>
        <p:spPr>
          <a:xfrm>
            <a:off x="719136" y="4860000"/>
            <a:ext cx="1871664" cy="283500"/>
          </a:xfrm>
          <a:prstGeom prst="rect">
            <a:avLst/>
          </a:prstGeom>
        </p:spPr>
        <p:txBody>
          <a:bodyPr lIns="0" tIns="0" rIns="0" bIns="0" anchor="ctr"/>
          <a:lstStyle>
            <a:lvl1pPr>
              <a:defRPr sz="600">
                <a:solidFill>
                  <a:schemeClr val="accent1"/>
                </a:solidFill>
              </a:defRPr>
            </a:lvl1pPr>
          </a:lstStyle>
          <a:p>
            <a:fld id="{2B7358CC-5F0F-DE45-B162-F1F79492E334}" type="datetime3">
              <a:rPr lang="en-GB" smtClean="0"/>
              <a:t>11 April, 2019</a:t>
            </a:fld>
            <a:endParaRPr lang="en-GB" dirty="0"/>
          </a:p>
        </p:txBody>
      </p:sp>
      <p:sp>
        <p:nvSpPr>
          <p:cNvPr id="123" name="Footer Placeholder 4"/>
          <p:cNvSpPr>
            <a:spLocks noGrp="1"/>
          </p:cNvSpPr>
          <p:nvPr>
            <p:ph type="ftr" sz="quarter" idx="3"/>
          </p:nvPr>
        </p:nvSpPr>
        <p:spPr>
          <a:xfrm>
            <a:off x="0" y="4860000"/>
            <a:ext cx="9144000" cy="283500"/>
          </a:xfrm>
          <a:prstGeom prst="rect">
            <a:avLst/>
          </a:prstGeom>
        </p:spPr>
        <p:txBody>
          <a:bodyPr lIns="0" tIns="0" rIns="0" bIns="0" anchor="ctr"/>
          <a:lstStyle>
            <a:lvl1pPr algn="ctr">
              <a:defRPr lang="en-GB"/>
            </a:lvl1pPr>
          </a:lstStyle>
          <a:p>
            <a:endParaRPr lang="en-GB" dirty="0"/>
          </a:p>
        </p:txBody>
      </p:sp>
      <p:sp>
        <p:nvSpPr>
          <p:cNvPr id="100" name="Slide Number Placeholder 5"/>
          <p:cNvSpPr>
            <a:spLocks noGrp="1"/>
          </p:cNvSpPr>
          <p:nvPr>
            <p:ph type="sldNum" sz="quarter" idx="4"/>
          </p:nvPr>
        </p:nvSpPr>
        <p:spPr>
          <a:xfrm>
            <a:off x="8279568" y="4860000"/>
            <a:ext cx="360002" cy="283500"/>
          </a:xfrm>
          <a:prstGeom prst="rect">
            <a:avLst/>
          </a:prstGeom>
        </p:spPr>
        <p:txBody>
          <a:bodyPr lIns="0" tIns="0" rIns="0" bIns="0" anchor="ctr"/>
          <a:lstStyle>
            <a:lvl1pPr algn="r">
              <a:defRPr sz="600">
                <a:solidFill>
                  <a:schemeClr val="accent1"/>
                </a:solidFill>
              </a:defRPr>
            </a:lvl1pPr>
          </a:lstStyle>
          <a:p>
            <a:fld id="{86CB4B4D-7CA3-9044-876B-883B54F8677D}" type="slidenum">
              <a:rPr lang="en-GB" smtClean="0"/>
              <a:t>‹#›</a:t>
            </a:fld>
            <a:endParaRPr lang="en-GB"/>
          </a:p>
        </p:txBody>
      </p:sp>
    </p:spTree>
    <p:extLst>
      <p:ext uri="{BB962C8B-B14F-4D97-AF65-F5344CB8AC3E}">
        <p14:creationId xmlns:p14="http://schemas.microsoft.com/office/powerpoint/2010/main" val="338614645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9_Text + image">
    <p:spTree>
      <p:nvGrpSpPr>
        <p:cNvPr id="1" name=""/>
        <p:cNvGrpSpPr/>
        <p:nvPr/>
      </p:nvGrpSpPr>
      <p:grpSpPr>
        <a:xfrm>
          <a:off x="0" y="0"/>
          <a:ext cx="0" cy="0"/>
          <a:chOff x="0" y="0"/>
          <a:chExt cx="0" cy="0"/>
        </a:xfrm>
      </p:grpSpPr>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a:p>
        </p:txBody>
      </p:sp>
      <p:sp>
        <p:nvSpPr>
          <p:cNvPr id="9"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4"/>
          </p:nvPr>
        </p:nvSpPr>
        <p:spPr>
          <a:xfrm>
            <a:off x="720724" y="1060605"/>
            <a:ext cx="2517774" cy="809626"/>
          </a:xfrm>
          <a:prstGeom prst="roundRect">
            <a:avLst>
              <a:gd name="adj" fmla="val 5400"/>
            </a:avLst>
          </a:prstGeom>
        </p:spPr>
        <p:txBody>
          <a:bodyPr>
            <a:normAutofit/>
          </a:bodyPr>
          <a:lstStyle>
            <a:lvl1pPr>
              <a:defRPr sz="900"/>
            </a:lvl1pPr>
          </a:lstStyle>
          <a:p>
            <a:pPr lvl="0"/>
            <a:r>
              <a:rPr lang="en-US" noProof="0"/>
              <a:t>Click icon to add picture</a:t>
            </a:r>
            <a:endParaRPr lang="en-GB" noProof="0" dirty="0"/>
          </a:p>
        </p:txBody>
      </p:sp>
      <p:sp>
        <p:nvSpPr>
          <p:cNvPr id="103"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5"/>
          </p:nvPr>
        </p:nvSpPr>
        <p:spPr>
          <a:xfrm>
            <a:off x="718634" y="2140500"/>
            <a:ext cx="2520531" cy="1889525"/>
          </a:xfrm>
          <a:prstGeom prst="roundRect">
            <a:avLst>
              <a:gd name="adj" fmla="val 5400"/>
            </a:avLst>
          </a:prstGeom>
        </p:spPr>
        <p:txBody>
          <a:bodyPr>
            <a:normAutofit/>
          </a:bodyPr>
          <a:lstStyle>
            <a:lvl1pPr>
              <a:defRPr sz="900"/>
            </a:lvl1pPr>
          </a:lstStyle>
          <a:p>
            <a:pPr lvl="0"/>
            <a:r>
              <a:rPr lang="en-US" noProof="0"/>
              <a:t>Click icon to add picture</a:t>
            </a:r>
            <a:endParaRPr lang="en-GB" noProof="0" dirty="0"/>
          </a:p>
        </p:txBody>
      </p:sp>
      <p:sp>
        <p:nvSpPr>
          <p:cNvPr id="110"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20"/>
          </p:nvPr>
        </p:nvSpPr>
        <p:spPr>
          <a:xfrm>
            <a:off x="3600950" y="1060604"/>
            <a:ext cx="2520527" cy="1889522"/>
          </a:xfrm>
          <a:prstGeom prst="roundRect">
            <a:avLst>
              <a:gd name="adj" fmla="val 5400"/>
            </a:avLst>
          </a:prstGeom>
        </p:spPr>
        <p:txBody>
          <a:bodyPr>
            <a:normAutofit/>
          </a:bodyPr>
          <a:lstStyle>
            <a:lvl1pPr>
              <a:defRPr sz="900"/>
            </a:lvl1pPr>
          </a:lstStyle>
          <a:p>
            <a:pPr lvl="0"/>
            <a:r>
              <a:rPr lang="en-US" noProof="0"/>
              <a:t>Click icon to add picture</a:t>
            </a:r>
            <a:endParaRPr lang="en-GB" noProof="0" dirty="0"/>
          </a:p>
        </p:txBody>
      </p:sp>
      <p:sp>
        <p:nvSpPr>
          <p:cNvPr id="114"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24"/>
          </p:nvPr>
        </p:nvSpPr>
        <p:spPr>
          <a:xfrm>
            <a:off x="3598861" y="3220539"/>
            <a:ext cx="2519363" cy="809626"/>
          </a:xfrm>
          <a:prstGeom prst="roundRect">
            <a:avLst>
              <a:gd name="adj" fmla="val 5400"/>
            </a:avLst>
          </a:prstGeom>
        </p:spPr>
        <p:txBody>
          <a:bodyPr>
            <a:normAutofit/>
          </a:bodyPr>
          <a:lstStyle>
            <a:lvl1pPr>
              <a:defRPr sz="900"/>
            </a:lvl1pPr>
          </a:lstStyle>
          <a:p>
            <a:pPr lvl="0"/>
            <a:r>
              <a:rPr lang="en-US" noProof="0"/>
              <a:t>Click icon to add picture</a:t>
            </a:r>
            <a:endParaRPr lang="en-GB" noProof="0" dirty="0"/>
          </a:p>
        </p:txBody>
      </p:sp>
      <p:sp>
        <p:nvSpPr>
          <p:cNvPr id="116"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26"/>
          </p:nvPr>
        </p:nvSpPr>
        <p:spPr>
          <a:xfrm>
            <a:off x="6482262" y="1060604"/>
            <a:ext cx="2157306" cy="2969561"/>
          </a:xfrm>
          <a:prstGeom prst="roundRect">
            <a:avLst>
              <a:gd name="adj" fmla="val 5400"/>
            </a:avLst>
          </a:prstGeom>
        </p:spPr>
        <p:txBody>
          <a:bodyPr>
            <a:normAutofit/>
          </a:bodyPr>
          <a:lstStyle>
            <a:lvl1pPr>
              <a:defRPr sz="900"/>
            </a:lvl1pPr>
          </a:lstStyle>
          <a:p>
            <a:pPr lvl="0"/>
            <a:r>
              <a:rPr lang="en-US" noProof="0"/>
              <a:t>Click icon to add picture</a:t>
            </a:r>
            <a:endParaRPr lang="en-GB" noProof="0" dirty="0"/>
          </a:p>
        </p:txBody>
      </p:sp>
      <p:sp>
        <p:nvSpPr>
          <p:cNvPr id="122" name="Date Placeholder 3"/>
          <p:cNvSpPr>
            <a:spLocks noGrp="1"/>
          </p:cNvSpPr>
          <p:nvPr>
            <p:ph type="dt" sz="half" idx="2"/>
          </p:nvPr>
        </p:nvSpPr>
        <p:spPr>
          <a:xfrm>
            <a:off x="719136" y="4860000"/>
            <a:ext cx="1871664" cy="283500"/>
          </a:xfrm>
          <a:prstGeom prst="rect">
            <a:avLst/>
          </a:prstGeom>
        </p:spPr>
        <p:txBody>
          <a:bodyPr lIns="0" tIns="0" rIns="0" bIns="0" anchor="ctr"/>
          <a:lstStyle>
            <a:lvl1pPr>
              <a:defRPr sz="600">
                <a:solidFill>
                  <a:schemeClr val="accent1"/>
                </a:solidFill>
              </a:defRPr>
            </a:lvl1pPr>
          </a:lstStyle>
          <a:p>
            <a:fld id="{2B7358CC-5F0F-DE45-B162-F1F79492E334}" type="datetime3">
              <a:rPr lang="en-GB" smtClean="0"/>
              <a:t>11 April, 2019</a:t>
            </a:fld>
            <a:endParaRPr lang="en-GB" dirty="0"/>
          </a:p>
        </p:txBody>
      </p:sp>
      <p:sp>
        <p:nvSpPr>
          <p:cNvPr id="123" name="Footer Placeholder 4"/>
          <p:cNvSpPr>
            <a:spLocks noGrp="1"/>
          </p:cNvSpPr>
          <p:nvPr>
            <p:ph type="ftr" sz="quarter" idx="3"/>
          </p:nvPr>
        </p:nvSpPr>
        <p:spPr>
          <a:xfrm>
            <a:off x="0" y="4860000"/>
            <a:ext cx="9144000" cy="283500"/>
          </a:xfrm>
          <a:prstGeom prst="rect">
            <a:avLst/>
          </a:prstGeom>
        </p:spPr>
        <p:txBody>
          <a:bodyPr lIns="0" tIns="0" rIns="0" bIns="0" anchor="ctr"/>
          <a:lstStyle>
            <a:lvl1pPr algn="ctr">
              <a:defRPr lang="en-GB"/>
            </a:lvl1pPr>
          </a:lstStyle>
          <a:p>
            <a:endParaRPr lang="en-GB" dirty="0"/>
          </a:p>
        </p:txBody>
      </p:sp>
      <p:sp>
        <p:nvSpPr>
          <p:cNvPr id="100" name="Slide Number Placeholder 5"/>
          <p:cNvSpPr>
            <a:spLocks noGrp="1"/>
          </p:cNvSpPr>
          <p:nvPr>
            <p:ph type="sldNum" sz="quarter" idx="4"/>
          </p:nvPr>
        </p:nvSpPr>
        <p:spPr>
          <a:xfrm>
            <a:off x="8279568" y="4860000"/>
            <a:ext cx="360002" cy="283500"/>
          </a:xfrm>
          <a:prstGeom prst="rect">
            <a:avLst/>
          </a:prstGeom>
        </p:spPr>
        <p:txBody>
          <a:bodyPr lIns="0" tIns="0" rIns="0" bIns="0" anchor="ctr"/>
          <a:lstStyle>
            <a:lvl1pPr algn="r">
              <a:defRPr sz="600">
                <a:solidFill>
                  <a:schemeClr val="accent1"/>
                </a:solidFill>
              </a:defRPr>
            </a:lvl1pPr>
          </a:lstStyle>
          <a:p>
            <a:fld id="{86CB4B4D-7CA3-9044-876B-883B54F8677D}" type="slidenum">
              <a:rPr lang="en-GB" smtClean="0"/>
              <a:t>‹#›</a:t>
            </a:fld>
            <a:endParaRPr lang="en-GB"/>
          </a:p>
        </p:txBody>
      </p:sp>
    </p:spTree>
    <p:extLst>
      <p:ext uri="{BB962C8B-B14F-4D97-AF65-F5344CB8AC3E}">
        <p14:creationId xmlns:p14="http://schemas.microsoft.com/office/powerpoint/2010/main" val="142308313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1_Single column layout">
    <p:spTree>
      <p:nvGrpSpPr>
        <p:cNvPr id="1" name=""/>
        <p:cNvGrpSpPr/>
        <p:nvPr/>
      </p:nvGrpSpPr>
      <p:grpSpPr>
        <a:xfrm>
          <a:off x="0" y="0"/>
          <a:ext cx="0" cy="0"/>
          <a:chOff x="0" y="0"/>
          <a:chExt cx="0" cy="0"/>
        </a:xfrm>
      </p:grpSpPr>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dirty="0"/>
          </a:p>
        </p:txBody>
      </p:sp>
      <p:sp>
        <p:nvSpPr>
          <p:cNvPr id="16" name="Text Placeholder 6" descr="First level - paragraph text&#10;Second level - bullet 1&#10;Third level - bullet 2&#10;&#10;No more than 100 words per slide" title="Main text copy"/>
          <p:cNvSpPr>
            <a:spLocks noGrp="1"/>
          </p:cNvSpPr>
          <p:nvPr>
            <p:ph type="body" sz="quarter" idx="13"/>
          </p:nvPr>
        </p:nvSpPr>
        <p:spPr>
          <a:xfrm>
            <a:off x="2517774" y="1088596"/>
            <a:ext cx="5761796" cy="2429559"/>
          </a:xfrm>
        </p:spPr>
        <p:txBody>
          <a:bodyPr/>
          <a:lstStyle>
            <a:lvl1pPr marL="0" marR="0" indent="0" algn="l" defTabSz="685800" rtl="0" eaLnBrk="0" fontAlgn="base" latinLnBrk="0" hangingPunct="0">
              <a:lnSpc>
                <a:spcPct val="100000"/>
              </a:lnSpc>
              <a:spcBef>
                <a:spcPts val="0"/>
              </a:spcBef>
              <a:spcAft>
                <a:spcPts val="450"/>
              </a:spcAft>
              <a:buClrTx/>
              <a:buSzTx/>
              <a:buFontTx/>
              <a:buNone/>
              <a:tabLst/>
              <a:defRPr sz="1500">
                <a:solidFill>
                  <a:schemeClr val="tx1"/>
                </a:solidFill>
                <a:latin typeface="Franklin Gothic Book"/>
                <a:cs typeface="Franklin Gothic Book"/>
              </a:defRPr>
            </a:lvl1pPr>
            <a:lvl2pPr marL="134541" marR="0" indent="-134541" algn="l" defTabSz="685800" rtl="0" eaLnBrk="0" fontAlgn="base" latinLnBrk="0" hangingPunct="0">
              <a:lnSpc>
                <a:spcPct val="100000"/>
              </a:lnSpc>
              <a:spcBef>
                <a:spcPts val="0"/>
              </a:spcBef>
              <a:spcAft>
                <a:spcPts val="450"/>
              </a:spcAft>
              <a:buClrTx/>
              <a:buSzTx/>
              <a:buFont typeface="Arial" charset="0"/>
              <a:buChar char="•"/>
              <a:tabLst/>
              <a:defRPr>
                <a:solidFill>
                  <a:schemeClr val="tx1"/>
                </a:solidFill>
                <a:latin typeface="Franklin Gothic Book"/>
                <a:ea typeface="Franklin Gothic Book"/>
                <a:cs typeface="Franklin Gothic Book"/>
              </a:defRPr>
            </a:lvl2pPr>
            <a:lvl3pPr marL="270000" marR="0" indent="-135000" algn="l" defTabSz="685800" rtl="0" eaLnBrk="0" fontAlgn="base" latinLnBrk="0" hangingPunct="0">
              <a:lnSpc>
                <a:spcPct val="100000"/>
              </a:lnSpc>
              <a:spcBef>
                <a:spcPts val="0"/>
              </a:spcBef>
              <a:spcAft>
                <a:spcPts val="450"/>
              </a:spcAft>
              <a:buClrTx/>
              <a:buSzTx/>
              <a:buFont typeface="Arial"/>
              <a:buChar char="•"/>
              <a:tabLst/>
              <a:defRPr>
                <a:solidFill>
                  <a:schemeClr val="tx1"/>
                </a:solidFill>
                <a:latin typeface="Franklin Gothic Book"/>
                <a:ea typeface="Franklin Gothic Book"/>
                <a:cs typeface="Franklin Gothic Book"/>
              </a:defRPr>
            </a:lvl3pPr>
            <a:lvl4pPr marL="405000" marR="0" indent="-135000" algn="l" defTabSz="685800" rtl="0" eaLnBrk="0" fontAlgn="base" latinLnBrk="0" hangingPunct="0">
              <a:lnSpc>
                <a:spcPct val="100000"/>
              </a:lnSpc>
              <a:spcBef>
                <a:spcPts val="0"/>
              </a:spcBef>
              <a:spcAft>
                <a:spcPts val="450"/>
              </a:spcAft>
              <a:buClrTx/>
              <a:buSzTx/>
              <a:buFont typeface="Arial"/>
              <a:buChar char="•"/>
              <a:tabLst/>
              <a:defRPr>
                <a:latin typeface="Franklin Gothic Book"/>
                <a:ea typeface="Franklin Gothic Book"/>
                <a:cs typeface="Franklin Gothic Book"/>
              </a:defRPr>
            </a:lvl4pPr>
          </a:lstStyle>
          <a:p>
            <a:pPr marL="0" marR="0" lvl="0"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Click to edit Master text styles</a:t>
            </a:r>
          </a:p>
          <a:p>
            <a:pPr marL="0" marR="0" lvl="1"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Second level</a:t>
            </a:r>
          </a:p>
          <a:p>
            <a:pPr marL="0" marR="0" lvl="2"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Third level</a:t>
            </a:r>
          </a:p>
          <a:p>
            <a:pPr marL="0" marR="0" lvl="3"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Fourth level</a:t>
            </a:r>
          </a:p>
        </p:txBody>
      </p:sp>
      <p:sp>
        <p:nvSpPr>
          <p:cNvPr id="56" name="Date Placeholder 3"/>
          <p:cNvSpPr>
            <a:spLocks noGrp="1"/>
          </p:cNvSpPr>
          <p:nvPr>
            <p:ph type="dt" sz="half" idx="2"/>
          </p:nvPr>
        </p:nvSpPr>
        <p:spPr>
          <a:xfrm>
            <a:off x="719136" y="4860000"/>
            <a:ext cx="1871664" cy="283500"/>
          </a:xfrm>
          <a:prstGeom prst="rect">
            <a:avLst/>
          </a:prstGeom>
        </p:spPr>
        <p:txBody>
          <a:bodyPr lIns="0" tIns="0" rIns="0" bIns="0" anchor="ctr"/>
          <a:lstStyle>
            <a:lvl1pPr>
              <a:defRPr sz="600">
                <a:solidFill>
                  <a:schemeClr val="accent1"/>
                </a:solidFill>
              </a:defRPr>
            </a:lvl1pPr>
          </a:lstStyle>
          <a:p>
            <a:fld id="{4AC23DB2-FB1A-4E43-8F6F-8E1E5CEC6EBA}" type="datetime3">
              <a:rPr lang="en-GB" smtClean="0"/>
              <a:t>11 April, 2019</a:t>
            </a:fld>
            <a:endParaRPr lang="en-GB" dirty="0"/>
          </a:p>
        </p:txBody>
      </p:sp>
      <p:sp>
        <p:nvSpPr>
          <p:cNvPr id="57" name="Footer Placeholder 4"/>
          <p:cNvSpPr>
            <a:spLocks noGrp="1"/>
          </p:cNvSpPr>
          <p:nvPr>
            <p:ph type="ftr" sz="quarter" idx="3"/>
          </p:nvPr>
        </p:nvSpPr>
        <p:spPr>
          <a:xfrm>
            <a:off x="0" y="4860000"/>
            <a:ext cx="9144000" cy="283500"/>
          </a:xfrm>
          <a:prstGeom prst="rect">
            <a:avLst/>
          </a:prstGeom>
        </p:spPr>
        <p:txBody>
          <a:bodyPr lIns="0" tIns="0" rIns="0" bIns="0" anchor="ctr"/>
          <a:lstStyle>
            <a:lvl1pPr algn="ctr">
              <a:defRPr lang="en-GB"/>
            </a:lvl1pPr>
          </a:lstStyle>
          <a:p>
            <a:endParaRPr lang="en-GB" dirty="0"/>
          </a:p>
        </p:txBody>
      </p:sp>
      <p:sp>
        <p:nvSpPr>
          <p:cNvPr id="59"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4"/>
          </p:nvPr>
        </p:nvSpPr>
        <p:spPr>
          <a:xfrm>
            <a:off x="719136" y="1088596"/>
            <a:ext cx="1439864" cy="2834558"/>
          </a:xfrm>
          <a:prstGeom prst="roundRect">
            <a:avLst>
              <a:gd name="adj" fmla="val 10455"/>
            </a:avLst>
          </a:prstGeom>
        </p:spPr>
        <p:txBody>
          <a:bodyPr>
            <a:normAutofit/>
          </a:bodyPr>
          <a:lstStyle>
            <a:lvl1pPr>
              <a:defRPr sz="900"/>
            </a:lvl1pPr>
          </a:lstStyle>
          <a:p>
            <a:pPr lvl="0"/>
            <a:r>
              <a:rPr lang="en-US" noProof="0"/>
              <a:t>Click icon to add picture</a:t>
            </a:r>
            <a:endParaRPr lang="en-GB" noProof="0" dirty="0"/>
          </a:p>
        </p:txBody>
      </p:sp>
      <p:sp>
        <p:nvSpPr>
          <p:cNvPr id="60" name="Text Placeholder 6" descr="First level - paragraph text&#10;Second level - bullet 1&#10;Third level - bullet 2&#10;&#10;No more than 100 words per slide" title="Main text copy"/>
          <p:cNvSpPr>
            <a:spLocks noGrp="1"/>
          </p:cNvSpPr>
          <p:nvPr>
            <p:ph type="body" sz="quarter" idx="15"/>
          </p:nvPr>
        </p:nvSpPr>
        <p:spPr>
          <a:xfrm>
            <a:off x="2517772" y="3518155"/>
            <a:ext cx="5761796" cy="398116"/>
          </a:xfrm>
        </p:spPr>
        <p:txBody>
          <a:bodyPr anchor="b">
            <a:normAutofit/>
          </a:bodyPr>
          <a:lstStyle>
            <a:lvl1pPr marL="0" marR="0" indent="0" algn="l" defTabSz="685800" rtl="0" eaLnBrk="0" fontAlgn="base" latinLnBrk="0" hangingPunct="0">
              <a:lnSpc>
                <a:spcPct val="100000"/>
              </a:lnSpc>
              <a:spcBef>
                <a:spcPts val="0"/>
              </a:spcBef>
              <a:spcAft>
                <a:spcPts val="900"/>
              </a:spcAft>
              <a:buClrTx/>
              <a:buSzTx/>
              <a:buFontTx/>
              <a:buNone/>
              <a:tabLst/>
              <a:defRPr sz="750">
                <a:solidFill>
                  <a:schemeClr val="tx1"/>
                </a:solidFill>
                <a:latin typeface="Franklin Gothic Book"/>
                <a:cs typeface="Franklin Gothic Book"/>
              </a:defRPr>
            </a:lvl1pPr>
            <a:lvl2pPr marL="134541" marR="0" indent="-134541" algn="l" defTabSz="685800" rtl="0" eaLnBrk="0" fontAlgn="base" latinLnBrk="0" hangingPunct="0">
              <a:lnSpc>
                <a:spcPct val="100000"/>
              </a:lnSpc>
              <a:spcBef>
                <a:spcPts val="0"/>
              </a:spcBef>
              <a:spcAft>
                <a:spcPts val="900"/>
              </a:spcAft>
              <a:buClrTx/>
              <a:buSzTx/>
              <a:buFont typeface="Arial" charset="0"/>
              <a:buChar char="•"/>
              <a:tabLst/>
              <a:defRPr>
                <a:solidFill>
                  <a:schemeClr val="tx1"/>
                </a:solidFill>
              </a:defRPr>
            </a:lvl2pPr>
            <a:lvl3pPr marL="270000" marR="0" indent="-135000" algn="l" defTabSz="685800" rtl="0" eaLnBrk="0" fontAlgn="base" latinLnBrk="0" hangingPunct="0">
              <a:lnSpc>
                <a:spcPct val="100000"/>
              </a:lnSpc>
              <a:spcBef>
                <a:spcPts val="0"/>
              </a:spcBef>
              <a:spcAft>
                <a:spcPts val="900"/>
              </a:spcAft>
              <a:buClrTx/>
              <a:buSzTx/>
              <a:buFont typeface="Arial"/>
              <a:buChar char="•"/>
              <a:tabLst/>
              <a:defRPr>
                <a:solidFill>
                  <a:schemeClr val="tx1"/>
                </a:solidFill>
              </a:defRPr>
            </a:lvl3pPr>
            <a:lvl4pPr marL="405000" marR="0" indent="-135000" algn="l" defTabSz="685800" rtl="0" eaLnBrk="0" fontAlgn="base" latinLnBrk="0" hangingPunct="0">
              <a:lnSpc>
                <a:spcPct val="100000"/>
              </a:lnSpc>
              <a:spcBef>
                <a:spcPts val="0"/>
              </a:spcBef>
              <a:spcAft>
                <a:spcPts val="900"/>
              </a:spcAft>
              <a:buClrTx/>
              <a:buSzTx/>
              <a:buFont typeface="Arial"/>
              <a:buChar char="•"/>
              <a:tabLst/>
              <a:defRPr/>
            </a:lvl4pPr>
          </a:lstStyle>
          <a:p>
            <a:pPr marL="0" marR="0" lvl="0"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Click to edit Master text styles</a:t>
            </a:r>
          </a:p>
        </p:txBody>
      </p:sp>
      <p:sp>
        <p:nvSpPr>
          <p:cNvPr id="61" name="Slide Number Placeholder 5"/>
          <p:cNvSpPr>
            <a:spLocks noGrp="1"/>
          </p:cNvSpPr>
          <p:nvPr>
            <p:ph type="sldNum" sz="quarter" idx="4"/>
          </p:nvPr>
        </p:nvSpPr>
        <p:spPr>
          <a:xfrm>
            <a:off x="8279568" y="4860000"/>
            <a:ext cx="360002" cy="283500"/>
          </a:xfrm>
          <a:prstGeom prst="rect">
            <a:avLst/>
          </a:prstGeom>
        </p:spPr>
        <p:txBody>
          <a:bodyPr lIns="0" tIns="0" rIns="0" bIns="0" anchor="ctr"/>
          <a:lstStyle>
            <a:lvl1pPr algn="r">
              <a:defRPr sz="600">
                <a:solidFill>
                  <a:schemeClr val="accent1"/>
                </a:solidFill>
              </a:defRPr>
            </a:lvl1pPr>
          </a:lstStyle>
          <a:p>
            <a:fld id="{86CB4B4D-7CA3-9044-876B-883B54F8677D}" type="slidenum">
              <a:rPr lang="en-GB" smtClean="0"/>
              <a:t>‹#›</a:t>
            </a:fld>
            <a:endParaRPr lang="en-GB"/>
          </a:p>
        </p:txBody>
      </p:sp>
    </p:spTree>
    <p:extLst>
      <p:ext uri="{BB962C8B-B14F-4D97-AF65-F5344CB8AC3E}">
        <p14:creationId xmlns:p14="http://schemas.microsoft.com/office/powerpoint/2010/main" val="300725990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2_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719134" y="1"/>
            <a:ext cx="6291266" cy="809624"/>
          </a:xfrm>
        </p:spPr>
        <p:txBody>
          <a:bodyPr/>
          <a:lstStyle/>
          <a:p>
            <a:r>
              <a:rPr lang="en-US"/>
              <a:t>Click to edit Master title style</a:t>
            </a:r>
            <a:endParaRPr lang="en-US" dirty="0"/>
          </a:p>
        </p:txBody>
      </p:sp>
      <p:sp>
        <p:nvSpPr>
          <p:cNvPr id="4" name="Text Placeholder 3"/>
          <p:cNvSpPr>
            <a:spLocks noGrp="1"/>
          </p:cNvSpPr>
          <p:nvPr>
            <p:ph type="body" sz="half" idx="2"/>
          </p:nvPr>
        </p:nvSpPr>
        <p:spPr>
          <a:xfrm>
            <a:off x="5038725" y="1620441"/>
            <a:ext cx="3600844" cy="2969559"/>
          </a:xfrm>
          <a:prstGeom prst="rect">
            <a:avLst/>
          </a:prstGeom>
        </p:spPr>
        <p:txBody>
          <a:bodyPr>
            <a:normAutofit/>
          </a:bodyPr>
          <a:lstStyle>
            <a:lvl1pPr marL="0" marR="0" indent="0" algn="l" defTabSz="685800" rtl="0" eaLnBrk="0" fontAlgn="base" latinLnBrk="0" hangingPunct="0">
              <a:lnSpc>
                <a:spcPct val="100000"/>
              </a:lnSpc>
              <a:spcBef>
                <a:spcPts val="0"/>
              </a:spcBef>
              <a:spcAft>
                <a:spcPts val="450"/>
              </a:spcAft>
              <a:buClrTx/>
              <a:buSzTx/>
              <a:buFontTx/>
              <a:buNone/>
              <a:tabLst/>
              <a:defRPr>
                <a:latin typeface="Franklin Gothic Book"/>
                <a:cs typeface="Franklin Gothic Book"/>
              </a:defRPr>
            </a:lvl1pPr>
            <a:lvl2pPr marL="134541" marR="0" indent="-134541" algn="l" defTabSz="685800" rtl="0" eaLnBrk="0" fontAlgn="base" latinLnBrk="0" hangingPunct="0">
              <a:lnSpc>
                <a:spcPct val="100000"/>
              </a:lnSpc>
              <a:spcBef>
                <a:spcPts val="0"/>
              </a:spcBef>
              <a:spcAft>
                <a:spcPts val="450"/>
              </a:spcAft>
              <a:buClrTx/>
              <a:buSzTx/>
              <a:buFont typeface="Arial" charset="0"/>
              <a:buChar char="•"/>
              <a:tabLst/>
              <a:defRPr>
                <a:latin typeface="Franklin Gothic Book"/>
                <a:ea typeface="Franklin Gothic Book"/>
                <a:cs typeface="Franklin Gothic Book"/>
              </a:defRPr>
            </a:lvl2pPr>
            <a:lvl3pPr marL="270000" marR="0" indent="-135000" algn="l" defTabSz="685800" rtl="0" eaLnBrk="0" fontAlgn="base" latinLnBrk="0" hangingPunct="0">
              <a:lnSpc>
                <a:spcPct val="100000"/>
              </a:lnSpc>
              <a:spcBef>
                <a:spcPts val="0"/>
              </a:spcBef>
              <a:spcAft>
                <a:spcPts val="450"/>
              </a:spcAft>
              <a:buClrTx/>
              <a:buSzTx/>
              <a:buFont typeface="Arial"/>
              <a:buChar char="•"/>
              <a:tabLst/>
              <a:defRPr>
                <a:latin typeface="Franklin Gothic Book"/>
                <a:ea typeface="Franklin Gothic Book"/>
                <a:cs typeface="Franklin Gothic Book"/>
              </a:defRPr>
            </a:lvl3pPr>
            <a:lvl4pPr marL="405000" marR="0" indent="-135000" algn="l" defTabSz="685800" rtl="0" eaLnBrk="0" fontAlgn="base" latinLnBrk="0" hangingPunct="0">
              <a:lnSpc>
                <a:spcPct val="100000"/>
              </a:lnSpc>
              <a:spcBef>
                <a:spcPts val="0"/>
              </a:spcBef>
              <a:spcAft>
                <a:spcPts val="450"/>
              </a:spcAft>
              <a:buClrTx/>
              <a:buSzTx/>
              <a:buFont typeface="Arial"/>
              <a:buChar char="•"/>
              <a:tabLst/>
              <a:defRPr>
                <a:latin typeface="Franklin Gothic Book"/>
                <a:ea typeface="Franklin Gothic Book"/>
                <a:cs typeface="Franklin Gothic Book"/>
              </a:defRPr>
            </a:lvl4pPr>
          </a:lstStyle>
          <a:p>
            <a:pPr marL="0" marR="0" lvl="0"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Click to edit Master text styles</a:t>
            </a:r>
          </a:p>
          <a:p>
            <a:pPr marL="0" marR="0" lvl="1"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Second level</a:t>
            </a:r>
          </a:p>
          <a:p>
            <a:pPr marL="0" marR="0" lvl="2"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Third level</a:t>
            </a:r>
          </a:p>
          <a:p>
            <a:pPr marL="0" marR="0" lvl="3"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Fourth level</a:t>
            </a:r>
          </a:p>
        </p:txBody>
      </p:sp>
      <p:sp>
        <p:nvSpPr>
          <p:cNvPr id="54" name="Date Placeholder 3"/>
          <p:cNvSpPr>
            <a:spLocks noGrp="1"/>
          </p:cNvSpPr>
          <p:nvPr>
            <p:ph type="dt" sz="half" idx="10"/>
          </p:nvPr>
        </p:nvSpPr>
        <p:spPr>
          <a:xfrm>
            <a:off x="719136" y="4860000"/>
            <a:ext cx="1871664" cy="283500"/>
          </a:xfrm>
          <a:prstGeom prst="rect">
            <a:avLst/>
          </a:prstGeom>
        </p:spPr>
        <p:txBody>
          <a:bodyPr lIns="0" tIns="0" rIns="0" bIns="0" anchor="ctr"/>
          <a:lstStyle>
            <a:lvl1pPr>
              <a:defRPr sz="600">
                <a:solidFill>
                  <a:schemeClr val="accent1"/>
                </a:solidFill>
              </a:defRPr>
            </a:lvl1pPr>
          </a:lstStyle>
          <a:p>
            <a:fld id="{64815ECD-0D2A-4942-A2BB-9C0FFC9E6DD9}" type="datetime3">
              <a:rPr lang="en-GB" smtClean="0"/>
              <a:t>11 April, 2019</a:t>
            </a:fld>
            <a:endParaRPr lang="en-GB" dirty="0"/>
          </a:p>
        </p:txBody>
      </p:sp>
      <p:sp>
        <p:nvSpPr>
          <p:cNvPr id="55" name="Footer Placeholder 4"/>
          <p:cNvSpPr>
            <a:spLocks noGrp="1"/>
          </p:cNvSpPr>
          <p:nvPr>
            <p:ph type="ftr" sz="quarter" idx="3"/>
          </p:nvPr>
        </p:nvSpPr>
        <p:spPr>
          <a:xfrm>
            <a:off x="0" y="4860000"/>
            <a:ext cx="9144000" cy="283500"/>
          </a:xfrm>
          <a:prstGeom prst="rect">
            <a:avLst/>
          </a:prstGeom>
        </p:spPr>
        <p:txBody>
          <a:bodyPr lIns="0" tIns="0" rIns="0" bIns="0" anchor="ctr"/>
          <a:lstStyle>
            <a:lvl1pPr algn="ctr">
              <a:defRPr lang="en-GB"/>
            </a:lvl1pPr>
          </a:lstStyle>
          <a:p>
            <a:endParaRPr lang="en-GB" dirty="0"/>
          </a:p>
        </p:txBody>
      </p:sp>
      <p:sp>
        <p:nvSpPr>
          <p:cNvPr id="58"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7"/>
          </p:nvPr>
        </p:nvSpPr>
        <p:spPr>
          <a:xfrm>
            <a:off x="719137" y="1620441"/>
            <a:ext cx="3959225" cy="2430206"/>
          </a:xfrm>
          <a:prstGeom prst="roundRect">
            <a:avLst>
              <a:gd name="adj" fmla="val 3484"/>
            </a:avLst>
          </a:prstGeom>
        </p:spPr>
        <p:txBody>
          <a:bodyPr/>
          <a:lstStyle/>
          <a:p>
            <a:pPr lvl="0"/>
            <a:r>
              <a:rPr lang="en-US" noProof="0"/>
              <a:t>Click icon to add picture</a:t>
            </a:r>
            <a:endParaRPr lang="en-GB" noProof="0" dirty="0"/>
          </a:p>
        </p:txBody>
      </p:sp>
      <p:sp>
        <p:nvSpPr>
          <p:cNvPr id="62" name="Text Placeholder 6"/>
          <p:cNvSpPr>
            <a:spLocks noGrp="1"/>
          </p:cNvSpPr>
          <p:nvPr>
            <p:ph type="body" sz="quarter" idx="13"/>
          </p:nvPr>
        </p:nvSpPr>
        <p:spPr>
          <a:xfrm>
            <a:off x="719136" y="4320001"/>
            <a:ext cx="3959224" cy="270272"/>
          </a:xfrm>
          <a:prstGeom prst="rect">
            <a:avLst/>
          </a:prstGeom>
        </p:spPr>
        <p:txBody>
          <a:bodyPr>
            <a:normAutofit/>
          </a:bodyPr>
          <a:lstStyle>
            <a:lvl1pPr marL="0" marR="0" indent="0" algn="l" defTabSz="685800" rtl="0" eaLnBrk="0" fontAlgn="base" latinLnBrk="0" hangingPunct="0">
              <a:lnSpc>
                <a:spcPct val="100000"/>
              </a:lnSpc>
              <a:spcBef>
                <a:spcPts val="0"/>
              </a:spcBef>
              <a:spcAft>
                <a:spcPts val="900"/>
              </a:spcAft>
              <a:buClrTx/>
              <a:buSzTx/>
              <a:buFontTx/>
              <a:buNone/>
              <a:tabLst/>
              <a:defRPr sz="1500">
                <a:solidFill>
                  <a:schemeClr val="tx1"/>
                </a:solidFill>
                <a:latin typeface="Franklin Gothic Book"/>
                <a:cs typeface="Franklin Gothic Book"/>
              </a:defRPr>
            </a:lvl1pPr>
            <a:lvl2pPr marL="134541" marR="0" indent="-134541" algn="l" defTabSz="685800" rtl="0" eaLnBrk="0" fontAlgn="base" latinLnBrk="0" hangingPunct="0">
              <a:lnSpc>
                <a:spcPct val="100000"/>
              </a:lnSpc>
              <a:spcBef>
                <a:spcPts val="0"/>
              </a:spcBef>
              <a:spcAft>
                <a:spcPts val="900"/>
              </a:spcAft>
              <a:buClrTx/>
              <a:buSzTx/>
              <a:buFont typeface="Arial" charset="0"/>
              <a:buChar char="•"/>
              <a:tabLst/>
              <a:defRPr>
                <a:solidFill>
                  <a:schemeClr val="tx1"/>
                </a:solidFill>
              </a:defRPr>
            </a:lvl2pPr>
            <a:lvl3pPr marL="270000" marR="0" indent="-135000" algn="l" defTabSz="685800" rtl="0" eaLnBrk="0" fontAlgn="base" latinLnBrk="0" hangingPunct="0">
              <a:lnSpc>
                <a:spcPct val="100000"/>
              </a:lnSpc>
              <a:spcBef>
                <a:spcPts val="0"/>
              </a:spcBef>
              <a:spcAft>
                <a:spcPts val="900"/>
              </a:spcAft>
              <a:buClrTx/>
              <a:buSzTx/>
              <a:buFont typeface="Arial"/>
              <a:buChar char="•"/>
              <a:tabLst/>
              <a:defRPr>
                <a:solidFill>
                  <a:schemeClr val="tx1"/>
                </a:solidFill>
              </a:defRPr>
            </a:lvl3pPr>
            <a:lvl4pPr marL="405000" marR="0" indent="-135000" algn="l" defTabSz="685800" rtl="0" eaLnBrk="0" fontAlgn="base" latinLnBrk="0" hangingPunct="0">
              <a:lnSpc>
                <a:spcPct val="100000"/>
              </a:lnSpc>
              <a:spcBef>
                <a:spcPts val="0"/>
              </a:spcBef>
              <a:spcAft>
                <a:spcPts val="900"/>
              </a:spcAft>
              <a:buClrTx/>
              <a:buSzTx/>
              <a:buFont typeface="Arial"/>
              <a:buChar char="•"/>
              <a:tabLst/>
              <a:defRPr/>
            </a:lvl4pPr>
          </a:lstStyle>
          <a:p>
            <a:pPr marL="0" marR="0" lvl="0"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Click to edit Master text styles</a:t>
            </a:r>
          </a:p>
        </p:txBody>
      </p:sp>
      <p:sp>
        <p:nvSpPr>
          <p:cNvPr id="57" name="Slide Number Placeholder 5"/>
          <p:cNvSpPr>
            <a:spLocks noGrp="1"/>
          </p:cNvSpPr>
          <p:nvPr>
            <p:ph type="sldNum" sz="quarter" idx="4"/>
          </p:nvPr>
        </p:nvSpPr>
        <p:spPr>
          <a:xfrm>
            <a:off x="8279568" y="4860000"/>
            <a:ext cx="360002" cy="283500"/>
          </a:xfrm>
          <a:prstGeom prst="rect">
            <a:avLst/>
          </a:prstGeom>
        </p:spPr>
        <p:txBody>
          <a:bodyPr lIns="0" tIns="0" rIns="0" bIns="0" anchor="ctr"/>
          <a:lstStyle>
            <a:lvl1pPr algn="r">
              <a:defRPr sz="600">
                <a:solidFill>
                  <a:schemeClr val="accent1"/>
                </a:solidFill>
              </a:defRPr>
            </a:lvl1pPr>
          </a:lstStyle>
          <a:p>
            <a:fld id="{86CB4B4D-7CA3-9044-876B-883B54F8677D}" type="slidenum">
              <a:rPr lang="en-GB" smtClean="0"/>
              <a:t>‹#›</a:t>
            </a:fld>
            <a:endParaRPr lang="en-GB"/>
          </a:p>
        </p:txBody>
      </p:sp>
    </p:spTree>
    <p:extLst>
      <p:ext uri="{BB962C8B-B14F-4D97-AF65-F5344CB8AC3E}">
        <p14:creationId xmlns:p14="http://schemas.microsoft.com/office/powerpoint/2010/main" val="68160640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3_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719134" y="1"/>
            <a:ext cx="6291266" cy="809624"/>
          </a:xfrm>
        </p:spPr>
        <p:txBody>
          <a:bodyPr/>
          <a:lstStyle/>
          <a:p>
            <a:r>
              <a:rPr lang="en-US"/>
              <a:t>Click to edit Master title style</a:t>
            </a:r>
            <a:endParaRPr lang="en-US" dirty="0"/>
          </a:p>
        </p:txBody>
      </p:sp>
      <p:sp>
        <p:nvSpPr>
          <p:cNvPr id="4" name="Text Placeholder 3"/>
          <p:cNvSpPr>
            <a:spLocks noGrp="1"/>
          </p:cNvSpPr>
          <p:nvPr>
            <p:ph type="body" sz="half" idx="2"/>
          </p:nvPr>
        </p:nvSpPr>
        <p:spPr>
          <a:xfrm>
            <a:off x="5038725" y="1620442"/>
            <a:ext cx="3600844" cy="2969831"/>
          </a:xfrm>
          <a:prstGeom prst="rect">
            <a:avLst/>
          </a:prstGeom>
        </p:spPr>
        <p:txBody>
          <a:bodyPr>
            <a:normAutofit/>
          </a:bodyPr>
          <a:lstStyle>
            <a:lvl1pPr marL="0" marR="0" indent="0" algn="l" defTabSz="685800" rtl="0" eaLnBrk="0" fontAlgn="base" latinLnBrk="0" hangingPunct="0">
              <a:lnSpc>
                <a:spcPct val="100000"/>
              </a:lnSpc>
              <a:spcBef>
                <a:spcPts val="0"/>
              </a:spcBef>
              <a:spcAft>
                <a:spcPts val="900"/>
              </a:spcAft>
              <a:buClrTx/>
              <a:buSzTx/>
              <a:buFontTx/>
              <a:buNone/>
              <a:tabLst/>
              <a:defRPr>
                <a:latin typeface="Franklin Gothic Book"/>
                <a:cs typeface="Franklin Gothic Book"/>
              </a:defRPr>
            </a:lvl1pPr>
            <a:lvl2pPr marL="134541" marR="0" indent="-134541" algn="l" defTabSz="685800" rtl="0" eaLnBrk="0" fontAlgn="base" latinLnBrk="0" hangingPunct="0">
              <a:lnSpc>
                <a:spcPct val="100000"/>
              </a:lnSpc>
              <a:spcBef>
                <a:spcPts val="0"/>
              </a:spcBef>
              <a:spcAft>
                <a:spcPts val="900"/>
              </a:spcAft>
              <a:buClrTx/>
              <a:buSzTx/>
              <a:buFont typeface="Arial" charset="0"/>
              <a:buChar char="•"/>
              <a:tabLst/>
              <a:defRPr>
                <a:latin typeface="Franklin Gothic Book"/>
                <a:ea typeface="Franklin Gothic Book"/>
                <a:cs typeface="Franklin Gothic Book"/>
              </a:defRPr>
            </a:lvl2pPr>
            <a:lvl3pPr marL="270000" marR="0" indent="-135000" algn="l" defTabSz="685800" rtl="0" eaLnBrk="0" fontAlgn="base" latinLnBrk="0" hangingPunct="0">
              <a:lnSpc>
                <a:spcPct val="100000"/>
              </a:lnSpc>
              <a:spcBef>
                <a:spcPts val="0"/>
              </a:spcBef>
              <a:spcAft>
                <a:spcPts val="900"/>
              </a:spcAft>
              <a:buClrTx/>
              <a:buSzTx/>
              <a:buFont typeface="Arial"/>
              <a:buChar char="•"/>
              <a:tabLst/>
              <a:defRPr>
                <a:latin typeface="Franklin Gothic Book"/>
                <a:ea typeface="Franklin Gothic Book"/>
                <a:cs typeface="Franklin Gothic Book"/>
              </a:defRPr>
            </a:lvl3pPr>
            <a:lvl4pPr marL="405000" marR="0" indent="-135000" algn="l" defTabSz="685800" rtl="0" eaLnBrk="0" fontAlgn="base" latinLnBrk="0" hangingPunct="0">
              <a:lnSpc>
                <a:spcPct val="100000"/>
              </a:lnSpc>
              <a:spcBef>
                <a:spcPts val="0"/>
              </a:spcBef>
              <a:spcAft>
                <a:spcPts val="900"/>
              </a:spcAft>
              <a:buClrTx/>
              <a:buSzTx/>
              <a:buFont typeface="Arial"/>
              <a:buChar char="•"/>
              <a:tabLst/>
              <a:defRPr>
                <a:latin typeface="Franklin Gothic Book"/>
                <a:ea typeface="Franklin Gothic Book"/>
                <a:cs typeface="Franklin Gothic Book"/>
              </a:defRPr>
            </a:lvl4pPr>
          </a:lstStyle>
          <a:p>
            <a:pPr marL="0" marR="0" lvl="0"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Click to edit Master text styles</a:t>
            </a:r>
          </a:p>
          <a:p>
            <a:pPr marL="0" marR="0" lvl="1"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Second level</a:t>
            </a:r>
          </a:p>
          <a:p>
            <a:pPr marL="0" marR="0" lvl="2"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Third level</a:t>
            </a:r>
          </a:p>
          <a:p>
            <a:pPr marL="0" marR="0" lvl="3"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Fourth level</a:t>
            </a:r>
          </a:p>
        </p:txBody>
      </p:sp>
      <p:sp>
        <p:nvSpPr>
          <p:cNvPr id="54" name="Date Placeholder 3"/>
          <p:cNvSpPr>
            <a:spLocks noGrp="1"/>
          </p:cNvSpPr>
          <p:nvPr>
            <p:ph type="dt" sz="half" idx="10"/>
          </p:nvPr>
        </p:nvSpPr>
        <p:spPr>
          <a:xfrm>
            <a:off x="719136" y="4860000"/>
            <a:ext cx="1871664" cy="283500"/>
          </a:xfrm>
          <a:prstGeom prst="rect">
            <a:avLst/>
          </a:prstGeom>
        </p:spPr>
        <p:txBody>
          <a:bodyPr lIns="0" tIns="0" rIns="0" bIns="0" anchor="ctr"/>
          <a:lstStyle>
            <a:lvl1pPr>
              <a:defRPr sz="600">
                <a:solidFill>
                  <a:schemeClr val="accent1"/>
                </a:solidFill>
              </a:defRPr>
            </a:lvl1pPr>
          </a:lstStyle>
          <a:p>
            <a:fld id="{64815ECD-0D2A-4942-A2BB-9C0FFC9E6DD9}" type="datetime3">
              <a:rPr lang="en-GB" smtClean="0"/>
              <a:t>11 April, 2019</a:t>
            </a:fld>
            <a:endParaRPr lang="en-GB" dirty="0"/>
          </a:p>
        </p:txBody>
      </p:sp>
      <p:sp>
        <p:nvSpPr>
          <p:cNvPr id="55" name="Footer Placeholder 4"/>
          <p:cNvSpPr>
            <a:spLocks noGrp="1"/>
          </p:cNvSpPr>
          <p:nvPr>
            <p:ph type="ftr" sz="quarter" idx="3"/>
          </p:nvPr>
        </p:nvSpPr>
        <p:spPr>
          <a:xfrm>
            <a:off x="0" y="4860000"/>
            <a:ext cx="9144000" cy="283500"/>
          </a:xfrm>
          <a:prstGeom prst="rect">
            <a:avLst/>
          </a:prstGeom>
        </p:spPr>
        <p:txBody>
          <a:bodyPr lIns="0" tIns="0" rIns="0" bIns="0" anchor="ctr"/>
          <a:lstStyle>
            <a:lvl1pPr algn="ctr">
              <a:defRPr lang="en-GB"/>
            </a:lvl1pPr>
          </a:lstStyle>
          <a:p>
            <a:endParaRPr lang="en-GB" dirty="0"/>
          </a:p>
        </p:txBody>
      </p:sp>
      <p:sp>
        <p:nvSpPr>
          <p:cNvPr id="58"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7"/>
          </p:nvPr>
        </p:nvSpPr>
        <p:spPr>
          <a:xfrm>
            <a:off x="719927" y="1620441"/>
            <a:ext cx="3958434" cy="1079897"/>
          </a:xfrm>
          <a:prstGeom prst="roundRect">
            <a:avLst>
              <a:gd name="adj" fmla="val 5286"/>
            </a:avLst>
          </a:prstGeom>
        </p:spPr>
        <p:txBody>
          <a:bodyPr/>
          <a:lstStyle/>
          <a:p>
            <a:pPr lvl="0"/>
            <a:r>
              <a:rPr lang="en-US" noProof="0"/>
              <a:t>Click icon to add picture</a:t>
            </a:r>
            <a:endParaRPr lang="en-GB" noProof="0" dirty="0"/>
          </a:p>
        </p:txBody>
      </p:sp>
      <p:sp>
        <p:nvSpPr>
          <p:cNvPr id="59"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8"/>
          </p:nvPr>
        </p:nvSpPr>
        <p:spPr>
          <a:xfrm>
            <a:off x="719927" y="2970610"/>
            <a:ext cx="3958433" cy="1080038"/>
          </a:xfrm>
          <a:prstGeom prst="roundRect">
            <a:avLst>
              <a:gd name="adj" fmla="val 5286"/>
            </a:avLst>
          </a:prstGeom>
        </p:spPr>
        <p:txBody>
          <a:bodyPr/>
          <a:lstStyle/>
          <a:p>
            <a:pPr lvl="0"/>
            <a:r>
              <a:rPr lang="en-US" noProof="0"/>
              <a:t>Click icon to add picture</a:t>
            </a:r>
            <a:endParaRPr lang="en-GB" noProof="0" dirty="0"/>
          </a:p>
        </p:txBody>
      </p:sp>
      <p:sp>
        <p:nvSpPr>
          <p:cNvPr id="61" name="Text Placeholder 6"/>
          <p:cNvSpPr>
            <a:spLocks noGrp="1"/>
          </p:cNvSpPr>
          <p:nvPr>
            <p:ph type="body" sz="quarter" idx="13"/>
          </p:nvPr>
        </p:nvSpPr>
        <p:spPr>
          <a:xfrm>
            <a:off x="719137" y="4320001"/>
            <a:ext cx="3959225" cy="270272"/>
          </a:xfrm>
          <a:prstGeom prst="rect">
            <a:avLst/>
          </a:prstGeom>
        </p:spPr>
        <p:txBody>
          <a:bodyPr>
            <a:normAutofit/>
          </a:bodyPr>
          <a:lstStyle>
            <a:lvl1pPr marL="0" marR="0" indent="0" algn="l" defTabSz="685800" rtl="0" eaLnBrk="0" fontAlgn="base" latinLnBrk="0" hangingPunct="0">
              <a:lnSpc>
                <a:spcPct val="100000"/>
              </a:lnSpc>
              <a:spcBef>
                <a:spcPts val="0"/>
              </a:spcBef>
              <a:spcAft>
                <a:spcPts val="900"/>
              </a:spcAft>
              <a:buClrTx/>
              <a:buSzTx/>
              <a:buFontTx/>
              <a:buNone/>
              <a:tabLst/>
              <a:defRPr sz="1500">
                <a:solidFill>
                  <a:schemeClr val="tx1"/>
                </a:solidFill>
                <a:latin typeface="Franklin Gothic Book"/>
                <a:cs typeface="Franklin Gothic Book"/>
              </a:defRPr>
            </a:lvl1pPr>
            <a:lvl2pPr marL="134541" marR="0" indent="-134541" algn="l" defTabSz="685800" rtl="0" eaLnBrk="0" fontAlgn="base" latinLnBrk="0" hangingPunct="0">
              <a:lnSpc>
                <a:spcPct val="100000"/>
              </a:lnSpc>
              <a:spcBef>
                <a:spcPts val="0"/>
              </a:spcBef>
              <a:spcAft>
                <a:spcPts val="900"/>
              </a:spcAft>
              <a:buClrTx/>
              <a:buSzTx/>
              <a:buFont typeface="Arial" charset="0"/>
              <a:buChar char="•"/>
              <a:tabLst/>
              <a:defRPr>
                <a:solidFill>
                  <a:schemeClr val="tx1"/>
                </a:solidFill>
              </a:defRPr>
            </a:lvl2pPr>
            <a:lvl3pPr marL="270000" marR="0" indent="-135000" algn="l" defTabSz="685800" rtl="0" eaLnBrk="0" fontAlgn="base" latinLnBrk="0" hangingPunct="0">
              <a:lnSpc>
                <a:spcPct val="100000"/>
              </a:lnSpc>
              <a:spcBef>
                <a:spcPts val="0"/>
              </a:spcBef>
              <a:spcAft>
                <a:spcPts val="900"/>
              </a:spcAft>
              <a:buClrTx/>
              <a:buSzTx/>
              <a:buFont typeface="Arial"/>
              <a:buChar char="•"/>
              <a:tabLst/>
              <a:defRPr>
                <a:solidFill>
                  <a:schemeClr val="tx1"/>
                </a:solidFill>
              </a:defRPr>
            </a:lvl3pPr>
            <a:lvl4pPr marL="405000" marR="0" indent="-135000" algn="l" defTabSz="685800" rtl="0" eaLnBrk="0" fontAlgn="base" latinLnBrk="0" hangingPunct="0">
              <a:lnSpc>
                <a:spcPct val="100000"/>
              </a:lnSpc>
              <a:spcBef>
                <a:spcPts val="0"/>
              </a:spcBef>
              <a:spcAft>
                <a:spcPts val="900"/>
              </a:spcAft>
              <a:buClrTx/>
              <a:buSzTx/>
              <a:buFont typeface="Arial"/>
              <a:buChar char="•"/>
              <a:tabLst/>
              <a:defRPr/>
            </a:lvl4pPr>
          </a:lstStyle>
          <a:p>
            <a:pPr marL="0" marR="0" lvl="0"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Click to edit Master text styles</a:t>
            </a:r>
          </a:p>
        </p:txBody>
      </p:sp>
      <p:sp>
        <p:nvSpPr>
          <p:cNvPr id="60" name="Slide Number Placeholder 5"/>
          <p:cNvSpPr>
            <a:spLocks noGrp="1"/>
          </p:cNvSpPr>
          <p:nvPr>
            <p:ph type="sldNum" sz="quarter" idx="4"/>
          </p:nvPr>
        </p:nvSpPr>
        <p:spPr>
          <a:xfrm>
            <a:off x="8279568" y="4860000"/>
            <a:ext cx="360002" cy="283500"/>
          </a:xfrm>
          <a:prstGeom prst="rect">
            <a:avLst/>
          </a:prstGeom>
        </p:spPr>
        <p:txBody>
          <a:bodyPr lIns="0" tIns="0" rIns="0" bIns="0" anchor="ctr"/>
          <a:lstStyle>
            <a:lvl1pPr algn="r">
              <a:defRPr sz="600">
                <a:solidFill>
                  <a:schemeClr val="accent1"/>
                </a:solidFill>
              </a:defRPr>
            </a:lvl1pPr>
          </a:lstStyle>
          <a:p>
            <a:fld id="{86CB4B4D-7CA3-9044-876B-883B54F8677D}" type="slidenum">
              <a:rPr lang="en-GB" smtClean="0"/>
              <a:t>‹#›</a:t>
            </a:fld>
            <a:endParaRPr lang="en-GB"/>
          </a:p>
        </p:txBody>
      </p:sp>
    </p:spTree>
    <p:extLst>
      <p:ext uri="{BB962C8B-B14F-4D97-AF65-F5344CB8AC3E}">
        <p14:creationId xmlns:p14="http://schemas.microsoft.com/office/powerpoint/2010/main" val="35508890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719134" y="1"/>
            <a:ext cx="6291266" cy="809624"/>
          </a:xfrm>
        </p:spPr>
        <p:txBody>
          <a:bodyPr/>
          <a:lstStyle/>
          <a:p>
            <a:r>
              <a:rPr lang="en-US"/>
              <a:t>Click to edit Master title style</a:t>
            </a:r>
            <a:endParaRPr lang="en-US" dirty="0"/>
          </a:p>
        </p:txBody>
      </p:sp>
      <p:sp>
        <p:nvSpPr>
          <p:cNvPr id="54" name="Date Placeholder 3"/>
          <p:cNvSpPr>
            <a:spLocks noGrp="1"/>
          </p:cNvSpPr>
          <p:nvPr>
            <p:ph type="dt" sz="half" idx="10"/>
          </p:nvPr>
        </p:nvSpPr>
        <p:spPr>
          <a:xfrm>
            <a:off x="719136" y="4860000"/>
            <a:ext cx="1871664" cy="283500"/>
          </a:xfrm>
          <a:prstGeom prst="rect">
            <a:avLst/>
          </a:prstGeom>
        </p:spPr>
        <p:txBody>
          <a:bodyPr lIns="0" tIns="0" rIns="0" bIns="0" anchor="ctr"/>
          <a:lstStyle>
            <a:lvl1pPr>
              <a:defRPr sz="600">
                <a:solidFill>
                  <a:schemeClr val="accent1"/>
                </a:solidFill>
              </a:defRPr>
            </a:lvl1pPr>
          </a:lstStyle>
          <a:p>
            <a:fld id="{64815ECD-0D2A-4942-A2BB-9C0FFC9E6DD9}" type="datetime3">
              <a:rPr lang="en-GB" smtClean="0"/>
              <a:t>11 April, 2019</a:t>
            </a:fld>
            <a:endParaRPr lang="en-GB" dirty="0"/>
          </a:p>
        </p:txBody>
      </p:sp>
      <p:sp>
        <p:nvSpPr>
          <p:cNvPr id="55" name="Footer Placeholder 4"/>
          <p:cNvSpPr>
            <a:spLocks noGrp="1"/>
          </p:cNvSpPr>
          <p:nvPr>
            <p:ph type="ftr" sz="quarter" idx="3"/>
          </p:nvPr>
        </p:nvSpPr>
        <p:spPr>
          <a:xfrm>
            <a:off x="0" y="4860000"/>
            <a:ext cx="9144000" cy="283500"/>
          </a:xfrm>
          <a:prstGeom prst="rect">
            <a:avLst/>
          </a:prstGeom>
        </p:spPr>
        <p:txBody>
          <a:bodyPr lIns="0" tIns="0" rIns="0" bIns="0" anchor="ctr"/>
          <a:lstStyle>
            <a:lvl1pPr algn="ctr">
              <a:defRPr lang="en-GB"/>
            </a:lvl1pPr>
          </a:lstStyle>
          <a:p>
            <a:endParaRPr lang="en-GB" dirty="0"/>
          </a:p>
        </p:txBody>
      </p:sp>
      <p:sp>
        <p:nvSpPr>
          <p:cNvPr id="57" name="Slide Number Placeholder 5"/>
          <p:cNvSpPr>
            <a:spLocks noGrp="1"/>
          </p:cNvSpPr>
          <p:nvPr>
            <p:ph type="sldNum" sz="quarter" idx="4"/>
          </p:nvPr>
        </p:nvSpPr>
        <p:spPr>
          <a:xfrm>
            <a:off x="8279568" y="4860000"/>
            <a:ext cx="360002" cy="283500"/>
          </a:xfrm>
          <a:prstGeom prst="rect">
            <a:avLst/>
          </a:prstGeom>
        </p:spPr>
        <p:txBody>
          <a:bodyPr lIns="0" tIns="0" rIns="0" bIns="0" anchor="ctr"/>
          <a:lstStyle>
            <a:lvl1pPr algn="r">
              <a:defRPr sz="600">
                <a:solidFill>
                  <a:schemeClr val="accent1"/>
                </a:solidFill>
              </a:defRPr>
            </a:lvl1pPr>
          </a:lstStyle>
          <a:p>
            <a:fld id="{86CB4B4D-7CA3-9044-876B-883B54F8677D}" type="slidenum">
              <a:rPr lang="en-GB" smtClean="0"/>
              <a:t>‹#›</a:t>
            </a:fld>
            <a:endParaRPr lang="en-GB"/>
          </a:p>
        </p:txBody>
      </p:sp>
      <p:sp>
        <p:nvSpPr>
          <p:cNvPr id="5" name="Text Placeholder 4"/>
          <p:cNvSpPr>
            <a:spLocks noGrp="1"/>
          </p:cNvSpPr>
          <p:nvPr>
            <p:ph type="body" sz="quarter" idx="11"/>
          </p:nvPr>
        </p:nvSpPr>
        <p:spPr>
          <a:xfrm>
            <a:off x="719139" y="1084660"/>
            <a:ext cx="3605212" cy="3775472"/>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Text Placeholder 6"/>
          <p:cNvSpPr>
            <a:spLocks noGrp="1"/>
          </p:cNvSpPr>
          <p:nvPr>
            <p:ph type="body" sz="quarter" idx="12"/>
          </p:nvPr>
        </p:nvSpPr>
        <p:spPr>
          <a:xfrm>
            <a:off x="4819651" y="1084660"/>
            <a:ext cx="3605213" cy="3775472"/>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4952045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1_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719134" y="1"/>
            <a:ext cx="6291266" cy="809624"/>
          </a:xfrm>
        </p:spPr>
        <p:txBody>
          <a:bodyPr/>
          <a:lstStyle/>
          <a:p>
            <a:r>
              <a:rPr lang="en-US"/>
              <a:t>Click to edit Master title style</a:t>
            </a:r>
            <a:endParaRPr lang="en-US" dirty="0"/>
          </a:p>
        </p:txBody>
      </p:sp>
      <p:sp>
        <p:nvSpPr>
          <p:cNvPr id="4" name="Text Placeholder 3"/>
          <p:cNvSpPr>
            <a:spLocks noGrp="1"/>
          </p:cNvSpPr>
          <p:nvPr>
            <p:ph type="body" sz="half" idx="2"/>
          </p:nvPr>
        </p:nvSpPr>
        <p:spPr>
          <a:xfrm>
            <a:off x="5038723" y="1620442"/>
            <a:ext cx="3600845" cy="2969831"/>
          </a:xfrm>
          <a:prstGeom prst="rect">
            <a:avLst/>
          </a:prstGeom>
        </p:spPr>
        <p:txBody>
          <a:bodyPr>
            <a:normAutofit/>
          </a:bodyPr>
          <a:lstStyle>
            <a:lvl1pPr marL="0" marR="0" indent="0" algn="l" defTabSz="685800" rtl="0" eaLnBrk="0" fontAlgn="base" latinLnBrk="0" hangingPunct="0">
              <a:lnSpc>
                <a:spcPct val="100000"/>
              </a:lnSpc>
              <a:spcBef>
                <a:spcPts val="0"/>
              </a:spcBef>
              <a:spcAft>
                <a:spcPts val="900"/>
              </a:spcAft>
              <a:buClrTx/>
              <a:buSzTx/>
              <a:buFontTx/>
              <a:buNone/>
              <a:tabLst/>
              <a:defRPr>
                <a:latin typeface="Franklin Gothic Book"/>
                <a:cs typeface="Franklin Gothic Book"/>
              </a:defRPr>
            </a:lvl1pPr>
            <a:lvl2pPr marL="134541" marR="0" indent="-134541" algn="l" defTabSz="685800" rtl="0" eaLnBrk="0" fontAlgn="base" latinLnBrk="0" hangingPunct="0">
              <a:lnSpc>
                <a:spcPct val="100000"/>
              </a:lnSpc>
              <a:spcBef>
                <a:spcPts val="0"/>
              </a:spcBef>
              <a:spcAft>
                <a:spcPts val="900"/>
              </a:spcAft>
              <a:buClrTx/>
              <a:buSzTx/>
              <a:buFont typeface="Arial" charset="0"/>
              <a:buChar char="•"/>
              <a:tabLst/>
              <a:defRPr>
                <a:latin typeface="Franklin Gothic Book"/>
                <a:ea typeface="Franklin Gothic Book"/>
                <a:cs typeface="Franklin Gothic Book"/>
              </a:defRPr>
            </a:lvl2pPr>
            <a:lvl3pPr marL="270000" marR="0" indent="-135000" algn="l" defTabSz="685800" rtl="0" eaLnBrk="0" fontAlgn="base" latinLnBrk="0" hangingPunct="0">
              <a:lnSpc>
                <a:spcPct val="100000"/>
              </a:lnSpc>
              <a:spcBef>
                <a:spcPts val="0"/>
              </a:spcBef>
              <a:spcAft>
                <a:spcPts val="900"/>
              </a:spcAft>
              <a:buClrTx/>
              <a:buSzTx/>
              <a:buFont typeface="Arial"/>
              <a:buChar char="•"/>
              <a:tabLst/>
              <a:defRPr>
                <a:latin typeface="Franklin Gothic Book"/>
                <a:ea typeface="Franklin Gothic Book"/>
                <a:cs typeface="Franklin Gothic Book"/>
              </a:defRPr>
            </a:lvl3pPr>
            <a:lvl4pPr marL="405000" marR="0" indent="-135000" algn="l" defTabSz="685800" rtl="0" eaLnBrk="0" fontAlgn="base" latinLnBrk="0" hangingPunct="0">
              <a:lnSpc>
                <a:spcPct val="100000"/>
              </a:lnSpc>
              <a:spcBef>
                <a:spcPts val="0"/>
              </a:spcBef>
              <a:spcAft>
                <a:spcPts val="900"/>
              </a:spcAft>
              <a:buClrTx/>
              <a:buSzTx/>
              <a:buFont typeface="Arial"/>
              <a:buChar char="•"/>
              <a:tabLst/>
              <a:defRPr>
                <a:latin typeface="Franklin Gothic Book"/>
                <a:ea typeface="Franklin Gothic Book"/>
                <a:cs typeface="Franklin Gothic Book"/>
              </a:defRPr>
            </a:lvl4pPr>
          </a:lstStyle>
          <a:p>
            <a:pPr marL="0" marR="0" lvl="0"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Click to edit Master text styles</a:t>
            </a:r>
          </a:p>
          <a:p>
            <a:pPr marL="0" marR="0" lvl="1"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Second level</a:t>
            </a:r>
          </a:p>
          <a:p>
            <a:pPr marL="0" marR="0" lvl="2"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Third level</a:t>
            </a:r>
          </a:p>
          <a:p>
            <a:pPr marL="0" marR="0" lvl="3"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Fourth level</a:t>
            </a:r>
          </a:p>
        </p:txBody>
      </p:sp>
      <p:sp>
        <p:nvSpPr>
          <p:cNvPr id="54" name="Date Placeholder 3"/>
          <p:cNvSpPr>
            <a:spLocks noGrp="1"/>
          </p:cNvSpPr>
          <p:nvPr>
            <p:ph type="dt" sz="half" idx="10"/>
          </p:nvPr>
        </p:nvSpPr>
        <p:spPr>
          <a:xfrm>
            <a:off x="719136" y="4860000"/>
            <a:ext cx="1871664" cy="283500"/>
          </a:xfrm>
          <a:prstGeom prst="rect">
            <a:avLst/>
          </a:prstGeom>
        </p:spPr>
        <p:txBody>
          <a:bodyPr lIns="0" tIns="0" rIns="0" bIns="0" anchor="ctr"/>
          <a:lstStyle>
            <a:lvl1pPr>
              <a:defRPr sz="600">
                <a:solidFill>
                  <a:schemeClr val="accent1"/>
                </a:solidFill>
              </a:defRPr>
            </a:lvl1pPr>
          </a:lstStyle>
          <a:p>
            <a:fld id="{64815ECD-0D2A-4942-A2BB-9C0FFC9E6DD9}" type="datetime3">
              <a:rPr lang="en-GB" smtClean="0"/>
              <a:t>11 April, 2019</a:t>
            </a:fld>
            <a:endParaRPr lang="en-GB" dirty="0"/>
          </a:p>
        </p:txBody>
      </p:sp>
      <p:sp>
        <p:nvSpPr>
          <p:cNvPr id="55" name="Footer Placeholder 4"/>
          <p:cNvSpPr>
            <a:spLocks noGrp="1"/>
          </p:cNvSpPr>
          <p:nvPr>
            <p:ph type="ftr" sz="quarter" idx="3"/>
          </p:nvPr>
        </p:nvSpPr>
        <p:spPr>
          <a:xfrm>
            <a:off x="0" y="4860000"/>
            <a:ext cx="9144000" cy="283500"/>
          </a:xfrm>
          <a:prstGeom prst="rect">
            <a:avLst/>
          </a:prstGeom>
        </p:spPr>
        <p:txBody>
          <a:bodyPr lIns="0" tIns="0" rIns="0" bIns="0" anchor="ctr"/>
          <a:lstStyle>
            <a:lvl1pPr algn="ctr">
              <a:defRPr lang="en-GB"/>
            </a:lvl1pPr>
          </a:lstStyle>
          <a:p>
            <a:endParaRPr lang="en-GB" dirty="0"/>
          </a:p>
        </p:txBody>
      </p:sp>
      <p:sp>
        <p:nvSpPr>
          <p:cNvPr id="58"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7"/>
          </p:nvPr>
        </p:nvSpPr>
        <p:spPr>
          <a:xfrm>
            <a:off x="719928" y="1620442"/>
            <a:ext cx="3956054" cy="539353"/>
          </a:xfrm>
          <a:prstGeom prst="roundRect">
            <a:avLst>
              <a:gd name="adj" fmla="val 5286"/>
            </a:avLst>
          </a:prstGeom>
        </p:spPr>
        <p:txBody>
          <a:bodyPr/>
          <a:lstStyle/>
          <a:p>
            <a:pPr lvl="0"/>
            <a:r>
              <a:rPr lang="en-US" noProof="0"/>
              <a:t>Click icon to add picture</a:t>
            </a:r>
            <a:endParaRPr lang="en-GB" noProof="0" dirty="0"/>
          </a:p>
        </p:txBody>
      </p:sp>
      <p:sp>
        <p:nvSpPr>
          <p:cNvPr id="59"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8"/>
          </p:nvPr>
        </p:nvSpPr>
        <p:spPr>
          <a:xfrm>
            <a:off x="719928" y="2430591"/>
            <a:ext cx="1797847" cy="1619409"/>
          </a:xfrm>
          <a:prstGeom prst="roundRect">
            <a:avLst>
              <a:gd name="adj" fmla="val 5286"/>
            </a:avLst>
          </a:prstGeom>
        </p:spPr>
        <p:txBody>
          <a:bodyPr/>
          <a:lstStyle/>
          <a:p>
            <a:pPr lvl="0"/>
            <a:r>
              <a:rPr lang="en-US" noProof="0"/>
              <a:t>Click icon to add picture</a:t>
            </a:r>
            <a:endParaRPr lang="en-GB" noProof="0" dirty="0"/>
          </a:p>
        </p:txBody>
      </p:sp>
      <p:sp>
        <p:nvSpPr>
          <p:cNvPr id="61" name="Text Placeholder 6"/>
          <p:cNvSpPr>
            <a:spLocks noGrp="1"/>
          </p:cNvSpPr>
          <p:nvPr>
            <p:ph type="body" sz="quarter" idx="13"/>
          </p:nvPr>
        </p:nvSpPr>
        <p:spPr>
          <a:xfrm>
            <a:off x="719137" y="4320001"/>
            <a:ext cx="3956845" cy="270272"/>
          </a:xfrm>
          <a:prstGeom prst="rect">
            <a:avLst/>
          </a:prstGeom>
        </p:spPr>
        <p:txBody>
          <a:bodyPr>
            <a:normAutofit/>
          </a:bodyPr>
          <a:lstStyle>
            <a:lvl1pPr marL="0" marR="0" indent="0" algn="l" defTabSz="685800" rtl="0" eaLnBrk="0" fontAlgn="base" latinLnBrk="0" hangingPunct="0">
              <a:lnSpc>
                <a:spcPct val="100000"/>
              </a:lnSpc>
              <a:spcBef>
                <a:spcPts val="0"/>
              </a:spcBef>
              <a:spcAft>
                <a:spcPts val="900"/>
              </a:spcAft>
              <a:buClrTx/>
              <a:buSzTx/>
              <a:buFontTx/>
              <a:buNone/>
              <a:tabLst/>
              <a:defRPr sz="1500">
                <a:solidFill>
                  <a:schemeClr val="tx1"/>
                </a:solidFill>
                <a:latin typeface="Franklin Gothic Book"/>
                <a:cs typeface="Franklin Gothic Book"/>
              </a:defRPr>
            </a:lvl1pPr>
            <a:lvl2pPr marL="134541" marR="0" indent="-134541" algn="l" defTabSz="685800" rtl="0" eaLnBrk="0" fontAlgn="base" latinLnBrk="0" hangingPunct="0">
              <a:lnSpc>
                <a:spcPct val="100000"/>
              </a:lnSpc>
              <a:spcBef>
                <a:spcPts val="0"/>
              </a:spcBef>
              <a:spcAft>
                <a:spcPts val="900"/>
              </a:spcAft>
              <a:buClrTx/>
              <a:buSzTx/>
              <a:buFont typeface="Arial" charset="0"/>
              <a:buChar char="•"/>
              <a:tabLst/>
              <a:defRPr>
                <a:solidFill>
                  <a:schemeClr val="tx1"/>
                </a:solidFill>
              </a:defRPr>
            </a:lvl2pPr>
            <a:lvl3pPr marL="270000" marR="0" indent="-135000" algn="l" defTabSz="685800" rtl="0" eaLnBrk="0" fontAlgn="base" latinLnBrk="0" hangingPunct="0">
              <a:lnSpc>
                <a:spcPct val="100000"/>
              </a:lnSpc>
              <a:spcBef>
                <a:spcPts val="0"/>
              </a:spcBef>
              <a:spcAft>
                <a:spcPts val="900"/>
              </a:spcAft>
              <a:buClrTx/>
              <a:buSzTx/>
              <a:buFont typeface="Arial"/>
              <a:buChar char="•"/>
              <a:tabLst/>
              <a:defRPr>
                <a:solidFill>
                  <a:schemeClr val="tx1"/>
                </a:solidFill>
              </a:defRPr>
            </a:lvl3pPr>
            <a:lvl4pPr marL="405000" marR="0" indent="-135000" algn="l" defTabSz="685800" rtl="0" eaLnBrk="0" fontAlgn="base" latinLnBrk="0" hangingPunct="0">
              <a:lnSpc>
                <a:spcPct val="100000"/>
              </a:lnSpc>
              <a:spcBef>
                <a:spcPts val="0"/>
              </a:spcBef>
              <a:spcAft>
                <a:spcPts val="900"/>
              </a:spcAft>
              <a:buClrTx/>
              <a:buSzTx/>
              <a:buFont typeface="Arial"/>
              <a:buChar char="•"/>
              <a:tabLst/>
              <a:defRPr/>
            </a:lvl4pPr>
          </a:lstStyle>
          <a:p>
            <a:pPr marL="0" marR="0" lvl="0"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Click to edit Master text styles</a:t>
            </a:r>
          </a:p>
        </p:txBody>
      </p:sp>
      <p:sp>
        <p:nvSpPr>
          <p:cNvPr id="62"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9"/>
          </p:nvPr>
        </p:nvSpPr>
        <p:spPr>
          <a:xfrm>
            <a:off x="2878135" y="2430591"/>
            <a:ext cx="1797846" cy="1619409"/>
          </a:xfrm>
          <a:prstGeom prst="roundRect">
            <a:avLst>
              <a:gd name="adj" fmla="val 5286"/>
            </a:avLst>
          </a:prstGeom>
        </p:spPr>
        <p:txBody>
          <a:bodyPr/>
          <a:lstStyle/>
          <a:p>
            <a:pPr lvl="0"/>
            <a:r>
              <a:rPr lang="en-US" noProof="0"/>
              <a:t>Click icon to add picture</a:t>
            </a:r>
            <a:endParaRPr lang="en-GB" noProof="0" dirty="0"/>
          </a:p>
        </p:txBody>
      </p:sp>
      <p:sp>
        <p:nvSpPr>
          <p:cNvPr id="60" name="Slide Number Placeholder 5"/>
          <p:cNvSpPr>
            <a:spLocks noGrp="1"/>
          </p:cNvSpPr>
          <p:nvPr>
            <p:ph type="sldNum" sz="quarter" idx="4"/>
          </p:nvPr>
        </p:nvSpPr>
        <p:spPr>
          <a:xfrm>
            <a:off x="8279568" y="4860000"/>
            <a:ext cx="360002" cy="283500"/>
          </a:xfrm>
          <a:prstGeom prst="rect">
            <a:avLst/>
          </a:prstGeom>
        </p:spPr>
        <p:txBody>
          <a:bodyPr lIns="0" tIns="0" rIns="0" bIns="0" anchor="ctr"/>
          <a:lstStyle>
            <a:lvl1pPr algn="r">
              <a:defRPr sz="600">
                <a:solidFill>
                  <a:schemeClr val="accent1"/>
                </a:solidFill>
              </a:defRPr>
            </a:lvl1pPr>
          </a:lstStyle>
          <a:p>
            <a:fld id="{86CB4B4D-7CA3-9044-876B-883B54F8677D}" type="slidenum">
              <a:rPr lang="en-GB" smtClean="0"/>
              <a:t>‹#›</a:t>
            </a:fld>
            <a:endParaRPr lang="en-GB"/>
          </a:p>
        </p:txBody>
      </p:sp>
    </p:spTree>
    <p:extLst>
      <p:ext uri="{BB962C8B-B14F-4D97-AF65-F5344CB8AC3E}">
        <p14:creationId xmlns:p14="http://schemas.microsoft.com/office/powerpoint/2010/main" val="521816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5_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719134" y="1"/>
            <a:ext cx="6291266" cy="809624"/>
          </a:xfrm>
        </p:spPr>
        <p:txBody>
          <a:bodyPr/>
          <a:lstStyle/>
          <a:p>
            <a:r>
              <a:rPr lang="en-US"/>
              <a:t>Click to edit Master title style</a:t>
            </a:r>
            <a:endParaRPr lang="en-US" dirty="0"/>
          </a:p>
        </p:txBody>
      </p:sp>
      <p:sp>
        <p:nvSpPr>
          <p:cNvPr id="4" name="Text Placeholder 3"/>
          <p:cNvSpPr>
            <a:spLocks noGrp="1"/>
          </p:cNvSpPr>
          <p:nvPr>
            <p:ph type="body" sz="half" idx="2"/>
          </p:nvPr>
        </p:nvSpPr>
        <p:spPr>
          <a:xfrm>
            <a:off x="5038723" y="1620442"/>
            <a:ext cx="3600845" cy="2969831"/>
          </a:xfrm>
          <a:prstGeom prst="rect">
            <a:avLst/>
          </a:prstGeom>
        </p:spPr>
        <p:txBody>
          <a:bodyPr>
            <a:normAutofit/>
          </a:bodyPr>
          <a:lstStyle>
            <a:lvl1pPr marL="0" marR="0" indent="0" algn="l" defTabSz="685800" rtl="0" eaLnBrk="0" fontAlgn="base" latinLnBrk="0" hangingPunct="0">
              <a:lnSpc>
                <a:spcPct val="100000"/>
              </a:lnSpc>
              <a:spcBef>
                <a:spcPts val="0"/>
              </a:spcBef>
              <a:spcAft>
                <a:spcPts val="900"/>
              </a:spcAft>
              <a:buClrTx/>
              <a:buSzTx/>
              <a:buFontTx/>
              <a:buNone/>
              <a:tabLst/>
              <a:defRPr>
                <a:latin typeface="Franklin Gothic Book"/>
                <a:cs typeface="Franklin Gothic Book"/>
              </a:defRPr>
            </a:lvl1pPr>
            <a:lvl2pPr marL="134541" marR="0" indent="-134541" algn="l" defTabSz="685800" rtl="0" eaLnBrk="0" fontAlgn="base" latinLnBrk="0" hangingPunct="0">
              <a:lnSpc>
                <a:spcPct val="100000"/>
              </a:lnSpc>
              <a:spcBef>
                <a:spcPts val="0"/>
              </a:spcBef>
              <a:spcAft>
                <a:spcPts val="900"/>
              </a:spcAft>
              <a:buClrTx/>
              <a:buSzTx/>
              <a:buFont typeface="Arial" charset="0"/>
              <a:buChar char="•"/>
              <a:tabLst/>
              <a:defRPr>
                <a:latin typeface="Franklin Gothic Book"/>
                <a:ea typeface="Franklin Gothic Book"/>
                <a:cs typeface="Franklin Gothic Book"/>
              </a:defRPr>
            </a:lvl2pPr>
            <a:lvl3pPr marL="270000" marR="0" indent="-135000" algn="l" defTabSz="685800" rtl="0" eaLnBrk="0" fontAlgn="base" latinLnBrk="0" hangingPunct="0">
              <a:lnSpc>
                <a:spcPct val="100000"/>
              </a:lnSpc>
              <a:spcBef>
                <a:spcPts val="0"/>
              </a:spcBef>
              <a:spcAft>
                <a:spcPts val="900"/>
              </a:spcAft>
              <a:buClrTx/>
              <a:buSzTx/>
              <a:buFont typeface="Arial"/>
              <a:buChar char="•"/>
              <a:tabLst/>
              <a:defRPr>
                <a:latin typeface="Franklin Gothic Book"/>
                <a:ea typeface="Franklin Gothic Book"/>
                <a:cs typeface="Franklin Gothic Book"/>
              </a:defRPr>
            </a:lvl3pPr>
            <a:lvl4pPr marL="405000" marR="0" indent="-135000" algn="l" defTabSz="685800" rtl="0" eaLnBrk="0" fontAlgn="base" latinLnBrk="0" hangingPunct="0">
              <a:lnSpc>
                <a:spcPct val="100000"/>
              </a:lnSpc>
              <a:spcBef>
                <a:spcPts val="0"/>
              </a:spcBef>
              <a:spcAft>
                <a:spcPts val="900"/>
              </a:spcAft>
              <a:buClrTx/>
              <a:buSzTx/>
              <a:buFont typeface="Arial"/>
              <a:buChar char="•"/>
              <a:tabLst/>
              <a:defRPr>
                <a:latin typeface="Franklin Gothic Book"/>
                <a:ea typeface="Franklin Gothic Book"/>
                <a:cs typeface="Franklin Gothic Book"/>
              </a:defRPr>
            </a:lvl4pPr>
          </a:lstStyle>
          <a:p>
            <a:pPr marL="0" marR="0" lvl="0"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Click to edit Master text styles</a:t>
            </a:r>
          </a:p>
          <a:p>
            <a:pPr marL="0" marR="0" lvl="1"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Second level</a:t>
            </a:r>
          </a:p>
          <a:p>
            <a:pPr marL="0" marR="0" lvl="2"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Third level</a:t>
            </a:r>
          </a:p>
          <a:p>
            <a:pPr marL="0" marR="0" lvl="3"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Fourth level</a:t>
            </a:r>
          </a:p>
        </p:txBody>
      </p:sp>
      <p:sp>
        <p:nvSpPr>
          <p:cNvPr id="54" name="Date Placeholder 3"/>
          <p:cNvSpPr>
            <a:spLocks noGrp="1"/>
          </p:cNvSpPr>
          <p:nvPr>
            <p:ph type="dt" sz="half" idx="10"/>
          </p:nvPr>
        </p:nvSpPr>
        <p:spPr>
          <a:xfrm>
            <a:off x="719136" y="4860000"/>
            <a:ext cx="1871664" cy="283500"/>
          </a:xfrm>
          <a:prstGeom prst="rect">
            <a:avLst/>
          </a:prstGeom>
        </p:spPr>
        <p:txBody>
          <a:bodyPr lIns="0" tIns="0" rIns="0" bIns="0" anchor="ctr"/>
          <a:lstStyle>
            <a:lvl1pPr>
              <a:defRPr sz="600">
                <a:solidFill>
                  <a:schemeClr val="accent1"/>
                </a:solidFill>
              </a:defRPr>
            </a:lvl1pPr>
          </a:lstStyle>
          <a:p>
            <a:fld id="{64815ECD-0D2A-4942-A2BB-9C0FFC9E6DD9}" type="datetime3">
              <a:rPr lang="en-GB" smtClean="0"/>
              <a:t>11 April, 2019</a:t>
            </a:fld>
            <a:endParaRPr lang="en-GB" dirty="0"/>
          </a:p>
        </p:txBody>
      </p:sp>
      <p:sp>
        <p:nvSpPr>
          <p:cNvPr id="55" name="Footer Placeholder 4"/>
          <p:cNvSpPr>
            <a:spLocks noGrp="1"/>
          </p:cNvSpPr>
          <p:nvPr>
            <p:ph type="ftr" sz="quarter" idx="3"/>
          </p:nvPr>
        </p:nvSpPr>
        <p:spPr>
          <a:xfrm>
            <a:off x="0" y="4860000"/>
            <a:ext cx="9144000" cy="283500"/>
          </a:xfrm>
          <a:prstGeom prst="rect">
            <a:avLst/>
          </a:prstGeom>
        </p:spPr>
        <p:txBody>
          <a:bodyPr lIns="0" tIns="0" rIns="0" bIns="0" anchor="ctr"/>
          <a:lstStyle>
            <a:lvl1pPr algn="ctr">
              <a:defRPr lang="en-GB"/>
            </a:lvl1pPr>
          </a:lstStyle>
          <a:p>
            <a:endParaRPr lang="en-GB" dirty="0"/>
          </a:p>
        </p:txBody>
      </p:sp>
      <p:sp>
        <p:nvSpPr>
          <p:cNvPr id="58"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7"/>
          </p:nvPr>
        </p:nvSpPr>
        <p:spPr>
          <a:xfrm>
            <a:off x="719928" y="1620442"/>
            <a:ext cx="3956054" cy="539353"/>
          </a:xfrm>
          <a:prstGeom prst="roundRect">
            <a:avLst>
              <a:gd name="adj" fmla="val 15436"/>
            </a:avLst>
          </a:prstGeom>
        </p:spPr>
        <p:txBody>
          <a:bodyPr/>
          <a:lstStyle/>
          <a:p>
            <a:pPr lvl="0"/>
            <a:r>
              <a:rPr lang="en-US" noProof="0"/>
              <a:t>Click icon to add picture</a:t>
            </a:r>
            <a:endParaRPr lang="en-GB" noProof="0" dirty="0"/>
          </a:p>
        </p:txBody>
      </p:sp>
      <p:sp>
        <p:nvSpPr>
          <p:cNvPr id="59"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8"/>
          </p:nvPr>
        </p:nvSpPr>
        <p:spPr>
          <a:xfrm>
            <a:off x="719928" y="2430591"/>
            <a:ext cx="3956054" cy="1619409"/>
          </a:xfrm>
          <a:prstGeom prst="roundRect">
            <a:avLst>
              <a:gd name="adj" fmla="val 5286"/>
            </a:avLst>
          </a:prstGeom>
        </p:spPr>
        <p:txBody>
          <a:bodyPr/>
          <a:lstStyle/>
          <a:p>
            <a:pPr lvl="0"/>
            <a:r>
              <a:rPr lang="en-US" noProof="0"/>
              <a:t>Click icon to add picture</a:t>
            </a:r>
            <a:endParaRPr lang="en-GB" noProof="0" dirty="0"/>
          </a:p>
        </p:txBody>
      </p:sp>
      <p:sp>
        <p:nvSpPr>
          <p:cNvPr id="61" name="Text Placeholder 6"/>
          <p:cNvSpPr>
            <a:spLocks noGrp="1"/>
          </p:cNvSpPr>
          <p:nvPr>
            <p:ph type="body" sz="quarter" idx="13"/>
          </p:nvPr>
        </p:nvSpPr>
        <p:spPr>
          <a:xfrm>
            <a:off x="719137" y="4320001"/>
            <a:ext cx="3956845" cy="270272"/>
          </a:xfrm>
          <a:prstGeom prst="rect">
            <a:avLst/>
          </a:prstGeom>
        </p:spPr>
        <p:txBody>
          <a:bodyPr>
            <a:normAutofit/>
          </a:bodyPr>
          <a:lstStyle>
            <a:lvl1pPr marL="0" marR="0" indent="0" algn="l" defTabSz="685800" rtl="0" eaLnBrk="0" fontAlgn="base" latinLnBrk="0" hangingPunct="0">
              <a:lnSpc>
                <a:spcPct val="100000"/>
              </a:lnSpc>
              <a:spcBef>
                <a:spcPts val="0"/>
              </a:spcBef>
              <a:spcAft>
                <a:spcPts val="900"/>
              </a:spcAft>
              <a:buClrTx/>
              <a:buSzTx/>
              <a:buFontTx/>
              <a:buNone/>
              <a:tabLst/>
              <a:defRPr sz="1500">
                <a:solidFill>
                  <a:schemeClr val="tx1"/>
                </a:solidFill>
                <a:latin typeface="Franklin Gothic Book"/>
                <a:cs typeface="Franklin Gothic Book"/>
              </a:defRPr>
            </a:lvl1pPr>
            <a:lvl2pPr marL="134541" marR="0" indent="-134541" algn="l" defTabSz="685800" rtl="0" eaLnBrk="0" fontAlgn="base" latinLnBrk="0" hangingPunct="0">
              <a:lnSpc>
                <a:spcPct val="100000"/>
              </a:lnSpc>
              <a:spcBef>
                <a:spcPts val="0"/>
              </a:spcBef>
              <a:spcAft>
                <a:spcPts val="900"/>
              </a:spcAft>
              <a:buClrTx/>
              <a:buSzTx/>
              <a:buFont typeface="Arial" charset="0"/>
              <a:buChar char="•"/>
              <a:tabLst/>
              <a:defRPr>
                <a:solidFill>
                  <a:schemeClr val="tx1"/>
                </a:solidFill>
              </a:defRPr>
            </a:lvl2pPr>
            <a:lvl3pPr marL="270000" marR="0" indent="-135000" algn="l" defTabSz="685800" rtl="0" eaLnBrk="0" fontAlgn="base" latinLnBrk="0" hangingPunct="0">
              <a:lnSpc>
                <a:spcPct val="100000"/>
              </a:lnSpc>
              <a:spcBef>
                <a:spcPts val="0"/>
              </a:spcBef>
              <a:spcAft>
                <a:spcPts val="900"/>
              </a:spcAft>
              <a:buClrTx/>
              <a:buSzTx/>
              <a:buFont typeface="Arial"/>
              <a:buChar char="•"/>
              <a:tabLst/>
              <a:defRPr>
                <a:solidFill>
                  <a:schemeClr val="tx1"/>
                </a:solidFill>
              </a:defRPr>
            </a:lvl3pPr>
            <a:lvl4pPr marL="405000" marR="0" indent="-135000" algn="l" defTabSz="685800" rtl="0" eaLnBrk="0" fontAlgn="base" latinLnBrk="0" hangingPunct="0">
              <a:lnSpc>
                <a:spcPct val="100000"/>
              </a:lnSpc>
              <a:spcBef>
                <a:spcPts val="0"/>
              </a:spcBef>
              <a:spcAft>
                <a:spcPts val="900"/>
              </a:spcAft>
              <a:buClrTx/>
              <a:buSzTx/>
              <a:buFont typeface="Arial"/>
              <a:buChar char="•"/>
              <a:tabLst/>
              <a:defRPr/>
            </a:lvl4pPr>
          </a:lstStyle>
          <a:p>
            <a:pPr marL="0" marR="0" lvl="0"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Click to edit Master text styles</a:t>
            </a:r>
          </a:p>
        </p:txBody>
      </p:sp>
      <p:sp>
        <p:nvSpPr>
          <p:cNvPr id="60" name="Slide Number Placeholder 5"/>
          <p:cNvSpPr>
            <a:spLocks noGrp="1"/>
          </p:cNvSpPr>
          <p:nvPr>
            <p:ph type="sldNum" sz="quarter" idx="4"/>
          </p:nvPr>
        </p:nvSpPr>
        <p:spPr>
          <a:xfrm>
            <a:off x="8279568" y="4860000"/>
            <a:ext cx="360002" cy="283500"/>
          </a:xfrm>
          <a:prstGeom prst="rect">
            <a:avLst/>
          </a:prstGeom>
        </p:spPr>
        <p:txBody>
          <a:bodyPr lIns="0" tIns="0" rIns="0" bIns="0" anchor="ctr"/>
          <a:lstStyle>
            <a:lvl1pPr algn="r">
              <a:defRPr sz="600">
                <a:solidFill>
                  <a:schemeClr val="accent1"/>
                </a:solidFill>
              </a:defRPr>
            </a:lvl1pPr>
          </a:lstStyle>
          <a:p>
            <a:fld id="{86CB4B4D-7CA3-9044-876B-883B54F8677D}" type="slidenum">
              <a:rPr lang="en-GB" smtClean="0"/>
              <a:t>‹#›</a:t>
            </a:fld>
            <a:endParaRPr lang="en-GB"/>
          </a:p>
        </p:txBody>
      </p:sp>
    </p:spTree>
    <p:extLst>
      <p:ext uri="{BB962C8B-B14F-4D97-AF65-F5344CB8AC3E}">
        <p14:creationId xmlns:p14="http://schemas.microsoft.com/office/powerpoint/2010/main" val="237069955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4_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719134" y="1"/>
            <a:ext cx="6291266" cy="809624"/>
          </a:xfrm>
        </p:spPr>
        <p:txBody>
          <a:bodyPr/>
          <a:lstStyle/>
          <a:p>
            <a:r>
              <a:rPr lang="en-US"/>
              <a:t>Click to edit Master title style</a:t>
            </a:r>
            <a:endParaRPr lang="en-US" dirty="0"/>
          </a:p>
        </p:txBody>
      </p:sp>
      <p:sp>
        <p:nvSpPr>
          <p:cNvPr id="4" name="Text Placeholder 3"/>
          <p:cNvSpPr>
            <a:spLocks noGrp="1"/>
          </p:cNvSpPr>
          <p:nvPr>
            <p:ph type="body" sz="half" idx="2"/>
          </p:nvPr>
        </p:nvSpPr>
        <p:spPr>
          <a:xfrm>
            <a:off x="5038723" y="1620442"/>
            <a:ext cx="3600845" cy="2969831"/>
          </a:xfrm>
          <a:prstGeom prst="rect">
            <a:avLst/>
          </a:prstGeom>
        </p:spPr>
        <p:txBody>
          <a:bodyPr>
            <a:normAutofit/>
          </a:bodyPr>
          <a:lstStyle>
            <a:lvl1pPr marL="0" marR="0" indent="0" algn="l" defTabSz="685800" rtl="0" eaLnBrk="0" fontAlgn="base" latinLnBrk="0" hangingPunct="0">
              <a:lnSpc>
                <a:spcPct val="100000"/>
              </a:lnSpc>
              <a:spcBef>
                <a:spcPts val="0"/>
              </a:spcBef>
              <a:spcAft>
                <a:spcPts val="900"/>
              </a:spcAft>
              <a:buClrTx/>
              <a:buSzTx/>
              <a:buFontTx/>
              <a:buNone/>
              <a:tabLst/>
              <a:defRPr>
                <a:latin typeface="Franklin Gothic Book"/>
                <a:cs typeface="Franklin Gothic Book"/>
              </a:defRPr>
            </a:lvl1pPr>
            <a:lvl2pPr marL="134541" marR="0" indent="-134541" algn="l" defTabSz="685800" rtl="0" eaLnBrk="0" fontAlgn="base" latinLnBrk="0" hangingPunct="0">
              <a:lnSpc>
                <a:spcPct val="100000"/>
              </a:lnSpc>
              <a:spcBef>
                <a:spcPts val="0"/>
              </a:spcBef>
              <a:spcAft>
                <a:spcPts val="900"/>
              </a:spcAft>
              <a:buClrTx/>
              <a:buSzTx/>
              <a:buFont typeface="Arial" charset="0"/>
              <a:buChar char="•"/>
              <a:tabLst/>
              <a:defRPr>
                <a:latin typeface="Franklin Gothic Book"/>
                <a:ea typeface="Franklin Gothic Book"/>
                <a:cs typeface="Franklin Gothic Book"/>
              </a:defRPr>
            </a:lvl2pPr>
            <a:lvl3pPr marL="270000" marR="0" indent="-135000" algn="l" defTabSz="685800" rtl="0" eaLnBrk="0" fontAlgn="base" latinLnBrk="0" hangingPunct="0">
              <a:lnSpc>
                <a:spcPct val="100000"/>
              </a:lnSpc>
              <a:spcBef>
                <a:spcPts val="0"/>
              </a:spcBef>
              <a:spcAft>
                <a:spcPts val="900"/>
              </a:spcAft>
              <a:buClrTx/>
              <a:buSzTx/>
              <a:buFont typeface="Arial"/>
              <a:buChar char="•"/>
              <a:tabLst/>
              <a:defRPr>
                <a:latin typeface="Franklin Gothic Book"/>
                <a:ea typeface="Franklin Gothic Book"/>
                <a:cs typeface="Franklin Gothic Book"/>
              </a:defRPr>
            </a:lvl3pPr>
            <a:lvl4pPr marL="405000" marR="0" indent="-135000" algn="l" defTabSz="685800" rtl="0" eaLnBrk="0" fontAlgn="base" latinLnBrk="0" hangingPunct="0">
              <a:lnSpc>
                <a:spcPct val="100000"/>
              </a:lnSpc>
              <a:spcBef>
                <a:spcPts val="0"/>
              </a:spcBef>
              <a:spcAft>
                <a:spcPts val="900"/>
              </a:spcAft>
              <a:buClrTx/>
              <a:buSzTx/>
              <a:buFont typeface="Arial"/>
              <a:buChar char="•"/>
              <a:tabLst/>
              <a:defRPr>
                <a:latin typeface="Franklin Gothic Book"/>
                <a:ea typeface="Franklin Gothic Book"/>
                <a:cs typeface="Franklin Gothic Book"/>
              </a:defRPr>
            </a:lvl4pPr>
          </a:lstStyle>
          <a:p>
            <a:pPr marL="0" marR="0" lvl="0"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Click to edit Master text styles</a:t>
            </a:r>
          </a:p>
          <a:p>
            <a:pPr marL="0" marR="0" lvl="1"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Second level</a:t>
            </a:r>
          </a:p>
          <a:p>
            <a:pPr marL="0" marR="0" lvl="2"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Third level</a:t>
            </a:r>
          </a:p>
          <a:p>
            <a:pPr marL="0" marR="0" lvl="3"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Fourth level</a:t>
            </a:r>
          </a:p>
        </p:txBody>
      </p:sp>
      <p:sp>
        <p:nvSpPr>
          <p:cNvPr id="54" name="Date Placeholder 3"/>
          <p:cNvSpPr>
            <a:spLocks noGrp="1"/>
          </p:cNvSpPr>
          <p:nvPr>
            <p:ph type="dt" sz="half" idx="10"/>
          </p:nvPr>
        </p:nvSpPr>
        <p:spPr>
          <a:xfrm>
            <a:off x="719136" y="4860000"/>
            <a:ext cx="1871664" cy="283500"/>
          </a:xfrm>
          <a:prstGeom prst="rect">
            <a:avLst/>
          </a:prstGeom>
        </p:spPr>
        <p:txBody>
          <a:bodyPr lIns="0" tIns="0" rIns="0" bIns="0" anchor="ctr"/>
          <a:lstStyle>
            <a:lvl1pPr>
              <a:defRPr sz="600">
                <a:solidFill>
                  <a:schemeClr val="accent1"/>
                </a:solidFill>
              </a:defRPr>
            </a:lvl1pPr>
          </a:lstStyle>
          <a:p>
            <a:fld id="{64815ECD-0D2A-4942-A2BB-9C0FFC9E6DD9}" type="datetime3">
              <a:rPr lang="en-GB" smtClean="0"/>
              <a:t>11 April, 2019</a:t>
            </a:fld>
            <a:endParaRPr lang="en-GB" dirty="0"/>
          </a:p>
        </p:txBody>
      </p:sp>
      <p:sp>
        <p:nvSpPr>
          <p:cNvPr id="55" name="Footer Placeholder 4"/>
          <p:cNvSpPr>
            <a:spLocks noGrp="1"/>
          </p:cNvSpPr>
          <p:nvPr>
            <p:ph type="ftr" sz="quarter" idx="3"/>
          </p:nvPr>
        </p:nvSpPr>
        <p:spPr>
          <a:xfrm>
            <a:off x="0" y="4860000"/>
            <a:ext cx="9144000" cy="283500"/>
          </a:xfrm>
          <a:prstGeom prst="rect">
            <a:avLst/>
          </a:prstGeom>
        </p:spPr>
        <p:txBody>
          <a:bodyPr lIns="0" tIns="0" rIns="0" bIns="0" anchor="ctr"/>
          <a:lstStyle>
            <a:lvl1pPr algn="ctr">
              <a:defRPr lang="en-GB"/>
            </a:lvl1pPr>
          </a:lstStyle>
          <a:p>
            <a:endParaRPr lang="en-GB" dirty="0"/>
          </a:p>
        </p:txBody>
      </p:sp>
      <p:sp>
        <p:nvSpPr>
          <p:cNvPr id="58"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7"/>
          </p:nvPr>
        </p:nvSpPr>
        <p:spPr>
          <a:xfrm>
            <a:off x="719928" y="1620442"/>
            <a:ext cx="3958433" cy="539353"/>
          </a:xfrm>
          <a:prstGeom prst="roundRect">
            <a:avLst>
              <a:gd name="adj" fmla="val 10361"/>
            </a:avLst>
          </a:prstGeom>
        </p:spPr>
        <p:txBody>
          <a:bodyPr>
            <a:normAutofit/>
          </a:bodyPr>
          <a:lstStyle>
            <a:lvl1pPr>
              <a:defRPr sz="900"/>
            </a:lvl1pPr>
          </a:lstStyle>
          <a:p>
            <a:pPr lvl="0"/>
            <a:r>
              <a:rPr lang="en-US" noProof="0"/>
              <a:t>Click icon to add picture</a:t>
            </a:r>
            <a:endParaRPr lang="en-GB" noProof="0" dirty="0"/>
          </a:p>
        </p:txBody>
      </p:sp>
      <p:sp>
        <p:nvSpPr>
          <p:cNvPr id="59"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8"/>
          </p:nvPr>
        </p:nvSpPr>
        <p:spPr>
          <a:xfrm>
            <a:off x="719928" y="2430591"/>
            <a:ext cx="1797847" cy="809100"/>
          </a:xfrm>
          <a:prstGeom prst="roundRect">
            <a:avLst>
              <a:gd name="adj" fmla="val 5286"/>
            </a:avLst>
          </a:prstGeom>
        </p:spPr>
        <p:txBody>
          <a:bodyPr>
            <a:normAutofit/>
          </a:bodyPr>
          <a:lstStyle>
            <a:lvl1pPr>
              <a:defRPr sz="900"/>
            </a:lvl1pPr>
          </a:lstStyle>
          <a:p>
            <a:pPr lvl="0"/>
            <a:r>
              <a:rPr lang="en-US" noProof="0"/>
              <a:t>Click icon to add picture</a:t>
            </a:r>
            <a:endParaRPr lang="en-GB" noProof="0" dirty="0"/>
          </a:p>
        </p:txBody>
      </p:sp>
      <p:sp>
        <p:nvSpPr>
          <p:cNvPr id="61" name="Text Placeholder 6"/>
          <p:cNvSpPr>
            <a:spLocks noGrp="1"/>
          </p:cNvSpPr>
          <p:nvPr>
            <p:ph type="body" sz="quarter" idx="13"/>
          </p:nvPr>
        </p:nvSpPr>
        <p:spPr>
          <a:xfrm>
            <a:off x="719136" y="4320001"/>
            <a:ext cx="3959224" cy="270272"/>
          </a:xfrm>
          <a:prstGeom prst="rect">
            <a:avLst/>
          </a:prstGeom>
        </p:spPr>
        <p:txBody>
          <a:bodyPr>
            <a:normAutofit/>
          </a:bodyPr>
          <a:lstStyle>
            <a:lvl1pPr marL="0" marR="0" indent="0" algn="l" defTabSz="685800" rtl="0" eaLnBrk="0" fontAlgn="base" latinLnBrk="0" hangingPunct="0">
              <a:lnSpc>
                <a:spcPct val="100000"/>
              </a:lnSpc>
              <a:spcBef>
                <a:spcPts val="0"/>
              </a:spcBef>
              <a:spcAft>
                <a:spcPts val="900"/>
              </a:spcAft>
              <a:buClrTx/>
              <a:buSzTx/>
              <a:buFontTx/>
              <a:buNone/>
              <a:tabLst/>
              <a:defRPr sz="1500">
                <a:solidFill>
                  <a:schemeClr val="tx1"/>
                </a:solidFill>
                <a:latin typeface="Franklin Gothic Book"/>
                <a:cs typeface="Franklin Gothic Book"/>
              </a:defRPr>
            </a:lvl1pPr>
            <a:lvl2pPr marL="134541" marR="0" indent="-134541" algn="l" defTabSz="685800" rtl="0" eaLnBrk="0" fontAlgn="base" latinLnBrk="0" hangingPunct="0">
              <a:lnSpc>
                <a:spcPct val="100000"/>
              </a:lnSpc>
              <a:spcBef>
                <a:spcPts val="0"/>
              </a:spcBef>
              <a:spcAft>
                <a:spcPts val="900"/>
              </a:spcAft>
              <a:buClrTx/>
              <a:buSzTx/>
              <a:buFont typeface="Arial" charset="0"/>
              <a:buChar char="•"/>
              <a:tabLst/>
              <a:defRPr>
                <a:solidFill>
                  <a:schemeClr val="tx1"/>
                </a:solidFill>
              </a:defRPr>
            </a:lvl2pPr>
            <a:lvl3pPr marL="270000" marR="0" indent="-135000" algn="l" defTabSz="685800" rtl="0" eaLnBrk="0" fontAlgn="base" latinLnBrk="0" hangingPunct="0">
              <a:lnSpc>
                <a:spcPct val="100000"/>
              </a:lnSpc>
              <a:spcBef>
                <a:spcPts val="0"/>
              </a:spcBef>
              <a:spcAft>
                <a:spcPts val="900"/>
              </a:spcAft>
              <a:buClrTx/>
              <a:buSzTx/>
              <a:buFont typeface="Arial"/>
              <a:buChar char="•"/>
              <a:tabLst/>
              <a:defRPr>
                <a:solidFill>
                  <a:schemeClr val="tx1"/>
                </a:solidFill>
              </a:defRPr>
            </a:lvl3pPr>
            <a:lvl4pPr marL="405000" marR="0" indent="-135000" algn="l" defTabSz="685800" rtl="0" eaLnBrk="0" fontAlgn="base" latinLnBrk="0" hangingPunct="0">
              <a:lnSpc>
                <a:spcPct val="100000"/>
              </a:lnSpc>
              <a:spcBef>
                <a:spcPts val="0"/>
              </a:spcBef>
              <a:spcAft>
                <a:spcPts val="900"/>
              </a:spcAft>
              <a:buClrTx/>
              <a:buSzTx/>
              <a:buFont typeface="Arial"/>
              <a:buChar char="•"/>
              <a:tabLst/>
              <a:defRPr/>
            </a:lvl4pPr>
          </a:lstStyle>
          <a:p>
            <a:pPr marL="0" marR="0" lvl="0"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Click to edit Master text styles</a:t>
            </a:r>
          </a:p>
        </p:txBody>
      </p:sp>
      <p:sp>
        <p:nvSpPr>
          <p:cNvPr id="62"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9"/>
          </p:nvPr>
        </p:nvSpPr>
        <p:spPr>
          <a:xfrm>
            <a:off x="2878137" y="2430591"/>
            <a:ext cx="1800224" cy="809100"/>
          </a:xfrm>
          <a:prstGeom prst="roundRect">
            <a:avLst>
              <a:gd name="adj" fmla="val 5286"/>
            </a:avLst>
          </a:prstGeom>
        </p:spPr>
        <p:txBody>
          <a:bodyPr>
            <a:normAutofit/>
          </a:bodyPr>
          <a:lstStyle>
            <a:lvl1pPr>
              <a:defRPr sz="900"/>
            </a:lvl1pPr>
          </a:lstStyle>
          <a:p>
            <a:pPr lvl="0"/>
            <a:r>
              <a:rPr lang="en-US" noProof="0"/>
              <a:t>Click icon to add picture</a:t>
            </a:r>
            <a:endParaRPr lang="en-GB" noProof="0" dirty="0"/>
          </a:p>
        </p:txBody>
      </p:sp>
      <p:sp>
        <p:nvSpPr>
          <p:cNvPr id="60"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20"/>
          </p:nvPr>
        </p:nvSpPr>
        <p:spPr>
          <a:xfrm>
            <a:off x="719928" y="3510628"/>
            <a:ext cx="3958433" cy="539372"/>
          </a:xfrm>
          <a:prstGeom prst="roundRect">
            <a:avLst>
              <a:gd name="adj" fmla="val 5286"/>
            </a:avLst>
          </a:prstGeom>
        </p:spPr>
        <p:txBody>
          <a:bodyPr>
            <a:normAutofit/>
          </a:bodyPr>
          <a:lstStyle>
            <a:lvl1pPr>
              <a:defRPr sz="900"/>
            </a:lvl1pPr>
          </a:lstStyle>
          <a:p>
            <a:pPr lvl="0"/>
            <a:r>
              <a:rPr lang="en-US" noProof="0"/>
              <a:t>Click icon to add picture</a:t>
            </a:r>
            <a:endParaRPr lang="en-GB" noProof="0" dirty="0"/>
          </a:p>
        </p:txBody>
      </p:sp>
      <p:sp>
        <p:nvSpPr>
          <p:cNvPr id="63" name="Slide Number Placeholder 5"/>
          <p:cNvSpPr>
            <a:spLocks noGrp="1"/>
          </p:cNvSpPr>
          <p:nvPr>
            <p:ph type="sldNum" sz="quarter" idx="4"/>
          </p:nvPr>
        </p:nvSpPr>
        <p:spPr>
          <a:xfrm>
            <a:off x="8279568" y="4860000"/>
            <a:ext cx="360002" cy="283500"/>
          </a:xfrm>
          <a:prstGeom prst="rect">
            <a:avLst/>
          </a:prstGeom>
        </p:spPr>
        <p:txBody>
          <a:bodyPr lIns="0" tIns="0" rIns="0" bIns="0" anchor="ctr"/>
          <a:lstStyle>
            <a:lvl1pPr algn="r">
              <a:defRPr sz="600">
                <a:solidFill>
                  <a:schemeClr val="accent1"/>
                </a:solidFill>
              </a:defRPr>
            </a:lvl1pPr>
          </a:lstStyle>
          <a:p>
            <a:fld id="{86CB4B4D-7CA3-9044-876B-883B54F8677D}" type="slidenum">
              <a:rPr lang="en-GB" smtClean="0"/>
              <a:t>‹#›</a:t>
            </a:fld>
            <a:endParaRPr lang="en-GB"/>
          </a:p>
        </p:txBody>
      </p:sp>
    </p:spTree>
    <p:extLst>
      <p:ext uri="{BB962C8B-B14F-4D97-AF65-F5344CB8AC3E}">
        <p14:creationId xmlns:p14="http://schemas.microsoft.com/office/powerpoint/2010/main" val="19011739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6_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719134" y="1"/>
            <a:ext cx="6291266" cy="809624"/>
          </a:xfrm>
        </p:spPr>
        <p:txBody>
          <a:bodyPr/>
          <a:lstStyle/>
          <a:p>
            <a:r>
              <a:rPr lang="en-US"/>
              <a:t>Click to edit Master title style</a:t>
            </a:r>
            <a:endParaRPr lang="en-US" dirty="0"/>
          </a:p>
        </p:txBody>
      </p:sp>
      <p:sp>
        <p:nvSpPr>
          <p:cNvPr id="4" name="Text Placeholder 3"/>
          <p:cNvSpPr>
            <a:spLocks noGrp="1"/>
          </p:cNvSpPr>
          <p:nvPr>
            <p:ph type="body" sz="half" idx="2"/>
          </p:nvPr>
        </p:nvSpPr>
        <p:spPr>
          <a:xfrm>
            <a:off x="5038723" y="1620442"/>
            <a:ext cx="3600845" cy="2969831"/>
          </a:xfrm>
          <a:prstGeom prst="rect">
            <a:avLst/>
          </a:prstGeom>
        </p:spPr>
        <p:txBody>
          <a:bodyPr>
            <a:normAutofit/>
          </a:bodyPr>
          <a:lstStyle>
            <a:lvl1pPr marL="0" marR="0" indent="0" algn="l" defTabSz="685800" rtl="0" eaLnBrk="0" fontAlgn="base" latinLnBrk="0" hangingPunct="0">
              <a:lnSpc>
                <a:spcPct val="100000"/>
              </a:lnSpc>
              <a:spcBef>
                <a:spcPts val="0"/>
              </a:spcBef>
              <a:spcAft>
                <a:spcPts val="900"/>
              </a:spcAft>
              <a:buClrTx/>
              <a:buSzTx/>
              <a:buFontTx/>
              <a:buNone/>
              <a:tabLst/>
              <a:defRPr>
                <a:latin typeface="Franklin Gothic Book"/>
                <a:cs typeface="Franklin Gothic Book"/>
              </a:defRPr>
            </a:lvl1pPr>
            <a:lvl2pPr marL="134541" marR="0" indent="-134541" algn="l" defTabSz="685800" rtl="0" eaLnBrk="0" fontAlgn="base" latinLnBrk="0" hangingPunct="0">
              <a:lnSpc>
                <a:spcPct val="100000"/>
              </a:lnSpc>
              <a:spcBef>
                <a:spcPts val="0"/>
              </a:spcBef>
              <a:spcAft>
                <a:spcPts val="900"/>
              </a:spcAft>
              <a:buClrTx/>
              <a:buSzTx/>
              <a:buFont typeface="Arial" charset="0"/>
              <a:buChar char="•"/>
              <a:tabLst/>
              <a:defRPr>
                <a:latin typeface="Franklin Gothic Book"/>
                <a:ea typeface="Franklin Gothic Book"/>
                <a:cs typeface="Franklin Gothic Book"/>
              </a:defRPr>
            </a:lvl2pPr>
            <a:lvl3pPr marL="270000" marR="0" indent="-135000" algn="l" defTabSz="685800" rtl="0" eaLnBrk="0" fontAlgn="base" latinLnBrk="0" hangingPunct="0">
              <a:lnSpc>
                <a:spcPct val="100000"/>
              </a:lnSpc>
              <a:spcBef>
                <a:spcPts val="0"/>
              </a:spcBef>
              <a:spcAft>
                <a:spcPts val="900"/>
              </a:spcAft>
              <a:buClrTx/>
              <a:buSzTx/>
              <a:buFont typeface="Arial"/>
              <a:buChar char="•"/>
              <a:tabLst/>
              <a:defRPr>
                <a:latin typeface="Franklin Gothic Book"/>
                <a:ea typeface="Franklin Gothic Book"/>
                <a:cs typeface="Franklin Gothic Book"/>
              </a:defRPr>
            </a:lvl3pPr>
            <a:lvl4pPr marL="405000" marR="0" indent="-135000" algn="l" defTabSz="685800" rtl="0" eaLnBrk="0" fontAlgn="base" latinLnBrk="0" hangingPunct="0">
              <a:lnSpc>
                <a:spcPct val="100000"/>
              </a:lnSpc>
              <a:spcBef>
                <a:spcPts val="0"/>
              </a:spcBef>
              <a:spcAft>
                <a:spcPts val="900"/>
              </a:spcAft>
              <a:buClrTx/>
              <a:buSzTx/>
              <a:buFont typeface="Arial"/>
              <a:buChar char="•"/>
              <a:tabLst/>
              <a:defRPr>
                <a:latin typeface="Franklin Gothic Book"/>
                <a:ea typeface="Franklin Gothic Book"/>
                <a:cs typeface="Franklin Gothic Book"/>
              </a:defRPr>
            </a:lvl4pPr>
          </a:lstStyle>
          <a:p>
            <a:pPr marL="0" marR="0" lvl="0"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Click to edit Master text styles</a:t>
            </a:r>
          </a:p>
          <a:p>
            <a:pPr marL="0" marR="0" lvl="1"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Second level</a:t>
            </a:r>
          </a:p>
          <a:p>
            <a:pPr marL="0" marR="0" lvl="2"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Third level</a:t>
            </a:r>
          </a:p>
          <a:p>
            <a:pPr marL="0" marR="0" lvl="3"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Fourth level</a:t>
            </a:r>
          </a:p>
        </p:txBody>
      </p:sp>
      <p:sp>
        <p:nvSpPr>
          <p:cNvPr id="54" name="Date Placeholder 3"/>
          <p:cNvSpPr>
            <a:spLocks noGrp="1"/>
          </p:cNvSpPr>
          <p:nvPr>
            <p:ph type="dt" sz="half" idx="10"/>
          </p:nvPr>
        </p:nvSpPr>
        <p:spPr>
          <a:xfrm>
            <a:off x="719136" y="4860000"/>
            <a:ext cx="1871664" cy="283500"/>
          </a:xfrm>
          <a:prstGeom prst="rect">
            <a:avLst/>
          </a:prstGeom>
        </p:spPr>
        <p:txBody>
          <a:bodyPr lIns="0" tIns="0" rIns="0" bIns="0" anchor="ctr"/>
          <a:lstStyle>
            <a:lvl1pPr>
              <a:defRPr sz="600">
                <a:solidFill>
                  <a:schemeClr val="accent1"/>
                </a:solidFill>
              </a:defRPr>
            </a:lvl1pPr>
          </a:lstStyle>
          <a:p>
            <a:fld id="{64815ECD-0D2A-4942-A2BB-9C0FFC9E6DD9}" type="datetime3">
              <a:rPr lang="en-GB" smtClean="0"/>
              <a:t>11 April, 2019</a:t>
            </a:fld>
            <a:endParaRPr lang="en-GB" dirty="0"/>
          </a:p>
        </p:txBody>
      </p:sp>
      <p:sp>
        <p:nvSpPr>
          <p:cNvPr id="55" name="Footer Placeholder 4"/>
          <p:cNvSpPr>
            <a:spLocks noGrp="1"/>
          </p:cNvSpPr>
          <p:nvPr>
            <p:ph type="ftr" sz="quarter" idx="3"/>
          </p:nvPr>
        </p:nvSpPr>
        <p:spPr>
          <a:xfrm>
            <a:off x="0" y="4860000"/>
            <a:ext cx="9144000" cy="283500"/>
          </a:xfrm>
          <a:prstGeom prst="rect">
            <a:avLst/>
          </a:prstGeom>
        </p:spPr>
        <p:txBody>
          <a:bodyPr lIns="0" tIns="0" rIns="0" bIns="0" anchor="ctr"/>
          <a:lstStyle>
            <a:lvl1pPr algn="ctr">
              <a:defRPr lang="en-GB"/>
            </a:lvl1pPr>
          </a:lstStyle>
          <a:p>
            <a:endParaRPr lang="en-GB" dirty="0"/>
          </a:p>
        </p:txBody>
      </p:sp>
      <p:sp>
        <p:nvSpPr>
          <p:cNvPr id="58"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7"/>
          </p:nvPr>
        </p:nvSpPr>
        <p:spPr>
          <a:xfrm>
            <a:off x="719928" y="1620442"/>
            <a:ext cx="3958433" cy="539353"/>
          </a:xfrm>
          <a:prstGeom prst="roundRect">
            <a:avLst>
              <a:gd name="adj" fmla="val 5286"/>
            </a:avLst>
          </a:prstGeom>
        </p:spPr>
        <p:txBody>
          <a:bodyPr>
            <a:normAutofit/>
          </a:bodyPr>
          <a:lstStyle>
            <a:lvl1pPr>
              <a:defRPr sz="900"/>
            </a:lvl1pPr>
          </a:lstStyle>
          <a:p>
            <a:pPr lvl="0"/>
            <a:r>
              <a:rPr lang="en-US" noProof="0"/>
              <a:t>Click icon to add picture</a:t>
            </a:r>
            <a:endParaRPr lang="en-GB" noProof="0" dirty="0"/>
          </a:p>
        </p:txBody>
      </p:sp>
      <p:sp>
        <p:nvSpPr>
          <p:cNvPr id="59"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8"/>
          </p:nvPr>
        </p:nvSpPr>
        <p:spPr>
          <a:xfrm>
            <a:off x="719928" y="2430591"/>
            <a:ext cx="1797847" cy="809100"/>
          </a:xfrm>
          <a:prstGeom prst="roundRect">
            <a:avLst>
              <a:gd name="adj" fmla="val 5286"/>
            </a:avLst>
          </a:prstGeom>
        </p:spPr>
        <p:txBody>
          <a:bodyPr>
            <a:normAutofit/>
          </a:bodyPr>
          <a:lstStyle>
            <a:lvl1pPr>
              <a:defRPr sz="900"/>
            </a:lvl1pPr>
          </a:lstStyle>
          <a:p>
            <a:pPr lvl="0"/>
            <a:r>
              <a:rPr lang="en-US" noProof="0"/>
              <a:t>Click icon to add picture</a:t>
            </a:r>
            <a:endParaRPr lang="en-GB" noProof="0" dirty="0"/>
          </a:p>
        </p:txBody>
      </p:sp>
      <p:sp>
        <p:nvSpPr>
          <p:cNvPr id="61" name="Text Placeholder 6"/>
          <p:cNvSpPr>
            <a:spLocks noGrp="1"/>
          </p:cNvSpPr>
          <p:nvPr>
            <p:ph type="body" sz="quarter" idx="13"/>
          </p:nvPr>
        </p:nvSpPr>
        <p:spPr>
          <a:xfrm>
            <a:off x="719136" y="4320001"/>
            <a:ext cx="3959224" cy="270272"/>
          </a:xfrm>
          <a:prstGeom prst="rect">
            <a:avLst/>
          </a:prstGeom>
        </p:spPr>
        <p:txBody>
          <a:bodyPr>
            <a:normAutofit/>
          </a:bodyPr>
          <a:lstStyle>
            <a:lvl1pPr marL="0" marR="0" indent="0" algn="l" defTabSz="685800" rtl="0" eaLnBrk="0" fontAlgn="base" latinLnBrk="0" hangingPunct="0">
              <a:lnSpc>
                <a:spcPct val="100000"/>
              </a:lnSpc>
              <a:spcBef>
                <a:spcPts val="0"/>
              </a:spcBef>
              <a:spcAft>
                <a:spcPts val="900"/>
              </a:spcAft>
              <a:buClrTx/>
              <a:buSzTx/>
              <a:buFontTx/>
              <a:buNone/>
              <a:tabLst/>
              <a:defRPr sz="1500">
                <a:solidFill>
                  <a:schemeClr val="tx1"/>
                </a:solidFill>
                <a:latin typeface="Franklin Gothic Book"/>
                <a:cs typeface="Franklin Gothic Book"/>
              </a:defRPr>
            </a:lvl1pPr>
            <a:lvl2pPr marL="134541" marR="0" indent="-134541" algn="l" defTabSz="685800" rtl="0" eaLnBrk="0" fontAlgn="base" latinLnBrk="0" hangingPunct="0">
              <a:lnSpc>
                <a:spcPct val="100000"/>
              </a:lnSpc>
              <a:spcBef>
                <a:spcPts val="0"/>
              </a:spcBef>
              <a:spcAft>
                <a:spcPts val="900"/>
              </a:spcAft>
              <a:buClrTx/>
              <a:buSzTx/>
              <a:buFont typeface="Arial" charset="0"/>
              <a:buChar char="•"/>
              <a:tabLst/>
              <a:defRPr>
                <a:solidFill>
                  <a:schemeClr val="tx1"/>
                </a:solidFill>
              </a:defRPr>
            </a:lvl2pPr>
            <a:lvl3pPr marL="270000" marR="0" indent="-135000" algn="l" defTabSz="685800" rtl="0" eaLnBrk="0" fontAlgn="base" latinLnBrk="0" hangingPunct="0">
              <a:lnSpc>
                <a:spcPct val="100000"/>
              </a:lnSpc>
              <a:spcBef>
                <a:spcPts val="0"/>
              </a:spcBef>
              <a:spcAft>
                <a:spcPts val="900"/>
              </a:spcAft>
              <a:buClrTx/>
              <a:buSzTx/>
              <a:buFont typeface="Arial"/>
              <a:buChar char="•"/>
              <a:tabLst/>
              <a:defRPr>
                <a:solidFill>
                  <a:schemeClr val="tx1"/>
                </a:solidFill>
              </a:defRPr>
            </a:lvl3pPr>
            <a:lvl4pPr marL="405000" marR="0" indent="-135000" algn="l" defTabSz="685800" rtl="0" eaLnBrk="0" fontAlgn="base" latinLnBrk="0" hangingPunct="0">
              <a:lnSpc>
                <a:spcPct val="100000"/>
              </a:lnSpc>
              <a:spcBef>
                <a:spcPts val="0"/>
              </a:spcBef>
              <a:spcAft>
                <a:spcPts val="900"/>
              </a:spcAft>
              <a:buClrTx/>
              <a:buSzTx/>
              <a:buFont typeface="Arial"/>
              <a:buChar char="•"/>
              <a:tabLst/>
              <a:defRPr/>
            </a:lvl4pPr>
          </a:lstStyle>
          <a:p>
            <a:pPr marL="0" marR="0" lvl="0"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Click to edit Master text styles</a:t>
            </a:r>
          </a:p>
        </p:txBody>
      </p:sp>
      <p:sp>
        <p:nvSpPr>
          <p:cNvPr id="62"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9"/>
          </p:nvPr>
        </p:nvSpPr>
        <p:spPr>
          <a:xfrm>
            <a:off x="2878137" y="2430591"/>
            <a:ext cx="1800224" cy="540019"/>
          </a:xfrm>
          <a:prstGeom prst="roundRect">
            <a:avLst>
              <a:gd name="adj" fmla="val 5286"/>
            </a:avLst>
          </a:prstGeom>
        </p:spPr>
        <p:txBody>
          <a:bodyPr>
            <a:normAutofit/>
          </a:bodyPr>
          <a:lstStyle>
            <a:lvl1pPr>
              <a:defRPr sz="900"/>
            </a:lvl1pPr>
          </a:lstStyle>
          <a:p>
            <a:pPr lvl="0"/>
            <a:r>
              <a:rPr lang="en-US" noProof="0"/>
              <a:t>Click icon to add picture</a:t>
            </a:r>
            <a:endParaRPr lang="en-GB" noProof="0" dirty="0"/>
          </a:p>
        </p:txBody>
      </p:sp>
      <p:sp>
        <p:nvSpPr>
          <p:cNvPr id="60"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20"/>
          </p:nvPr>
        </p:nvSpPr>
        <p:spPr>
          <a:xfrm>
            <a:off x="719928" y="3509962"/>
            <a:ext cx="1797846" cy="540038"/>
          </a:xfrm>
          <a:prstGeom prst="roundRect">
            <a:avLst>
              <a:gd name="adj" fmla="val 5286"/>
            </a:avLst>
          </a:prstGeom>
        </p:spPr>
        <p:txBody>
          <a:bodyPr>
            <a:normAutofit/>
          </a:bodyPr>
          <a:lstStyle>
            <a:lvl1pPr>
              <a:defRPr sz="900"/>
            </a:lvl1pPr>
          </a:lstStyle>
          <a:p>
            <a:pPr lvl="0"/>
            <a:r>
              <a:rPr lang="en-US" noProof="0"/>
              <a:t>Click icon to add picture</a:t>
            </a:r>
            <a:endParaRPr lang="en-GB" noProof="0" dirty="0"/>
          </a:p>
        </p:txBody>
      </p:sp>
      <p:sp>
        <p:nvSpPr>
          <p:cNvPr id="63"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21"/>
          </p:nvPr>
        </p:nvSpPr>
        <p:spPr>
          <a:xfrm>
            <a:off x="2878135" y="3239691"/>
            <a:ext cx="1797846" cy="810563"/>
          </a:xfrm>
          <a:prstGeom prst="roundRect">
            <a:avLst>
              <a:gd name="adj" fmla="val 5286"/>
            </a:avLst>
          </a:prstGeom>
        </p:spPr>
        <p:txBody>
          <a:bodyPr>
            <a:normAutofit/>
          </a:bodyPr>
          <a:lstStyle>
            <a:lvl1pPr>
              <a:defRPr sz="900"/>
            </a:lvl1pPr>
          </a:lstStyle>
          <a:p>
            <a:pPr lvl="0"/>
            <a:r>
              <a:rPr lang="en-US" noProof="0"/>
              <a:t>Click icon to add picture</a:t>
            </a:r>
            <a:endParaRPr lang="en-GB" noProof="0" dirty="0"/>
          </a:p>
        </p:txBody>
      </p:sp>
      <p:sp>
        <p:nvSpPr>
          <p:cNvPr id="64" name="Slide Number Placeholder 5"/>
          <p:cNvSpPr>
            <a:spLocks noGrp="1"/>
          </p:cNvSpPr>
          <p:nvPr>
            <p:ph type="sldNum" sz="quarter" idx="4"/>
          </p:nvPr>
        </p:nvSpPr>
        <p:spPr>
          <a:xfrm>
            <a:off x="8279568" y="4860000"/>
            <a:ext cx="360002" cy="283500"/>
          </a:xfrm>
          <a:prstGeom prst="rect">
            <a:avLst/>
          </a:prstGeom>
        </p:spPr>
        <p:txBody>
          <a:bodyPr lIns="0" tIns="0" rIns="0" bIns="0" anchor="ctr"/>
          <a:lstStyle>
            <a:lvl1pPr algn="r">
              <a:defRPr sz="600">
                <a:solidFill>
                  <a:schemeClr val="accent1"/>
                </a:solidFill>
              </a:defRPr>
            </a:lvl1pPr>
          </a:lstStyle>
          <a:p>
            <a:fld id="{86CB4B4D-7CA3-9044-876B-883B54F8677D}" type="slidenum">
              <a:rPr lang="en-GB" smtClean="0"/>
              <a:t>‹#›</a:t>
            </a:fld>
            <a:endParaRPr lang="en-GB"/>
          </a:p>
        </p:txBody>
      </p:sp>
    </p:spTree>
    <p:extLst>
      <p:ext uri="{BB962C8B-B14F-4D97-AF65-F5344CB8AC3E}">
        <p14:creationId xmlns:p14="http://schemas.microsoft.com/office/powerpoint/2010/main" val="414522296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3_Single column layout">
    <p:spTree>
      <p:nvGrpSpPr>
        <p:cNvPr id="1" name=""/>
        <p:cNvGrpSpPr/>
        <p:nvPr/>
      </p:nvGrpSpPr>
      <p:grpSpPr>
        <a:xfrm>
          <a:off x="0" y="0"/>
          <a:ext cx="0" cy="0"/>
          <a:chOff x="0" y="0"/>
          <a:chExt cx="0" cy="0"/>
        </a:xfrm>
      </p:grpSpPr>
      <p:sp>
        <p:nvSpPr>
          <p:cNvPr id="3" name="Rectangle 2"/>
          <p:cNvSpPr/>
          <p:nvPr/>
        </p:nvSpPr>
        <p:spPr>
          <a:xfrm>
            <a:off x="0" y="810000"/>
            <a:ext cx="9144000" cy="4050001"/>
          </a:xfrm>
          <a:prstGeom prst="rect">
            <a:avLst/>
          </a:prstGeom>
          <a:solidFill>
            <a:srgbClr val="0200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ln>
                <a:noFill/>
              </a:ln>
              <a:latin typeface="Franklin Gothic Book"/>
            </a:endParaRPr>
          </a:p>
        </p:txBody>
      </p:sp>
      <p:sp>
        <p:nvSpPr>
          <p:cNvPr id="2" name="Title 1" descr="Ideally your title should fit on one line." title="Slide title"/>
          <p:cNvSpPr>
            <a:spLocks noGrp="1"/>
          </p:cNvSpPr>
          <p:nvPr>
            <p:ph type="title" hasCustomPrompt="1"/>
          </p:nvPr>
        </p:nvSpPr>
        <p:spPr>
          <a:xfrm>
            <a:off x="708025" y="-1"/>
            <a:ext cx="6348414" cy="810000"/>
          </a:xfrm>
        </p:spPr>
        <p:txBody>
          <a:bodyPr/>
          <a:lstStyle/>
          <a:p>
            <a:r>
              <a:rPr lang="en-US" dirty="0"/>
              <a:t>Media</a:t>
            </a:r>
            <a:endParaRPr lang="en-GB" dirty="0"/>
          </a:p>
        </p:txBody>
      </p:sp>
      <p:sp>
        <p:nvSpPr>
          <p:cNvPr id="97" name="Date Placeholder 3"/>
          <p:cNvSpPr>
            <a:spLocks noGrp="1"/>
          </p:cNvSpPr>
          <p:nvPr>
            <p:ph type="dt" sz="half" idx="2"/>
          </p:nvPr>
        </p:nvSpPr>
        <p:spPr>
          <a:xfrm>
            <a:off x="719136" y="4860000"/>
            <a:ext cx="1871664" cy="283500"/>
          </a:xfrm>
          <a:prstGeom prst="rect">
            <a:avLst/>
          </a:prstGeom>
        </p:spPr>
        <p:txBody>
          <a:bodyPr lIns="0" tIns="0" rIns="0" bIns="0" anchor="ctr"/>
          <a:lstStyle>
            <a:lvl1pPr>
              <a:defRPr sz="600">
                <a:solidFill>
                  <a:schemeClr val="accent1"/>
                </a:solidFill>
              </a:defRPr>
            </a:lvl1pPr>
          </a:lstStyle>
          <a:p>
            <a:fld id="{CF3BA13B-2A56-B54D-AFFB-21233951D47B}" type="datetime3">
              <a:rPr lang="en-GB" smtClean="0"/>
              <a:t>11 April, 2019</a:t>
            </a:fld>
            <a:endParaRPr lang="en-GB" dirty="0"/>
          </a:p>
        </p:txBody>
      </p:sp>
      <p:sp>
        <p:nvSpPr>
          <p:cNvPr id="98" name="Footer Placeholder 4"/>
          <p:cNvSpPr>
            <a:spLocks noGrp="1"/>
          </p:cNvSpPr>
          <p:nvPr>
            <p:ph type="ftr" sz="quarter" idx="3"/>
          </p:nvPr>
        </p:nvSpPr>
        <p:spPr>
          <a:xfrm>
            <a:off x="0" y="4860000"/>
            <a:ext cx="9144000" cy="283500"/>
          </a:xfrm>
          <a:prstGeom prst="rect">
            <a:avLst/>
          </a:prstGeom>
        </p:spPr>
        <p:txBody>
          <a:bodyPr lIns="0" tIns="0" rIns="0" bIns="0" anchor="ctr"/>
          <a:lstStyle>
            <a:lvl1pPr algn="ctr">
              <a:defRPr lang="en-GB"/>
            </a:lvl1pPr>
          </a:lstStyle>
          <a:p>
            <a:endParaRPr lang="en-GB" dirty="0"/>
          </a:p>
        </p:txBody>
      </p:sp>
      <p:sp>
        <p:nvSpPr>
          <p:cNvPr id="100" name="Slide Number Placeholder 5"/>
          <p:cNvSpPr>
            <a:spLocks noGrp="1"/>
          </p:cNvSpPr>
          <p:nvPr>
            <p:ph type="sldNum" sz="quarter" idx="4"/>
          </p:nvPr>
        </p:nvSpPr>
        <p:spPr>
          <a:xfrm>
            <a:off x="8279568" y="4860000"/>
            <a:ext cx="360002" cy="283500"/>
          </a:xfrm>
          <a:prstGeom prst="rect">
            <a:avLst/>
          </a:prstGeom>
        </p:spPr>
        <p:txBody>
          <a:bodyPr lIns="0" tIns="0" rIns="0" bIns="0" anchor="ctr"/>
          <a:lstStyle>
            <a:lvl1pPr algn="r">
              <a:defRPr sz="600">
                <a:solidFill>
                  <a:schemeClr val="accent1"/>
                </a:solidFill>
              </a:defRPr>
            </a:lvl1pPr>
          </a:lstStyle>
          <a:p>
            <a:fld id="{86CB4B4D-7CA3-9044-876B-883B54F8677D}" type="slidenum">
              <a:rPr lang="en-GB" smtClean="0"/>
              <a:t>‹#›</a:t>
            </a:fld>
            <a:endParaRPr lang="en-GB"/>
          </a:p>
        </p:txBody>
      </p:sp>
    </p:spTree>
    <p:extLst>
      <p:ext uri="{BB962C8B-B14F-4D97-AF65-F5344CB8AC3E}">
        <p14:creationId xmlns:p14="http://schemas.microsoft.com/office/powerpoint/2010/main" val="448716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50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B6E079F-0502-CC4C-9C8B-39554E94F19E}" type="datetime3">
              <a:rPr lang="en-GB" smtClean="0"/>
              <a:pPr/>
              <a:t>11 April, 2019</a:t>
            </a:fld>
            <a:endParaRPr lang="en-GB" dirty="0"/>
          </a:p>
        </p:txBody>
      </p:sp>
      <p:sp>
        <p:nvSpPr>
          <p:cNvPr id="4" name="Footer Placeholder 3"/>
          <p:cNvSpPr>
            <a:spLocks noGrp="1"/>
          </p:cNvSpPr>
          <p:nvPr>
            <p:ph type="ftr" sz="quarter" idx="11"/>
          </p:nvPr>
        </p:nvSpPr>
        <p:spPr>
          <a:xfrm>
            <a:off x="0" y="4860000"/>
            <a:ext cx="9144000" cy="283500"/>
          </a:xfrm>
        </p:spPr>
        <p:txBody>
          <a:bodyPr/>
          <a:lstStyle>
            <a:lvl1pPr algn="ctr">
              <a:defRPr lang="en-GB"/>
            </a:lvl1pPr>
          </a:lstStyle>
          <a:p>
            <a:endParaRPr lang="en-GB" dirty="0"/>
          </a:p>
        </p:txBody>
      </p:sp>
      <p:sp>
        <p:nvSpPr>
          <p:cNvPr id="5" name="Slide Number Placeholder 4"/>
          <p:cNvSpPr>
            <a:spLocks noGrp="1"/>
          </p:cNvSpPr>
          <p:nvPr>
            <p:ph type="sldNum" sz="quarter" idx="12"/>
          </p:nvPr>
        </p:nvSpPr>
        <p:spPr/>
        <p:txBody>
          <a:bodyPr/>
          <a:lstStyle/>
          <a:p>
            <a:fld id="{86CB4B4D-7CA3-9044-876B-883B54F8677D}" type="slidenum">
              <a:rPr lang="en-GB" smtClean="0"/>
              <a:t>‹#›</a:t>
            </a:fld>
            <a:endParaRPr lang="en-GB"/>
          </a:p>
        </p:txBody>
      </p:sp>
      <p:sp>
        <p:nvSpPr>
          <p:cNvPr id="6" name="Rectangle 5"/>
          <p:cNvSpPr/>
          <p:nvPr/>
        </p:nvSpPr>
        <p:spPr>
          <a:xfrm>
            <a:off x="0" y="0"/>
            <a:ext cx="9144000" cy="51435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5250" dirty="0">
                <a:latin typeface="Franklin Gothic Book"/>
              </a:rPr>
              <a:t>Layouts</a:t>
            </a:r>
            <a:r>
              <a:rPr lang="en-US" sz="5250" baseline="0" dirty="0">
                <a:latin typeface="Franklin Gothic Book"/>
              </a:rPr>
              <a:t> for </a:t>
            </a:r>
            <a:br>
              <a:rPr lang="en-US" sz="5250" baseline="0" dirty="0">
                <a:latin typeface="Franklin Gothic Book"/>
              </a:rPr>
            </a:br>
            <a:r>
              <a:rPr lang="en-US" sz="5250" baseline="0" dirty="0">
                <a:latin typeface="Franklin Gothic Book"/>
              </a:rPr>
              <a:t>case studies</a:t>
            </a:r>
            <a:endParaRPr lang="en-US" sz="5250" dirty="0">
              <a:latin typeface="Franklin Gothic Book"/>
            </a:endParaRPr>
          </a:p>
        </p:txBody>
      </p:sp>
      <p:grpSp>
        <p:nvGrpSpPr>
          <p:cNvPr id="7" name="Group 6"/>
          <p:cNvGrpSpPr/>
          <p:nvPr/>
        </p:nvGrpSpPr>
        <p:grpSpPr>
          <a:xfrm>
            <a:off x="-903287" y="0"/>
            <a:ext cx="9902857" cy="5728838"/>
            <a:chOff x="-903288" y="0"/>
            <a:chExt cx="9902857" cy="7638450"/>
          </a:xfrm>
        </p:grpSpPr>
        <p:cxnSp>
          <p:nvCxnSpPr>
            <p:cNvPr id="8" name="Straight Connector 7"/>
            <p:cNvCxnSpPr/>
            <p:nvPr/>
          </p:nvCxnSpPr>
          <p:spPr bwMode="auto">
            <a:xfrm>
              <a:off x="-903288" y="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bwMode="auto">
            <a:xfrm>
              <a:off x="-903288" y="360363"/>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bwMode="auto">
            <a:xfrm>
              <a:off x="-903288" y="719138"/>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bwMode="auto">
            <a:xfrm>
              <a:off x="-903288" y="10795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auto">
            <a:xfrm>
              <a:off x="-903288" y="1439863"/>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bwMode="auto">
            <a:xfrm>
              <a:off x="-903288" y="1800225"/>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bwMode="auto">
            <a:xfrm>
              <a:off x="-903288" y="2160588"/>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bwMode="auto">
            <a:xfrm>
              <a:off x="-903288" y="252095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auto">
            <a:xfrm>
              <a:off x="-903288" y="2879725"/>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bwMode="auto">
            <a:xfrm>
              <a:off x="-903288" y="3240088"/>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bwMode="auto">
            <a:xfrm>
              <a:off x="-903288" y="360045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bwMode="auto">
            <a:xfrm>
              <a:off x="-903288" y="3960813"/>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bwMode="auto">
            <a:xfrm>
              <a:off x="-903288" y="4319588"/>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bwMode="auto">
            <a:xfrm>
              <a:off x="-903288" y="467995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bwMode="auto">
            <a:xfrm>
              <a:off x="-903288" y="5040313"/>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bwMode="auto">
            <a:xfrm rot="5400000">
              <a:off x="467915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bwMode="auto">
            <a:xfrm rot="5400000">
              <a:off x="431879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bwMode="auto">
            <a:xfrm rot="5400000">
              <a:off x="396001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bwMode="auto">
            <a:xfrm rot="5400000">
              <a:off x="35980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bwMode="auto">
            <a:xfrm rot="5400000">
              <a:off x="323929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bwMode="auto">
            <a:xfrm rot="5400000">
              <a:off x="287893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bwMode="auto">
            <a:xfrm rot="5400000">
              <a:off x="25185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bwMode="auto">
            <a:xfrm rot="5400000">
              <a:off x="215820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bwMode="auto">
            <a:xfrm rot="5400000">
              <a:off x="179943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bwMode="auto">
            <a:xfrm rot="5400000">
              <a:off x="14390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bwMode="auto">
            <a:xfrm rot="5400000">
              <a:off x="107870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bwMode="auto">
            <a:xfrm rot="5400000">
              <a:off x="71834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bwMode="auto">
            <a:xfrm rot="5400000">
              <a:off x="3595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bwMode="auto">
            <a:xfrm rot="5400000">
              <a:off x="-79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bwMode="auto">
            <a:xfrm rot="5400000">
              <a:off x="-361158"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bwMode="auto">
            <a:xfrm rot="5400000">
              <a:off x="683974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bwMode="auto">
            <a:xfrm rot="5400000">
              <a:off x="647938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bwMode="auto">
            <a:xfrm rot="5400000">
              <a:off x="611901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bwMode="auto">
            <a:xfrm rot="5400000">
              <a:off x="575865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bwMode="auto">
            <a:xfrm rot="5400000">
              <a:off x="539829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bwMode="auto">
            <a:xfrm rot="5400000">
              <a:off x="503951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bwMode="auto">
            <a:xfrm rot="5400000">
              <a:off x="467915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bwMode="auto">
            <a:xfrm rot="5400000">
              <a:off x="720010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bwMode="auto">
            <a:xfrm rot="5400000">
              <a:off x="75604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bwMode="auto">
            <a:xfrm rot="5400000">
              <a:off x="792000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bwMode="auto">
            <a:xfrm rot="5400000">
              <a:off x="828000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bwMode="auto">
            <a:xfrm rot="5400000">
              <a:off x="864000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bwMode="auto">
            <a:xfrm>
              <a:off x="-903288" y="540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bwMode="auto">
            <a:xfrm>
              <a:off x="-903288" y="576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bwMode="auto">
            <a:xfrm>
              <a:off x="-903288" y="612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bwMode="auto">
            <a:xfrm>
              <a:off x="-903288" y="648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bwMode="auto">
            <a:xfrm>
              <a:off x="-903288" y="684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38006260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6_Custom Layout">
    <p:spTree>
      <p:nvGrpSpPr>
        <p:cNvPr id="1" name=""/>
        <p:cNvGrpSpPr/>
        <p:nvPr/>
      </p:nvGrpSpPr>
      <p:grpSpPr>
        <a:xfrm>
          <a:off x="0" y="0"/>
          <a:ext cx="0" cy="0"/>
          <a:chOff x="0" y="0"/>
          <a:chExt cx="0" cy="0"/>
        </a:xfrm>
      </p:grpSpPr>
      <p:sp>
        <p:nvSpPr>
          <p:cNvPr id="8" name="Rectangle 7"/>
          <p:cNvSpPr/>
          <p:nvPr/>
        </p:nvSpPr>
        <p:spPr>
          <a:xfrm>
            <a:off x="1" y="810000"/>
            <a:ext cx="9144001" cy="4050001"/>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spcAft>
                <a:spcPts val="450"/>
              </a:spcAft>
            </a:pPr>
            <a:endParaRPr lang="en-US" sz="900" dirty="0"/>
          </a:p>
        </p:txBody>
      </p:sp>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B6E079F-0502-CC4C-9C8B-39554E94F19E}" type="datetime3">
              <a:rPr lang="en-GB" smtClean="0"/>
              <a:pPr/>
              <a:t>11 April, 2019</a:t>
            </a:fld>
            <a:endParaRPr lang="en-GB" dirty="0"/>
          </a:p>
        </p:txBody>
      </p:sp>
      <p:sp>
        <p:nvSpPr>
          <p:cNvPr id="4" name="Footer Placeholder 3"/>
          <p:cNvSpPr>
            <a:spLocks noGrp="1"/>
          </p:cNvSpPr>
          <p:nvPr>
            <p:ph type="ftr" sz="quarter" idx="11"/>
          </p:nvPr>
        </p:nvSpPr>
        <p:spPr>
          <a:xfrm>
            <a:off x="0" y="4860000"/>
            <a:ext cx="9144000" cy="283500"/>
          </a:xfrm>
        </p:spPr>
        <p:txBody>
          <a:bodyPr/>
          <a:lstStyle>
            <a:lvl1pPr algn="ctr">
              <a:defRPr lang="en-GB"/>
            </a:lvl1pPr>
          </a:lstStyle>
          <a:p>
            <a:endParaRPr lang="en-GB" dirty="0"/>
          </a:p>
        </p:txBody>
      </p:sp>
      <p:sp>
        <p:nvSpPr>
          <p:cNvPr id="5" name="Slide Number Placeholder 4"/>
          <p:cNvSpPr>
            <a:spLocks noGrp="1"/>
          </p:cNvSpPr>
          <p:nvPr>
            <p:ph type="sldNum" sz="quarter" idx="12"/>
          </p:nvPr>
        </p:nvSpPr>
        <p:spPr/>
        <p:txBody>
          <a:bodyPr/>
          <a:lstStyle/>
          <a:p>
            <a:fld id="{86CB4B4D-7CA3-9044-876B-883B54F8677D}" type="slidenum">
              <a:rPr lang="en-GB" smtClean="0"/>
              <a:t>‹#›</a:t>
            </a:fld>
            <a:endParaRPr lang="en-GB"/>
          </a:p>
        </p:txBody>
      </p:sp>
      <p:sp>
        <p:nvSpPr>
          <p:cNvPr id="6" name="Round Same Side Corner Rectangle 5"/>
          <p:cNvSpPr/>
          <p:nvPr/>
        </p:nvSpPr>
        <p:spPr>
          <a:xfrm>
            <a:off x="358774" y="1058924"/>
            <a:ext cx="2879724" cy="3801077"/>
          </a:xfrm>
          <a:prstGeom prst="round2SameRect">
            <a:avLst>
              <a:gd name="adj1" fmla="val 5071"/>
              <a:gd name="adj2"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spcAft>
                <a:spcPts val="450"/>
              </a:spcAft>
            </a:pPr>
            <a:endParaRPr lang="en-US" sz="900" dirty="0"/>
          </a:p>
        </p:txBody>
      </p:sp>
      <p:sp>
        <p:nvSpPr>
          <p:cNvPr id="10"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4"/>
          </p:nvPr>
        </p:nvSpPr>
        <p:spPr>
          <a:xfrm>
            <a:off x="3598861" y="1058926"/>
            <a:ext cx="4680706" cy="3794063"/>
          </a:xfrm>
          <a:prstGeom prst="round2SameRect">
            <a:avLst>
              <a:gd name="adj1" fmla="val 4426"/>
              <a:gd name="adj2" fmla="val 0"/>
            </a:avLst>
          </a:prstGeom>
        </p:spPr>
        <p:txBody>
          <a:bodyPr/>
          <a:lstStyle/>
          <a:p>
            <a:pPr lvl="0"/>
            <a:r>
              <a:rPr lang="en-US" noProof="0"/>
              <a:t>Click icon to add picture</a:t>
            </a:r>
            <a:endParaRPr lang="en-GB" noProof="0" dirty="0"/>
          </a:p>
        </p:txBody>
      </p:sp>
    </p:spTree>
    <p:extLst>
      <p:ext uri="{BB962C8B-B14F-4D97-AF65-F5344CB8AC3E}">
        <p14:creationId xmlns:p14="http://schemas.microsoft.com/office/powerpoint/2010/main" val="17982008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8_Custom Layout">
    <p:spTree>
      <p:nvGrpSpPr>
        <p:cNvPr id="1" name=""/>
        <p:cNvGrpSpPr/>
        <p:nvPr/>
      </p:nvGrpSpPr>
      <p:grpSpPr>
        <a:xfrm>
          <a:off x="0" y="0"/>
          <a:ext cx="0" cy="0"/>
          <a:chOff x="0" y="0"/>
          <a:chExt cx="0" cy="0"/>
        </a:xfrm>
      </p:grpSpPr>
      <p:sp>
        <p:nvSpPr>
          <p:cNvPr id="8" name="Rectangle 7"/>
          <p:cNvSpPr/>
          <p:nvPr/>
        </p:nvSpPr>
        <p:spPr>
          <a:xfrm>
            <a:off x="1" y="810000"/>
            <a:ext cx="9144001" cy="4050001"/>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spcAft>
                <a:spcPts val="450"/>
              </a:spcAft>
            </a:pPr>
            <a:endParaRPr lang="en-US" sz="900" dirty="0"/>
          </a:p>
        </p:txBody>
      </p:sp>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B6E079F-0502-CC4C-9C8B-39554E94F19E}" type="datetime3">
              <a:rPr lang="en-GB" smtClean="0"/>
              <a:pPr/>
              <a:t>11 April, 2019</a:t>
            </a:fld>
            <a:endParaRPr lang="en-GB" dirty="0"/>
          </a:p>
        </p:txBody>
      </p:sp>
      <p:sp>
        <p:nvSpPr>
          <p:cNvPr id="4" name="Footer Placeholder 3"/>
          <p:cNvSpPr>
            <a:spLocks noGrp="1"/>
          </p:cNvSpPr>
          <p:nvPr>
            <p:ph type="ftr" sz="quarter" idx="11"/>
          </p:nvPr>
        </p:nvSpPr>
        <p:spPr>
          <a:xfrm>
            <a:off x="0" y="4860000"/>
            <a:ext cx="9144000" cy="283500"/>
          </a:xfrm>
        </p:spPr>
        <p:txBody>
          <a:bodyPr/>
          <a:lstStyle>
            <a:lvl1pPr algn="ctr">
              <a:defRPr lang="en-GB"/>
            </a:lvl1pPr>
          </a:lstStyle>
          <a:p>
            <a:endParaRPr lang="en-GB" dirty="0"/>
          </a:p>
        </p:txBody>
      </p:sp>
      <p:sp>
        <p:nvSpPr>
          <p:cNvPr id="5" name="Slide Number Placeholder 4"/>
          <p:cNvSpPr>
            <a:spLocks noGrp="1"/>
          </p:cNvSpPr>
          <p:nvPr>
            <p:ph type="sldNum" sz="quarter" idx="12"/>
          </p:nvPr>
        </p:nvSpPr>
        <p:spPr/>
        <p:txBody>
          <a:bodyPr/>
          <a:lstStyle/>
          <a:p>
            <a:fld id="{86CB4B4D-7CA3-9044-876B-883B54F8677D}" type="slidenum">
              <a:rPr lang="en-GB" smtClean="0"/>
              <a:t>‹#›</a:t>
            </a:fld>
            <a:endParaRPr lang="en-GB"/>
          </a:p>
        </p:txBody>
      </p:sp>
      <p:sp>
        <p:nvSpPr>
          <p:cNvPr id="13" name="Text Placeholder 6"/>
          <p:cNvSpPr>
            <a:spLocks noGrp="1"/>
          </p:cNvSpPr>
          <p:nvPr>
            <p:ph type="body" sz="quarter" idx="13"/>
          </p:nvPr>
        </p:nvSpPr>
        <p:spPr>
          <a:xfrm>
            <a:off x="720726" y="1621085"/>
            <a:ext cx="3600000" cy="2428916"/>
          </a:xfrm>
          <a:prstGeom prst="roundRect">
            <a:avLst>
              <a:gd name="adj" fmla="val 5995"/>
            </a:avLst>
          </a:prstGeom>
          <a:solidFill>
            <a:schemeClr val="bg1"/>
          </a:solidFill>
          <a:ln>
            <a:noFill/>
          </a:ln>
        </p:spPr>
        <p:txBody>
          <a:bodyPr lIns="36000" tIns="36000" rIns="36000" bIns="36000">
            <a:noAutofit/>
          </a:bodyPr>
          <a:lstStyle>
            <a:lvl1pPr marL="0" marR="0" indent="0" algn="l" defTabSz="685800" rtl="0" eaLnBrk="0" fontAlgn="base" latinLnBrk="0" hangingPunct="0">
              <a:lnSpc>
                <a:spcPct val="100000"/>
              </a:lnSpc>
              <a:spcBef>
                <a:spcPts val="0"/>
              </a:spcBef>
              <a:spcAft>
                <a:spcPts val="900"/>
              </a:spcAft>
              <a:buClrTx/>
              <a:buSzTx/>
              <a:buFontTx/>
              <a:buNone/>
              <a:tabLst/>
              <a:defRPr sz="1500">
                <a:solidFill>
                  <a:schemeClr val="tx1"/>
                </a:solidFill>
                <a:latin typeface="Franklin Gothic Book"/>
                <a:cs typeface="Franklin Gothic Book"/>
              </a:defRPr>
            </a:lvl1pPr>
            <a:lvl2pPr marL="134541" marR="0" indent="-134541" algn="l" defTabSz="685800" rtl="0" eaLnBrk="0" fontAlgn="base" latinLnBrk="0" hangingPunct="0">
              <a:lnSpc>
                <a:spcPct val="100000"/>
              </a:lnSpc>
              <a:spcBef>
                <a:spcPts val="0"/>
              </a:spcBef>
              <a:spcAft>
                <a:spcPts val="900"/>
              </a:spcAft>
              <a:buClrTx/>
              <a:buSzTx/>
              <a:buFont typeface="Arial" charset="0"/>
              <a:buChar char="•"/>
              <a:tabLst/>
              <a:defRPr>
                <a:solidFill>
                  <a:schemeClr val="tx1"/>
                </a:solidFill>
                <a:latin typeface="Franklin Gothic Book"/>
                <a:ea typeface="Franklin Gothic Book"/>
                <a:cs typeface="Franklin Gothic Book"/>
              </a:defRPr>
            </a:lvl2pPr>
            <a:lvl3pPr marL="270000" marR="0" indent="-135000" algn="l" defTabSz="685800" rtl="0" eaLnBrk="0" fontAlgn="base" latinLnBrk="0" hangingPunct="0">
              <a:lnSpc>
                <a:spcPct val="100000"/>
              </a:lnSpc>
              <a:spcBef>
                <a:spcPts val="0"/>
              </a:spcBef>
              <a:spcAft>
                <a:spcPts val="900"/>
              </a:spcAft>
              <a:buClrTx/>
              <a:buSzTx/>
              <a:buFont typeface="Arial"/>
              <a:buChar char="•"/>
              <a:tabLst/>
              <a:defRPr>
                <a:solidFill>
                  <a:schemeClr val="tx1"/>
                </a:solidFill>
                <a:latin typeface="Franklin Gothic Book"/>
                <a:ea typeface="Franklin Gothic Book"/>
                <a:cs typeface="Franklin Gothic Book"/>
              </a:defRPr>
            </a:lvl3pPr>
            <a:lvl4pPr marL="405000" marR="0" indent="-135000" algn="l" defTabSz="685800" rtl="0" eaLnBrk="0" fontAlgn="base" latinLnBrk="0" hangingPunct="0">
              <a:lnSpc>
                <a:spcPct val="100000"/>
              </a:lnSpc>
              <a:spcBef>
                <a:spcPts val="0"/>
              </a:spcBef>
              <a:spcAft>
                <a:spcPts val="900"/>
              </a:spcAft>
              <a:buClrTx/>
              <a:buSzTx/>
              <a:buFont typeface="Arial"/>
              <a:buChar char="•"/>
              <a:tabLst/>
              <a:defRPr>
                <a:latin typeface="Franklin Gothic Book"/>
                <a:ea typeface="Franklin Gothic Book"/>
                <a:cs typeface="Franklin Gothic Book"/>
              </a:defRPr>
            </a:lvl4pPr>
          </a:lstStyle>
          <a:p>
            <a:pPr marL="0" marR="0" lvl="0"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Click to edit Master text styles</a:t>
            </a:r>
          </a:p>
          <a:p>
            <a:pPr marL="0" marR="0" lvl="1"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Second level</a:t>
            </a:r>
          </a:p>
          <a:p>
            <a:pPr marL="0" marR="0" lvl="2"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Third level</a:t>
            </a:r>
          </a:p>
          <a:p>
            <a:pPr marL="0" marR="0" lvl="3"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Fourth level</a:t>
            </a:r>
          </a:p>
        </p:txBody>
      </p:sp>
      <p:sp>
        <p:nvSpPr>
          <p:cNvPr id="14" name="Text Placeholder 6"/>
          <p:cNvSpPr>
            <a:spLocks noGrp="1"/>
          </p:cNvSpPr>
          <p:nvPr>
            <p:ph type="body" sz="quarter" idx="14"/>
          </p:nvPr>
        </p:nvSpPr>
        <p:spPr>
          <a:xfrm>
            <a:off x="4679568" y="1621085"/>
            <a:ext cx="3600002" cy="2428916"/>
          </a:xfrm>
          <a:prstGeom prst="roundRect">
            <a:avLst>
              <a:gd name="adj" fmla="val 5995"/>
            </a:avLst>
          </a:prstGeom>
          <a:solidFill>
            <a:schemeClr val="bg1"/>
          </a:solidFill>
          <a:ln>
            <a:noFill/>
          </a:ln>
        </p:spPr>
        <p:txBody>
          <a:bodyPr lIns="36000" tIns="36000" rIns="36000" bIns="36000">
            <a:noAutofit/>
          </a:bodyPr>
          <a:lstStyle>
            <a:lvl1pPr marL="0" marR="0" indent="0" algn="l" defTabSz="685800" rtl="0" eaLnBrk="0" fontAlgn="base" latinLnBrk="0" hangingPunct="0">
              <a:lnSpc>
                <a:spcPct val="100000"/>
              </a:lnSpc>
              <a:spcBef>
                <a:spcPts val="0"/>
              </a:spcBef>
              <a:spcAft>
                <a:spcPts val="900"/>
              </a:spcAft>
              <a:buClrTx/>
              <a:buSzTx/>
              <a:buFontTx/>
              <a:buNone/>
              <a:tabLst/>
              <a:defRPr sz="1500">
                <a:solidFill>
                  <a:schemeClr val="tx1"/>
                </a:solidFill>
                <a:latin typeface="Franklin Gothic Book"/>
                <a:cs typeface="Franklin Gothic Book"/>
              </a:defRPr>
            </a:lvl1pPr>
            <a:lvl2pPr marL="134541" marR="0" indent="-134541" algn="l" defTabSz="685800" rtl="0" eaLnBrk="0" fontAlgn="base" latinLnBrk="0" hangingPunct="0">
              <a:lnSpc>
                <a:spcPct val="100000"/>
              </a:lnSpc>
              <a:spcBef>
                <a:spcPts val="0"/>
              </a:spcBef>
              <a:spcAft>
                <a:spcPts val="900"/>
              </a:spcAft>
              <a:buClrTx/>
              <a:buSzTx/>
              <a:buFont typeface="Arial" charset="0"/>
              <a:buChar char="•"/>
              <a:tabLst/>
              <a:defRPr>
                <a:solidFill>
                  <a:schemeClr val="tx1"/>
                </a:solidFill>
                <a:latin typeface="Franklin Gothic Book"/>
                <a:ea typeface="Franklin Gothic Book"/>
                <a:cs typeface="Franklin Gothic Book"/>
              </a:defRPr>
            </a:lvl2pPr>
            <a:lvl3pPr marL="270000" marR="0" indent="-135000" algn="l" defTabSz="685800" rtl="0" eaLnBrk="0" fontAlgn="base" latinLnBrk="0" hangingPunct="0">
              <a:lnSpc>
                <a:spcPct val="100000"/>
              </a:lnSpc>
              <a:spcBef>
                <a:spcPts val="0"/>
              </a:spcBef>
              <a:spcAft>
                <a:spcPts val="900"/>
              </a:spcAft>
              <a:buClrTx/>
              <a:buSzTx/>
              <a:buFont typeface="Arial"/>
              <a:buChar char="•"/>
              <a:tabLst/>
              <a:defRPr>
                <a:solidFill>
                  <a:schemeClr val="tx1"/>
                </a:solidFill>
                <a:latin typeface="Franklin Gothic Book"/>
                <a:ea typeface="Franklin Gothic Book"/>
                <a:cs typeface="Franklin Gothic Book"/>
              </a:defRPr>
            </a:lvl3pPr>
            <a:lvl4pPr marL="405000" marR="0" indent="-135000" algn="l" defTabSz="685800" rtl="0" eaLnBrk="0" fontAlgn="base" latinLnBrk="0" hangingPunct="0">
              <a:lnSpc>
                <a:spcPct val="100000"/>
              </a:lnSpc>
              <a:spcBef>
                <a:spcPts val="0"/>
              </a:spcBef>
              <a:spcAft>
                <a:spcPts val="900"/>
              </a:spcAft>
              <a:buClrTx/>
              <a:buSzTx/>
              <a:buFont typeface="Arial"/>
              <a:buChar char="•"/>
              <a:tabLst/>
              <a:defRPr>
                <a:latin typeface="Franklin Gothic Book"/>
                <a:ea typeface="Franklin Gothic Book"/>
                <a:cs typeface="Franklin Gothic Book"/>
              </a:defRPr>
            </a:lvl4pPr>
          </a:lstStyle>
          <a:p>
            <a:pPr marL="0" marR="0" lvl="0"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Click to edit Master text styles</a:t>
            </a:r>
          </a:p>
          <a:p>
            <a:pPr marL="0" marR="0" lvl="1"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Second level</a:t>
            </a:r>
          </a:p>
          <a:p>
            <a:pPr marL="0" marR="0" lvl="2"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Third level</a:t>
            </a:r>
          </a:p>
          <a:p>
            <a:pPr marL="0" marR="0" lvl="3"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Fourth level</a:t>
            </a:r>
          </a:p>
        </p:txBody>
      </p:sp>
    </p:spTree>
    <p:extLst>
      <p:ext uri="{BB962C8B-B14F-4D97-AF65-F5344CB8AC3E}">
        <p14:creationId xmlns:p14="http://schemas.microsoft.com/office/powerpoint/2010/main" val="262539244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10_Custom Layout">
    <p:spTree>
      <p:nvGrpSpPr>
        <p:cNvPr id="1" name=""/>
        <p:cNvGrpSpPr/>
        <p:nvPr/>
      </p:nvGrpSpPr>
      <p:grpSpPr>
        <a:xfrm>
          <a:off x="0" y="0"/>
          <a:ext cx="0" cy="0"/>
          <a:chOff x="0" y="0"/>
          <a:chExt cx="0" cy="0"/>
        </a:xfrm>
      </p:grpSpPr>
      <p:sp>
        <p:nvSpPr>
          <p:cNvPr id="8" name="Rectangle 7"/>
          <p:cNvSpPr/>
          <p:nvPr/>
        </p:nvSpPr>
        <p:spPr>
          <a:xfrm>
            <a:off x="1" y="810000"/>
            <a:ext cx="9144001" cy="4050001"/>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spcAft>
                <a:spcPts val="450"/>
              </a:spcAft>
            </a:pPr>
            <a:endParaRPr lang="en-US" sz="900" dirty="0"/>
          </a:p>
        </p:txBody>
      </p:sp>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B6E079F-0502-CC4C-9C8B-39554E94F19E}" type="datetime3">
              <a:rPr lang="en-GB" smtClean="0"/>
              <a:pPr/>
              <a:t>11 April, 2019</a:t>
            </a:fld>
            <a:endParaRPr lang="en-GB" dirty="0"/>
          </a:p>
        </p:txBody>
      </p:sp>
      <p:sp>
        <p:nvSpPr>
          <p:cNvPr id="4" name="Footer Placeholder 3"/>
          <p:cNvSpPr>
            <a:spLocks noGrp="1"/>
          </p:cNvSpPr>
          <p:nvPr>
            <p:ph type="ftr" sz="quarter" idx="11"/>
          </p:nvPr>
        </p:nvSpPr>
        <p:spPr>
          <a:xfrm>
            <a:off x="0" y="4860000"/>
            <a:ext cx="9144000" cy="283500"/>
          </a:xfrm>
        </p:spPr>
        <p:txBody>
          <a:bodyPr/>
          <a:lstStyle>
            <a:lvl1pPr algn="ctr">
              <a:defRPr lang="en-GB"/>
            </a:lvl1pPr>
          </a:lstStyle>
          <a:p>
            <a:endParaRPr lang="en-GB" dirty="0"/>
          </a:p>
        </p:txBody>
      </p:sp>
      <p:sp>
        <p:nvSpPr>
          <p:cNvPr id="5" name="Slide Number Placeholder 4"/>
          <p:cNvSpPr>
            <a:spLocks noGrp="1"/>
          </p:cNvSpPr>
          <p:nvPr>
            <p:ph type="sldNum" sz="quarter" idx="12"/>
          </p:nvPr>
        </p:nvSpPr>
        <p:spPr/>
        <p:txBody>
          <a:bodyPr/>
          <a:lstStyle/>
          <a:p>
            <a:fld id="{86CB4B4D-7CA3-9044-876B-883B54F8677D}" type="slidenum">
              <a:rPr lang="en-GB" smtClean="0"/>
              <a:t>‹#›</a:t>
            </a:fld>
            <a:endParaRPr lang="en-GB"/>
          </a:p>
        </p:txBody>
      </p:sp>
      <p:sp>
        <p:nvSpPr>
          <p:cNvPr id="6" name="Round Same Side Corner Rectangle 5"/>
          <p:cNvSpPr/>
          <p:nvPr/>
        </p:nvSpPr>
        <p:spPr>
          <a:xfrm>
            <a:off x="358774" y="1058924"/>
            <a:ext cx="2879724" cy="3801077"/>
          </a:xfrm>
          <a:prstGeom prst="round2SameRect">
            <a:avLst>
              <a:gd name="adj1" fmla="val 5071"/>
              <a:gd name="adj2"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spcAft>
                <a:spcPts val="450"/>
              </a:spcAft>
            </a:pPr>
            <a:endParaRPr lang="en-US" sz="900" dirty="0"/>
          </a:p>
        </p:txBody>
      </p:sp>
      <p:sp>
        <p:nvSpPr>
          <p:cNvPr id="10"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4"/>
          </p:nvPr>
        </p:nvSpPr>
        <p:spPr>
          <a:xfrm>
            <a:off x="3598861" y="1058924"/>
            <a:ext cx="4680706" cy="833908"/>
          </a:xfrm>
          <a:prstGeom prst="roundRect">
            <a:avLst/>
          </a:prstGeom>
        </p:spPr>
        <p:txBody>
          <a:bodyPr/>
          <a:lstStyle/>
          <a:p>
            <a:pPr lvl="0"/>
            <a:r>
              <a:rPr lang="en-US" noProof="0"/>
              <a:t>Click icon to add picture</a:t>
            </a:r>
            <a:endParaRPr lang="en-GB" noProof="0" dirty="0"/>
          </a:p>
        </p:txBody>
      </p:sp>
      <p:sp>
        <p:nvSpPr>
          <p:cNvPr id="58" name="Text Placeholder 6"/>
          <p:cNvSpPr>
            <a:spLocks noGrp="1"/>
          </p:cNvSpPr>
          <p:nvPr>
            <p:ph type="body" sz="quarter" idx="15"/>
          </p:nvPr>
        </p:nvSpPr>
        <p:spPr>
          <a:xfrm>
            <a:off x="3598861" y="2159795"/>
            <a:ext cx="4680709" cy="2430206"/>
          </a:xfrm>
          <a:prstGeom prst="roundRect">
            <a:avLst>
              <a:gd name="adj" fmla="val 5995"/>
            </a:avLst>
          </a:prstGeom>
          <a:solidFill>
            <a:schemeClr val="bg1"/>
          </a:solidFill>
          <a:ln>
            <a:noFill/>
          </a:ln>
        </p:spPr>
        <p:txBody>
          <a:bodyPr lIns="36000" tIns="36000" rIns="36000" bIns="36000">
            <a:noAutofit/>
          </a:bodyPr>
          <a:lstStyle>
            <a:lvl1pPr marL="0" marR="0" indent="0" algn="l" defTabSz="685800" rtl="0" eaLnBrk="0" fontAlgn="base" latinLnBrk="0" hangingPunct="0">
              <a:lnSpc>
                <a:spcPct val="100000"/>
              </a:lnSpc>
              <a:spcBef>
                <a:spcPts val="0"/>
              </a:spcBef>
              <a:spcAft>
                <a:spcPts val="900"/>
              </a:spcAft>
              <a:buClrTx/>
              <a:buSzTx/>
              <a:buFontTx/>
              <a:buNone/>
              <a:tabLst/>
              <a:defRPr sz="1500">
                <a:solidFill>
                  <a:schemeClr val="tx1"/>
                </a:solidFill>
                <a:latin typeface="Franklin Gothic Book"/>
                <a:cs typeface="Franklin Gothic Book"/>
              </a:defRPr>
            </a:lvl1pPr>
            <a:lvl2pPr marL="134541" marR="0" indent="-134541" algn="l" defTabSz="685800" rtl="0" eaLnBrk="0" fontAlgn="base" latinLnBrk="0" hangingPunct="0">
              <a:lnSpc>
                <a:spcPct val="100000"/>
              </a:lnSpc>
              <a:spcBef>
                <a:spcPts val="0"/>
              </a:spcBef>
              <a:spcAft>
                <a:spcPts val="900"/>
              </a:spcAft>
              <a:buClrTx/>
              <a:buSzTx/>
              <a:buFont typeface="Arial" charset="0"/>
              <a:buChar char="•"/>
              <a:tabLst/>
              <a:defRPr>
                <a:solidFill>
                  <a:schemeClr val="tx1"/>
                </a:solidFill>
                <a:latin typeface="Franklin Gothic Book"/>
                <a:ea typeface="Franklin Gothic Book"/>
                <a:cs typeface="Franklin Gothic Book"/>
              </a:defRPr>
            </a:lvl2pPr>
            <a:lvl3pPr marL="270000" marR="0" indent="-135000" algn="l" defTabSz="685800" rtl="0" eaLnBrk="0" fontAlgn="base" latinLnBrk="0" hangingPunct="0">
              <a:lnSpc>
                <a:spcPct val="100000"/>
              </a:lnSpc>
              <a:spcBef>
                <a:spcPts val="0"/>
              </a:spcBef>
              <a:spcAft>
                <a:spcPts val="900"/>
              </a:spcAft>
              <a:buClrTx/>
              <a:buSzTx/>
              <a:buFont typeface="Arial"/>
              <a:buChar char="•"/>
              <a:tabLst/>
              <a:defRPr>
                <a:solidFill>
                  <a:schemeClr val="tx1"/>
                </a:solidFill>
                <a:latin typeface="Franklin Gothic Book"/>
                <a:ea typeface="Franklin Gothic Book"/>
                <a:cs typeface="Franklin Gothic Book"/>
              </a:defRPr>
            </a:lvl3pPr>
            <a:lvl4pPr marL="405000" marR="0" indent="-135000" algn="l" defTabSz="685800" rtl="0" eaLnBrk="0" fontAlgn="base" latinLnBrk="0" hangingPunct="0">
              <a:lnSpc>
                <a:spcPct val="100000"/>
              </a:lnSpc>
              <a:spcBef>
                <a:spcPts val="0"/>
              </a:spcBef>
              <a:spcAft>
                <a:spcPts val="900"/>
              </a:spcAft>
              <a:buClrTx/>
              <a:buSzTx/>
              <a:buFont typeface="Arial"/>
              <a:buChar char="•"/>
              <a:tabLst/>
              <a:defRPr>
                <a:latin typeface="Franklin Gothic Book"/>
                <a:ea typeface="Franklin Gothic Book"/>
                <a:cs typeface="Franklin Gothic Book"/>
              </a:defRPr>
            </a:lvl4pPr>
          </a:lstStyle>
          <a:p>
            <a:pPr marL="0" marR="0" lvl="0"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Click to edit Master text styles</a:t>
            </a:r>
          </a:p>
          <a:p>
            <a:pPr marL="0" marR="0" lvl="1"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Second level</a:t>
            </a:r>
          </a:p>
          <a:p>
            <a:pPr marL="0" marR="0" lvl="2"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Third level</a:t>
            </a:r>
          </a:p>
          <a:p>
            <a:pPr marL="0" marR="0" lvl="3"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Fourth level</a:t>
            </a:r>
          </a:p>
        </p:txBody>
      </p:sp>
    </p:spTree>
    <p:extLst>
      <p:ext uri="{BB962C8B-B14F-4D97-AF65-F5344CB8AC3E}">
        <p14:creationId xmlns:p14="http://schemas.microsoft.com/office/powerpoint/2010/main" val="238378599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11_Custom Layout">
    <p:spTree>
      <p:nvGrpSpPr>
        <p:cNvPr id="1" name=""/>
        <p:cNvGrpSpPr/>
        <p:nvPr/>
      </p:nvGrpSpPr>
      <p:grpSpPr>
        <a:xfrm>
          <a:off x="0" y="0"/>
          <a:ext cx="0" cy="0"/>
          <a:chOff x="0" y="0"/>
          <a:chExt cx="0" cy="0"/>
        </a:xfrm>
      </p:grpSpPr>
      <p:sp>
        <p:nvSpPr>
          <p:cNvPr id="8" name="Rectangle 7"/>
          <p:cNvSpPr/>
          <p:nvPr/>
        </p:nvSpPr>
        <p:spPr>
          <a:xfrm>
            <a:off x="1" y="810000"/>
            <a:ext cx="9144001" cy="4050001"/>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spcAft>
                <a:spcPts val="450"/>
              </a:spcAft>
            </a:pPr>
            <a:endParaRPr lang="en-US" sz="900" dirty="0"/>
          </a:p>
        </p:txBody>
      </p:sp>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B6E079F-0502-CC4C-9C8B-39554E94F19E}" type="datetime3">
              <a:rPr lang="en-GB" smtClean="0"/>
              <a:pPr/>
              <a:t>11 April, 2019</a:t>
            </a:fld>
            <a:endParaRPr lang="en-GB" dirty="0"/>
          </a:p>
        </p:txBody>
      </p:sp>
      <p:sp>
        <p:nvSpPr>
          <p:cNvPr id="4" name="Footer Placeholder 3"/>
          <p:cNvSpPr>
            <a:spLocks noGrp="1"/>
          </p:cNvSpPr>
          <p:nvPr>
            <p:ph type="ftr" sz="quarter" idx="11"/>
          </p:nvPr>
        </p:nvSpPr>
        <p:spPr>
          <a:xfrm>
            <a:off x="0" y="4860000"/>
            <a:ext cx="9144000" cy="283500"/>
          </a:xfrm>
        </p:spPr>
        <p:txBody>
          <a:bodyPr/>
          <a:lstStyle>
            <a:lvl1pPr algn="ctr">
              <a:defRPr lang="en-GB"/>
            </a:lvl1pPr>
          </a:lstStyle>
          <a:p>
            <a:endParaRPr lang="en-GB" dirty="0"/>
          </a:p>
        </p:txBody>
      </p:sp>
      <p:sp>
        <p:nvSpPr>
          <p:cNvPr id="5" name="Slide Number Placeholder 4"/>
          <p:cNvSpPr>
            <a:spLocks noGrp="1"/>
          </p:cNvSpPr>
          <p:nvPr>
            <p:ph type="sldNum" sz="quarter" idx="12"/>
          </p:nvPr>
        </p:nvSpPr>
        <p:spPr/>
        <p:txBody>
          <a:bodyPr/>
          <a:lstStyle/>
          <a:p>
            <a:fld id="{86CB4B4D-7CA3-9044-876B-883B54F8677D}" type="slidenum">
              <a:rPr lang="en-GB" smtClean="0"/>
              <a:t>‹#›</a:t>
            </a:fld>
            <a:endParaRPr lang="en-GB"/>
          </a:p>
        </p:txBody>
      </p:sp>
      <p:sp>
        <p:nvSpPr>
          <p:cNvPr id="6" name="Round Same Side Corner Rectangle 5"/>
          <p:cNvSpPr/>
          <p:nvPr/>
        </p:nvSpPr>
        <p:spPr>
          <a:xfrm>
            <a:off x="358774" y="1079897"/>
            <a:ext cx="2879724" cy="3780104"/>
          </a:xfrm>
          <a:prstGeom prst="round2SameRect">
            <a:avLst>
              <a:gd name="adj1" fmla="val 5071"/>
              <a:gd name="adj2"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spcAft>
                <a:spcPts val="450"/>
              </a:spcAft>
            </a:pPr>
            <a:endParaRPr lang="en-US" sz="900" dirty="0"/>
          </a:p>
        </p:txBody>
      </p:sp>
      <p:sp>
        <p:nvSpPr>
          <p:cNvPr id="10"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4"/>
          </p:nvPr>
        </p:nvSpPr>
        <p:spPr>
          <a:xfrm>
            <a:off x="3598861" y="4050000"/>
            <a:ext cx="4717259" cy="810000"/>
          </a:xfrm>
          <a:prstGeom prst="round2SameRect">
            <a:avLst/>
          </a:prstGeom>
        </p:spPr>
        <p:txBody>
          <a:bodyPr/>
          <a:lstStyle/>
          <a:p>
            <a:pPr lvl="0"/>
            <a:r>
              <a:rPr lang="en-US" noProof="0"/>
              <a:t>Click icon to add picture</a:t>
            </a:r>
            <a:endParaRPr lang="en-GB" noProof="0" dirty="0"/>
          </a:p>
        </p:txBody>
      </p:sp>
      <p:sp>
        <p:nvSpPr>
          <p:cNvPr id="58" name="Text Placeholder 6"/>
          <p:cNvSpPr>
            <a:spLocks noGrp="1"/>
          </p:cNvSpPr>
          <p:nvPr>
            <p:ph type="body" sz="quarter" idx="15"/>
          </p:nvPr>
        </p:nvSpPr>
        <p:spPr>
          <a:xfrm>
            <a:off x="3598861" y="1079897"/>
            <a:ext cx="2159000" cy="2700338"/>
          </a:xfrm>
          <a:prstGeom prst="roundRect">
            <a:avLst>
              <a:gd name="adj" fmla="val 5995"/>
            </a:avLst>
          </a:prstGeom>
          <a:solidFill>
            <a:schemeClr val="bg1"/>
          </a:solidFill>
          <a:ln>
            <a:noFill/>
          </a:ln>
        </p:spPr>
        <p:txBody>
          <a:bodyPr lIns="36000" tIns="36000" rIns="36000" bIns="36000">
            <a:noAutofit/>
          </a:bodyPr>
          <a:lstStyle>
            <a:lvl1pPr marL="0" marR="0" indent="0" algn="l" defTabSz="685800" rtl="0" eaLnBrk="0" fontAlgn="base" latinLnBrk="0" hangingPunct="0">
              <a:lnSpc>
                <a:spcPct val="100000"/>
              </a:lnSpc>
              <a:spcBef>
                <a:spcPts val="0"/>
              </a:spcBef>
              <a:spcAft>
                <a:spcPts val="900"/>
              </a:spcAft>
              <a:buClrTx/>
              <a:buSzTx/>
              <a:buFontTx/>
              <a:buNone/>
              <a:tabLst/>
              <a:defRPr sz="1500">
                <a:solidFill>
                  <a:schemeClr val="tx1"/>
                </a:solidFill>
                <a:latin typeface="Franklin Gothic Book"/>
                <a:cs typeface="Franklin Gothic Book"/>
              </a:defRPr>
            </a:lvl1pPr>
            <a:lvl2pPr marL="134541" marR="0" indent="-134541" algn="l" defTabSz="685800" rtl="0" eaLnBrk="0" fontAlgn="base" latinLnBrk="0" hangingPunct="0">
              <a:lnSpc>
                <a:spcPct val="100000"/>
              </a:lnSpc>
              <a:spcBef>
                <a:spcPts val="0"/>
              </a:spcBef>
              <a:spcAft>
                <a:spcPts val="900"/>
              </a:spcAft>
              <a:buClrTx/>
              <a:buSzTx/>
              <a:buFont typeface="Arial" charset="0"/>
              <a:buChar char="•"/>
              <a:tabLst/>
              <a:defRPr>
                <a:solidFill>
                  <a:schemeClr val="tx1"/>
                </a:solidFill>
                <a:latin typeface="Franklin Gothic Book"/>
                <a:ea typeface="Franklin Gothic Book"/>
                <a:cs typeface="Franklin Gothic Book"/>
              </a:defRPr>
            </a:lvl2pPr>
            <a:lvl3pPr marL="270000" marR="0" indent="-135000" algn="l" defTabSz="685800" rtl="0" eaLnBrk="0" fontAlgn="base" latinLnBrk="0" hangingPunct="0">
              <a:lnSpc>
                <a:spcPct val="100000"/>
              </a:lnSpc>
              <a:spcBef>
                <a:spcPts val="0"/>
              </a:spcBef>
              <a:spcAft>
                <a:spcPts val="900"/>
              </a:spcAft>
              <a:buClrTx/>
              <a:buSzTx/>
              <a:buFont typeface="Arial"/>
              <a:buChar char="•"/>
              <a:tabLst/>
              <a:defRPr>
                <a:solidFill>
                  <a:schemeClr val="tx1"/>
                </a:solidFill>
                <a:latin typeface="Franklin Gothic Book"/>
                <a:ea typeface="Franklin Gothic Book"/>
                <a:cs typeface="Franklin Gothic Book"/>
              </a:defRPr>
            </a:lvl3pPr>
            <a:lvl4pPr marL="405000" marR="0" indent="-135000" algn="l" defTabSz="685800" rtl="0" eaLnBrk="0" fontAlgn="base" latinLnBrk="0" hangingPunct="0">
              <a:lnSpc>
                <a:spcPct val="100000"/>
              </a:lnSpc>
              <a:spcBef>
                <a:spcPts val="0"/>
              </a:spcBef>
              <a:spcAft>
                <a:spcPts val="900"/>
              </a:spcAft>
              <a:buClrTx/>
              <a:buSzTx/>
              <a:buFont typeface="Arial"/>
              <a:buChar char="•"/>
              <a:tabLst/>
              <a:defRPr>
                <a:latin typeface="Franklin Gothic Book"/>
                <a:ea typeface="Franklin Gothic Book"/>
                <a:cs typeface="Franklin Gothic Book"/>
              </a:defRPr>
            </a:lvl4pPr>
          </a:lstStyle>
          <a:p>
            <a:pPr marL="0" marR="0" lvl="0"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Click to edit Master text styles</a:t>
            </a:r>
          </a:p>
          <a:p>
            <a:pPr marL="0" marR="0" lvl="1"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Second level</a:t>
            </a:r>
          </a:p>
          <a:p>
            <a:pPr marL="0" marR="0" lvl="2"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Third level</a:t>
            </a:r>
          </a:p>
          <a:p>
            <a:pPr marL="0" marR="0" lvl="3"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Fourth level</a:t>
            </a:r>
          </a:p>
        </p:txBody>
      </p:sp>
      <p:sp>
        <p:nvSpPr>
          <p:cNvPr id="59" name="Text Placeholder 6"/>
          <p:cNvSpPr>
            <a:spLocks noGrp="1"/>
          </p:cNvSpPr>
          <p:nvPr>
            <p:ph type="body" sz="quarter" idx="16"/>
          </p:nvPr>
        </p:nvSpPr>
        <p:spPr>
          <a:xfrm>
            <a:off x="6118224" y="1079897"/>
            <a:ext cx="2197896" cy="2700338"/>
          </a:xfrm>
          <a:prstGeom prst="roundRect">
            <a:avLst>
              <a:gd name="adj" fmla="val 5995"/>
            </a:avLst>
          </a:prstGeom>
          <a:solidFill>
            <a:schemeClr val="bg1"/>
          </a:solidFill>
          <a:ln>
            <a:noFill/>
          </a:ln>
        </p:spPr>
        <p:txBody>
          <a:bodyPr lIns="36000" tIns="36000" rIns="36000" bIns="36000">
            <a:noAutofit/>
          </a:bodyPr>
          <a:lstStyle>
            <a:lvl1pPr marL="0" marR="0" indent="0" algn="l" defTabSz="685800" rtl="0" eaLnBrk="0" fontAlgn="base" latinLnBrk="0" hangingPunct="0">
              <a:lnSpc>
                <a:spcPct val="100000"/>
              </a:lnSpc>
              <a:spcBef>
                <a:spcPts val="0"/>
              </a:spcBef>
              <a:spcAft>
                <a:spcPts val="900"/>
              </a:spcAft>
              <a:buClrTx/>
              <a:buSzTx/>
              <a:buFontTx/>
              <a:buNone/>
              <a:tabLst/>
              <a:defRPr sz="1500">
                <a:solidFill>
                  <a:schemeClr val="tx1"/>
                </a:solidFill>
                <a:latin typeface="Franklin Gothic Book"/>
                <a:cs typeface="Franklin Gothic Book"/>
              </a:defRPr>
            </a:lvl1pPr>
            <a:lvl2pPr marL="134541" marR="0" indent="-134541" algn="l" defTabSz="685800" rtl="0" eaLnBrk="0" fontAlgn="base" latinLnBrk="0" hangingPunct="0">
              <a:lnSpc>
                <a:spcPct val="100000"/>
              </a:lnSpc>
              <a:spcBef>
                <a:spcPts val="0"/>
              </a:spcBef>
              <a:spcAft>
                <a:spcPts val="900"/>
              </a:spcAft>
              <a:buClrTx/>
              <a:buSzTx/>
              <a:buFont typeface="Arial" charset="0"/>
              <a:buChar char="•"/>
              <a:tabLst/>
              <a:defRPr>
                <a:solidFill>
                  <a:schemeClr val="tx1"/>
                </a:solidFill>
                <a:latin typeface="Franklin Gothic Book"/>
                <a:ea typeface="Franklin Gothic Book"/>
                <a:cs typeface="Franklin Gothic Book"/>
              </a:defRPr>
            </a:lvl2pPr>
            <a:lvl3pPr marL="270000" marR="0" indent="-135000" algn="l" defTabSz="685800" rtl="0" eaLnBrk="0" fontAlgn="base" latinLnBrk="0" hangingPunct="0">
              <a:lnSpc>
                <a:spcPct val="100000"/>
              </a:lnSpc>
              <a:spcBef>
                <a:spcPts val="0"/>
              </a:spcBef>
              <a:spcAft>
                <a:spcPts val="900"/>
              </a:spcAft>
              <a:buClrTx/>
              <a:buSzTx/>
              <a:buFont typeface="Arial"/>
              <a:buChar char="•"/>
              <a:tabLst/>
              <a:defRPr>
                <a:solidFill>
                  <a:schemeClr val="tx1"/>
                </a:solidFill>
                <a:latin typeface="Franklin Gothic Book"/>
                <a:ea typeface="Franklin Gothic Book"/>
                <a:cs typeface="Franklin Gothic Book"/>
              </a:defRPr>
            </a:lvl3pPr>
            <a:lvl4pPr marL="405000" marR="0" indent="-135000" algn="l" defTabSz="685800" rtl="0" eaLnBrk="0" fontAlgn="base" latinLnBrk="0" hangingPunct="0">
              <a:lnSpc>
                <a:spcPct val="100000"/>
              </a:lnSpc>
              <a:spcBef>
                <a:spcPts val="0"/>
              </a:spcBef>
              <a:spcAft>
                <a:spcPts val="900"/>
              </a:spcAft>
              <a:buClrTx/>
              <a:buSzTx/>
              <a:buFont typeface="Arial"/>
              <a:buChar char="•"/>
              <a:tabLst/>
              <a:defRPr>
                <a:latin typeface="Franklin Gothic Book"/>
                <a:ea typeface="Franklin Gothic Book"/>
                <a:cs typeface="Franklin Gothic Book"/>
              </a:defRPr>
            </a:lvl4pPr>
          </a:lstStyle>
          <a:p>
            <a:pPr marL="0" marR="0" lvl="0"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Click to edit Master text styles</a:t>
            </a:r>
          </a:p>
          <a:p>
            <a:pPr marL="0" marR="0" lvl="1"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Second level</a:t>
            </a:r>
          </a:p>
          <a:p>
            <a:pPr marL="0" marR="0" lvl="2"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Third level</a:t>
            </a:r>
          </a:p>
          <a:p>
            <a:pPr marL="0" marR="0" lvl="3" indent="0" algn="l" defTabSz="685800" rtl="0" eaLnBrk="0" fontAlgn="base" latinLnBrk="0" hangingPunct="0">
              <a:lnSpc>
                <a:spcPct val="100000"/>
              </a:lnSpc>
              <a:spcBef>
                <a:spcPts val="0"/>
              </a:spcBef>
              <a:spcAft>
                <a:spcPts val="900"/>
              </a:spcAft>
              <a:buClrTx/>
              <a:buSzTx/>
              <a:buFontTx/>
              <a:buNone/>
              <a:tabLst/>
              <a:defRPr/>
            </a:pPr>
            <a:r>
              <a:rPr kumimoji="0" lang="en-US" sz="9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Fourth level</a:t>
            </a:r>
          </a:p>
        </p:txBody>
      </p:sp>
    </p:spTree>
    <p:extLst>
      <p:ext uri="{BB962C8B-B14F-4D97-AF65-F5344CB8AC3E}">
        <p14:creationId xmlns:p14="http://schemas.microsoft.com/office/powerpoint/2010/main" val="13517459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46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B6E079F-0502-CC4C-9C8B-39554E94F19E}" type="datetime3">
              <a:rPr lang="en-GB" smtClean="0"/>
              <a:pPr/>
              <a:t>11 April, 2019</a:t>
            </a:fld>
            <a:endParaRPr lang="en-GB" dirty="0"/>
          </a:p>
        </p:txBody>
      </p:sp>
      <p:sp>
        <p:nvSpPr>
          <p:cNvPr id="4" name="Footer Placeholder 3"/>
          <p:cNvSpPr>
            <a:spLocks noGrp="1"/>
          </p:cNvSpPr>
          <p:nvPr>
            <p:ph type="ftr" sz="quarter" idx="11"/>
          </p:nvPr>
        </p:nvSpPr>
        <p:spPr>
          <a:xfrm>
            <a:off x="0" y="4860000"/>
            <a:ext cx="9144000" cy="283500"/>
          </a:xfrm>
        </p:spPr>
        <p:txBody>
          <a:bodyPr/>
          <a:lstStyle>
            <a:lvl1pPr algn="ctr">
              <a:defRPr lang="en-GB"/>
            </a:lvl1pPr>
          </a:lstStyle>
          <a:p>
            <a:endParaRPr lang="en-GB" dirty="0"/>
          </a:p>
        </p:txBody>
      </p:sp>
      <p:sp>
        <p:nvSpPr>
          <p:cNvPr id="5" name="Slide Number Placeholder 4"/>
          <p:cNvSpPr>
            <a:spLocks noGrp="1"/>
          </p:cNvSpPr>
          <p:nvPr>
            <p:ph type="sldNum" sz="quarter" idx="12"/>
          </p:nvPr>
        </p:nvSpPr>
        <p:spPr/>
        <p:txBody>
          <a:bodyPr/>
          <a:lstStyle/>
          <a:p>
            <a:fld id="{86CB4B4D-7CA3-9044-876B-883B54F8677D}" type="slidenum">
              <a:rPr lang="en-GB" smtClean="0"/>
              <a:t>‹#›</a:t>
            </a:fld>
            <a:endParaRPr lang="en-GB"/>
          </a:p>
        </p:txBody>
      </p:sp>
      <p:sp>
        <p:nvSpPr>
          <p:cNvPr id="6" name="Rectangle 5"/>
          <p:cNvSpPr/>
          <p:nvPr/>
        </p:nvSpPr>
        <p:spPr>
          <a:xfrm>
            <a:off x="0" y="0"/>
            <a:ext cx="9144000" cy="51435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5250" dirty="0">
                <a:latin typeface="Franklin Gothic Book"/>
              </a:rPr>
              <a:t>Layouts for charts, images, tables, smart</a:t>
            </a:r>
            <a:r>
              <a:rPr lang="en-US" sz="5250" baseline="0" dirty="0">
                <a:latin typeface="Franklin Gothic Book"/>
              </a:rPr>
              <a:t> art or video</a:t>
            </a:r>
            <a:endParaRPr lang="en-US" sz="5250" dirty="0">
              <a:latin typeface="Franklin Gothic Book"/>
            </a:endParaRPr>
          </a:p>
        </p:txBody>
      </p:sp>
      <p:grpSp>
        <p:nvGrpSpPr>
          <p:cNvPr id="7" name="Group 6"/>
          <p:cNvGrpSpPr/>
          <p:nvPr/>
        </p:nvGrpSpPr>
        <p:grpSpPr>
          <a:xfrm>
            <a:off x="-903287" y="0"/>
            <a:ext cx="9902857" cy="5728838"/>
            <a:chOff x="-903288" y="0"/>
            <a:chExt cx="9902857" cy="7638450"/>
          </a:xfrm>
        </p:grpSpPr>
        <p:cxnSp>
          <p:nvCxnSpPr>
            <p:cNvPr id="8" name="Straight Connector 7"/>
            <p:cNvCxnSpPr/>
            <p:nvPr/>
          </p:nvCxnSpPr>
          <p:spPr bwMode="auto">
            <a:xfrm>
              <a:off x="-903288" y="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bwMode="auto">
            <a:xfrm>
              <a:off x="-903288" y="360363"/>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bwMode="auto">
            <a:xfrm>
              <a:off x="-903288" y="719138"/>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bwMode="auto">
            <a:xfrm>
              <a:off x="-903288" y="10795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auto">
            <a:xfrm>
              <a:off x="-903288" y="1439863"/>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bwMode="auto">
            <a:xfrm>
              <a:off x="-903288" y="1800225"/>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bwMode="auto">
            <a:xfrm>
              <a:off x="-903288" y="2160588"/>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bwMode="auto">
            <a:xfrm>
              <a:off x="-903288" y="252095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auto">
            <a:xfrm>
              <a:off x="-903288" y="2879725"/>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bwMode="auto">
            <a:xfrm>
              <a:off x="-903288" y="3240088"/>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bwMode="auto">
            <a:xfrm>
              <a:off x="-903288" y="360045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bwMode="auto">
            <a:xfrm>
              <a:off x="-903288" y="3960813"/>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bwMode="auto">
            <a:xfrm>
              <a:off x="-903288" y="4319588"/>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bwMode="auto">
            <a:xfrm>
              <a:off x="-903288" y="467995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bwMode="auto">
            <a:xfrm>
              <a:off x="-903288" y="5040313"/>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bwMode="auto">
            <a:xfrm rot="5400000">
              <a:off x="467915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bwMode="auto">
            <a:xfrm rot="5400000">
              <a:off x="431879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bwMode="auto">
            <a:xfrm rot="5400000">
              <a:off x="396001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bwMode="auto">
            <a:xfrm rot="5400000">
              <a:off x="35980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bwMode="auto">
            <a:xfrm rot="5400000">
              <a:off x="323929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bwMode="auto">
            <a:xfrm rot="5400000">
              <a:off x="287893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bwMode="auto">
            <a:xfrm rot="5400000">
              <a:off x="25185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bwMode="auto">
            <a:xfrm rot="5400000">
              <a:off x="215820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bwMode="auto">
            <a:xfrm rot="5400000">
              <a:off x="179943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bwMode="auto">
            <a:xfrm rot="5400000">
              <a:off x="14390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bwMode="auto">
            <a:xfrm rot="5400000">
              <a:off x="107870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bwMode="auto">
            <a:xfrm rot="5400000">
              <a:off x="71834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bwMode="auto">
            <a:xfrm rot="5400000">
              <a:off x="3595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bwMode="auto">
            <a:xfrm rot="5400000">
              <a:off x="-79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bwMode="auto">
            <a:xfrm rot="5400000">
              <a:off x="-361158"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bwMode="auto">
            <a:xfrm rot="5400000">
              <a:off x="683974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bwMode="auto">
            <a:xfrm rot="5400000">
              <a:off x="647938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bwMode="auto">
            <a:xfrm rot="5400000">
              <a:off x="611901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bwMode="auto">
            <a:xfrm rot="5400000">
              <a:off x="575865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bwMode="auto">
            <a:xfrm rot="5400000">
              <a:off x="539829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bwMode="auto">
            <a:xfrm rot="5400000">
              <a:off x="503951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bwMode="auto">
            <a:xfrm rot="5400000">
              <a:off x="467915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bwMode="auto">
            <a:xfrm rot="5400000">
              <a:off x="720010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bwMode="auto">
            <a:xfrm rot="5400000">
              <a:off x="75604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bwMode="auto">
            <a:xfrm rot="5400000">
              <a:off x="792000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bwMode="auto">
            <a:xfrm rot="5400000">
              <a:off x="828000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bwMode="auto">
            <a:xfrm rot="5400000">
              <a:off x="864000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bwMode="auto">
            <a:xfrm>
              <a:off x="-903288" y="540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bwMode="auto">
            <a:xfrm>
              <a:off x="-903288" y="576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bwMode="auto">
            <a:xfrm>
              <a:off x="-903288" y="612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bwMode="auto">
            <a:xfrm>
              <a:off x="-903288" y="648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bwMode="auto">
            <a:xfrm>
              <a:off x="-903288" y="684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89007749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12_Custom Layout">
    <p:spTree>
      <p:nvGrpSpPr>
        <p:cNvPr id="1" name=""/>
        <p:cNvGrpSpPr/>
        <p:nvPr/>
      </p:nvGrpSpPr>
      <p:grpSpPr>
        <a:xfrm>
          <a:off x="0" y="0"/>
          <a:ext cx="0" cy="0"/>
          <a:chOff x="0" y="0"/>
          <a:chExt cx="0" cy="0"/>
        </a:xfrm>
      </p:grpSpPr>
      <p:sp>
        <p:nvSpPr>
          <p:cNvPr id="10" name="Rectangle 9"/>
          <p:cNvSpPr/>
          <p:nvPr/>
        </p:nvSpPr>
        <p:spPr>
          <a:xfrm>
            <a:off x="1" y="1079999"/>
            <a:ext cx="9144001" cy="3780002"/>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spcAft>
                <a:spcPts val="450"/>
              </a:spcAft>
            </a:pPr>
            <a:endParaRPr lang="en-US" sz="900" dirty="0"/>
          </a:p>
        </p:txBody>
      </p:sp>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B6E079F-0502-CC4C-9C8B-39554E94F19E}" type="datetime3">
              <a:rPr lang="en-GB" smtClean="0"/>
              <a:pPr/>
              <a:t>11 April, 2019</a:t>
            </a:fld>
            <a:endParaRPr lang="en-GB" dirty="0"/>
          </a:p>
        </p:txBody>
      </p:sp>
      <p:sp>
        <p:nvSpPr>
          <p:cNvPr id="4" name="Footer Placeholder 3"/>
          <p:cNvSpPr>
            <a:spLocks noGrp="1"/>
          </p:cNvSpPr>
          <p:nvPr>
            <p:ph type="ftr" sz="quarter" idx="11"/>
          </p:nvPr>
        </p:nvSpPr>
        <p:spPr>
          <a:xfrm>
            <a:off x="0" y="4860000"/>
            <a:ext cx="9144000" cy="283500"/>
          </a:xfrm>
        </p:spPr>
        <p:txBody>
          <a:bodyPr/>
          <a:lstStyle>
            <a:lvl1pPr algn="ctr">
              <a:defRPr lang="en-GB"/>
            </a:lvl1pPr>
          </a:lstStyle>
          <a:p>
            <a:endParaRPr lang="en-GB" dirty="0"/>
          </a:p>
        </p:txBody>
      </p:sp>
      <p:sp>
        <p:nvSpPr>
          <p:cNvPr id="5" name="Slide Number Placeholder 4"/>
          <p:cNvSpPr>
            <a:spLocks noGrp="1"/>
          </p:cNvSpPr>
          <p:nvPr>
            <p:ph type="sldNum" sz="quarter" idx="12"/>
          </p:nvPr>
        </p:nvSpPr>
        <p:spPr/>
        <p:txBody>
          <a:bodyPr/>
          <a:lstStyle/>
          <a:p>
            <a:fld id="{86CB4B4D-7CA3-9044-876B-883B54F8677D}" type="slidenum">
              <a:rPr lang="en-GB" smtClean="0"/>
              <a:t>‹#›</a:t>
            </a:fld>
            <a:endParaRPr lang="en-GB"/>
          </a:p>
        </p:txBody>
      </p:sp>
      <p:sp>
        <p:nvSpPr>
          <p:cNvPr id="7" name="Oval 6"/>
          <p:cNvSpPr/>
          <p:nvPr/>
        </p:nvSpPr>
        <p:spPr>
          <a:xfrm>
            <a:off x="719136" y="1374553"/>
            <a:ext cx="1654568" cy="1669559"/>
          </a:xfrm>
          <a:prstGeom prst="ellipse">
            <a:avLst/>
          </a:prstGeom>
          <a:solidFill>
            <a:schemeClr val="bg1"/>
          </a:solidFill>
          <a:ln w="3175" cmpd="sng">
            <a:noFill/>
          </a:ln>
          <a:effectLst/>
        </p:spPr>
        <p:style>
          <a:lnRef idx="1">
            <a:schemeClr val="accent1"/>
          </a:lnRef>
          <a:fillRef idx="3">
            <a:schemeClr val="accent1"/>
          </a:fillRef>
          <a:effectRef idx="2">
            <a:schemeClr val="accent1"/>
          </a:effectRef>
          <a:fontRef idx="minor">
            <a:schemeClr val="lt1"/>
          </a:fontRef>
        </p:style>
        <p:txBody>
          <a:bodyPr lIns="27000" tIns="27000" rIns="27000" bIns="27000" rtlCol="0" anchor="t"/>
          <a:lstStyle/>
          <a:p>
            <a:pPr>
              <a:spcAft>
                <a:spcPts val="450"/>
              </a:spcAft>
            </a:pPr>
            <a:r>
              <a:rPr lang="en-GB" sz="975" dirty="0">
                <a:latin typeface="Franklin Gothic Book"/>
                <a:cs typeface="Franklin Gothic Book"/>
              </a:rPr>
              <a:t>Project Summary</a:t>
            </a:r>
          </a:p>
        </p:txBody>
      </p:sp>
      <p:sp>
        <p:nvSpPr>
          <p:cNvPr id="8" name="Rounded Rectangle 7"/>
          <p:cNvSpPr/>
          <p:nvPr/>
        </p:nvSpPr>
        <p:spPr>
          <a:xfrm>
            <a:off x="769776" y="3239832"/>
            <a:ext cx="1603928" cy="1350169"/>
          </a:xfrm>
          <a:prstGeom prst="roundRect">
            <a:avLst>
              <a:gd name="adj" fmla="val 7738"/>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spcAft>
                <a:spcPts val="450"/>
              </a:spcAft>
            </a:pPr>
            <a:endParaRPr lang="en-US" sz="900" dirty="0"/>
          </a:p>
        </p:txBody>
      </p:sp>
      <p:sp>
        <p:nvSpPr>
          <p:cNvPr id="9" name="Round Same Side Corner Rectangle 8"/>
          <p:cNvSpPr/>
          <p:nvPr/>
        </p:nvSpPr>
        <p:spPr>
          <a:xfrm>
            <a:off x="5038725" y="1374554"/>
            <a:ext cx="3600845" cy="3478434"/>
          </a:xfrm>
          <a:prstGeom prst="round2SameRect">
            <a:avLst>
              <a:gd name="adj1" fmla="val 3720"/>
              <a:gd name="adj2" fmla="val 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spcAft>
                <a:spcPts val="450"/>
              </a:spcAft>
            </a:pPr>
            <a:endParaRPr lang="en-US" sz="900" dirty="0"/>
          </a:p>
        </p:txBody>
      </p:sp>
      <p:sp>
        <p:nvSpPr>
          <p:cNvPr id="12"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4"/>
          </p:nvPr>
        </p:nvSpPr>
        <p:spPr>
          <a:xfrm>
            <a:off x="2878136" y="1374554"/>
            <a:ext cx="1800226" cy="3478434"/>
          </a:xfrm>
          <a:prstGeom prst="round2SameRect">
            <a:avLst>
              <a:gd name="adj1" fmla="val 10230"/>
              <a:gd name="adj2" fmla="val 0"/>
            </a:avLst>
          </a:prstGeom>
        </p:spPr>
        <p:txBody>
          <a:bodyPr/>
          <a:lstStyle/>
          <a:p>
            <a:pPr lvl="0"/>
            <a:r>
              <a:rPr lang="en-US" noProof="0"/>
              <a:t>Click icon to add picture</a:t>
            </a:r>
            <a:endParaRPr lang="en-GB" noProof="0" dirty="0"/>
          </a:p>
        </p:txBody>
      </p:sp>
    </p:spTree>
    <p:extLst>
      <p:ext uri="{BB962C8B-B14F-4D97-AF65-F5344CB8AC3E}">
        <p14:creationId xmlns:p14="http://schemas.microsoft.com/office/powerpoint/2010/main" val="377581406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14_Custom Layout">
    <p:spTree>
      <p:nvGrpSpPr>
        <p:cNvPr id="1" name=""/>
        <p:cNvGrpSpPr/>
        <p:nvPr/>
      </p:nvGrpSpPr>
      <p:grpSpPr>
        <a:xfrm>
          <a:off x="0" y="0"/>
          <a:ext cx="0" cy="0"/>
          <a:chOff x="0" y="0"/>
          <a:chExt cx="0" cy="0"/>
        </a:xfrm>
      </p:grpSpPr>
      <p:sp>
        <p:nvSpPr>
          <p:cNvPr id="12" name="Rectangle 11"/>
          <p:cNvSpPr/>
          <p:nvPr/>
        </p:nvSpPr>
        <p:spPr>
          <a:xfrm>
            <a:off x="1" y="1079999"/>
            <a:ext cx="9144001" cy="3780002"/>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spcAft>
                <a:spcPts val="450"/>
              </a:spcAft>
            </a:pPr>
            <a:endParaRPr lang="en-US" sz="900" dirty="0"/>
          </a:p>
        </p:txBody>
      </p:sp>
      <p:sp>
        <p:nvSpPr>
          <p:cNvPr id="13" name="Oval 12"/>
          <p:cNvSpPr/>
          <p:nvPr/>
        </p:nvSpPr>
        <p:spPr>
          <a:xfrm>
            <a:off x="719136" y="1374553"/>
            <a:ext cx="1654568" cy="1669559"/>
          </a:xfrm>
          <a:prstGeom prst="ellipse">
            <a:avLst/>
          </a:prstGeom>
          <a:solidFill>
            <a:schemeClr val="bg1"/>
          </a:solidFill>
          <a:ln w="3175" cmpd="sng">
            <a:noFill/>
          </a:ln>
          <a:effectLst/>
        </p:spPr>
        <p:style>
          <a:lnRef idx="1">
            <a:schemeClr val="accent1"/>
          </a:lnRef>
          <a:fillRef idx="3">
            <a:schemeClr val="accent1"/>
          </a:fillRef>
          <a:effectRef idx="2">
            <a:schemeClr val="accent1"/>
          </a:effectRef>
          <a:fontRef idx="minor">
            <a:schemeClr val="lt1"/>
          </a:fontRef>
        </p:style>
        <p:txBody>
          <a:bodyPr lIns="27000" tIns="27000" rIns="27000" bIns="27000" rtlCol="0" anchor="t"/>
          <a:lstStyle/>
          <a:p>
            <a:pPr>
              <a:spcAft>
                <a:spcPts val="450"/>
              </a:spcAft>
            </a:pPr>
            <a:r>
              <a:rPr lang="en-GB" sz="975" dirty="0">
                <a:latin typeface="Franklin Gothic Book"/>
                <a:cs typeface="Franklin Gothic Book"/>
              </a:rPr>
              <a:t>Project Summary</a:t>
            </a:r>
          </a:p>
        </p:txBody>
      </p:sp>
      <p:sp>
        <p:nvSpPr>
          <p:cNvPr id="14" name="Rounded Rectangle 13"/>
          <p:cNvSpPr/>
          <p:nvPr/>
        </p:nvSpPr>
        <p:spPr>
          <a:xfrm>
            <a:off x="2699543" y="1374553"/>
            <a:ext cx="1978818" cy="1669559"/>
          </a:xfrm>
          <a:prstGeom prst="roundRect">
            <a:avLst>
              <a:gd name="adj" fmla="val 7738"/>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spcAft>
                <a:spcPts val="450"/>
              </a:spcAft>
            </a:pPr>
            <a:endParaRPr lang="en-US" sz="900" dirty="0"/>
          </a:p>
        </p:txBody>
      </p:sp>
      <p:sp>
        <p:nvSpPr>
          <p:cNvPr id="15" name="Round Same Side Corner Rectangle 14"/>
          <p:cNvSpPr/>
          <p:nvPr/>
        </p:nvSpPr>
        <p:spPr>
          <a:xfrm>
            <a:off x="5038725" y="1374554"/>
            <a:ext cx="3600845" cy="3478434"/>
          </a:xfrm>
          <a:prstGeom prst="round2SameRect">
            <a:avLst>
              <a:gd name="adj1" fmla="val 3720"/>
              <a:gd name="adj2" fmla="val 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spcAft>
                <a:spcPts val="450"/>
              </a:spcAft>
            </a:pPr>
            <a:endParaRPr lang="en-US" sz="900" dirty="0"/>
          </a:p>
        </p:txBody>
      </p:sp>
      <p:sp>
        <p:nvSpPr>
          <p:cNvPr id="11"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4"/>
          </p:nvPr>
        </p:nvSpPr>
        <p:spPr>
          <a:xfrm>
            <a:off x="720725" y="3314112"/>
            <a:ext cx="3957636" cy="1538875"/>
          </a:xfrm>
          <a:prstGeom prst="round2SameRect">
            <a:avLst>
              <a:gd name="adj1" fmla="val 10230"/>
              <a:gd name="adj2" fmla="val 0"/>
            </a:avLst>
          </a:prstGeom>
        </p:spPr>
        <p:txBody>
          <a:bodyPr/>
          <a:lstStyle/>
          <a:p>
            <a:pPr lvl="0"/>
            <a:r>
              <a:rPr lang="en-US" noProof="0"/>
              <a:t>Click icon to add picture</a:t>
            </a:r>
            <a:endParaRPr lang="en-GB" noProof="0" dirty="0"/>
          </a:p>
        </p:txBody>
      </p:sp>
      <p:sp>
        <p:nvSpPr>
          <p:cNvPr id="2" name="Title 1"/>
          <p:cNvSpPr>
            <a:spLocks noGrp="1"/>
          </p:cNvSpPr>
          <p:nvPr>
            <p:ph type="title"/>
          </p:nvPr>
        </p:nvSpPr>
        <p:spPr/>
        <p:txBody>
          <a:bodyPr/>
          <a:lstStyle>
            <a:lvl1pPr>
              <a:defRPr>
                <a:latin typeface="Bodoni MT" panose="02070603080606020203" pitchFamily="18" charset="0"/>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B6E079F-0502-CC4C-9C8B-39554E94F19E}" type="datetime3">
              <a:rPr lang="en-GB" smtClean="0"/>
              <a:pPr/>
              <a:t>11 April, 2019</a:t>
            </a:fld>
            <a:endParaRPr lang="en-GB" dirty="0"/>
          </a:p>
        </p:txBody>
      </p:sp>
      <p:sp>
        <p:nvSpPr>
          <p:cNvPr id="4" name="Footer Placeholder 3"/>
          <p:cNvSpPr>
            <a:spLocks noGrp="1"/>
          </p:cNvSpPr>
          <p:nvPr>
            <p:ph type="ftr" sz="quarter" idx="11"/>
          </p:nvPr>
        </p:nvSpPr>
        <p:spPr>
          <a:xfrm>
            <a:off x="0" y="4860000"/>
            <a:ext cx="9144000" cy="283500"/>
          </a:xfrm>
        </p:spPr>
        <p:txBody>
          <a:bodyPr/>
          <a:lstStyle>
            <a:lvl1pPr algn="ctr">
              <a:defRPr lang="en-GB"/>
            </a:lvl1pPr>
          </a:lstStyle>
          <a:p>
            <a:endParaRPr lang="en-GB" dirty="0"/>
          </a:p>
        </p:txBody>
      </p:sp>
      <p:sp>
        <p:nvSpPr>
          <p:cNvPr id="5" name="Slide Number Placeholder 4"/>
          <p:cNvSpPr>
            <a:spLocks noGrp="1"/>
          </p:cNvSpPr>
          <p:nvPr>
            <p:ph type="sldNum" sz="quarter" idx="12"/>
          </p:nvPr>
        </p:nvSpPr>
        <p:spPr/>
        <p:txBody>
          <a:bodyPr/>
          <a:lstStyle/>
          <a:p>
            <a:fld id="{86CB4B4D-7CA3-9044-876B-883B54F8677D}" type="slidenum">
              <a:rPr lang="en-GB" smtClean="0"/>
              <a:t>‹#›</a:t>
            </a:fld>
            <a:endParaRPr lang="en-GB"/>
          </a:p>
        </p:txBody>
      </p:sp>
    </p:spTree>
    <p:extLst>
      <p:ext uri="{BB962C8B-B14F-4D97-AF65-F5344CB8AC3E}">
        <p14:creationId xmlns:p14="http://schemas.microsoft.com/office/powerpoint/2010/main" val="163468490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cSld name="TITLE">
    <p:spTree>
      <p:nvGrpSpPr>
        <p:cNvPr id="1" name=""/>
        <p:cNvGrpSpPr/>
        <p:nvPr/>
      </p:nvGrpSpPr>
      <p:grpSpPr>
        <a:xfrm>
          <a:off x="0" y="0"/>
          <a:ext cx="0" cy="0"/>
          <a:chOff x="0" y="0"/>
          <a:chExt cx="0" cy="0"/>
        </a:xfrm>
      </p:grpSpPr>
      <p:sp>
        <p:nvSpPr>
          <p:cNvPr id="11" name="Текст заголовка"/>
          <p:cNvSpPr txBox="1">
            <a:spLocks noGrp="1"/>
          </p:cNvSpPr>
          <p:nvPr>
            <p:ph type="title"/>
          </p:nvPr>
        </p:nvSpPr>
        <p:spPr>
          <a:xfrm>
            <a:off x="311708" y="744574"/>
            <a:ext cx="8520601" cy="2052601"/>
          </a:xfrm>
          <a:prstGeom prst="rect">
            <a:avLst/>
          </a:prstGeom>
        </p:spPr>
        <p:txBody>
          <a:bodyPr anchor="b"/>
          <a:lstStyle>
            <a:lvl1pPr algn="ctr">
              <a:defRPr sz="5200"/>
            </a:lvl1pPr>
          </a:lstStyle>
          <a:p>
            <a:r>
              <a:t>Текст заголовка</a:t>
            </a:r>
          </a:p>
        </p:txBody>
      </p:sp>
      <p:sp>
        <p:nvSpPr>
          <p:cNvPr id="12" name="Уровень текста 1…"/>
          <p:cNvSpPr txBox="1">
            <a:spLocks noGrp="1"/>
          </p:cNvSpPr>
          <p:nvPr>
            <p:ph type="body" sz="quarter" idx="1"/>
          </p:nvPr>
        </p:nvSpPr>
        <p:spPr>
          <a:xfrm>
            <a:off x="311699" y="2834125"/>
            <a:ext cx="8520602" cy="792601"/>
          </a:xfrm>
          <a:prstGeom prst="rect">
            <a:avLst/>
          </a:prstGeom>
        </p:spPr>
        <p:txBody>
          <a:bodyPr/>
          <a:lstStyle>
            <a:lvl1pPr marL="342900" indent="-228600" algn="ctr">
              <a:lnSpc>
                <a:spcPct val="100000"/>
              </a:lnSpc>
              <a:buClrTx/>
              <a:buSzTx/>
              <a:buFontTx/>
              <a:buNone/>
              <a:defRPr sz="2800"/>
            </a:lvl1pPr>
            <a:lvl2pPr marL="342900" indent="254000" algn="ctr">
              <a:lnSpc>
                <a:spcPct val="100000"/>
              </a:lnSpc>
              <a:buClrTx/>
              <a:buSzTx/>
              <a:buFontTx/>
              <a:buNone/>
              <a:defRPr sz="2800"/>
            </a:lvl2pPr>
            <a:lvl3pPr marL="342900" indent="711200" algn="ctr">
              <a:lnSpc>
                <a:spcPct val="100000"/>
              </a:lnSpc>
              <a:buClrTx/>
              <a:buSzTx/>
              <a:buFontTx/>
              <a:buNone/>
              <a:defRPr sz="2800"/>
            </a:lvl3pPr>
            <a:lvl4pPr marL="342900" indent="1168400" algn="ctr">
              <a:lnSpc>
                <a:spcPct val="100000"/>
              </a:lnSpc>
              <a:buClrTx/>
              <a:buSzTx/>
              <a:buFontTx/>
              <a:buNone/>
              <a:defRPr sz="2800"/>
            </a:lvl4pPr>
            <a:lvl5pPr marL="342900" indent="1625600" algn="ctr">
              <a:lnSpc>
                <a:spcPct val="100000"/>
              </a:lnSpc>
              <a:buClrTx/>
              <a:buSzTx/>
              <a:buFontTx/>
              <a:buNone/>
              <a:defRPr sz="28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3"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257632373"/>
      </p:ext>
    </p:extLst>
  </p:cSld>
  <p:clrMapOvr>
    <a:masterClrMapping/>
  </p:clrMapOvr>
  <p:transition spd="med"/>
</p:sldLayout>
</file>

<file path=ppt/slideLayouts/slideLayout53.xml><?xml version="1.0" encoding="utf-8"?>
<p:sldLayout xmlns:a="http://schemas.openxmlformats.org/drawingml/2006/main" xmlns:r="http://schemas.openxmlformats.org/officeDocument/2006/relationships" xmlns:p="http://schemas.openxmlformats.org/presentationml/2006/main" type="tx">
  <p:cSld name="TITLE_AND_BODY">
    <p:spTree>
      <p:nvGrpSpPr>
        <p:cNvPr id="1" name=""/>
        <p:cNvGrpSpPr/>
        <p:nvPr/>
      </p:nvGrpSpPr>
      <p:grpSpPr>
        <a:xfrm>
          <a:off x="0" y="0"/>
          <a:ext cx="0" cy="0"/>
          <a:chOff x="0" y="0"/>
          <a:chExt cx="0" cy="0"/>
        </a:xfrm>
      </p:grpSpPr>
      <p:sp>
        <p:nvSpPr>
          <p:cNvPr id="28" name="Текст заголовка"/>
          <p:cNvSpPr txBox="1">
            <a:spLocks noGrp="1"/>
          </p:cNvSpPr>
          <p:nvPr>
            <p:ph type="title"/>
          </p:nvPr>
        </p:nvSpPr>
        <p:spPr>
          <a:prstGeom prst="rect">
            <a:avLst/>
          </a:prstGeom>
        </p:spPr>
        <p:txBody>
          <a:bodyPr/>
          <a:lstStyle/>
          <a:p>
            <a:r>
              <a:t>Текст заголовка</a:t>
            </a:r>
          </a:p>
        </p:txBody>
      </p:sp>
      <p:sp>
        <p:nvSpPr>
          <p:cNvPr id="29" name="Уровень текста 1…"/>
          <p:cNvSpPr txBox="1">
            <a:spLocks noGrp="1"/>
          </p:cNvSpPr>
          <p:nvPr>
            <p:ph type="body" idx="1"/>
          </p:nvPr>
        </p:nvSpPr>
        <p:spPr>
          <a:prstGeom prst="rect">
            <a:avLst/>
          </a:prstGeom>
        </p:spPr>
        <p:txBody>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0"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744849830"/>
      </p:ext>
    </p:extLst>
  </p:cSld>
  <p:clrMapOvr>
    <a:masterClrMapping/>
  </p:clrMapOvr>
  <p:transition spd="med"/>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5_Single column layout">
    <p:spTree>
      <p:nvGrpSpPr>
        <p:cNvPr id="1" name=""/>
        <p:cNvGrpSpPr/>
        <p:nvPr/>
      </p:nvGrpSpPr>
      <p:grpSpPr>
        <a:xfrm>
          <a:off x="0" y="0"/>
          <a:ext cx="0" cy="0"/>
          <a:chOff x="0" y="0"/>
          <a:chExt cx="0" cy="0"/>
        </a:xfrm>
      </p:grpSpPr>
      <p:sp>
        <p:nvSpPr>
          <p:cNvPr id="57" name="Footer Placeholder 4"/>
          <p:cNvSpPr>
            <a:spLocks noGrp="1"/>
          </p:cNvSpPr>
          <p:nvPr>
            <p:ph type="ftr" sz="quarter" idx="3"/>
            <p:custDataLst>
              <p:tags r:id="rId1"/>
            </p:custDataLst>
          </p:nvPr>
        </p:nvSpPr>
        <p:spPr>
          <a:xfrm>
            <a:off x="0" y="4860000"/>
            <a:ext cx="9144000" cy="283500"/>
          </a:xfrm>
          <a:prstGeom prst="rect">
            <a:avLst/>
          </a:prstGeom>
        </p:spPr>
        <p:txBody>
          <a:bodyPr lIns="0" tIns="0" rIns="0" bIns="0" anchor="ctr"/>
          <a:lstStyle>
            <a:lvl1pPr algn="ctr">
              <a:defRPr lang="en-GB" sz="750" b="0" i="0" u="none">
                <a:solidFill>
                  <a:srgbClr val="FFFFFF"/>
                </a:solidFill>
                <a:latin typeface="Arial"/>
              </a:defRPr>
            </a:lvl1pPr>
          </a:lstStyle>
          <a:p>
            <a:endParaRPr lang="en-GB" b="1" dirty="0"/>
          </a:p>
        </p:txBody>
      </p:sp>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dirty="0"/>
          </a:p>
        </p:txBody>
      </p:sp>
      <p:sp>
        <p:nvSpPr>
          <p:cNvPr id="56" name="Date Placeholder 3"/>
          <p:cNvSpPr>
            <a:spLocks noGrp="1"/>
          </p:cNvSpPr>
          <p:nvPr>
            <p:ph type="dt" sz="half" idx="2"/>
          </p:nvPr>
        </p:nvSpPr>
        <p:spPr>
          <a:xfrm>
            <a:off x="719136" y="4860000"/>
            <a:ext cx="1871664" cy="283500"/>
          </a:xfrm>
          <a:prstGeom prst="rect">
            <a:avLst/>
          </a:prstGeom>
        </p:spPr>
        <p:txBody>
          <a:bodyPr lIns="0" tIns="0" rIns="0" bIns="0" anchor="ctr"/>
          <a:lstStyle>
            <a:lvl1pPr>
              <a:defRPr sz="600">
                <a:solidFill>
                  <a:schemeClr val="bg1"/>
                </a:solidFill>
              </a:defRPr>
            </a:lvl1pPr>
          </a:lstStyle>
          <a:p>
            <a:fld id="{4AC23DB2-FB1A-4E43-8F6F-8E1E5CEC6EBA}" type="datetime3">
              <a:rPr lang="en-GB" smtClean="0"/>
              <a:pPr/>
              <a:t>11 April, 2019</a:t>
            </a:fld>
            <a:endParaRPr lang="en-GB" dirty="0"/>
          </a:p>
        </p:txBody>
      </p:sp>
      <p:sp>
        <p:nvSpPr>
          <p:cNvPr id="59" name="Slide Number Placeholder 5"/>
          <p:cNvSpPr>
            <a:spLocks noGrp="1"/>
          </p:cNvSpPr>
          <p:nvPr>
            <p:ph type="sldNum" sz="quarter" idx="4"/>
          </p:nvPr>
        </p:nvSpPr>
        <p:spPr>
          <a:xfrm>
            <a:off x="8279568" y="4860000"/>
            <a:ext cx="360002" cy="283500"/>
          </a:xfrm>
          <a:prstGeom prst="rect">
            <a:avLst/>
          </a:prstGeom>
        </p:spPr>
        <p:txBody>
          <a:bodyPr lIns="0" tIns="0" rIns="0" bIns="0" anchor="ctr"/>
          <a:lstStyle>
            <a:lvl1pPr algn="r">
              <a:defRPr sz="600">
                <a:solidFill>
                  <a:schemeClr val="bg1"/>
                </a:solidFill>
              </a:defRPr>
            </a:lvl1pPr>
          </a:lstStyle>
          <a:p>
            <a:fld id="{71F9F866-B438-9445-8D9F-1F8FF6608833}" type="slidenum">
              <a:rPr lang="en-GB" smtClean="0"/>
              <a:pPr/>
              <a:t>‹#›</a:t>
            </a:fld>
            <a:endParaRPr lang="en-GB" dirty="0"/>
          </a:p>
        </p:txBody>
      </p:sp>
      <p:sp>
        <p:nvSpPr>
          <p:cNvPr id="4" name="Text Placeholder 3"/>
          <p:cNvSpPr>
            <a:spLocks noGrp="1"/>
          </p:cNvSpPr>
          <p:nvPr>
            <p:ph type="body" sz="quarter" idx="10"/>
          </p:nvPr>
        </p:nvSpPr>
        <p:spPr>
          <a:xfrm>
            <a:off x="719138" y="1352551"/>
            <a:ext cx="7705725" cy="3240881"/>
          </a:xfrm>
        </p:spPr>
        <p:txBody>
          <a:bodyPr/>
          <a:lstStyle>
            <a:lvl1pPr>
              <a:defRPr sz="2100"/>
            </a:lvl1pPr>
            <a:lvl2pPr>
              <a:defRPr sz="2100"/>
            </a:lvl2pPr>
            <a:lvl3pPr>
              <a:defRPr sz="2100"/>
            </a:lvl3pPr>
            <a:lvl4pPr>
              <a:defRPr sz="2100"/>
            </a:lvl4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43704823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6_Single column layout">
    <p:spTree>
      <p:nvGrpSpPr>
        <p:cNvPr id="1" name=""/>
        <p:cNvGrpSpPr/>
        <p:nvPr/>
      </p:nvGrpSpPr>
      <p:grpSpPr>
        <a:xfrm>
          <a:off x="0" y="0"/>
          <a:ext cx="0" cy="0"/>
          <a:chOff x="0" y="0"/>
          <a:chExt cx="0" cy="0"/>
        </a:xfrm>
      </p:grpSpPr>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dirty="0"/>
          </a:p>
        </p:txBody>
      </p:sp>
      <p:sp>
        <p:nvSpPr>
          <p:cNvPr id="56" name="Date Placeholder 3"/>
          <p:cNvSpPr>
            <a:spLocks noGrp="1"/>
          </p:cNvSpPr>
          <p:nvPr>
            <p:ph type="dt" sz="half" idx="2"/>
          </p:nvPr>
        </p:nvSpPr>
        <p:spPr>
          <a:xfrm>
            <a:off x="719136" y="4860000"/>
            <a:ext cx="1871664" cy="283500"/>
          </a:xfrm>
          <a:prstGeom prst="rect">
            <a:avLst/>
          </a:prstGeom>
        </p:spPr>
        <p:txBody>
          <a:bodyPr lIns="0" tIns="0" rIns="0" bIns="0" anchor="ctr"/>
          <a:lstStyle>
            <a:lvl1pPr>
              <a:defRPr sz="600">
                <a:solidFill>
                  <a:schemeClr val="accent1"/>
                </a:solidFill>
              </a:defRPr>
            </a:lvl1pPr>
          </a:lstStyle>
          <a:p>
            <a:fld id="{4AC23DB2-FB1A-4E43-8F6F-8E1E5CEC6EBA}" type="datetime3">
              <a:rPr lang="en-GB" smtClean="0"/>
              <a:t>11 April, 2019</a:t>
            </a:fld>
            <a:endParaRPr lang="en-GB" dirty="0"/>
          </a:p>
        </p:txBody>
      </p:sp>
      <p:sp>
        <p:nvSpPr>
          <p:cNvPr id="57" name="Footer Placeholder 4"/>
          <p:cNvSpPr>
            <a:spLocks noGrp="1"/>
          </p:cNvSpPr>
          <p:nvPr>
            <p:ph type="ftr" sz="quarter" idx="3"/>
            <p:custDataLst>
              <p:tags r:id="rId1"/>
            </p:custDataLst>
          </p:nvPr>
        </p:nvSpPr>
        <p:spPr>
          <a:xfrm>
            <a:off x="0" y="4860000"/>
            <a:ext cx="9144000" cy="283500"/>
          </a:xfrm>
          <a:prstGeom prst="rect">
            <a:avLst/>
          </a:prstGeom>
        </p:spPr>
        <p:txBody>
          <a:bodyPr lIns="0" tIns="0" rIns="0" bIns="0" anchor="ctr"/>
          <a:lstStyle>
            <a:lvl1pPr algn="ctr">
              <a:defRPr lang="en-GB" sz="750" b="0" i="0" u="none">
                <a:solidFill>
                  <a:srgbClr val="FFFFFF"/>
                </a:solidFill>
                <a:latin typeface="Arial"/>
              </a:defRPr>
            </a:lvl1pPr>
          </a:lstStyle>
          <a:p>
            <a:endParaRPr lang="en-GB" b="1" dirty="0"/>
          </a:p>
        </p:txBody>
      </p:sp>
      <p:sp>
        <p:nvSpPr>
          <p:cNvPr id="59" name="Slide Number Placeholder 5"/>
          <p:cNvSpPr>
            <a:spLocks noGrp="1"/>
          </p:cNvSpPr>
          <p:nvPr>
            <p:ph type="sldNum" sz="quarter" idx="4"/>
          </p:nvPr>
        </p:nvSpPr>
        <p:spPr>
          <a:xfrm>
            <a:off x="8279568" y="4860000"/>
            <a:ext cx="360002" cy="283500"/>
          </a:xfrm>
          <a:prstGeom prst="rect">
            <a:avLst/>
          </a:prstGeom>
        </p:spPr>
        <p:txBody>
          <a:bodyPr lIns="0" tIns="0" rIns="0" bIns="0" anchor="ctr"/>
          <a:lstStyle>
            <a:lvl1pPr algn="r">
              <a:defRPr sz="600">
                <a:solidFill>
                  <a:schemeClr val="accent1"/>
                </a:solidFill>
              </a:defRPr>
            </a:lvl1pPr>
          </a:lstStyle>
          <a:p>
            <a:fld id="{71F9F866-B438-9445-8D9F-1F8FF6608833}" type="slidenum">
              <a:rPr lang="en-GB" smtClean="0"/>
              <a:pPr/>
              <a:t>‹#›</a:t>
            </a:fld>
            <a:endParaRPr lang="en-GB" dirty="0"/>
          </a:p>
        </p:txBody>
      </p:sp>
      <p:sp>
        <p:nvSpPr>
          <p:cNvPr id="4" name="Text Placeholder 3"/>
          <p:cNvSpPr>
            <a:spLocks noGrp="1"/>
          </p:cNvSpPr>
          <p:nvPr>
            <p:ph type="body" sz="quarter" idx="10"/>
          </p:nvPr>
        </p:nvSpPr>
        <p:spPr>
          <a:xfrm>
            <a:off x="720725" y="1084661"/>
            <a:ext cx="7704138" cy="267890"/>
          </a:xfrm>
        </p:spPr>
        <p:txBody>
          <a:bodyPr/>
          <a:lstStyle>
            <a:lvl1pPr>
              <a:defRPr>
                <a:latin typeface="Franklin Gothic Medium" panose="020B0603020102020204" pitchFamily="34" charset="0"/>
              </a:defRPr>
            </a:lvl1pPr>
          </a:lstStyle>
          <a:p>
            <a:pPr lvl="0"/>
            <a:r>
              <a:rPr lang="en-US"/>
              <a:t>Click to edit Master text styles</a:t>
            </a:r>
          </a:p>
        </p:txBody>
      </p:sp>
      <p:sp>
        <p:nvSpPr>
          <p:cNvPr id="6" name="Text Placeholder 5"/>
          <p:cNvSpPr>
            <a:spLocks noGrp="1"/>
          </p:cNvSpPr>
          <p:nvPr>
            <p:ph type="body" sz="quarter" idx="11"/>
          </p:nvPr>
        </p:nvSpPr>
        <p:spPr>
          <a:xfrm>
            <a:off x="720725" y="1626394"/>
            <a:ext cx="7704138" cy="2967038"/>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77635566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719134" y="1"/>
            <a:ext cx="6291266" cy="809624"/>
          </a:xfrm>
        </p:spPr>
        <p:txBody>
          <a:bodyPr/>
          <a:lstStyle/>
          <a:p>
            <a:r>
              <a:rPr lang="en-US"/>
              <a:t>Click to edit Master title style</a:t>
            </a:r>
            <a:endParaRPr lang="en-US" dirty="0"/>
          </a:p>
        </p:txBody>
      </p:sp>
      <p:sp>
        <p:nvSpPr>
          <p:cNvPr id="54" name="Date Placeholder 3"/>
          <p:cNvSpPr>
            <a:spLocks noGrp="1"/>
          </p:cNvSpPr>
          <p:nvPr>
            <p:ph type="dt" sz="half" idx="10"/>
          </p:nvPr>
        </p:nvSpPr>
        <p:spPr>
          <a:xfrm>
            <a:off x="719136" y="4860000"/>
            <a:ext cx="1871664" cy="283500"/>
          </a:xfrm>
          <a:prstGeom prst="rect">
            <a:avLst/>
          </a:prstGeom>
        </p:spPr>
        <p:txBody>
          <a:bodyPr lIns="0" tIns="0" rIns="0" bIns="0" anchor="ctr"/>
          <a:lstStyle>
            <a:lvl1pPr>
              <a:defRPr sz="600">
                <a:solidFill>
                  <a:schemeClr val="accent1"/>
                </a:solidFill>
              </a:defRPr>
            </a:lvl1pPr>
          </a:lstStyle>
          <a:p>
            <a:fld id="{64815ECD-0D2A-4942-A2BB-9C0FFC9E6DD9}" type="datetime3">
              <a:rPr lang="en-GB" smtClean="0"/>
              <a:t>11 April, 2019</a:t>
            </a:fld>
            <a:endParaRPr lang="en-GB" dirty="0"/>
          </a:p>
        </p:txBody>
      </p:sp>
      <p:sp>
        <p:nvSpPr>
          <p:cNvPr id="55" name="Footer Placeholder 4"/>
          <p:cNvSpPr>
            <a:spLocks noGrp="1"/>
          </p:cNvSpPr>
          <p:nvPr>
            <p:ph type="ftr" sz="quarter" idx="3"/>
            <p:custDataLst>
              <p:tags r:id="rId1"/>
            </p:custDataLst>
          </p:nvPr>
        </p:nvSpPr>
        <p:spPr>
          <a:xfrm>
            <a:off x="0" y="4860000"/>
            <a:ext cx="9144000" cy="283500"/>
          </a:xfrm>
          <a:prstGeom prst="rect">
            <a:avLst/>
          </a:prstGeom>
        </p:spPr>
        <p:txBody>
          <a:bodyPr lIns="0" tIns="0" rIns="0" bIns="0" anchor="ctr"/>
          <a:lstStyle>
            <a:lvl1pPr algn="ctr">
              <a:defRPr lang="en-GB" sz="750" b="0" i="0" u="none">
                <a:solidFill>
                  <a:srgbClr val="FFFFFF"/>
                </a:solidFill>
                <a:latin typeface="Arial"/>
              </a:defRPr>
            </a:lvl1pPr>
          </a:lstStyle>
          <a:p>
            <a:endParaRPr lang="en-GB" b="1" dirty="0"/>
          </a:p>
        </p:txBody>
      </p:sp>
      <p:sp>
        <p:nvSpPr>
          <p:cNvPr id="57" name="Slide Number Placeholder 5"/>
          <p:cNvSpPr>
            <a:spLocks noGrp="1"/>
          </p:cNvSpPr>
          <p:nvPr>
            <p:ph type="sldNum" sz="quarter" idx="4"/>
          </p:nvPr>
        </p:nvSpPr>
        <p:spPr>
          <a:xfrm>
            <a:off x="8279568" y="4860000"/>
            <a:ext cx="360002" cy="283500"/>
          </a:xfrm>
          <a:prstGeom prst="rect">
            <a:avLst/>
          </a:prstGeom>
        </p:spPr>
        <p:txBody>
          <a:bodyPr lIns="0" tIns="0" rIns="0" bIns="0" anchor="ctr"/>
          <a:lstStyle>
            <a:lvl1pPr algn="r">
              <a:defRPr sz="600">
                <a:solidFill>
                  <a:schemeClr val="accent1"/>
                </a:solidFill>
              </a:defRPr>
            </a:lvl1pPr>
          </a:lstStyle>
          <a:p>
            <a:fld id="{71F9F866-B438-9445-8D9F-1F8FF6608833}" type="slidenum">
              <a:rPr lang="en-GB" smtClean="0"/>
              <a:pPr/>
              <a:t>‹#›</a:t>
            </a:fld>
            <a:endParaRPr lang="en-GB" dirty="0"/>
          </a:p>
        </p:txBody>
      </p:sp>
      <p:sp>
        <p:nvSpPr>
          <p:cNvPr id="5" name="Text Placeholder 4"/>
          <p:cNvSpPr>
            <a:spLocks noGrp="1"/>
          </p:cNvSpPr>
          <p:nvPr>
            <p:ph type="body" sz="quarter" idx="11"/>
          </p:nvPr>
        </p:nvSpPr>
        <p:spPr>
          <a:xfrm>
            <a:off x="719139" y="1084660"/>
            <a:ext cx="3605212" cy="3775472"/>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Text Placeholder 6"/>
          <p:cNvSpPr>
            <a:spLocks noGrp="1"/>
          </p:cNvSpPr>
          <p:nvPr>
            <p:ph type="body" sz="quarter" idx="12"/>
          </p:nvPr>
        </p:nvSpPr>
        <p:spPr>
          <a:xfrm>
            <a:off x="4819651" y="1084660"/>
            <a:ext cx="3605213" cy="3775472"/>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92497376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56CD70-89A5-481F-A908-37128069537F}" type="datetimeFigureOut">
              <a:rPr lang="en-US" smtClean="0"/>
              <a:t>4/11/19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8BD6523-7E2B-47E2-B00F-612A9330EB7F}" type="slidenum">
              <a:rPr lang="en-US" smtClean="0"/>
              <a:t>‹#›</a:t>
            </a:fld>
            <a:endParaRPr lang="en-US" dirty="0"/>
          </a:p>
        </p:txBody>
      </p:sp>
    </p:spTree>
    <p:extLst>
      <p:ext uri="{BB962C8B-B14F-4D97-AF65-F5344CB8AC3E}">
        <p14:creationId xmlns:p14="http://schemas.microsoft.com/office/powerpoint/2010/main" val="416256758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10_Title Slide">
    <p:spTree>
      <p:nvGrpSpPr>
        <p:cNvPr id="1" name=""/>
        <p:cNvGrpSpPr/>
        <p:nvPr/>
      </p:nvGrpSpPr>
      <p:grpSpPr>
        <a:xfrm>
          <a:off x="0" y="0"/>
          <a:ext cx="0" cy="0"/>
          <a:chOff x="0" y="0"/>
          <a:chExt cx="0" cy="0"/>
        </a:xfrm>
      </p:grpSpPr>
      <p:sp>
        <p:nvSpPr>
          <p:cNvPr id="3" name="Title 64"/>
          <p:cNvSpPr>
            <a:spLocks noGrp="1"/>
          </p:cNvSpPr>
          <p:nvPr>
            <p:ph type="title"/>
          </p:nvPr>
        </p:nvSpPr>
        <p:spPr>
          <a:xfrm>
            <a:off x="1343025" y="782144"/>
            <a:ext cx="6457950" cy="371615"/>
          </a:xfrm>
          <a:prstGeom prst="rect">
            <a:avLst/>
          </a:prstGeom>
        </p:spPr>
        <p:txBody>
          <a:bodyPr/>
          <a:lstStyle>
            <a:lvl1pPr algn="ctr">
              <a:defRPr sz="2400" b="0" i="0">
                <a:latin typeface="Titillium" charset="0"/>
                <a:ea typeface="Titillium" charset="0"/>
                <a:cs typeface="Titillium" charset="0"/>
              </a:defRPr>
            </a:lvl1pPr>
          </a:lstStyle>
          <a:p>
            <a:r>
              <a:rPr lang="en-US"/>
              <a:t>Click to edit Master title style</a:t>
            </a:r>
          </a:p>
        </p:txBody>
      </p:sp>
      <p:sp>
        <p:nvSpPr>
          <p:cNvPr id="9" name="Picture Placeholder 8"/>
          <p:cNvSpPr>
            <a:spLocks noGrp="1"/>
          </p:cNvSpPr>
          <p:nvPr>
            <p:ph type="pic" sz="quarter" idx="15" hasCustomPrompt="1"/>
          </p:nvPr>
        </p:nvSpPr>
        <p:spPr>
          <a:xfrm>
            <a:off x="1970002" y="1675884"/>
            <a:ext cx="1200839" cy="1299617"/>
          </a:xfrm>
          <a:custGeom>
            <a:avLst/>
            <a:gdLst>
              <a:gd name="connsiteX0" fmla="*/ 984250 w 1968500"/>
              <a:gd name="connsiteY0" fmla="*/ 0 h 2130425"/>
              <a:gd name="connsiteX1" fmla="*/ 1203975 w 1968500"/>
              <a:gd name="connsiteY1" fmla="*/ 52481 h 2130425"/>
              <a:gd name="connsiteX2" fmla="*/ 1748684 w 1968500"/>
              <a:gd name="connsiteY2" fmla="*/ 367970 h 2130425"/>
              <a:gd name="connsiteX3" fmla="*/ 1968500 w 1968500"/>
              <a:gd name="connsiteY3" fmla="*/ 749122 h 2130425"/>
              <a:gd name="connsiteX4" fmla="*/ 1968500 w 1968500"/>
              <a:gd name="connsiteY4" fmla="*/ 1381303 h 2130425"/>
              <a:gd name="connsiteX5" fmla="*/ 1748684 w 1968500"/>
              <a:gd name="connsiteY5" fmla="*/ 1762455 h 2130425"/>
              <a:gd name="connsiteX6" fmla="*/ 1203975 w 1968500"/>
              <a:gd name="connsiteY6" fmla="*/ 2077944 h 2130425"/>
              <a:gd name="connsiteX7" fmla="*/ 764526 w 1968500"/>
              <a:gd name="connsiteY7" fmla="*/ 2077944 h 2130425"/>
              <a:gd name="connsiteX8" fmla="*/ 219816 w 1968500"/>
              <a:gd name="connsiteY8" fmla="*/ 1762455 h 2130425"/>
              <a:gd name="connsiteX9" fmla="*/ 0 w 1968500"/>
              <a:gd name="connsiteY9" fmla="*/ 1381303 h 2130425"/>
              <a:gd name="connsiteX10" fmla="*/ 0 w 1968500"/>
              <a:gd name="connsiteY10" fmla="*/ 749122 h 2130425"/>
              <a:gd name="connsiteX11" fmla="*/ 219816 w 1968500"/>
              <a:gd name="connsiteY11" fmla="*/ 367970 h 2130425"/>
              <a:gd name="connsiteX12" fmla="*/ 764526 w 1968500"/>
              <a:gd name="connsiteY12" fmla="*/ 52481 h 2130425"/>
              <a:gd name="connsiteX13" fmla="*/ 984250 w 1968500"/>
              <a:gd name="connsiteY13" fmla="*/ 0 h 2130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68500" h="2130425">
                <a:moveTo>
                  <a:pt x="984250" y="0"/>
                </a:moveTo>
                <a:cubicBezTo>
                  <a:pt x="1063902" y="0"/>
                  <a:pt x="1143553" y="17494"/>
                  <a:pt x="1203975" y="52481"/>
                </a:cubicBezTo>
                <a:lnTo>
                  <a:pt x="1748684" y="367970"/>
                </a:lnTo>
                <a:cubicBezTo>
                  <a:pt x="1869620" y="437945"/>
                  <a:pt x="1968500" y="609473"/>
                  <a:pt x="1968500" y="749122"/>
                </a:cubicBezTo>
                <a:lnTo>
                  <a:pt x="1968500" y="1381303"/>
                </a:lnTo>
                <a:cubicBezTo>
                  <a:pt x="1968500" y="1520952"/>
                  <a:pt x="1869620" y="1692480"/>
                  <a:pt x="1748684" y="1762455"/>
                </a:cubicBezTo>
                <a:lnTo>
                  <a:pt x="1203975" y="2077944"/>
                </a:lnTo>
                <a:cubicBezTo>
                  <a:pt x="1083131" y="2147919"/>
                  <a:pt x="885370" y="2147919"/>
                  <a:pt x="764526" y="2077944"/>
                </a:cubicBezTo>
                <a:lnTo>
                  <a:pt x="219816" y="1762455"/>
                </a:lnTo>
                <a:cubicBezTo>
                  <a:pt x="98881" y="1692480"/>
                  <a:pt x="0" y="1520952"/>
                  <a:pt x="0" y="1381303"/>
                </a:cubicBezTo>
                <a:lnTo>
                  <a:pt x="0" y="749122"/>
                </a:lnTo>
                <a:cubicBezTo>
                  <a:pt x="0" y="609473"/>
                  <a:pt x="98881" y="437945"/>
                  <a:pt x="219816" y="367970"/>
                </a:cubicBezTo>
                <a:lnTo>
                  <a:pt x="764526" y="52481"/>
                </a:lnTo>
                <a:cubicBezTo>
                  <a:pt x="824948" y="17494"/>
                  <a:pt x="904599" y="0"/>
                  <a:pt x="984250" y="0"/>
                </a:cubicBezTo>
                <a:close/>
              </a:path>
            </a:pathLst>
          </a:custGeom>
          <a:pattFill prst="pct10">
            <a:fgClr>
              <a:schemeClr val="tx1"/>
            </a:fgClr>
            <a:bgClr>
              <a:schemeClr val="bg1"/>
            </a:bgClr>
          </a:pattFill>
        </p:spPr>
        <p:txBody>
          <a:bodyPr wrap="square" anchor="ctr">
            <a:noAutofit/>
          </a:bodyPr>
          <a:lstStyle>
            <a:lvl1pPr algn="ctr">
              <a:defRPr sz="1200" b="0" i="0">
                <a:latin typeface="Titillium" charset="0"/>
                <a:ea typeface="Titillium" charset="0"/>
                <a:cs typeface="Titillium" charset="0"/>
              </a:defRPr>
            </a:lvl1pPr>
          </a:lstStyle>
          <a:p>
            <a:r>
              <a:rPr lang="en-US" dirty="0"/>
              <a:t>Insert Image</a:t>
            </a:r>
          </a:p>
        </p:txBody>
      </p:sp>
      <p:sp>
        <p:nvSpPr>
          <p:cNvPr id="11" name="Picture Placeholder 10"/>
          <p:cNvSpPr>
            <a:spLocks noGrp="1"/>
          </p:cNvSpPr>
          <p:nvPr>
            <p:ph type="pic" sz="quarter" idx="16" hasCustomPrompt="1"/>
          </p:nvPr>
        </p:nvSpPr>
        <p:spPr>
          <a:xfrm>
            <a:off x="3971581" y="1675884"/>
            <a:ext cx="1200839" cy="1299617"/>
          </a:xfrm>
          <a:custGeom>
            <a:avLst/>
            <a:gdLst>
              <a:gd name="connsiteX0" fmla="*/ 984250 w 1968500"/>
              <a:gd name="connsiteY0" fmla="*/ 0 h 2130425"/>
              <a:gd name="connsiteX1" fmla="*/ 1203975 w 1968500"/>
              <a:gd name="connsiteY1" fmla="*/ 52481 h 2130425"/>
              <a:gd name="connsiteX2" fmla="*/ 1748684 w 1968500"/>
              <a:gd name="connsiteY2" fmla="*/ 367970 h 2130425"/>
              <a:gd name="connsiteX3" fmla="*/ 1968500 w 1968500"/>
              <a:gd name="connsiteY3" fmla="*/ 749122 h 2130425"/>
              <a:gd name="connsiteX4" fmla="*/ 1968500 w 1968500"/>
              <a:gd name="connsiteY4" fmla="*/ 1381303 h 2130425"/>
              <a:gd name="connsiteX5" fmla="*/ 1748684 w 1968500"/>
              <a:gd name="connsiteY5" fmla="*/ 1762455 h 2130425"/>
              <a:gd name="connsiteX6" fmla="*/ 1203975 w 1968500"/>
              <a:gd name="connsiteY6" fmla="*/ 2077944 h 2130425"/>
              <a:gd name="connsiteX7" fmla="*/ 764526 w 1968500"/>
              <a:gd name="connsiteY7" fmla="*/ 2077944 h 2130425"/>
              <a:gd name="connsiteX8" fmla="*/ 219816 w 1968500"/>
              <a:gd name="connsiteY8" fmla="*/ 1762455 h 2130425"/>
              <a:gd name="connsiteX9" fmla="*/ 0 w 1968500"/>
              <a:gd name="connsiteY9" fmla="*/ 1381303 h 2130425"/>
              <a:gd name="connsiteX10" fmla="*/ 0 w 1968500"/>
              <a:gd name="connsiteY10" fmla="*/ 749122 h 2130425"/>
              <a:gd name="connsiteX11" fmla="*/ 219816 w 1968500"/>
              <a:gd name="connsiteY11" fmla="*/ 367970 h 2130425"/>
              <a:gd name="connsiteX12" fmla="*/ 764526 w 1968500"/>
              <a:gd name="connsiteY12" fmla="*/ 52481 h 2130425"/>
              <a:gd name="connsiteX13" fmla="*/ 984250 w 1968500"/>
              <a:gd name="connsiteY13" fmla="*/ 0 h 2130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68500" h="2130425">
                <a:moveTo>
                  <a:pt x="984250" y="0"/>
                </a:moveTo>
                <a:cubicBezTo>
                  <a:pt x="1063902" y="0"/>
                  <a:pt x="1143553" y="17494"/>
                  <a:pt x="1203975" y="52481"/>
                </a:cubicBezTo>
                <a:lnTo>
                  <a:pt x="1748684" y="367970"/>
                </a:lnTo>
                <a:cubicBezTo>
                  <a:pt x="1869620" y="437945"/>
                  <a:pt x="1968500" y="609473"/>
                  <a:pt x="1968500" y="749122"/>
                </a:cubicBezTo>
                <a:lnTo>
                  <a:pt x="1968500" y="1381303"/>
                </a:lnTo>
                <a:cubicBezTo>
                  <a:pt x="1968500" y="1520952"/>
                  <a:pt x="1869620" y="1692480"/>
                  <a:pt x="1748684" y="1762455"/>
                </a:cubicBezTo>
                <a:lnTo>
                  <a:pt x="1203975" y="2077944"/>
                </a:lnTo>
                <a:cubicBezTo>
                  <a:pt x="1083131" y="2147919"/>
                  <a:pt x="885370" y="2147919"/>
                  <a:pt x="764526" y="2077944"/>
                </a:cubicBezTo>
                <a:lnTo>
                  <a:pt x="219816" y="1762455"/>
                </a:lnTo>
                <a:cubicBezTo>
                  <a:pt x="98881" y="1692480"/>
                  <a:pt x="0" y="1520952"/>
                  <a:pt x="0" y="1381303"/>
                </a:cubicBezTo>
                <a:lnTo>
                  <a:pt x="0" y="749122"/>
                </a:lnTo>
                <a:cubicBezTo>
                  <a:pt x="0" y="609473"/>
                  <a:pt x="98881" y="437945"/>
                  <a:pt x="219816" y="367970"/>
                </a:cubicBezTo>
                <a:lnTo>
                  <a:pt x="764526" y="52481"/>
                </a:lnTo>
                <a:cubicBezTo>
                  <a:pt x="824948" y="17494"/>
                  <a:pt x="904599" y="0"/>
                  <a:pt x="984250" y="0"/>
                </a:cubicBezTo>
                <a:close/>
              </a:path>
            </a:pathLst>
          </a:custGeom>
          <a:pattFill prst="pct10">
            <a:fgClr>
              <a:schemeClr val="tx1"/>
            </a:fgClr>
            <a:bgClr>
              <a:schemeClr val="bg1"/>
            </a:bgClr>
          </a:pattFill>
        </p:spPr>
        <p:txBody>
          <a:bodyPr wrap="square" anchor="ctr">
            <a:noAutofit/>
          </a:bodyPr>
          <a:lstStyle>
            <a:lvl1pPr algn="ctr">
              <a:defRPr sz="1200" b="0" i="0">
                <a:latin typeface="Titillium" charset="0"/>
                <a:ea typeface="Titillium" charset="0"/>
                <a:cs typeface="Titillium" charset="0"/>
              </a:defRPr>
            </a:lvl1pPr>
          </a:lstStyle>
          <a:p>
            <a:r>
              <a:rPr lang="en-US" dirty="0"/>
              <a:t>Insert Image</a:t>
            </a:r>
          </a:p>
        </p:txBody>
      </p:sp>
      <p:sp>
        <p:nvSpPr>
          <p:cNvPr id="13" name="Picture Placeholder 12"/>
          <p:cNvSpPr>
            <a:spLocks noGrp="1"/>
          </p:cNvSpPr>
          <p:nvPr>
            <p:ph type="pic" sz="quarter" idx="17" hasCustomPrompt="1"/>
          </p:nvPr>
        </p:nvSpPr>
        <p:spPr>
          <a:xfrm>
            <a:off x="5973160" y="1675884"/>
            <a:ext cx="1200839" cy="1299617"/>
          </a:xfrm>
          <a:custGeom>
            <a:avLst/>
            <a:gdLst>
              <a:gd name="connsiteX0" fmla="*/ 984250 w 1968500"/>
              <a:gd name="connsiteY0" fmla="*/ 0 h 2130425"/>
              <a:gd name="connsiteX1" fmla="*/ 1203975 w 1968500"/>
              <a:gd name="connsiteY1" fmla="*/ 52481 h 2130425"/>
              <a:gd name="connsiteX2" fmla="*/ 1748684 w 1968500"/>
              <a:gd name="connsiteY2" fmla="*/ 367970 h 2130425"/>
              <a:gd name="connsiteX3" fmla="*/ 1968500 w 1968500"/>
              <a:gd name="connsiteY3" fmla="*/ 749122 h 2130425"/>
              <a:gd name="connsiteX4" fmla="*/ 1968500 w 1968500"/>
              <a:gd name="connsiteY4" fmla="*/ 1381303 h 2130425"/>
              <a:gd name="connsiteX5" fmla="*/ 1748684 w 1968500"/>
              <a:gd name="connsiteY5" fmla="*/ 1762455 h 2130425"/>
              <a:gd name="connsiteX6" fmla="*/ 1203975 w 1968500"/>
              <a:gd name="connsiteY6" fmla="*/ 2077944 h 2130425"/>
              <a:gd name="connsiteX7" fmla="*/ 764526 w 1968500"/>
              <a:gd name="connsiteY7" fmla="*/ 2077944 h 2130425"/>
              <a:gd name="connsiteX8" fmla="*/ 219816 w 1968500"/>
              <a:gd name="connsiteY8" fmla="*/ 1762455 h 2130425"/>
              <a:gd name="connsiteX9" fmla="*/ 0 w 1968500"/>
              <a:gd name="connsiteY9" fmla="*/ 1381303 h 2130425"/>
              <a:gd name="connsiteX10" fmla="*/ 0 w 1968500"/>
              <a:gd name="connsiteY10" fmla="*/ 749122 h 2130425"/>
              <a:gd name="connsiteX11" fmla="*/ 219816 w 1968500"/>
              <a:gd name="connsiteY11" fmla="*/ 367970 h 2130425"/>
              <a:gd name="connsiteX12" fmla="*/ 764526 w 1968500"/>
              <a:gd name="connsiteY12" fmla="*/ 52481 h 2130425"/>
              <a:gd name="connsiteX13" fmla="*/ 984250 w 1968500"/>
              <a:gd name="connsiteY13" fmla="*/ 0 h 2130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68500" h="2130425">
                <a:moveTo>
                  <a:pt x="984250" y="0"/>
                </a:moveTo>
                <a:cubicBezTo>
                  <a:pt x="1063902" y="0"/>
                  <a:pt x="1143553" y="17494"/>
                  <a:pt x="1203975" y="52481"/>
                </a:cubicBezTo>
                <a:lnTo>
                  <a:pt x="1748684" y="367970"/>
                </a:lnTo>
                <a:cubicBezTo>
                  <a:pt x="1869620" y="437945"/>
                  <a:pt x="1968500" y="609473"/>
                  <a:pt x="1968500" y="749122"/>
                </a:cubicBezTo>
                <a:lnTo>
                  <a:pt x="1968500" y="1381303"/>
                </a:lnTo>
                <a:cubicBezTo>
                  <a:pt x="1968500" y="1520952"/>
                  <a:pt x="1869620" y="1692480"/>
                  <a:pt x="1748684" y="1762455"/>
                </a:cubicBezTo>
                <a:lnTo>
                  <a:pt x="1203975" y="2077944"/>
                </a:lnTo>
                <a:cubicBezTo>
                  <a:pt x="1083131" y="2147919"/>
                  <a:pt x="885370" y="2147919"/>
                  <a:pt x="764526" y="2077944"/>
                </a:cubicBezTo>
                <a:lnTo>
                  <a:pt x="219816" y="1762455"/>
                </a:lnTo>
                <a:cubicBezTo>
                  <a:pt x="98881" y="1692480"/>
                  <a:pt x="0" y="1520952"/>
                  <a:pt x="0" y="1381303"/>
                </a:cubicBezTo>
                <a:lnTo>
                  <a:pt x="0" y="749122"/>
                </a:lnTo>
                <a:cubicBezTo>
                  <a:pt x="0" y="609473"/>
                  <a:pt x="98881" y="437945"/>
                  <a:pt x="219816" y="367970"/>
                </a:cubicBezTo>
                <a:lnTo>
                  <a:pt x="764526" y="52481"/>
                </a:lnTo>
                <a:cubicBezTo>
                  <a:pt x="824948" y="17494"/>
                  <a:pt x="904599" y="0"/>
                  <a:pt x="984250" y="0"/>
                </a:cubicBezTo>
                <a:close/>
              </a:path>
            </a:pathLst>
          </a:custGeom>
          <a:pattFill prst="pct10">
            <a:fgClr>
              <a:schemeClr val="tx1"/>
            </a:fgClr>
            <a:bgClr>
              <a:schemeClr val="bg1"/>
            </a:bgClr>
          </a:pattFill>
        </p:spPr>
        <p:txBody>
          <a:bodyPr wrap="square" anchor="ctr">
            <a:noAutofit/>
          </a:bodyPr>
          <a:lstStyle>
            <a:lvl1pPr algn="ctr">
              <a:defRPr sz="1200" b="0" i="0">
                <a:latin typeface="Titillium" charset="0"/>
                <a:ea typeface="Titillium" charset="0"/>
                <a:cs typeface="Titillium" charset="0"/>
              </a:defRPr>
            </a:lvl1pPr>
          </a:lstStyle>
          <a:p>
            <a:r>
              <a:rPr lang="en-US" dirty="0"/>
              <a:t>Insert Image</a:t>
            </a:r>
          </a:p>
        </p:txBody>
      </p:sp>
    </p:spTree>
    <p:extLst>
      <p:ext uri="{BB962C8B-B14F-4D97-AF65-F5344CB8AC3E}">
        <p14:creationId xmlns:p14="http://schemas.microsoft.com/office/powerpoint/2010/main" val="1119691258"/>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guide id="3" pos="1128">
          <p15:clr>
            <a:srgbClr val="FBAE40"/>
          </p15:clr>
        </p15:guide>
        <p15:guide id="4" pos="6552">
          <p15:clr>
            <a:srgbClr val="FBAE40"/>
          </p15:clr>
        </p15:guide>
        <p15:guide id="5" orient="horz" pos="480">
          <p15:clr>
            <a:srgbClr val="FBAE40"/>
          </p15:clr>
        </p15:guide>
        <p15:guide id="6" orient="horz" pos="384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Title - standard gradient">
    <p:spTree>
      <p:nvGrpSpPr>
        <p:cNvPr id="1" name=""/>
        <p:cNvGrpSpPr/>
        <p:nvPr/>
      </p:nvGrpSpPr>
      <p:grpSpPr>
        <a:xfrm>
          <a:off x="0" y="0"/>
          <a:ext cx="0" cy="0"/>
          <a:chOff x="0" y="0"/>
          <a:chExt cx="0" cy="0"/>
        </a:xfrm>
      </p:grpSpPr>
      <p:sp>
        <p:nvSpPr>
          <p:cNvPr id="3" name="Rectangle 2"/>
          <p:cNvSpPr/>
          <p:nvPr/>
        </p:nvSpPr>
        <p:spPr>
          <a:xfrm>
            <a:off x="0" y="0"/>
            <a:ext cx="9144000" cy="5143500"/>
          </a:xfrm>
          <a:prstGeom prst="rect">
            <a:avLst/>
          </a:prstGeom>
          <a:gradFill flip="none" rotWithShape="1">
            <a:gsLst>
              <a:gs pos="0">
                <a:schemeClr val="accent2">
                  <a:lumMod val="50000"/>
                </a:schemeClr>
              </a:gs>
              <a:gs pos="22000">
                <a:schemeClr val="accent2"/>
              </a:gs>
              <a:gs pos="69000">
                <a:schemeClr val="tx2"/>
              </a:gs>
            </a:gsLst>
            <a:path path="circle">
              <a:fillToRect l="100000" t="100000"/>
            </a:path>
            <a:tileRect r="-100000" b="-100000"/>
          </a:gra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latin typeface="Franklin Gothic Book"/>
            </a:endParaRPr>
          </a:p>
        </p:txBody>
      </p:sp>
      <p:sp>
        <p:nvSpPr>
          <p:cNvPr id="9" name="Rectangle 8"/>
          <p:cNvSpPr/>
          <p:nvPr/>
        </p:nvSpPr>
        <p:spPr>
          <a:xfrm>
            <a:off x="111968" y="3305842"/>
            <a:ext cx="8936394" cy="163220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spcAft>
                <a:spcPts val="450"/>
              </a:spcAft>
            </a:pPr>
            <a:endParaRPr lang="en-GB" sz="900" dirty="0"/>
          </a:p>
        </p:txBody>
      </p:sp>
      <p:pic>
        <p:nvPicPr>
          <p:cNvPr id="10" name="Picture 9"/>
          <p:cNvPicPr>
            <a:picLocks/>
          </p:cNvPicPr>
          <p:nvPr/>
        </p:nvPicPr>
        <p:blipFill>
          <a:blip r:embed="rId2" cstate="screen">
            <a:extLst>
              <a:ext uri="{28A0092B-C50C-407E-A947-70E740481C1C}">
                <a14:useLocalDpi xmlns:a14="http://schemas.microsoft.com/office/drawing/2010/main"/>
              </a:ext>
            </a:extLst>
          </a:blip>
          <a:stretch>
            <a:fillRect/>
          </a:stretch>
        </p:blipFill>
        <p:spPr>
          <a:xfrm>
            <a:off x="6907179" y="3729038"/>
            <a:ext cx="1517685" cy="798401"/>
          </a:xfrm>
          <a:prstGeom prst="rect">
            <a:avLst/>
          </a:prstGeom>
        </p:spPr>
      </p:pic>
      <p:sp>
        <p:nvSpPr>
          <p:cNvPr id="11" name="Title 1"/>
          <p:cNvSpPr>
            <a:spLocks noGrp="1"/>
          </p:cNvSpPr>
          <p:nvPr>
            <p:ph type="title" hasCustomPrompt="1"/>
          </p:nvPr>
        </p:nvSpPr>
        <p:spPr>
          <a:xfrm>
            <a:off x="719134" y="3414713"/>
            <a:ext cx="5788823" cy="919845"/>
          </a:xfrm>
        </p:spPr>
        <p:txBody>
          <a:bodyPr anchor="b">
            <a:normAutofit/>
          </a:bodyPr>
          <a:lstStyle>
            <a:lvl1pPr>
              <a:defRPr sz="2400" baseline="0"/>
            </a:lvl1pPr>
          </a:lstStyle>
          <a:p>
            <a:r>
              <a:rPr lang="en-US" dirty="0"/>
              <a:t>Presentation title</a:t>
            </a:r>
          </a:p>
        </p:txBody>
      </p:sp>
      <p:sp>
        <p:nvSpPr>
          <p:cNvPr id="12" name="Text Placeholder 4"/>
          <p:cNvSpPr>
            <a:spLocks noGrp="1"/>
          </p:cNvSpPr>
          <p:nvPr>
            <p:ph type="body" sz="quarter" idx="10" hasCustomPrompt="1"/>
          </p:nvPr>
        </p:nvSpPr>
        <p:spPr>
          <a:xfrm>
            <a:off x="719139" y="4334558"/>
            <a:ext cx="5788819" cy="457200"/>
          </a:xfrm>
        </p:spPr>
        <p:txBody>
          <a:bodyPr/>
          <a:lstStyle>
            <a:lvl1pPr>
              <a:spcAft>
                <a:spcPts val="0"/>
              </a:spcAft>
              <a:defRPr>
                <a:solidFill>
                  <a:srgbClr val="00AE9E"/>
                </a:solidFill>
                <a:latin typeface="Bodoni MT" panose="02070603080606020203" pitchFamily="18" charset="0"/>
              </a:defRPr>
            </a:lvl1pPr>
          </a:lstStyle>
          <a:p>
            <a:pPr lvl="0"/>
            <a:r>
              <a:rPr lang="en-US" dirty="0"/>
              <a:t>Presenter name</a:t>
            </a:r>
          </a:p>
          <a:p>
            <a:pPr lvl="0"/>
            <a:r>
              <a:rPr lang="en-US" dirty="0"/>
              <a:t>Event name</a:t>
            </a:r>
          </a:p>
        </p:txBody>
      </p:sp>
    </p:spTree>
    <p:extLst>
      <p:ext uri="{BB962C8B-B14F-4D97-AF65-F5344CB8AC3E}">
        <p14:creationId xmlns:p14="http://schemas.microsoft.com/office/powerpoint/2010/main" val="24492411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ext + chart - standard">
    <p:spTree>
      <p:nvGrpSpPr>
        <p:cNvPr id="1" name=""/>
        <p:cNvGrpSpPr/>
        <p:nvPr/>
      </p:nvGrpSpPr>
      <p:grpSpPr>
        <a:xfrm>
          <a:off x="0" y="0"/>
          <a:ext cx="0" cy="0"/>
          <a:chOff x="0" y="0"/>
          <a:chExt cx="0" cy="0"/>
        </a:xfrm>
      </p:grpSpPr>
      <p:sp>
        <p:nvSpPr>
          <p:cNvPr id="5" name="Round Same Side Corner Rectangle 4"/>
          <p:cNvSpPr/>
          <p:nvPr/>
        </p:nvSpPr>
        <p:spPr>
          <a:xfrm>
            <a:off x="4819651" y="1092995"/>
            <a:ext cx="3579813" cy="3752850"/>
          </a:xfrm>
          <a:prstGeom prst="round2SameRect">
            <a:avLst>
              <a:gd name="adj1" fmla="val 3390"/>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ct val="50000"/>
              </a:spcAft>
              <a:defRPr/>
            </a:pPr>
            <a:endParaRPr lang="en-GB" sz="900" dirty="0">
              <a:latin typeface="Franklin Gothic Book"/>
            </a:endParaRPr>
          </a:p>
        </p:txBody>
      </p:sp>
      <p:sp>
        <p:nvSpPr>
          <p:cNvPr id="9" name="Content Placeholder 8"/>
          <p:cNvSpPr>
            <a:spLocks noGrp="1"/>
          </p:cNvSpPr>
          <p:nvPr>
            <p:ph sz="quarter" idx="17" hasCustomPrompt="1"/>
          </p:nvPr>
        </p:nvSpPr>
        <p:spPr>
          <a:xfrm>
            <a:off x="4819651" y="1092996"/>
            <a:ext cx="3579813" cy="3752849"/>
          </a:xfrm>
        </p:spPr>
        <p:txBody>
          <a:bodyPr/>
          <a:lstStyle>
            <a:lvl5pPr marL="0" indent="0">
              <a:defRPr baseline="0">
                <a:latin typeface="Franklin Gothic Book" panose="020B0503020102020204" pitchFamily="34" charset="0"/>
              </a:defRPr>
            </a:lvl5pPr>
          </a:lstStyle>
          <a:p>
            <a:pPr lvl="4"/>
            <a:r>
              <a:rPr lang="en-GB" dirty="0"/>
              <a:t>Click icon to insert object</a:t>
            </a:r>
          </a:p>
        </p:txBody>
      </p:sp>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a:p>
        </p:txBody>
      </p:sp>
      <p:sp>
        <p:nvSpPr>
          <p:cNvPr id="100" name="Date Placeholder 3"/>
          <p:cNvSpPr>
            <a:spLocks noGrp="1"/>
          </p:cNvSpPr>
          <p:nvPr>
            <p:ph type="dt" sz="half" idx="2"/>
          </p:nvPr>
        </p:nvSpPr>
        <p:spPr>
          <a:xfrm>
            <a:off x="719136" y="4860000"/>
            <a:ext cx="1871664" cy="283500"/>
          </a:xfrm>
          <a:prstGeom prst="rect">
            <a:avLst/>
          </a:prstGeom>
        </p:spPr>
        <p:txBody>
          <a:bodyPr lIns="0" tIns="0" rIns="0" bIns="0" anchor="ctr"/>
          <a:lstStyle>
            <a:lvl1pPr>
              <a:defRPr sz="600">
                <a:solidFill>
                  <a:schemeClr val="accent1"/>
                </a:solidFill>
              </a:defRPr>
            </a:lvl1pPr>
          </a:lstStyle>
          <a:p>
            <a:fld id="{B6178F0A-3EE0-4B48-8395-CF38F4590226}" type="datetime3">
              <a:rPr lang="en-GB" smtClean="0"/>
              <a:t>11 April, 2019</a:t>
            </a:fld>
            <a:endParaRPr lang="en-GB" dirty="0"/>
          </a:p>
        </p:txBody>
      </p:sp>
      <p:sp>
        <p:nvSpPr>
          <p:cNvPr id="101" name="Footer Placeholder 4"/>
          <p:cNvSpPr>
            <a:spLocks noGrp="1"/>
          </p:cNvSpPr>
          <p:nvPr>
            <p:ph type="ftr" sz="quarter" idx="3"/>
          </p:nvPr>
        </p:nvSpPr>
        <p:spPr>
          <a:xfrm>
            <a:off x="0" y="4860000"/>
            <a:ext cx="9144000" cy="283500"/>
          </a:xfrm>
          <a:prstGeom prst="rect">
            <a:avLst/>
          </a:prstGeom>
        </p:spPr>
        <p:txBody>
          <a:bodyPr lIns="0" tIns="0" rIns="0" bIns="0" anchor="ctr"/>
          <a:lstStyle>
            <a:lvl1pPr algn="ctr">
              <a:defRPr lang="en-GB"/>
            </a:lvl1pPr>
          </a:lstStyle>
          <a:p>
            <a:endParaRPr lang="en-GB" dirty="0"/>
          </a:p>
        </p:txBody>
      </p:sp>
      <p:sp>
        <p:nvSpPr>
          <p:cNvPr id="103" name="Slide Number Placeholder 5"/>
          <p:cNvSpPr>
            <a:spLocks noGrp="1"/>
          </p:cNvSpPr>
          <p:nvPr>
            <p:ph type="sldNum" sz="quarter" idx="4"/>
          </p:nvPr>
        </p:nvSpPr>
        <p:spPr>
          <a:xfrm>
            <a:off x="8279568" y="4860000"/>
            <a:ext cx="360002" cy="283500"/>
          </a:xfrm>
          <a:prstGeom prst="rect">
            <a:avLst/>
          </a:prstGeom>
        </p:spPr>
        <p:txBody>
          <a:bodyPr lIns="0" tIns="0" rIns="0" bIns="0" anchor="ctr"/>
          <a:lstStyle>
            <a:lvl1pPr algn="r">
              <a:defRPr sz="600">
                <a:solidFill>
                  <a:schemeClr val="accent1"/>
                </a:solidFill>
              </a:defRPr>
            </a:lvl1pPr>
          </a:lstStyle>
          <a:p>
            <a:fld id="{86CB4B4D-7CA3-9044-876B-883B54F8677D}" type="slidenum">
              <a:rPr lang="en-GB" smtClean="0"/>
              <a:t>‹#›</a:t>
            </a:fld>
            <a:endParaRPr lang="en-GB"/>
          </a:p>
        </p:txBody>
      </p:sp>
      <p:sp>
        <p:nvSpPr>
          <p:cNvPr id="4" name="Text Placeholder 3"/>
          <p:cNvSpPr>
            <a:spLocks noGrp="1"/>
          </p:cNvSpPr>
          <p:nvPr>
            <p:ph type="body" sz="quarter" idx="16"/>
          </p:nvPr>
        </p:nvSpPr>
        <p:spPr>
          <a:xfrm>
            <a:off x="719139" y="1092996"/>
            <a:ext cx="3605212" cy="3771899"/>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43662220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2_Title - standard photo">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582364"/>
            <a:ext cx="9144000" cy="6121190"/>
          </a:xfrm>
          <a:prstGeom prst="rect">
            <a:avLst/>
          </a:prstGeom>
        </p:spPr>
      </p:pic>
      <p:sp>
        <p:nvSpPr>
          <p:cNvPr id="9" name="Rectangle 8"/>
          <p:cNvSpPr/>
          <p:nvPr/>
        </p:nvSpPr>
        <p:spPr>
          <a:xfrm>
            <a:off x="111968" y="3305842"/>
            <a:ext cx="8936394" cy="163220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spcAft>
                <a:spcPts val="450"/>
              </a:spcAft>
            </a:pPr>
            <a:endParaRPr lang="en-GB" sz="900" dirty="0"/>
          </a:p>
        </p:txBody>
      </p:sp>
      <p:pic>
        <p:nvPicPr>
          <p:cNvPr id="10" name="Picture 9"/>
          <p:cNvPicPr>
            <a:picLocks/>
          </p:cNvPicPr>
          <p:nvPr/>
        </p:nvPicPr>
        <p:blipFill>
          <a:blip r:embed="rId3" cstate="screen">
            <a:extLst>
              <a:ext uri="{28A0092B-C50C-407E-A947-70E740481C1C}">
                <a14:useLocalDpi xmlns:a14="http://schemas.microsoft.com/office/drawing/2010/main"/>
              </a:ext>
            </a:extLst>
          </a:blip>
          <a:stretch>
            <a:fillRect/>
          </a:stretch>
        </p:blipFill>
        <p:spPr>
          <a:xfrm>
            <a:off x="6907179" y="3729038"/>
            <a:ext cx="1517685" cy="798401"/>
          </a:xfrm>
          <a:prstGeom prst="rect">
            <a:avLst/>
          </a:prstGeom>
        </p:spPr>
      </p:pic>
      <p:sp>
        <p:nvSpPr>
          <p:cNvPr id="11" name="Title 1"/>
          <p:cNvSpPr>
            <a:spLocks noGrp="1"/>
          </p:cNvSpPr>
          <p:nvPr>
            <p:ph type="title" hasCustomPrompt="1"/>
          </p:nvPr>
        </p:nvSpPr>
        <p:spPr>
          <a:xfrm>
            <a:off x="719134" y="3414713"/>
            <a:ext cx="5788823" cy="919845"/>
          </a:xfrm>
        </p:spPr>
        <p:txBody>
          <a:bodyPr anchor="b">
            <a:normAutofit/>
          </a:bodyPr>
          <a:lstStyle>
            <a:lvl1pPr>
              <a:defRPr sz="2400" baseline="0"/>
            </a:lvl1pPr>
          </a:lstStyle>
          <a:p>
            <a:r>
              <a:rPr lang="en-US" dirty="0"/>
              <a:t>Presentation title</a:t>
            </a:r>
          </a:p>
        </p:txBody>
      </p:sp>
      <p:sp>
        <p:nvSpPr>
          <p:cNvPr id="12" name="Text Placeholder 4"/>
          <p:cNvSpPr>
            <a:spLocks noGrp="1"/>
          </p:cNvSpPr>
          <p:nvPr>
            <p:ph type="body" sz="quarter" idx="10" hasCustomPrompt="1"/>
          </p:nvPr>
        </p:nvSpPr>
        <p:spPr>
          <a:xfrm>
            <a:off x="719139" y="4334558"/>
            <a:ext cx="5788819" cy="457200"/>
          </a:xfrm>
        </p:spPr>
        <p:txBody>
          <a:bodyPr/>
          <a:lstStyle>
            <a:lvl1pPr>
              <a:spcAft>
                <a:spcPts val="0"/>
              </a:spcAft>
              <a:defRPr>
                <a:solidFill>
                  <a:srgbClr val="00AE9E"/>
                </a:solidFill>
                <a:latin typeface="Bodoni MT" panose="02070603080606020203" pitchFamily="18" charset="0"/>
              </a:defRPr>
            </a:lvl1pPr>
          </a:lstStyle>
          <a:p>
            <a:pPr lvl="0"/>
            <a:r>
              <a:rPr lang="en-US" dirty="0"/>
              <a:t>Presenter name</a:t>
            </a:r>
          </a:p>
          <a:p>
            <a:pPr lvl="0"/>
            <a:r>
              <a:rPr lang="en-US" dirty="0"/>
              <a:t>Event name</a:t>
            </a:r>
          </a:p>
        </p:txBody>
      </p:sp>
    </p:spTree>
    <p:extLst>
      <p:ext uri="{BB962C8B-B14F-4D97-AF65-F5344CB8AC3E}">
        <p14:creationId xmlns:p14="http://schemas.microsoft.com/office/powerpoint/2010/main" val="105759413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Title - standard brand background">
    <p:spTree>
      <p:nvGrpSpPr>
        <p:cNvPr id="1" name=""/>
        <p:cNvGrpSpPr/>
        <p:nvPr/>
      </p:nvGrpSpPr>
      <p:grpSpPr>
        <a:xfrm>
          <a:off x="0" y="0"/>
          <a:ext cx="0" cy="0"/>
          <a:chOff x="0" y="0"/>
          <a:chExt cx="0" cy="0"/>
        </a:xfrm>
      </p:grpSpPr>
      <p:pic>
        <p:nvPicPr>
          <p:cNvPr id="1026" name="Picture 2" descr="Z:\852_General presentation_update_2017\02_ARTWORK\IMAGES\HI RES\background1280x960.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13770" y="0"/>
            <a:ext cx="9257771" cy="520749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11968" y="3305842"/>
            <a:ext cx="8936394" cy="163220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spcAft>
                <a:spcPts val="450"/>
              </a:spcAft>
            </a:pPr>
            <a:endParaRPr lang="en-GB" sz="900" dirty="0"/>
          </a:p>
        </p:txBody>
      </p:sp>
      <p:pic>
        <p:nvPicPr>
          <p:cNvPr id="7" name="Picture 6"/>
          <p:cNvPicPr>
            <a:picLocks/>
          </p:cNvPicPr>
          <p:nvPr/>
        </p:nvPicPr>
        <p:blipFill>
          <a:blip r:embed="rId3" cstate="screen">
            <a:extLst>
              <a:ext uri="{28A0092B-C50C-407E-A947-70E740481C1C}">
                <a14:useLocalDpi xmlns:a14="http://schemas.microsoft.com/office/drawing/2010/main"/>
              </a:ext>
            </a:extLst>
          </a:blip>
          <a:stretch>
            <a:fillRect/>
          </a:stretch>
        </p:blipFill>
        <p:spPr>
          <a:xfrm>
            <a:off x="6907179" y="3729038"/>
            <a:ext cx="1517685" cy="798401"/>
          </a:xfrm>
          <a:prstGeom prst="rect">
            <a:avLst/>
          </a:prstGeom>
        </p:spPr>
      </p:pic>
      <p:sp>
        <p:nvSpPr>
          <p:cNvPr id="70" name="Title 1"/>
          <p:cNvSpPr>
            <a:spLocks noGrp="1"/>
          </p:cNvSpPr>
          <p:nvPr>
            <p:ph type="title" hasCustomPrompt="1"/>
          </p:nvPr>
        </p:nvSpPr>
        <p:spPr>
          <a:xfrm>
            <a:off x="719134" y="3414713"/>
            <a:ext cx="5788823" cy="919845"/>
          </a:xfrm>
        </p:spPr>
        <p:txBody>
          <a:bodyPr anchor="b">
            <a:normAutofit/>
          </a:bodyPr>
          <a:lstStyle>
            <a:lvl1pPr>
              <a:defRPr sz="2400" baseline="0"/>
            </a:lvl1pPr>
          </a:lstStyle>
          <a:p>
            <a:r>
              <a:rPr lang="en-US" dirty="0"/>
              <a:t>Presentation title</a:t>
            </a:r>
          </a:p>
        </p:txBody>
      </p:sp>
      <p:sp>
        <p:nvSpPr>
          <p:cNvPr id="5" name="Text Placeholder 4"/>
          <p:cNvSpPr>
            <a:spLocks noGrp="1"/>
          </p:cNvSpPr>
          <p:nvPr>
            <p:ph type="body" sz="quarter" idx="10" hasCustomPrompt="1"/>
          </p:nvPr>
        </p:nvSpPr>
        <p:spPr>
          <a:xfrm>
            <a:off x="719139" y="4334558"/>
            <a:ext cx="5788819" cy="457200"/>
          </a:xfrm>
        </p:spPr>
        <p:txBody>
          <a:bodyPr/>
          <a:lstStyle>
            <a:lvl1pPr>
              <a:spcAft>
                <a:spcPts val="0"/>
              </a:spcAft>
              <a:defRPr>
                <a:solidFill>
                  <a:srgbClr val="00AE9E"/>
                </a:solidFill>
                <a:latin typeface="Bodoni MT" panose="02070603080606020203" pitchFamily="18" charset="0"/>
              </a:defRPr>
            </a:lvl1pPr>
          </a:lstStyle>
          <a:p>
            <a:pPr lvl="0"/>
            <a:r>
              <a:rPr lang="en-US" dirty="0"/>
              <a:t>Presenter name</a:t>
            </a:r>
          </a:p>
          <a:p>
            <a:pPr lvl="0"/>
            <a:r>
              <a:rPr lang="en-US" dirty="0"/>
              <a:t>Event name</a:t>
            </a:r>
          </a:p>
        </p:txBody>
      </p:sp>
    </p:spTree>
    <p:extLst>
      <p:ext uri="{BB962C8B-B14F-4D97-AF65-F5344CB8AC3E}">
        <p14:creationId xmlns:p14="http://schemas.microsoft.com/office/powerpoint/2010/main" val="14590769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chartAndTx" preserve="1">
  <p:cSld name="Title,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19126" y="217885"/>
            <a:ext cx="6391275" cy="476250"/>
          </a:xfrm>
        </p:spPr>
        <p:txBody>
          <a:bodyPr/>
          <a:lstStyle/>
          <a:p>
            <a:r>
              <a:rPr lang="en-US"/>
              <a:t>Click to edit Master title style</a:t>
            </a:r>
            <a:endParaRPr lang="en-GB"/>
          </a:p>
        </p:txBody>
      </p:sp>
      <p:sp>
        <p:nvSpPr>
          <p:cNvPr id="3" name="Chart Placeholder 2"/>
          <p:cNvSpPr>
            <a:spLocks noGrp="1"/>
          </p:cNvSpPr>
          <p:nvPr>
            <p:ph type="chart" sz="half" idx="1"/>
          </p:nvPr>
        </p:nvSpPr>
        <p:spPr>
          <a:xfrm>
            <a:off x="966789" y="1159669"/>
            <a:ext cx="3656012" cy="3819525"/>
          </a:xfrm>
        </p:spPr>
        <p:txBody>
          <a:bodyPr/>
          <a:lstStyle/>
          <a:p>
            <a:pPr lvl="0"/>
            <a:r>
              <a:rPr lang="en-US" noProof="0"/>
              <a:t>Click icon to add chart</a:t>
            </a:r>
            <a:endParaRPr lang="en-GB" noProof="0" dirty="0"/>
          </a:p>
        </p:txBody>
      </p:sp>
      <p:sp>
        <p:nvSpPr>
          <p:cNvPr id="4" name="Text Placeholder 3"/>
          <p:cNvSpPr>
            <a:spLocks noGrp="1"/>
          </p:cNvSpPr>
          <p:nvPr>
            <p:ph type="body" sz="half" idx="2"/>
          </p:nvPr>
        </p:nvSpPr>
        <p:spPr>
          <a:xfrm>
            <a:off x="4775200" y="1159669"/>
            <a:ext cx="3657600" cy="3819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fld id="{8AAB895D-EE4F-4776-AE15-5FBFA44D93AF}" type="datetime1">
              <a:rPr lang="en-GB"/>
              <a:pPr>
                <a:defRPr/>
              </a:pPr>
              <a:t>11/04/2019</a:t>
            </a:fld>
            <a:endParaRPr lang="en-GB" dirty="0"/>
          </a:p>
        </p:txBody>
      </p:sp>
    </p:spTree>
    <p:extLst>
      <p:ext uri="{BB962C8B-B14F-4D97-AF65-F5344CB8AC3E}">
        <p14:creationId xmlns:p14="http://schemas.microsoft.com/office/powerpoint/2010/main" val="106214440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Smart graphic">
    <p:spTree>
      <p:nvGrpSpPr>
        <p:cNvPr id="1" name=""/>
        <p:cNvGrpSpPr/>
        <p:nvPr/>
      </p:nvGrpSpPr>
      <p:grpSpPr>
        <a:xfrm>
          <a:off x="0" y="0"/>
          <a:ext cx="0" cy="0"/>
          <a:chOff x="0" y="0"/>
          <a:chExt cx="0" cy="0"/>
        </a:xfrm>
      </p:grpSpPr>
      <p:sp>
        <p:nvSpPr>
          <p:cNvPr id="4" name="Round Same Side Corner Rectangle 3"/>
          <p:cNvSpPr/>
          <p:nvPr/>
        </p:nvSpPr>
        <p:spPr>
          <a:xfrm>
            <a:off x="358774" y="1352551"/>
            <a:ext cx="8280795" cy="3493293"/>
          </a:xfrm>
          <a:prstGeom prst="round2SameRect">
            <a:avLst>
              <a:gd name="adj1" fmla="val 2778"/>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ct val="50000"/>
              </a:spcAft>
              <a:defRPr/>
            </a:pPr>
            <a:endParaRPr lang="en-GB" sz="900" dirty="0">
              <a:latin typeface="Franklin Gothic Book"/>
            </a:endParaRPr>
          </a:p>
        </p:txBody>
      </p:sp>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a:p>
        </p:txBody>
      </p:sp>
      <p:sp>
        <p:nvSpPr>
          <p:cNvPr id="7" name="SmartArt Placeholder 6" descr="SmartArt can be a very easy way to create decent looking graphics. Use the templates as they will quickly restyle your text and apply the correct colours. &#10;Try several options to see which one fits your content best.&#10;Just don't over do it." title="SmartArt"/>
          <p:cNvSpPr>
            <a:spLocks noGrp="1"/>
          </p:cNvSpPr>
          <p:nvPr>
            <p:ph type="dgm" sz="quarter" idx="13"/>
          </p:nvPr>
        </p:nvSpPr>
        <p:spPr>
          <a:xfrm>
            <a:off x="719136" y="1626394"/>
            <a:ext cx="7560432" cy="2963606"/>
          </a:xfrm>
          <a:prstGeom prst="rect">
            <a:avLst/>
          </a:prstGeom>
        </p:spPr>
        <p:txBody>
          <a:bodyPr/>
          <a:lstStyle/>
          <a:p>
            <a:pPr lvl="0"/>
            <a:r>
              <a:rPr lang="en-US" noProof="0"/>
              <a:t>Click icon to add SmartArt graphic</a:t>
            </a:r>
            <a:endParaRPr lang="en-GB" noProof="0" dirty="0"/>
          </a:p>
        </p:txBody>
      </p:sp>
      <p:cxnSp>
        <p:nvCxnSpPr>
          <p:cNvPr id="98" name="Straight Connector 97"/>
          <p:cNvCxnSpPr/>
          <p:nvPr/>
        </p:nvCxnSpPr>
        <p:spPr>
          <a:xfrm>
            <a:off x="-3084" y="1281895"/>
            <a:ext cx="9147084" cy="0"/>
          </a:xfrm>
          <a:prstGeom prst="line">
            <a:avLst/>
          </a:prstGeom>
          <a:ln w="31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99" name="Date Placeholder 3"/>
          <p:cNvSpPr>
            <a:spLocks noGrp="1"/>
          </p:cNvSpPr>
          <p:nvPr>
            <p:ph type="dt" sz="half" idx="2"/>
          </p:nvPr>
        </p:nvSpPr>
        <p:spPr>
          <a:xfrm>
            <a:off x="719136" y="4860000"/>
            <a:ext cx="1871664" cy="283500"/>
          </a:xfrm>
          <a:prstGeom prst="rect">
            <a:avLst/>
          </a:prstGeom>
        </p:spPr>
        <p:txBody>
          <a:bodyPr lIns="0" tIns="0" rIns="0" bIns="0" anchor="ctr"/>
          <a:lstStyle>
            <a:lvl1pPr>
              <a:defRPr sz="600">
                <a:solidFill>
                  <a:schemeClr val="accent1"/>
                </a:solidFill>
              </a:defRPr>
            </a:lvl1pPr>
          </a:lstStyle>
          <a:p>
            <a:fld id="{AC6FD2B1-39C9-5645-A6AB-AC163D18084F}" type="datetime3">
              <a:rPr lang="en-GB" smtClean="0"/>
              <a:t>11 April, 2019</a:t>
            </a:fld>
            <a:endParaRPr lang="en-GB" dirty="0"/>
          </a:p>
        </p:txBody>
      </p:sp>
      <p:sp>
        <p:nvSpPr>
          <p:cNvPr id="100" name="Footer Placeholder 4"/>
          <p:cNvSpPr>
            <a:spLocks noGrp="1"/>
          </p:cNvSpPr>
          <p:nvPr>
            <p:ph type="ftr" sz="quarter" idx="3"/>
            <p:custDataLst>
              <p:tags r:id="rId1"/>
            </p:custDataLst>
          </p:nvPr>
        </p:nvSpPr>
        <p:spPr>
          <a:xfrm>
            <a:off x="0" y="4860000"/>
            <a:ext cx="9144000" cy="283500"/>
          </a:xfrm>
          <a:prstGeom prst="rect">
            <a:avLst/>
          </a:prstGeom>
        </p:spPr>
        <p:txBody>
          <a:bodyPr lIns="0" tIns="0" rIns="0" bIns="0" anchor="ctr"/>
          <a:lstStyle>
            <a:lvl1pPr algn="ctr">
              <a:defRPr lang="en-GB" sz="750" b="0" i="0" u="none">
                <a:solidFill>
                  <a:srgbClr val="FFFFFF"/>
                </a:solidFill>
                <a:latin typeface="Arial"/>
              </a:defRPr>
            </a:lvl1pPr>
          </a:lstStyle>
          <a:p>
            <a:r>
              <a:rPr lang="en-GB" dirty="0"/>
              <a:t>EBRD Classification: </a:t>
            </a:r>
            <a:r>
              <a:rPr lang="en-GB" b="1" dirty="0"/>
              <a:t> INTERNAL </a:t>
            </a:r>
          </a:p>
        </p:txBody>
      </p:sp>
      <p:sp>
        <p:nvSpPr>
          <p:cNvPr id="103" name="Slide Number Placeholder 5"/>
          <p:cNvSpPr>
            <a:spLocks noGrp="1"/>
          </p:cNvSpPr>
          <p:nvPr>
            <p:ph type="sldNum" sz="quarter" idx="4"/>
          </p:nvPr>
        </p:nvSpPr>
        <p:spPr>
          <a:xfrm>
            <a:off x="8279568" y="4860000"/>
            <a:ext cx="360002" cy="283500"/>
          </a:xfrm>
          <a:prstGeom prst="rect">
            <a:avLst/>
          </a:prstGeom>
        </p:spPr>
        <p:txBody>
          <a:bodyPr lIns="0" tIns="0" rIns="0" bIns="0" anchor="ctr"/>
          <a:lstStyle>
            <a:lvl1pPr algn="r">
              <a:defRPr sz="600">
                <a:solidFill>
                  <a:schemeClr val="accent1"/>
                </a:solidFill>
              </a:defRPr>
            </a:lvl1pPr>
          </a:lstStyle>
          <a:p>
            <a:fld id="{71F9F866-B438-9445-8D9F-1F8FF6608833}" type="slidenum">
              <a:rPr lang="en-GB" smtClean="0"/>
              <a:pPr/>
              <a:t>‹#›</a:t>
            </a:fld>
            <a:endParaRPr lang="en-GB" dirty="0"/>
          </a:p>
        </p:txBody>
      </p:sp>
    </p:spTree>
    <p:extLst>
      <p:ext uri="{BB962C8B-B14F-4D97-AF65-F5344CB8AC3E}">
        <p14:creationId xmlns:p14="http://schemas.microsoft.com/office/powerpoint/2010/main" val="3681526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text + chart">
    <p:spTree>
      <p:nvGrpSpPr>
        <p:cNvPr id="1" name=""/>
        <p:cNvGrpSpPr/>
        <p:nvPr/>
      </p:nvGrpSpPr>
      <p:grpSpPr>
        <a:xfrm>
          <a:off x="0" y="0"/>
          <a:ext cx="0" cy="0"/>
          <a:chOff x="0" y="0"/>
          <a:chExt cx="0" cy="0"/>
        </a:xfrm>
      </p:grpSpPr>
      <p:sp>
        <p:nvSpPr>
          <p:cNvPr id="10" name="Round Same Side Corner Rectangle 9"/>
          <p:cNvSpPr/>
          <p:nvPr/>
        </p:nvSpPr>
        <p:spPr>
          <a:xfrm>
            <a:off x="4819650" y="1085121"/>
            <a:ext cx="3605215" cy="3760724"/>
          </a:xfrm>
          <a:prstGeom prst="round2SameRect">
            <a:avLst>
              <a:gd name="adj1" fmla="val 3390"/>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ct val="50000"/>
              </a:spcAft>
              <a:defRPr/>
            </a:pPr>
            <a:endParaRPr lang="en-GB" sz="900" dirty="0">
              <a:latin typeface="Franklin Gothic Book"/>
            </a:endParaRPr>
          </a:p>
        </p:txBody>
      </p:sp>
      <p:sp>
        <p:nvSpPr>
          <p:cNvPr id="14" name="Content Placeholder 8"/>
          <p:cNvSpPr>
            <a:spLocks noGrp="1"/>
          </p:cNvSpPr>
          <p:nvPr>
            <p:ph sz="quarter" idx="18" hasCustomPrompt="1"/>
          </p:nvPr>
        </p:nvSpPr>
        <p:spPr>
          <a:xfrm>
            <a:off x="4819651" y="1085122"/>
            <a:ext cx="3579813" cy="3760724"/>
          </a:xfrm>
        </p:spPr>
        <p:txBody>
          <a:bodyPr/>
          <a:lstStyle>
            <a:lvl5pPr marL="0" indent="0">
              <a:defRPr baseline="0">
                <a:latin typeface="Franklin Gothic Book" panose="020B0503020102020204" pitchFamily="34" charset="0"/>
              </a:defRPr>
            </a:lvl5pPr>
          </a:lstStyle>
          <a:p>
            <a:pPr lvl="4"/>
            <a:r>
              <a:rPr lang="en-GB" dirty="0"/>
              <a:t>Click icon to insert object</a:t>
            </a:r>
          </a:p>
        </p:txBody>
      </p:sp>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a:p>
        </p:txBody>
      </p:sp>
      <p:sp>
        <p:nvSpPr>
          <p:cNvPr id="100" name="Date Placeholder 3"/>
          <p:cNvSpPr>
            <a:spLocks noGrp="1"/>
          </p:cNvSpPr>
          <p:nvPr>
            <p:ph type="dt" sz="half" idx="2"/>
          </p:nvPr>
        </p:nvSpPr>
        <p:spPr>
          <a:xfrm>
            <a:off x="719136" y="4860000"/>
            <a:ext cx="1871664" cy="283500"/>
          </a:xfrm>
          <a:prstGeom prst="rect">
            <a:avLst/>
          </a:prstGeom>
        </p:spPr>
        <p:txBody>
          <a:bodyPr lIns="0" tIns="0" rIns="0" bIns="0" anchor="ctr"/>
          <a:lstStyle>
            <a:lvl1pPr>
              <a:defRPr sz="600">
                <a:solidFill>
                  <a:schemeClr val="accent1"/>
                </a:solidFill>
              </a:defRPr>
            </a:lvl1pPr>
          </a:lstStyle>
          <a:p>
            <a:fld id="{B6178F0A-3EE0-4B48-8395-CF38F4590226}" type="datetime3">
              <a:rPr lang="en-GB" smtClean="0"/>
              <a:t>11 April, 2019</a:t>
            </a:fld>
            <a:endParaRPr lang="en-GB" dirty="0"/>
          </a:p>
        </p:txBody>
      </p:sp>
      <p:sp>
        <p:nvSpPr>
          <p:cNvPr id="101" name="Footer Placeholder 4"/>
          <p:cNvSpPr>
            <a:spLocks noGrp="1"/>
          </p:cNvSpPr>
          <p:nvPr>
            <p:ph type="ftr" sz="quarter" idx="3"/>
          </p:nvPr>
        </p:nvSpPr>
        <p:spPr>
          <a:xfrm>
            <a:off x="0" y="4860000"/>
            <a:ext cx="9144000" cy="283500"/>
          </a:xfrm>
          <a:prstGeom prst="rect">
            <a:avLst/>
          </a:prstGeom>
        </p:spPr>
        <p:txBody>
          <a:bodyPr lIns="0" tIns="0" rIns="0" bIns="0" anchor="ctr"/>
          <a:lstStyle>
            <a:lvl1pPr algn="ctr">
              <a:defRPr lang="en-GB"/>
            </a:lvl1pPr>
          </a:lstStyle>
          <a:p>
            <a:endParaRPr lang="en-GB" dirty="0"/>
          </a:p>
        </p:txBody>
      </p:sp>
      <p:sp>
        <p:nvSpPr>
          <p:cNvPr id="103" name="Slide Number Placeholder 5"/>
          <p:cNvSpPr>
            <a:spLocks noGrp="1"/>
          </p:cNvSpPr>
          <p:nvPr>
            <p:ph type="sldNum" sz="quarter" idx="4"/>
          </p:nvPr>
        </p:nvSpPr>
        <p:spPr>
          <a:xfrm>
            <a:off x="8279568" y="4860000"/>
            <a:ext cx="360002" cy="283500"/>
          </a:xfrm>
          <a:prstGeom prst="rect">
            <a:avLst/>
          </a:prstGeom>
        </p:spPr>
        <p:txBody>
          <a:bodyPr lIns="0" tIns="0" rIns="0" bIns="0" anchor="ctr"/>
          <a:lstStyle>
            <a:lvl1pPr algn="r">
              <a:defRPr sz="600">
                <a:solidFill>
                  <a:schemeClr val="accent1"/>
                </a:solidFill>
              </a:defRPr>
            </a:lvl1pPr>
          </a:lstStyle>
          <a:p>
            <a:fld id="{86CB4B4D-7CA3-9044-876B-883B54F8677D}" type="slidenum">
              <a:rPr lang="en-GB" smtClean="0"/>
              <a:t>‹#›</a:t>
            </a:fld>
            <a:endParaRPr lang="en-GB"/>
          </a:p>
        </p:txBody>
      </p:sp>
      <p:sp>
        <p:nvSpPr>
          <p:cNvPr id="4" name="Text Placeholder 3"/>
          <p:cNvSpPr>
            <a:spLocks noGrp="1"/>
          </p:cNvSpPr>
          <p:nvPr>
            <p:ph type="body" sz="quarter" idx="16"/>
          </p:nvPr>
        </p:nvSpPr>
        <p:spPr>
          <a:xfrm>
            <a:off x="720726" y="1087520"/>
            <a:ext cx="3603625" cy="539353"/>
          </a:xfrm>
        </p:spPr>
        <p:txBody>
          <a:bodyPr/>
          <a:lstStyle>
            <a:lvl1pPr>
              <a:defRPr>
                <a:latin typeface="Franklin Gothic Medium" panose="020B0603020102020204" pitchFamily="34" charset="0"/>
              </a:defRPr>
            </a:lvl1pPr>
          </a:lstStyle>
          <a:p>
            <a:pPr lvl="0"/>
            <a:r>
              <a:rPr lang="en-US"/>
              <a:t>Click to edit Master text styles</a:t>
            </a:r>
          </a:p>
        </p:txBody>
      </p:sp>
      <p:sp>
        <p:nvSpPr>
          <p:cNvPr id="6" name="Text Placeholder 5"/>
          <p:cNvSpPr>
            <a:spLocks noGrp="1"/>
          </p:cNvSpPr>
          <p:nvPr>
            <p:ph type="body" sz="quarter" idx="17"/>
          </p:nvPr>
        </p:nvSpPr>
        <p:spPr>
          <a:xfrm>
            <a:off x="720726" y="1641028"/>
            <a:ext cx="3603625" cy="3219104"/>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326873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2_text + chart">
    <p:spTree>
      <p:nvGrpSpPr>
        <p:cNvPr id="1" name=""/>
        <p:cNvGrpSpPr/>
        <p:nvPr/>
      </p:nvGrpSpPr>
      <p:grpSpPr>
        <a:xfrm>
          <a:off x="0" y="0"/>
          <a:ext cx="0" cy="0"/>
          <a:chOff x="0" y="0"/>
          <a:chExt cx="0" cy="0"/>
        </a:xfrm>
      </p:grpSpPr>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a:p>
        </p:txBody>
      </p:sp>
      <p:sp>
        <p:nvSpPr>
          <p:cNvPr id="100" name="Date Placeholder 3"/>
          <p:cNvSpPr>
            <a:spLocks noGrp="1"/>
          </p:cNvSpPr>
          <p:nvPr>
            <p:ph type="dt" sz="half" idx="2"/>
          </p:nvPr>
        </p:nvSpPr>
        <p:spPr>
          <a:xfrm>
            <a:off x="719136" y="4860000"/>
            <a:ext cx="1871664" cy="283500"/>
          </a:xfrm>
          <a:prstGeom prst="rect">
            <a:avLst/>
          </a:prstGeom>
        </p:spPr>
        <p:txBody>
          <a:bodyPr lIns="0" tIns="0" rIns="0" bIns="0" anchor="ctr"/>
          <a:lstStyle>
            <a:lvl1pPr>
              <a:defRPr sz="600">
                <a:solidFill>
                  <a:schemeClr val="accent1"/>
                </a:solidFill>
              </a:defRPr>
            </a:lvl1pPr>
          </a:lstStyle>
          <a:p>
            <a:fld id="{B6178F0A-3EE0-4B48-8395-CF38F4590226}" type="datetime3">
              <a:rPr lang="en-GB" smtClean="0"/>
              <a:t>11 April, 2019</a:t>
            </a:fld>
            <a:endParaRPr lang="en-GB" dirty="0"/>
          </a:p>
        </p:txBody>
      </p:sp>
      <p:sp>
        <p:nvSpPr>
          <p:cNvPr id="101" name="Footer Placeholder 4"/>
          <p:cNvSpPr>
            <a:spLocks noGrp="1"/>
          </p:cNvSpPr>
          <p:nvPr>
            <p:ph type="ftr" sz="quarter" idx="3"/>
          </p:nvPr>
        </p:nvSpPr>
        <p:spPr>
          <a:xfrm>
            <a:off x="0" y="4860000"/>
            <a:ext cx="9144000" cy="283500"/>
          </a:xfrm>
          <a:prstGeom prst="rect">
            <a:avLst/>
          </a:prstGeom>
        </p:spPr>
        <p:txBody>
          <a:bodyPr lIns="0" tIns="0" rIns="0" bIns="0" anchor="ctr"/>
          <a:lstStyle>
            <a:lvl1pPr algn="ctr">
              <a:defRPr lang="en-GB"/>
            </a:lvl1pPr>
          </a:lstStyle>
          <a:p>
            <a:endParaRPr lang="en-GB" dirty="0"/>
          </a:p>
        </p:txBody>
      </p:sp>
      <p:sp>
        <p:nvSpPr>
          <p:cNvPr id="103" name="Slide Number Placeholder 5"/>
          <p:cNvSpPr>
            <a:spLocks noGrp="1"/>
          </p:cNvSpPr>
          <p:nvPr>
            <p:ph type="sldNum" sz="quarter" idx="4"/>
          </p:nvPr>
        </p:nvSpPr>
        <p:spPr>
          <a:xfrm>
            <a:off x="8279568" y="4860000"/>
            <a:ext cx="360002" cy="283500"/>
          </a:xfrm>
          <a:prstGeom prst="rect">
            <a:avLst/>
          </a:prstGeom>
        </p:spPr>
        <p:txBody>
          <a:bodyPr lIns="0" tIns="0" rIns="0" bIns="0" anchor="ctr"/>
          <a:lstStyle>
            <a:lvl1pPr algn="r">
              <a:defRPr sz="600">
                <a:solidFill>
                  <a:schemeClr val="accent1"/>
                </a:solidFill>
              </a:defRPr>
            </a:lvl1pPr>
          </a:lstStyle>
          <a:p>
            <a:fld id="{86CB4B4D-7CA3-9044-876B-883B54F8677D}" type="slidenum">
              <a:rPr lang="en-GB" smtClean="0"/>
              <a:t>‹#›</a:t>
            </a:fld>
            <a:endParaRPr lang="en-GB"/>
          </a:p>
        </p:txBody>
      </p:sp>
      <p:sp>
        <p:nvSpPr>
          <p:cNvPr id="13" name="Round Same Side Corner Rectangle 12"/>
          <p:cNvSpPr/>
          <p:nvPr/>
        </p:nvSpPr>
        <p:spPr>
          <a:xfrm>
            <a:off x="4819650" y="1068020"/>
            <a:ext cx="3605215" cy="3777824"/>
          </a:xfrm>
          <a:prstGeom prst="round2SameRect">
            <a:avLst>
              <a:gd name="adj1" fmla="val 3390"/>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ct val="50000"/>
              </a:spcAft>
              <a:defRPr/>
            </a:pPr>
            <a:endParaRPr lang="en-GB" sz="900" dirty="0">
              <a:latin typeface="Franklin Gothic Book"/>
            </a:endParaRPr>
          </a:p>
        </p:txBody>
      </p:sp>
      <p:sp>
        <p:nvSpPr>
          <p:cNvPr id="16" name="Text Placeholder 3"/>
          <p:cNvSpPr>
            <a:spLocks noGrp="1"/>
          </p:cNvSpPr>
          <p:nvPr>
            <p:ph type="body" sz="quarter" idx="16"/>
          </p:nvPr>
        </p:nvSpPr>
        <p:spPr>
          <a:xfrm>
            <a:off x="720726" y="1068020"/>
            <a:ext cx="3603625" cy="539353"/>
          </a:xfrm>
        </p:spPr>
        <p:txBody>
          <a:bodyPr/>
          <a:lstStyle>
            <a:lvl1pPr>
              <a:defRPr>
                <a:latin typeface="Franklin Gothic Medium" panose="020B0603020102020204" pitchFamily="34" charset="0"/>
              </a:defRPr>
            </a:lvl1pPr>
          </a:lstStyle>
          <a:p>
            <a:pPr lvl="0"/>
            <a:r>
              <a:rPr lang="en-US"/>
              <a:t>Click to edit Master text styles</a:t>
            </a:r>
          </a:p>
        </p:txBody>
      </p:sp>
      <p:sp>
        <p:nvSpPr>
          <p:cNvPr id="17" name="Text Placeholder 5"/>
          <p:cNvSpPr>
            <a:spLocks noGrp="1"/>
          </p:cNvSpPr>
          <p:nvPr>
            <p:ph type="body" sz="quarter" idx="17"/>
          </p:nvPr>
        </p:nvSpPr>
        <p:spPr>
          <a:xfrm>
            <a:off x="720726" y="1607372"/>
            <a:ext cx="3603625" cy="3252760"/>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22" name="Text Placeholder 3"/>
          <p:cNvSpPr>
            <a:spLocks noGrp="1"/>
          </p:cNvSpPr>
          <p:nvPr>
            <p:ph type="body" sz="quarter" idx="18"/>
          </p:nvPr>
        </p:nvSpPr>
        <p:spPr>
          <a:xfrm>
            <a:off x="4950220" y="1125169"/>
            <a:ext cx="3329348" cy="425053"/>
          </a:xfrm>
        </p:spPr>
        <p:txBody>
          <a:bodyPr/>
          <a:lstStyle>
            <a:lvl1pPr>
              <a:defRPr sz="1350">
                <a:latin typeface="Franklin Gothic Medium" panose="020B0603020102020204" pitchFamily="34" charset="0"/>
              </a:defRPr>
            </a:lvl1pPr>
          </a:lstStyle>
          <a:p>
            <a:pPr lvl="0"/>
            <a:r>
              <a:rPr lang="en-US"/>
              <a:t>Click to edit Master text styles</a:t>
            </a:r>
          </a:p>
        </p:txBody>
      </p:sp>
      <p:sp>
        <p:nvSpPr>
          <p:cNvPr id="23" name="Content Placeholder 8"/>
          <p:cNvSpPr>
            <a:spLocks noGrp="1"/>
          </p:cNvSpPr>
          <p:nvPr>
            <p:ph sz="quarter" idx="19" hasCustomPrompt="1"/>
          </p:nvPr>
        </p:nvSpPr>
        <p:spPr>
          <a:xfrm>
            <a:off x="4819651" y="1590282"/>
            <a:ext cx="3579813" cy="3255562"/>
          </a:xfrm>
        </p:spPr>
        <p:txBody>
          <a:bodyPr/>
          <a:lstStyle>
            <a:lvl5pPr marL="0" indent="0">
              <a:defRPr baseline="0">
                <a:latin typeface="Franklin Gothic Book" panose="020B0503020102020204" pitchFamily="34" charset="0"/>
              </a:defRPr>
            </a:lvl5pPr>
          </a:lstStyle>
          <a:p>
            <a:pPr lvl="4"/>
            <a:r>
              <a:rPr lang="en-GB" dirty="0"/>
              <a:t>Click icon to insert object</a:t>
            </a:r>
          </a:p>
        </p:txBody>
      </p:sp>
    </p:spTree>
    <p:extLst>
      <p:ext uri="{BB962C8B-B14F-4D97-AF65-F5344CB8AC3E}">
        <p14:creationId xmlns:p14="http://schemas.microsoft.com/office/powerpoint/2010/main" val="2450947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hart + text">
    <p:spTree>
      <p:nvGrpSpPr>
        <p:cNvPr id="1" name=""/>
        <p:cNvGrpSpPr/>
        <p:nvPr/>
      </p:nvGrpSpPr>
      <p:grpSpPr>
        <a:xfrm>
          <a:off x="0" y="0"/>
          <a:ext cx="0" cy="0"/>
          <a:chOff x="0" y="0"/>
          <a:chExt cx="0" cy="0"/>
        </a:xfrm>
      </p:grpSpPr>
      <p:sp>
        <p:nvSpPr>
          <p:cNvPr id="15" name="Round Same Side Corner Rectangle 14"/>
          <p:cNvSpPr/>
          <p:nvPr/>
        </p:nvSpPr>
        <p:spPr>
          <a:xfrm>
            <a:off x="719136" y="1077686"/>
            <a:ext cx="3605215" cy="3756848"/>
          </a:xfrm>
          <a:prstGeom prst="round2SameRect">
            <a:avLst>
              <a:gd name="adj1" fmla="val 3390"/>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ct val="50000"/>
              </a:spcAft>
              <a:defRPr/>
            </a:pPr>
            <a:endParaRPr lang="en-GB" sz="900" dirty="0">
              <a:latin typeface="Franklin Gothic Book"/>
            </a:endParaRPr>
          </a:p>
        </p:txBody>
      </p:sp>
      <p:sp>
        <p:nvSpPr>
          <p:cNvPr id="19" name="Content Placeholder 8"/>
          <p:cNvSpPr>
            <a:spLocks noGrp="1"/>
          </p:cNvSpPr>
          <p:nvPr>
            <p:ph sz="quarter" idx="19" hasCustomPrompt="1"/>
          </p:nvPr>
        </p:nvSpPr>
        <p:spPr>
          <a:xfrm>
            <a:off x="719137" y="1077687"/>
            <a:ext cx="3579813" cy="3756847"/>
          </a:xfrm>
        </p:spPr>
        <p:txBody>
          <a:bodyPr/>
          <a:lstStyle>
            <a:lvl5pPr marL="0" indent="0">
              <a:defRPr baseline="0">
                <a:latin typeface="Franklin Gothic Book" panose="020B0503020102020204" pitchFamily="34" charset="0"/>
              </a:defRPr>
            </a:lvl5pPr>
          </a:lstStyle>
          <a:p>
            <a:pPr lvl="4"/>
            <a:r>
              <a:rPr lang="en-GB" dirty="0"/>
              <a:t>Click icon to insert object</a:t>
            </a:r>
          </a:p>
        </p:txBody>
      </p:sp>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a:p>
        </p:txBody>
      </p:sp>
      <p:sp>
        <p:nvSpPr>
          <p:cNvPr id="102" name="Date Placeholder 3"/>
          <p:cNvSpPr>
            <a:spLocks noGrp="1"/>
          </p:cNvSpPr>
          <p:nvPr>
            <p:ph type="dt" sz="half" idx="2"/>
          </p:nvPr>
        </p:nvSpPr>
        <p:spPr>
          <a:xfrm>
            <a:off x="719136" y="4860000"/>
            <a:ext cx="1871664" cy="283500"/>
          </a:xfrm>
          <a:prstGeom prst="rect">
            <a:avLst/>
          </a:prstGeom>
        </p:spPr>
        <p:txBody>
          <a:bodyPr lIns="0" tIns="0" rIns="0" bIns="0" anchor="ctr"/>
          <a:lstStyle>
            <a:lvl1pPr>
              <a:defRPr sz="600">
                <a:solidFill>
                  <a:schemeClr val="accent1"/>
                </a:solidFill>
              </a:defRPr>
            </a:lvl1pPr>
          </a:lstStyle>
          <a:p>
            <a:fld id="{C70A5BBD-BD63-F344-B625-7C085C238913}" type="datetime3">
              <a:rPr lang="en-GB" smtClean="0"/>
              <a:t>11 April, 2019</a:t>
            </a:fld>
            <a:endParaRPr lang="en-GB" dirty="0"/>
          </a:p>
        </p:txBody>
      </p:sp>
      <p:sp>
        <p:nvSpPr>
          <p:cNvPr id="103" name="Footer Placeholder 4"/>
          <p:cNvSpPr>
            <a:spLocks noGrp="1"/>
          </p:cNvSpPr>
          <p:nvPr>
            <p:ph type="ftr" sz="quarter" idx="3"/>
          </p:nvPr>
        </p:nvSpPr>
        <p:spPr>
          <a:xfrm>
            <a:off x="0" y="4860000"/>
            <a:ext cx="9144000" cy="283500"/>
          </a:xfrm>
          <a:prstGeom prst="rect">
            <a:avLst/>
          </a:prstGeom>
        </p:spPr>
        <p:txBody>
          <a:bodyPr lIns="0" tIns="0" rIns="0" bIns="0" anchor="ctr"/>
          <a:lstStyle>
            <a:lvl1pPr algn="ctr">
              <a:defRPr lang="en-GB"/>
            </a:lvl1pPr>
          </a:lstStyle>
          <a:p>
            <a:endParaRPr lang="en-GB" dirty="0"/>
          </a:p>
        </p:txBody>
      </p:sp>
      <p:sp>
        <p:nvSpPr>
          <p:cNvPr id="105" name="Slide Number Placeholder 5"/>
          <p:cNvSpPr>
            <a:spLocks noGrp="1"/>
          </p:cNvSpPr>
          <p:nvPr>
            <p:ph type="sldNum" sz="quarter" idx="4"/>
          </p:nvPr>
        </p:nvSpPr>
        <p:spPr>
          <a:xfrm>
            <a:off x="8279568" y="4860000"/>
            <a:ext cx="360002" cy="283500"/>
          </a:xfrm>
          <a:prstGeom prst="rect">
            <a:avLst/>
          </a:prstGeom>
        </p:spPr>
        <p:txBody>
          <a:bodyPr lIns="0" tIns="0" rIns="0" bIns="0" anchor="ctr"/>
          <a:lstStyle>
            <a:lvl1pPr algn="r">
              <a:defRPr sz="600">
                <a:solidFill>
                  <a:schemeClr val="accent1"/>
                </a:solidFill>
              </a:defRPr>
            </a:lvl1pPr>
          </a:lstStyle>
          <a:p>
            <a:fld id="{86CB4B4D-7CA3-9044-876B-883B54F8677D}" type="slidenum">
              <a:rPr lang="en-GB" smtClean="0"/>
              <a:t>‹#›</a:t>
            </a:fld>
            <a:endParaRPr lang="en-GB"/>
          </a:p>
        </p:txBody>
      </p:sp>
      <p:sp>
        <p:nvSpPr>
          <p:cNvPr id="17" name="Text Placeholder 5"/>
          <p:cNvSpPr>
            <a:spLocks noGrp="1"/>
          </p:cNvSpPr>
          <p:nvPr>
            <p:ph type="body" sz="quarter" idx="17"/>
          </p:nvPr>
        </p:nvSpPr>
        <p:spPr>
          <a:xfrm>
            <a:off x="4803775" y="1077686"/>
            <a:ext cx="3603625" cy="3796138"/>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250173336"/>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image" Target="../media/image1.wmf"/><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56.xml"/><Relationship Id="rId7" Type="http://schemas.openxmlformats.org/officeDocument/2006/relationships/tags" Target="../tags/tag1.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theme" Target="../theme/theme2.xml"/><Relationship Id="rId5" Type="http://schemas.openxmlformats.org/officeDocument/2006/relationships/slideLayout" Target="../slideLayouts/slideLayout58.xml"/><Relationship Id="rId4" Type="http://schemas.openxmlformats.org/officeDocument/2006/relationships/slideLayout" Target="../slideLayouts/slideLayout57.xml"/><Relationship Id="rId9" Type="http://schemas.openxmlformats.org/officeDocument/2006/relationships/image" Target="../media/image5.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wmf"/><Relationship Id="rId3" Type="http://schemas.openxmlformats.org/officeDocument/2006/relationships/slideLayout" Target="../slideLayouts/slideLayout61.xml"/><Relationship Id="rId7" Type="http://schemas.openxmlformats.org/officeDocument/2006/relationships/tags" Target="../tags/tag5.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theme" Target="../theme/theme3.xml"/><Relationship Id="rId5" Type="http://schemas.openxmlformats.org/officeDocument/2006/relationships/slideLayout" Target="../slideLayouts/slideLayout63.xml"/><Relationship Id="rId4" Type="http://schemas.openxmlformats.org/officeDocument/2006/relationships/slideLayout" Target="../slideLayouts/slideLayout6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descr="Ideally your title should fit on one line." title="Slide title"/>
          <p:cNvSpPr>
            <a:spLocks noGrp="1"/>
          </p:cNvSpPr>
          <p:nvPr>
            <p:ph type="title"/>
          </p:nvPr>
        </p:nvSpPr>
        <p:spPr>
          <a:xfrm>
            <a:off x="720725" y="-1"/>
            <a:ext cx="5903913" cy="810000"/>
          </a:xfrm>
          <a:prstGeom prst="rect">
            <a:avLst/>
          </a:prstGeom>
        </p:spPr>
        <p:txBody>
          <a:bodyPr vert="horz" lIns="0" tIns="0" rIns="0" bIns="0" rtlCol="0" anchor="ctr">
            <a:normAutofit/>
          </a:bodyPr>
          <a:lstStyle/>
          <a:p>
            <a:r>
              <a:rPr lang="en-US"/>
              <a:t>Click to edit Master title style</a:t>
            </a:r>
            <a:endParaRPr lang="en-GB" dirty="0"/>
          </a:p>
        </p:txBody>
      </p:sp>
      <p:cxnSp>
        <p:nvCxnSpPr>
          <p:cNvPr id="70" name="Straight Connector 69"/>
          <p:cNvCxnSpPr/>
          <p:nvPr/>
        </p:nvCxnSpPr>
        <p:spPr bwMode="auto">
          <a:xfrm>
            <a:off x="-3083" y="809625"/>
            <a:ext cx="914400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bwMode="auto">
          <a:xfrm>
            <a:off x="-3082" y="4860000"/>
            <a:ext cx="9147083" cy="0"/>
          </a:xfrm>
          <a:prstGeom prst="line">
            <a:avLst/>
          </a:prstGeom>
          <a:ln w="3175"/>
        </p:spPr>
        <p:style>
          <a:lnRef idx="1">
            <a:schemeClr val="accent1"/>
          </a:lnRef>
          <a:fillRef idx="0">
            <a:schemeClr val="accent1"/>
          </a:fillRef>
          <a:effectRef idx="0">
            <a:schemeClr val="accent1"/>
          </a:effectRef>
          <a:fontRef idx="minor">
            <a:schemeClr val="tx1"/>
          </a:fontRef>
        </p:style>
      </p:cxnSp>
      <p:sp>
        <p:nvSpPr>
          <p:cNvPr id="55" name="Text Placeholder 2" descr="First level - paragraph text&#10;Second level - bullet 1&#10;Third level - bullet 2&#10;&#10;No more than 100 words per slide" title="Main body text"/>
          <p:cNvSpPr>
            <a:spLocks noGrp="1"/>
          </p:cNvSpPr>
          <p:nvPr>
            <p:ph type="body" idx="1"/>
          </p:nvPr>
        </p:nvSpPr>
        <p:spPr>
          <a:xfrm>
            <a:off x="720727" y="1079897"/>
            <a:ext cx="7704137" cy="3375422"/>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6" name="Date Placeholder 3"/>
          <p:cNvSpPr>
            <a:spLocks noGrp="1"/>
          </p:cNvSpPr>
          <p:nvPr>
            <p:ph type="dt" sz="half" idx="2"/>
          </p:nvPr>
        </p:nvSpPr>
        <p:spPr>
          <a:xfrm>
            <a:off x="719136" y="4860000"/>
            <a:ext cx="1871664" cy="283500"/>
          </a:xfrm>
          <a:prstGeom prst="rect">
            <a:avLst/>
          </a:prstGeom>
        </p:spPr>
        <p:txBody>
          <a:bodyPr lIns="0" tIns="0" rIns="0" bIns="0" anchor="ctr"/>
          <a:lstStyle>
            <a:lvl1pPr>
              <a:defRPr sz="600">
                <a:solidFill>
                  <a:schemeClr val="accent1"/>
                </a:solidFill>
                <a:latin typeface="Franklin Gothic Book"/>
                <a:cs typeface="Franklin Gothic Book"/>
              </a:defRPr>
            </a:lvl1pPr>
          </a:lstStyle>
          <a:p>
            <a:fld id="{8B6E079F-0502-CC4C-9C8B-39554E94F19E}" type="datetime3">
              <a:rPr lang="en-GB" smtClean="0"/>
              <a:pPr/>
              <a:t>11 April, 2019</a:t>
            </a:fld>
            <a:endParaRPr lang="en-GB" dirty="0"/>
          </a:p>
        </p:txBody>
      </p:sp>
      <p:sp>
        <p:nvSpPr>
          <p:cNvPr id="57" name="Footer Placeholder 4"/>
          <p:cNvSpPr>
            <a:spLocks noGrp="1"/>
          </p:cNvSpPr>
          <p:nvPr>
            <p:ph type="ftr" sz="quarter" idx="3"/>
          </p:nvPr>
        </p:nvSpPr>
        <p:spPr>
          <a:xfrm>
            <a:off x="0" y="4860000"/>
            <a:ext cx="9144000" cy="283500"/>
          </a:xfrm>
          <a:prstGeom prst="rect">
            <a:avLst/>
          </a:prstGeom>
        </p:spPr>
        <p:txBody>
          <a:bodyPr lIns="0" tIns="0" rIns="0" bIns="0" anchor="ctr"/>
          <a:lstStyle>
            <a:lvl1pPr algn="ctr">
              <a:defRPr lang="en-GB"/>
            </a:lvl1pPr>
          </a:lstStyle>
          <a:p>
            <a:endParaRPr lang="en-GB" dirty="0"/>
          </a:p>
        </p:txBody>
      </p:sp>
      <p:sp>
        <p:nvSpPr>
          <p:cNvPr id="59" name="Slide Number Placeholder 5"/>
          <p:cNvSpPr>
            <a:spLocks noGrp="1"/>
          </p:cNvSpPr>
          <p:nvPr>
            <p:ph type="sldNum" sz="quarter" idx="4"/>
          </p:nvPr>
        </p:nvSpPr>
        <p:spPr>
          <a:xfrm>
            <a:off x="8279568" y="4860000"/>
            <a:ext cx="360002" cy="283500"/>
          </a:xfrm>
          <a:prstGeom prst="rect">
            <a:avLst/>
          </a:prstGeom>
        </p:spPr>
        <p:txBody>
          <a:bodyPr lIns="0" tIns="0" rIns="0" bIns="0" anchor="ctr"/>
          <a:lstStyle>
            <a:lvl1pPr algn="r">
              <a:defRPr sz="600">
                <a:solidFill>
                  <a:schemeClr val="accent1"/>
                </a:solidFill>
                <a:latin typeface="Franklin Gothic Book"/>
                <a:cs typeface="Franklin Gothic Book"/>
              </a:defRPr>
            </a:lvl1pPr>
          </a:lstStyle>
          <a:p>
            <a:fld id="{86CB4B4D-7CA3-9044-876B-883B54F8677D}" type="slidenum">
              <a:rPr lang="en-GB" smtClean="0"/>
              <a:t>‹#›</a:t>
            </a:fld>
            <a:endParaRPr lang="en-GB"/>
          </a:p>
        </p:txBody>
      </p:sp>
      <p:pic>
        <p:nvPicPr>
          <p:cNvPr id="10" name="Picture 9"/>
          <p:cNvPicPr>
            <a:picLocks/>
          </p:cNvPicPr>
          <p:nvPr/>
        </p:nvPicPr>
        <p:blipFill>
          <a:blip r:embed="rId55" cstate="screen">
            <a:extLst>
              <a:ext uri="{28A0092B-C50C-407E-A947-70E740481C1C}">
                <a14:useLocalDpi xmlns:a14="http://schemas.microsoft.com/office/drawing/2010/main"/>
              </a:ext>
            </a:extLst>
          </a:blip>
          <a:stretch>
            <a:fillRect/>
          </a:stretch>
        </p:blipFill>
        <p:spPr>
          <a:xfrm>
            <a:off x="7253287" y="95125"/>
            <a:ext cx="1171577" cy="616325"/>
          </a:xfrm>
          <a:prstGeom prst="rect">
            <a:avLst/>
          </a:prstGeom>
        </p:spPr>
      </p:pic>
      <p:grpSp>
        <p:nvGrpSpPr>
          <p:cNvPr id="11" name="Group 10"/>
          <p:cNvGrpSpPr/>
          <p:nvPr/>
        </p:nvGrpSpPr>
        <p:grpSpPr>
          <a:xfrm>
            <a:off x="-903287" y="0"/>
            <a:ext cx="9902857" cy="5728838"/>
            <a:chOff x="-903288" y="0"/>
            <a:chExt cx="9902857" cy="7638450"/>
          </a:xfrm>
        </p:grpSpPr>
        <p:cxnSp>
          <p:nvCxnSpPr>
            <p:cNvPr id="12" name="Straight Connector 11"/>
            <p:cNvCxnSpPr/>
            <p:nvPr/>
          </p:nvCxnSpPr>
          <p:spPr bwMode="auto">
            <a:xfrm>
              <a:off x="-903288" y="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bwMode="auto">
            <a:xfrm>
              <a:off x="-903288" y="360363"/>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bwMode="auto">
            <a:xfrm>
              <a:off x="-903288" y="719138"/>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bwMode="auto">
            <a:xfrm>
              <a:off x="-903288" y="10795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auto">
            <a:xfrm>
              <a:off x="-903288" y="1439863"/>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bwMode="auto">
            <a:xfrm>
              <a:off x="-903288" y="1800225"/>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bwMode="auto">
            <a:xfrm>
              <a:off x="-903288" y="2160588"/>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bwMode="auto">
            <a:xfrm>
              <a:off x="-903288" y="252095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bwMode="auto">
            <a:xfrm>
              <a:off x="-903288" y="2879725"/>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bwMode="auto">
            <a:xfrm>
              <a:off x="-903288" y="3240088"/>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bwMode="auto">
            <a:xfrm>
              <a:off x="-903288" y="360045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bwMode="auto">
            <a:xfrm>
              <a:off x="-903288" y="3960813"/>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bwMode="auto">
            <a:xfrm>
              <a:off x="-903288" y="4319588"/>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bwMode="auto">
            <a:xfrm>
              <a:off x="-903288" y="467995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bwMode="auto">
            <a:xfrm>
              <a:off x="-903288" y="5040313"/>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bwMode="auto">
            <a:xfrm rot="5400000">
              <a:off x="467915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bwMode="auto">
            <a:xfrm rot="5400000">
              <a:off x="431879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bwMode="auto">
            <a:xfrm rot="5400000">
              <a:off x="396001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bwMode="auto">
            <a:xfrm rot="5400000">
              <a:off x="35980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bwMode="auto">
            <a:xfrm rot="5400000">
              <a:off x="323929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bwMode="auto">
            <a:xfrm rot="5400000">
              <a:off x="287893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bwMode="auto">
            <a:xfrm rot="5400000">
              <a:off x="25185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bwMode="auto">
            <a:xfrm rot="5400000">
              <a:off x="215820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bwMode="auto">
            <a:xfrm rot="5400000">
              <a:off x="179943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bwMode="auto">
            <a:xfrm rot="5400000">
              <a:off x="14390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bwMode="auto">
            <a:xfrm rot="5400000">
              <a:off x="107870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bwMode="auto">
            <a:xfrm rot="5400000">
              <a:off x="71834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bwMode="auto">
            <a:xfrm rot="5400000">
              <a:off x="3595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bwMode="auto">
            <a:xfrm rot="5400000">
              <a:off x="-79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bwMode="auto">
            <a:xfrm rot="5400000">
              <a:off x="-361158"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bwMode="auto">
            <a:xfrm rot="5400000">
              <a:off x="683974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bwMode="auto">
            <a:xfrm rot="5400000">
              <a:off x="647938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bwMode="auto">
            <a:xfrm rot="5400000">
              <a:off x="611901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bwMode="auto">
            <a:xfrm rot="5400000">
              <a:off x="575865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bwMode="auto">
            <a:xfrm rot="5400000">
              <a:off x="539829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bwMode="auto">
            <a:xfrm rot="5400000">
              <a:off x="503951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bwMode="auto">
            <a:xfrm rot="5400000">
              <a:off x="467915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bwMode="auto">
            <a:xfrm rot="5400000">
              <a:off x="720010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bwMode="auto">
            <a:xfrm rot="5400000">
              <a:off x="75604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bwMode="auto">
            <a:xfrm rot="5400000">
              <a:off x="792000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bwMode="auto">
            <a:xfrm rot="5400000">
              <a:off x="828000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bwMode="auto">
            <a:xfrm rot="5400000">
              <a:off x="864000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bwMode="auto">
            <a:xfrm>
              <a:off x="-903288" y="540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bwMode="auto">
            <a:xfrm>
              <a:off x="-903288" y="576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bwMode="auto">
            <a:xfrm>
              <a:off x="-903288" y="612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bwMode="auto">
            <a:xfrm>
              <a:off x="-903288" y="648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bwMode="auto">
            <a:xfrm>
              <a:off x="-903288" y="684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8250507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Lst>
  <p:txStyles>
    <p:titleStyle>
      <a:lvl1pPr algn="l" rtl="0" eaLnBrk="1" fontAlgn="base" hangingPunct="1">
        <a:spcBef>
          <a:spcPct val="0"/>
        </a:spcBef>
        <a:spcAft>
          <a:spcPct val="0"/>
        </a:spcAft>
        <a:defRPr sz="2100" b="0" i="0" kern="1200">
          <a:solidFill>
            <a:schemeClr val="accent1"/>
          </a:solidFill>
          <a:latin typeface="Bodoni MT" panose="02070603080606020203" pitchFamily="18" charset="0"/>
          <a:ea typeface="ＭＳ Ｐゴシック" charset="0"/>
          <a:cs typeface="Bodoni MT" panose="02070603080606020203" pitchFamily="18" charset="0"/>
        </a:defRPr>
      </a:lvl1pPr>
      <a:lvl2pPr algn="l" rtl="0" eaLnBrk="1" fontAlgn="base" hangingPunct="1">
        <a:spcBef>
          <a:spcPct val="0"/>
        </a:spcBef>
        <a:spcAft>
          <a:spcPct val="0"/>
        </a:spcAft>
        <a:defRPr sz="2100">
          <a:solidFill>
            <a:schemeClr val="bg1"/>
          </a:solidFill>
          <a:latin typeface="Arial" charset="0"/>
          <a:ea typeface="ＭＳ Ｐゴシック" charset="0"/>
          <a:cs typeface="Arial" charset="0"/>
        </a:defRPr>
      </a:lvl2pPr>
      <a:lvl3pPr algn="l" rtl="0" eaLnBrk="1" fontAlgn="base" hangingPunct="1">
        <a:spcBef>
          <a:spcPct val="0"/>
        </a:spcBef>
        <a:spcAft>
          <a:spcPct val="0"/>
        </a:spcAft>
        <a:defRPr sz="2100">
          <a:solidFill>
            <a:schemeClr val="bg1"/>
          </a:solidFill>
          <a:latin typeface="Arial" charset="0"/>
          <a:ea typeface="ＭＳ Ｐゴシック" charset="0"/>
          <a:cs typeface="Arial" charset="0"/>
        </a:defRPr>
      </a:lvl3pPr>
      <a:lvl4pPr algn="l" rtl="0" eaLnBrk="1" fontAlgn="base" hangingPunct="1">
        <a:spcBef>
          <a:spcPct val="0"/>
        </a:spcBef>
        <a:spcAft>
          <a:spcPct val="0"/>
        </a:spcAft>
        <a:defRPr sz="2100">
          <a:solidFill>
            <a:schemeClr val="bg1"/>
          </a:solidFill>
          <a:latin typeface="Arial" charset="0"/>
          <a:ea typeface="ＭＳ Ｐゴシック" charset="0"/>
          <a:cs typeface="Arial" charset="0"/>
        </a:defRPr>
      </a:lvl4pPr>
      <a:lvl5pPr algn="l" rtl="0" eaLnBrk="1" fontAlgn="base" hangingPunct="1">
        <a:spcBef>
          <a:spcPct val="0"/>
        </a:spcBef>
        <a:spcAft>
          <a:spcPct val="0"/>
        </a:spcAft>
        <a:defRPr sz="2100">
          <a:solidFill>
            <a:schemeClr val="bg1"/>
          </a:solidFill>
          <a:latin typeface="Arial" charset="0"/>
          <a:ea typeface="ＭＳ Ｐゴシック" charset="0"/>
          <a:cs typeface="Arial" charset="0"/>
        </a:defRPr>
      </a:lvl5pPr>
      <a:lvl6pPr marL="342900" algn="l" rtl="0" eaLnBrk="1" fontAlgn="base" hangingPunct="1">
        <a:spcBef>
          <a:spcPct val="0"/>
        </a:spcBef>
        <a:spcAft>
          <a:spcPct val="0"/>
        </a:spcAft>
        <a:defRPr sz="2100">
          <a:solidFill>
            <a:schemeClr val="bg1"/>
          </a:solidFill>
          <a:latin typeface="Arial" charset="0"/>
          <a:cs typeface="Arial" charset="0"/>
        </a:defRPr>
      </a:lvl6pPr>
      <a:lvl7pPr marL="685800" algn="l" rtl="0" eaLnBrk="1" fontAlgn="base" hangingPunct="1">
        <a:spcBef>
          <a:spcPct val="0"/>
        </a:spcBef>
        <a:spcAft>
          <a:spcPct val="0"/>
        </a:spcAft>
        <a:defRPr sz="2100">
          <a:solidFill>
            <a:schemeClr val="bg1"/>
          </a:solidFill>
          <a:latin typeface="Arial" charset="0"/>
          <a:cs typeface="Arial" charset="0"/>
        </a:defRPr>
      </a:lvl7pPr>
      <a:lvl8pPr marL="1028700" algn="l" rtl="0" eaLnBrk="1" fontAlgn="base" hangingPunct="1">
        <a:spcBef>
          <a:spcPct val="0"/>
        </a:spcBef>
        <a:spcAft>
          <a:spcPct val="0"/>
        </a:spcAft>
        <a:defRPr sz="2100">
          <a:solidFill>
            <a:schemeClr val="bg1"/>
          </a:solidFill>
          <a:latin typeface="Arial" charset="0"/>
          <a:cs typeface="Arial" charset="0"/>
        </a:defRPr>
      </a:lvl8pPr>
      <a:lvl9pPr marL="1371600" algn="l" rtl="0" eaLnBrk="1" fontAlgn="base" hangingPunct="1">
        <a:spcBef>
          <a:spcPct val="0"/>
        </a:spcBef>
        <a:spcAft>
          <a:spcPct val="0"/>
        </a:spcAft>
        <a:defRPr sz="2100">
          <a:solidFill>
            <a:schemeClr val="bg1"/>
          </a:solidFill>
          <a:latin typeface="Arial" charset="0"/>
          <a:cs typeface="Arial" charset="0"/>
        </a:defRPr>
      </a:lvl9pPr>
    </p:titleStyle>
    <p:bodyStyle>
      <a:lvl1pPr marL="0" indent="0" algn="l" rtl="0" eaLnBrk="1" fontAlgn="base" hangingPunct="1">
        <a:lnSpc>
          <a:spcPct val="100000"/>
        </a:lnSpc>
        <a:spcBef>
          <a:spcPts val="0"/>
        </a:spcBef>
        <a:spcAft>
          <a:spcPts val="900"/>
        </a:spcAft>
        <a:buClrTx/>
        <a:buFontTx/>
        <a:buNone/>
        <a:defRPr lang="en-US" sz="1500" kern="1200" smtClean="0">
          <a:solidFill>
            <a:schemeClr val="tx1">
              <a:lumMod val="50000"/>
            </a:schemeClr>
          </a:solidFill>
          <a:latin typeface="Franklin Gothic Book"/>
          <a:ea typeface="ＭＳ Ｐゴシック" charset="0"/>
          <a:cs typeface="Franklin Gothic Book"/>
        </a:defRPr>
      </a:lvl1pPr>
      <a:lvl2pPr marL="134541" marR="0" indent="-134541" algn="l" defTabSz="685800" rtl="0" eaLnBrk="1" fontAlgn="base" latinLnBrk="0" hangingPunct="1">
        <a:lnSpc>
          <a:spcPct val="100000"/>
        </a:lnSpc>
        <a:spcBef>
          <a:spcPts val="0"/>
        </a:spcBef>
        <a:spcAft>
          <a:spcPts val="900"/>
        </a:spcAft>
        <a:buClr>
          <a:srgbClr val="00539B"/>
        </a:buClr>
        <a:buSzTx/>
        <a:buFont typeface="Arial" charset="0"/>
        <a:buChar char="•"/>
        <a:tabLst/>
        <a:defRPr lang="en-US" sz="1500" kern="1200" smtClean="0">
          <a:solidFill>
            <a:schemeClr val="tx1">
              <a:lumMod val="50000"/>
            </a:schemeClr>
          </a:solidFill>
          <a:latin typeface="Franklin Gothic Book"/>
          <a:ea typeface="Franklin Gothic Book"/>
          <a:cs typeface="Franklin Gothic Book"/>
        </a:defRPr>
      </a:lvl2pPr>
      <a:lvl3pPr marL="270000" marR="0" indent="-135000" algn="l" defTabSz="685800" rtl="0" eaLnBrk="1" fontAlgn="base" latinLnBrk="0" hangingPunct="1">
        <a:lnSpc>
          <a:spcPct val="100000"/>
        </a:lnSpc>
        <a:spcBef>
          <a:spcPts val="0"/>
        </a:spcBef>
        <a:spcAft>
          <a:spcPts val="900"/>
        </a:spcAft>
        <a:buClrTx/>
        <a:buSzTx/>
        <a:buFont typeface="Arial"/>
        <a:buChar char="•"/>
        <a:tabLst/>
        <a:defRPr lang="en-US" sz="1500" kern="1200" smtClean="0">
          <a:solidFill>
            <a:schemeClr val="tx1">
              <a:lumMod val="50000"/>
            </a:schemeClr>
          </a:solidFill>
          <a:latin typeface="Franklin Gothic Book"/>
          <a:ea typeface="Franklin Gothic Book"/>
          <a:cs typeface="Franklin Gothic Book"/>
        </a:defRPr>
      </a:lvl3pPr>
      <a:lvl4pPr marL="405000" marR="0" indent="-135000" algn="l" defTabSz="685800" rtl="0" eaLnBrk="1" fontAlgn="base" latinLnBrk="0" hangingPunct="1">
        <a:lnSpc>
          <a:spcPct val="100000"/>
        </a:lnSpc>
        <a:spcBef>
          <a:spcPts val="0"/>
        </a:spcBef>
        <a:spcAft>
          <a:spcPts val="900"/>
        </a:spcAft>
        <a:buClrTx/>
        <a:buSzTx/>
        <a:buFont typeface="Arial" panose="020B0604020202020204" pitchFamily="34" charset="0"/>
        <a:buChar char="‒"/>
        <a:tabLst/>
        <a:defRPr lang="en-US" sz="1500" kern="1200" baseline="0" smtClean="0">
          <a:solidFill>
            <a:schemeClr val="tx1">
              <a:lumMod val="50000"/>
            </a:schemeClr>
          </a:solidFill>
          <a:latin typeface="Franklin Gothic Book"/>
          <a:ea typeface="Franklin Gothic Book"/>
          <a:cs typeface="Franklin Gothic Book"/>
        </a:defRPr>
      </a:lvl4pPr>
      <a:lvl5pPr marL="1543050" indent="0" algn="l" rtl="0" eaLnBrk="1" fontAlgn="base" hangingPunct="1">
        <a:lnSpc>
          <a:spcPct val="100000"/>
        </a:lnSpc>
        <a:spcBef>
          <a:spcPts val="0"/>
        </a:spcBef>
        <a:spcAft>
          <a:spcPts val="900"/>
        </a:spcAft>
        <a:buFont typeface="Arial" charset="0"/>
        <a:buNone/>
        <a:defRPr sz="900" kern="1200">
          <a:solidFill>
            <a:srgbClr val="929395"/>
          </a:solidFill>
          <a:latin typeface="Arial" pitchFamily="34" charset="0"/>
          <a:ea typeface="Arial" charset="0"/>
          <a:cs typeface="Arial" pitchFamily="34" charset="0"/>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3" name="Picture 2" descr="Z:\852_General presentation_update_2017\02_ARTWORK\IMAGES\HI RES\background1280x960.jpg"/>
          <p:cNvPicPr>
            <a:picLocks noChangeArrowheads="1"/>
          </p:cNvPicPr>
          <p:nvPr/>
        </p:nvPicPr>
        <p:blipFill rotWithShape="1">
          <a:blip r:embed="rId8">
            <a:extLst>
              <a:ext uri="{28A0092B-C50C-407E-A947-70E740481C1C}">
                <a14:useLocalDpi xmlns:a14="http://schemas.microsoft.com/office/drawing/2010/main"/>
              </a:ext>
            </a:extLst>
          </a:blip>
          <a:srcRect b="25468"/>
          <a:stretch/>
        </p:blipFill>
        <p:spPr bwMode="auto">
          <a:xfrm>
            <a:off x="-113770" y="0"/>
            <a:ext cx="9257771" cy="5162550"/>
          </a:xfrm>
          <a:prstGeom prst="rect">
            <a:avLst/>
          </a:prstGeom>
          <a:noFill/>
          <a:extLst>
            <a:ext uri="{909E8E84-426E-40DD-AFC4-6F175D3DCCD1}">
              <a14:hiddenFill xmlns:a14="http://schemas.microsoft.com/office/drawing/2010/main">
                <a:solidFill>
                  <a:srgbClr val="FFFFFF"/>
                </a:solidFill>
              </a14:hiddenFill>
            </a:ext>
          </a:extLst>
        </p:spPr>
      </p:pic>
      <p:sp>
        <p:nvSpPr>
          <p:cNvPr id="57" name="Footer Placeholder 4"/>
          <p:cNvSpPr>
            <a:spLocks noGrp="1"/>
          </p:cNvSpPr>
          <p:nvPr>
            <p:ph type="ftr" sz="quarter" idx="3"/>
            <p:custDataLst>
              <p:tags r:id="rId7"/>
            </p:custDataLst>
          </p:nvPr>
        </p:nvSpPr>
        <p:spPr>
          <a:xfrm>
            <a:off x="0" y="4860000"/>
            <a:ext cx="9144000" cy="283500"/>
          </a:xfrm>
          <a:prstGeom prst="rect">
            <a:avLst/>
          </a:prstGeom>
        </p:spPr>
        <p:txBody>
          <a:bodyPr lIns="0" tIns="0" rIns="0" bIns="0" anchor="ctr"/>
          <a:lstStyle>
            <a:lvl1pPr algn="ctr">
              <a:defRPr lang="en-GB" sz="750" b="0" i="0" u="none">
                <a:solidFill>
                  <a:srgbClr val="FFFFFF"/>
                </a:solidFill>
                <a:latin typeface="Arial"/>
              </a:defRPr>
            </a:lvl1pPr>
          </a:lstStyle>
          <a:p>
            <a:endParaRPr lang="en-GB" b="1" dirty="0"/>
          </a:p>
        </p:txBody>
      </p:sp>
      <p:sp>
        <p:nvSpPr>
          <p:cNvPr id="2" name="Title Placeholder 1" descr="Ideally your title should fit on one line." title="Slide title"/>
          <p:cNvSpPr>
            <a:spLocks noGrp="1"/>
          </p:cNvSpPr>
          <p:nvPr>
            <p:ph type="title"/>
          </p:nvPr>
        </p:nvSpPr>
        <p:spPr>
          <a:xfrm>
            <a:off x="720725" y="-1"/>
            <a:ext cx="5903913" cy="810000"/>
          </a:xfrm>
          <a:prstGeom prst="rect">
            <a:avLst/>
          </a:prstGeom>
        </p:spPr>
        <p:txBody>
          <a:bodyPr vert="horz" lIns="0" tIns="0" rIns="0" bIns="0" rtlCol="0" anchor="ctr">
            <a:normAutofit/>
          </a:bodyPr>
          <a:lstStyle/>
          <a:p>
            <a:r>
              <a:rPr lang="en-US"/>
              <a:t>Click to edit Master title style</a:t>
            </a:r>
            <a:endParaRPr lang="en-GB" dirty="0"/>
          </a:p>
        </p:txBody>
      </p:sp>
      <p:cxnSp>
        <p:nvCxnSpPr>
          <p:cNvPr id="70" name="Straight Connector 69"/>
          <p:cNvCxnSpPr/>
          <p:nvPr/>
        </p:nvCxnSpPr>
        <p:spPr bwMode="auto">
          <a:xfrm>
            <a:off x="-3083" y="809625"/>
            <a:ext cx="9144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bwMode="auto">
          <a:xfrm>
            <a:off x="-3082" y="4860000"/>
            <a:ext cx="914708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55" name="Text Placeholder 2" descr="First level - paragraph text&#10;Second level - bullet 1&#10;Third level - bullet 2&#10;&#10;No more than 100 words per slide" title="Main body text"/>
          <p:cNvSpPr>
            <a:spLocks noGrp="1"/>
          </p:cNvSpPr>
          <p:nvPr>
            <p:ph type="body" idx="1"/>
          </p:nvPr>
        </p:nvSpPr>
        <p:spPr>
          <a:xfrm>
            <a:off x="720727" y="1350169"/>
            <a:ext cx="7704137" cy="3105150"/>
          </a:xfrm>
          <a:prstGeom prst="rect">
            <a:avLst/>
          </a:prstGeom>
        </p:spPr>
        <p:txBody>
          <a:bodyPr vert="horz" lIns="0" tIns="0" rIns="0" bIns="0" rtlCol="0">
            <a:noAutofit/>
          </a:bodyPr>
          <a:lstStyle/>
          <a:p>
            <a:pPr lvl="0"/>
            <a:r>
              <a:rPr lang="en-US" dirty="0"/>
              <a:t>Click to edit Master text styles</a:t>
            </a:r>
          </a:p>
          <a:p>
            <a:pPr lvl="1"/>
            <a:r>
              <a:rPr lang="en-US" dirty="0"/>
              <a:t>Second level</a:t>
            </a:r>
          </a:p>
        </p:txBody>
      </p:sp>
      <p:sp>
        <p:nvSpPr>
          <p:cNvPr id="56" name="Date Placeholder 3"/>
          <p:cNvSpPr>
            <a:spLocks noGrp="1"/>
          </p:cNvSpPr>
          <p:nvPr>
            <p:ph type="dt" sz="half" idx="2"/>
          </p:nvPr>
        </p:nvSpPr>
        <p:spPr>
          <a:xfrm>
            <a:off x="719136" y="4860000"/>
            <a:ext cx="1871664" cy="283500"/>
          </a:xfrm>
          <a:prstGeom prst="rect">
            <a:avLst/>
          </a:prstGeom>
        </p:spPr>
        <p:txBody>
          <a:bodyPr lIns="0" tIns="0" rIns="0" bIns="0" anchor="ctr"/>
          <a:lstStyle>
            <a:lvl1pPr>
              <a:defRPr sz="600">
                <a:solidFill>
                  <a:schemeClr val="bg1"/>
                </a:solidFill>
                <a:latin typeface="Franklin Gothic Book"/>
                <a:cs typeface="Franklin Gothic Book"/>
              </a:defRPr>
            </a:lvl1pPr>
          </a:lstStyle>
          <a:p>
            <a:fld id="{8B6E079F-0502-CC4C-9C8B-39554E94F19E}" type="datetime3">
              <a:rPr lang="en-GB" smtClean="0"/>
              <a:pPr/>
              <a:t>11 April, 2019</a:t>
            </a:fld>
            <a:endParaRPr lang="en-GB" dirty="0"/>
          </a:p>
        </p:txBody>
      </p:sp>
      <p:sp>
        <p:nvSpPr>
          <p:cNvPr id="59" name="Slide Number Placeholder 5"/>
          <p:cNvSpPr>
            <a:spLocks noGrp="1"/>
          </p:cNvSpPr>
          <p:nvPr>
            <p:ph type="sldNum" sz="quarter" idx="4"/>
          </p:nvPr>
        </p:nvSpPr>
        <p:spPr>
          <a:xfrm>
            <a:off x="8279568" y="4860000"/>
            <a:ext cx="360002" cy="283500"/>
          </a:xfrm>
          <a:prstGeom prst="rect">
            <a:avLst/>
          </a:prstGeom>
        </p:spPr>
        <p:txBody>
          <a:bodyPr lIns="0" tIns="0" rIns="0" bIns="0" anchor="ctr"/>
          <a:lstStyle>
            <a:lvl1pPr algn="r">
              <a:defRPr sz="600">
                <a:solidFill>
                  <a:schemeClr val="bg1"/>
                </a:solidFill>
                <a:latin typeface="Franklin Gothic Book"/>
                <a:cs typeface="Franklin Gothic Book"/>
              </a:defRPr>
            </a:lvl1pPr>
          </a:lstStyle>
          <a:p>
            <a:fld id="{71F9F866-B438-9445-8D9F-1F8FF6608833}" type="slidenum">
              <a:rPr lang="en-GB" smtClean="0"/>
              <a:pPr/>
              <a:t>‹#›</a:t>
            </a:fld>
            <a:endParaRPr lang="en-GB" dirty="0"/>
          </a:p>
        </p:txBody>
      </p:sp>
      <p:grpSp>
        <p:nvGrpSpPr>
          <p:cNvPr id="11" name="Group 10"/>
          <p:cNvGrpSpPr/>
          <p:nvPr/>
        </p:nvGrpSpPr>
        <p:grpSpPr>
          <a:xfrm>
            <a:off x="-903287" y="0"/>
            <a:ext cx="9902857" cy="5728838"/>
            <a:chOff x="-903288" y="0"/>
            <a:chExt cx="9902857" cy="7638450"/>
          </a:xfrm>
        </p:grpSpPr>
        <p:cxnSp>
          <p:nvCxnSpPr>
            <p:cNvPr id="12" name="Straight Connector 11"/>
            <p:cNvCxnSpPr/>
            <p:nvPr/>
          </p:nvCxnSpPr>
          <p:spPr bwMode="auto">
            <a:xfrm>
              <a:off x="-903288" y="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bwMode="auto">
            <a:xfrm>
              <a:off x="-903288" y="360363"/>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bwMode="auto">
            <a:xfrm>
              <a:off x="-903288" y="719138"/>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bwMode="auto">
            <a:xfrm>
              <a:off x="-903288" y="10795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auto">
            <a:xfrm>
              <a:off x="-903288" y="1439863"/>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bwMode="auto">
            <a:xfrm>
              <a:off x="-903288" y="1800225"/>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bwMode="auto">
            <a:xfrm>
              <a:off x="-903288" y="2160588"/>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bwMode="auto">
            <a:xfrm>
              <a:off x="-903288" y="252095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bwMode="auto">
            <a:xfrm>
              <a:off x="-903288" y="2879725"/>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bwMode="auto">
            <a:xfrm>
              <a:off x="-903288" y="3240088"/>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bwMode="auto">
            <a:xfrm>
              <a:off x="-903288" y="360045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bwMode="auto">
            <a:xfrm>
              <a:off x="-903288" y="3960813"/>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bwMode="auto">
            <a:xfrm>
              <a:off x="-903288" y="4319588"/>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bwMode="auto">
            <a:xfrm>
              <a:off x="-903288" y="467995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bwMode="auto">
            <a:xfrm>
              <a:off x="-903288" y="5040313"/>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bwMode="auto">
            <a:xfrm rot="5400000">
              <a:off x="467915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bwMode="auto">
            <a:xfrm rot="5400000">
              <a:off x="431879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bwMode="auto">
            <a:xfrm rot="5400000">
              <a:off x="396001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bwMode="auto">
            <a:xfrm rot="5400000">
              <a:off x="35980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bwMode="auto">
            <a:xfrm rot="5400000">
              <a:off x="323929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bwMode="auto">
            <a:xfrm rot="5400000">
              <a:off x="287893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bwMode="auto">
            <a:xfrm rot="5400000">
              <a:off x="25185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bwMode="auto">
            <a:xfrm rot="5400000">
              <a:off x="215820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bwMode="auto">
            <a:xfrm rot="5400000">
              <a:off x="179943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bwMode="auto">
            <a:xfrm rot="5400000">
              <a:off x="14390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bwMode="auto">
            <a:xfrm rot="5400000">
              <a:off x="107870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bwMode="auto">
            <a:xfrm rot="5400000">
              <a:off x="71834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bwMode="auto">
            <a:xfrm rot="5400000">
              <a:off x="3595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bwMode="auto">
            <a:xfrm rot="5400000">
              <a:off x="-79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bwMode="auto">
            <a:xfrm rot="5400000">
              <a:off x="-361158"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bwMode="auto">
            <a:xfrm rot="5400000">
              <a:off x="683974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bwMode="auto">
            <a:xfrm rot="5400000">
              <a:off x="647938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bwMode="auto">
            <a:xfrm rot="5400000">
              <a:off x="611901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bwMode="auto">
            <a:xfrm rot="5400000">
              <a:off x="575865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bwMode="auto">
            <a:xfrm rot="5400000">
              <a:off x="539829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bwMode="auto">
            <a:xfrm rot="5400000">
              <a:off x="503951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bwMode="auto">
            <a:xfrm rot="5400000">
              <a:off x="467915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bwMode="auto">
            <a:xfrm rot="5400000">
              <a:off x="720010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bwMode="auto">
            <a:xfrm rot="5400000">
              <a:off x="75604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bwMode="auto">
            <a:xfrm rot="5400000">
              <a:off x="792000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bwMode="auto">
            <a:xfrm rot="5400000">
              <a:off x="828000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bwMode="auto">
            <a:xfrm rot="5400000">
              <a:off x="864000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bwMode="auto">
            <a:xfrm>
              <a:off x="-903288" y="540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bwMode="auto">
            <a:xfrm>
              <a:off x="-903288" y="576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bwMode="auto">
            <a:xfrm>
              <a:off x="-903288" y="612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bwMode="auto">
            <a:xfrm>
              <a:off x="-903288" y="648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bwMode="auto">
            <a:xfrm>
              <a:off x="-903288" y="684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grpSp>
      <p:pic>
        <p:nvPicPr>
          <p:cNvPr id="4" name="Picture 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101678" y="-5136"/>
            <a:ext cx="1464968" cy="783000"/>
          </a:xfrm>
          <a:prstGeom prst="rect">
            <a:avLst/>
          </a:prstGeom>
        </p:spPr>
      </p:pic>
    </p:spTree>
    <p:extLst>
      <p:ext uri="{BB962C8B-B14F-4D97-AF65-F5344CB8AC3E}">
        <p14:creationId xmlns:p14="http://schemas.microsoft.com/office/powerpoint/2010/main" val="2597315046"/>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Lst>
  <p:hf hdr="0"/>
  <p:txStyles>
    <p:titleStyle>
      <a:lvl1pPr algn="l" rtl="0" eaLnBrk="1" fontAlgn="base" hangingPunct="1">
        <a:spcBef>
          <a:spcPct val="0"/>
        </a:spcBef>
        <a:spcAft>
          <a:spcPct val="0"/>
        </a:spcAft>
        <a:defRPr sz="2100" b="0" i="0" kern="1200">
          <a:solidFill>
            <a:schemeClr val="bg1"/>
          </a:solidFill>
          <a:latin typeface="Bodoni MT" panose="02070603080606020203" pitchFamily="18" charset="0"/>
          <a:ea typeface="ＭＳ Ｐゴシック" charset="0"/>
          <a:cs typeface="Bodoni MT" panose="02070603080606020203" pitchFamily="18" charset="0"/>
        </a:defRPr>
      </a:lvl1pPr>
      <a:lvl2pPr algn="l" rtl="0" eaLnBrk="1" fontAlgn="base" hangingPunct="1">
        <a:spcBef>
          <a:spcPct val="0"/>
        </a:spcBef>
        <a:spcAft>
          <a:spcPct val="0"/>
        </a:spcAft>
        <a:defRPr sz="2100">
          <a:solidFill>
            <a:schemeClr val="bg1"/>
          </a:solidFill>
          <a:latin typeface="Arial" charset="0"/>
          <a:ea typeface="ＭＳ Ｐゴシック" charset="0"/>
          <a:cs typeface="Arial" charset="0"/>
        </a:defRPr>
      </a:lvl2pPr>
      <a:lvl3pPr algn="l" rtl="0" eaLnBrk="1" fontAlgn="base" hangingPunct="1">
        <a:spcBef>
          <a:spcPct val="0"/>
        </a:spcBef>
        <a:spcAft>
          <a:spcPct val="0"/>
        </a:spcAft>
        <a:defRPr sz="2100">
          <a:solidFill>
            <a:schemeClr val="bg1"/>
          </a:solidFill>
          <a:latin typeface="Arial" charset="0"/>
          <a:ea typeface="ＭＳ Ｐゴシック" charset="0"/>
          <a:cs typeface="Arial" charset="0"/>
        </a:defRPr>
      </a:lvl3pPr>
      <a:lvl4pPr algn="l" rtl="0" eaLnBrk="1" fontAlgn="base" hangingPunct="1">
        <a:spcBef>
          <a:spcPct val="0"/>
        </a:spcBef>
        <a:spcAft>
          <a:spcPct val="0"/>
        </a:spcAft>
        <a:defRPr sz="2100">
          <a:solidFill>
            <a:schemeClr val="bg1"/>
          </a:solidFill>
          <a:latin typeface="Arial" charset="0"/>
          <a:ea typeface="ＭＳ Ｐゴシック" charset="0"/>
          <a:cs typeface="Arial" charset="0"/>
        </a:defRPr>
      </a:lvl4pPr>
      <a:lvl5pPr algn="l" rtl="0" eaLnBrk="1" fontAlgn="base" hangingPunct="1">
        <a:spcBef>
          <a:spcPct val="0"/>
        </a:spcBef>
        <a:spcAft>
          <a:spcPct val="0"/>
        </a:spcAft>
        <a:defRPr sz="2100">
          <a:solidFill>
            <a:schemeClr val="bg1"/>
          </a:solidFill>
          <a:latin typeface="Arial" charset="0"/>
          <a:ea typeface="ＭＳ Ｐゴシック" charset="0"/>
          <a:cs typeface="Arial" charset="0"/>
        </a:defRPr>
      </a:lvl5pPr>
      <a:lvl6pPr marL="342900" algn="l" rtl="0" eaLnBrk="1" fontAlgn="base" hangingPunct="1">
        <a:spcBef>
          <a:spcPct val="0"/>
        </a:spcBef>
        <a:spcAft>
          <a:spcPct val="0"/>
        </a:spcAft>
        <a:defRPr sz="2100">
          <a:solidFill>
            <a:schemeClr val="bg1"/>
          </a:solidFill>
          <a:latin typeface="Arial" charset="0"/>
          <a:cs typeface="Arial" charset="0"/>
        </a:defRPr>
      </a:lvl6pPr>
      <a:lvl7pPr marL="685800" algn="l" rtl="0" eaLnBrk="1" fontAlgn="base" hangingPunct="1">
        <a:spcBef>
          <a:spcPct val="0"/>
        </a:spcBef>
        <a:spcAft>
          <a:spcPct val="0"/>
        </a:spcAft>
        <a:defRPr sz="2100">
          <a:solidFill>
            <a:schemeClr val="bg1"/>
          </a:solidFill>
          <a:latin typeface="Arial" charset="0"/>
          <a:cs typeface="Arial" charset="0"/>
        </a:defRPr>
      </a:lvl7pPr>
      <a:lvl8pPr marL="1028700" algn="l" rtl="0" eaLnBrk="1" fontAlgn="base" hangingPunct="1">
        <a:spcBef>
          <a:spcPct val="0"/>
        </a:spcBef>
        <a:spcAft>
          <a:spcPct val="0"/>
        </a:spcAft>
        <a:defRPr sz="2100">
          <a:solidFill>
            <a:schemeClr val="bg1"/>
          </a:solidFill>
          <a:latin typeface="Arial" charset="0"/>
          <a:cs typeface="Arial" charset="0"/>
        </a:defRPr>
      </a:lvl8pPr>
      <a:lvl9pPr marL="1371600" algn="l" rtl="0" eaLnBrk="1" fontAlgn="base" hangingPunct="1">
        <a:spcBef>
          <a:spcPct val="0"/>
        </a:spcBef>
        <a:spcAft>
          <a:spcPct val="0"/>
        </a:spcAft>
        <a:defRPr sz="2100">
          <a:solidFill>
            <a:schemeClr val="bg1"/>
          </a:solidFill>
          <a:latin typeface="Arial" charset="0"/>
          <a:cs typeface="Arial" charset="0"/>
        </a:defRPr>
      </a:lvl9pPr>
    </p:titleStyle>
    <p:bodyStyle>
      <a:lvl1pPr marL="0" indent="0" algn="ctr" rtl="0" eaLnBrk="1" fontAlgn="base" hangingPunct="1">
        <a:lnSpc>
          <a:spcPct val="100000"/>
        </a:lnSpc>
        <a:spcBef>
          <a:spcPts val="0"/>
        </a:spcBef>
        <a:spcAft>
          <a:spcPts val="0"/>
        </a:spcAft>
        <a:buClrTx/>
        <a:buFontTx/>
        <a:buNone/>
        <a:defRPr lang="en-US" sz="2100" kern="1200" smtClean="0">
          <a:solidFill>
            <a:schemeClr val="bg1"/>
          </a:solidFill>
          <a:latin typeface="Franklin Gothic Medium" panose="020B0603020102020204" pitchFamily="34" charset="0"/>
          <a:ea typeface="ＭＳ Ｐゴシック" charset="0"/>
          <a:cs typeface="Franklin Gothic Medium" panose="020B0603020102020204" pitchFamily="34" charset="0"/>
        </a:defRPr>
      </a:lvl1pPr>
      <a:lvl2pPr marL="0" marR="0" indent="0" algn="ctr" defTabSz="685800" rtl="0" eaLnBrk="1" fontAlgn="base" latinLnBrk="0" hangingPunct="1">
        <a:lnSpc>
          <a:spcPct val="100000"/>
        </a:lnSpc>
        <a:spcBef>
          <a:spcPts val="0"/>
        </a:spcBef>
        <a:spcAft>
          <a:spcPts val="900"/>
        </a:spcAft>
        <a:buClr>
          <a:srgbClr val="00539B"/>
        </a:buClr>
        <a:buSzTx/>
        <a:buFont typeface="Arial" charset="0"/>
        <a:buNone/>
        <a:tabLst/>
        <a:defRPr lang="en-US" sz="2100" kern="1200" smtClean="0">
          <a:solidFill>
            <a:schemeClr val="bg1"/>
          </a:solidFill>
          <a:latin typeface="Franklin Gothic Book"/>
          <a:ea typeface="Franklin Gothic Book"/>
          <a:cs typeface="Franklin Gothic Book"/>
        </a:defRPr>
      </a:lvl2pPr>
      <a:lvl3pPr marL="270000" marR="0" indent="-135000" algn="l" defTabSz="685800" rtl="0" eaLnBrk="1" fontAlgn="base" latinLnBrk="0" hangingPunct="1">
        <a:lnSpc>
          <a:spcPct val="100000"/>
        </a:lnSpc>
        <a:spcBef>
          <a:spcPts val="0"/>
        </a:spcBef>
        <a:spcAft>
          <a:spcPts val="900"/>
        </a:spcAft>
        <a:buClrTx/>
        <a:buSzTx/>
        <a:buFont typeface="Arial"/>
        <a:buChar char="•"/>
        <a:tabLst/>
        <a:defRPr lang="en-US" sz="1500" kern="1200" smtClean="0">
          <a:solidFill>
            <a:schemeClr val="bg1"/>
          </a:solidFill>
          <a:latin typeface="Franklin Gothic Book"/>
          <a:ea typeface="Franklin Gothic Book"/>
          <a:cs typeface="Franklin Gothic Book"/>
        </a:defRPr>
      </a:lvl3pPr>
      <a:lvl4pPr marL="405000" marR="0" indent="-135000" algn="l" defTabSz="685800" rtl="0" eaLnBrk="1" fontAlgn="base" latinLnBrk="0" hangingPunct="1">
        <a:lnSpc>
          <a:spcPct val="100000"/>
        </a:lnSpc>
        <a:spcBef>
          <a:spcPts val="0"/>
        </a:spcBef>
        <a:spcAft>
          <a:spcPts val="900"/>
        </a:spcAft>
        <a:buClrTx/>
        <a:buSzTx/>
        <a:buFont typeface="Arial" panose="020B0604020202020204" pitchFamily="34" charset="0"/>
        <a:buChar char="‒"/>
        <a:tabLst/>
        <a:defRPr lang="en-US" sz="1500" kern="1200" baseline="0" smtClean="0">
          <a:solidFill>
            <a:schemeClr val="bg1"/>
          </a:solidFill>
          <a:latin typeface="Franklin Gothic Book"/>
          <a:ea typeface="Franklin Gothic Book"/>
          <a:cs typeface="Franklin Gothic Book"/>
        </a:defRPr>
      </a:lvl4pPr>
      <a:lvl5pPr marL="1543050" indent="0" algn="l" rtl="0" eaLnBrk="1" fontAlgn="base" hangingPunct="1">
        <a:lnSpc>
          <a:spcPct val="100000"/>
        </a:lnSpc>
        <a:spcBef>
          <a:spcPts val="0"/>
        </a:spcBef>
        <a:spcAft>
          <a:spcPts val="900"/>
        </a:spcAft>
        <a:buFont typeface="Arial" charset="0"/>
        <a:buNone/>
        <a:defRPr sz="900" kern="1200">
          <a:solidFill>
            <a:srgbClr val="929395"/>
          </a:solidFill>
          <a:latin typeface="Arial" pitchFamily="34" charset="0"/>
          <a:ea typeface="Arial" charset="0"/>
          <a:cs typeface="Arial" pitchFamily="34" charset="0"/>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descr="Ideally your title should fit on one line." title="Slide title"/>
          <p:cNvSpPr>
            <a:spLocks noGrp="1"/>
          </p:cNvSpPr>
          <p:nvPr>
            <p:ph type="title"/>
          </p:nvPr>
        </p:nvSpPr>
        <p:spPr>
          <a:xfrm>
            <a:off x="720725" y="-1"/>
            <a:ext cx="5903913" cy="810000"/>
          </a:xfrm>
          <a:prstGeom prst="rect">
            <a:avLst/>
          </a:prstGeom>
        </p:spPr>
        <p:txBody>
          <a:bodyPr vert="horz" lIns="0" tIns="0" rIns="0" bIns="0" rtlCol="0" anchor="ctr">
            <a:normAutofit/>
          </a:bodyPr>
          <a:lstStyle/>
          <a:p>
            <a:r>
              <a:rPr lang="en-US"/>
              <a:t>Click to edit Master title style</a:t>
            </a:r>
            <a:endParaRPr lang="en-GB" dirty="0"/>
          </a:p>
        </p:txBody>
      </p:sp>
      <p:cxnSp>
        <p:nvCxnSpPr>
          <p:cNvPr id="70" name="Straight Connector 69"/>
          <p:cNvCxnSpPr/>
          <p:nvPr/>
        </p:nvCxnSpPr>
        <p:spPr bwMode="auto">
          <a:xfrm>
            <a:off x="-3083" y="809625"/>
            <a:ext cx="914400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bwMode="auto">
          <a:xfrm>
            <a:off x="-3082" y="4860000"/>
            <a:ext cx="9147083" cy="0"/>
          </a:xfrm>
          <a:prstGeom prst="line">
            <a:avLst/>
          </a:prstGeom>
          <a:ln w="3175"/>
        </p:spPr>
        <p:style>
          <a:lnRef idx="1">
            <a:schemeClr val="accent1"/>
          </a:lnRef>
          <a:fillRef idx="0">
            <a:schemeClr val="accent1"/>
          </a:fillRef>
          <a:effectRef idx="0">
            <a:schemeClr val="accent1"/>
          </a:effectRef>
          <a:fontRef idx="minor">
            <a:schemeClr val="tx1"/>
          </a:fontRef>
        </p:style>
      </p:cxnSp>
      <p:sp>
        <p:nvSpPr>
          <p:cNvPr id="55" name="Text Placeholder 2" descr="First level - paragraph text&#10;Second level - bullet 1&#10;Third level - bullet 2&#10;&#10;No more than 100 words per slide" title="Main body text"/>
          <p:cNvSpPr>
            <a:spLocks noGrp="1"/>
          </p:cNvSpPr>
          <p:nvPr>
            <p:ph type="body" idx="1"/>
          </p:nvPr>
        </p:nvSpPr>
        <p:spPr>
          <a:xfrm>
            <a:off x="720727" y="1350169"/>
            <a:ext cx="7704137" cy="3105150"/>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6" name="Date Placeholder 3"/>
          <p:cNvSpPr>
            <a:spLocks noGrp="1"/>
          </p:cNvSpPr>
          <p:nvPr>
            <p:ph type="dt" sz="half" idx="2"/>
          </p:nvPr>
        </p:nvSpPr>
        <p:spPr>
          <a:xfrm>
            <a:off x="719136" y="4860000"/>
            <a:ext cx="1871664" cy="283500"/>
          </a:xfrm>
          <a:prstGeom prst="rect">
            <a:avLst/>
          </a:prstGeom>
        </p:spPr>
        <p:txBody>
          <a:bodyPr lIns="0" tIns="0" rIns="0" bIns="0" anchor="ctr"/>
          <a:lstStyle>
            <a:lvl1pPr>
              <a:defRPr sz="600">
                <a:solidFill>
                  <a:schemeClr val="accent1"/>
                </a:solidFill>
                <a:latin typeface="Franklin Gothic Book"/>
                <a:cs typeface="Franklin Gothic Book"/>
              </a:defRPr>
            </a:lvl1pPr>
          </a:lstStyle>
          <a:p>
            <a:fld id="{8B6E079F-0502-CC4C-9C8B-39554E94F19E}" type="datetime3">
              <a:rPr lang="en-GB" smtClean="0"/>
              <a:pPr/>
              <a:t>11 April, 2019</a:t>
            </a:fld>
            <a:endParaRPr lang="en-GB" dirty="0"/>
          </a:p>
        </p:txBody>
      </p:sp>
      <p:sp>
        <p:nvSpPr>
          <p:cNvPr id="57" name="Footer Placeholder 4"/>
          <p:cNvSpPr>
            <a:spLocks noGrp="1"/>
          </p:cNvSpPr>
          <p:nvPr>
            <p:ph type="ftr" sz="quarter" idx="3"/>
            <p:custDataLst>
              <p:tags r:id="rId7"/>
            </p:custDataLst>
          </p:nvPr>
        </p:nvSpPr>
        <p:spPr>
          <a:xfrm>
            <a:off x="0" y="4860000"/>
            <a:ext cx="9144000" cy="283500"/>
          </a:xfrm>
          <a:prstGeom prst="rect">
            <a:avLst/>
          </a:prstGeom>
        </p:spPr>
        <p:txBody>
          <a:bodyPr lIns="0" tIns="0" rIns="0" bIns="0" anchor="ctr"/>
          <a:lstStyle>
            <a:lvl1pPr algn="ctr">
              <a:defRPr lang="en-GB" sz="750" b="0" i="0" u="none">
                <a:solidFill>
                  <a:srgbClr val="FFFFFF"/>
                </a:solidFill>
                <a:latin typeface="Arial"/>
              </a:defRPr>
            </a:lvl1pPr>
          </a:lstStyle>
          <a:p>
            <a:r>
              <a:rPr lang="en-GB" dirty="0"/>
              <a:t>EBRD Classification: </a:t>
            </a:r>
            <a:r>
              <a:rPr lang="en-GB" b="1" dirty="0"/>
              <a:t> INTERNAL </a:t>
            </a:r>
          </a:p>
        </p:txBody>
      </p:sp>
      <p:sp>
        <p:nvSpPr>
          <p:cNvPr id="59" name="Slide Number Placeholder 5"/>
          <p:cNvSpPr>
            <a:spLocks noGrp="1"/>
          </p:cNvSpPr>
          <p:nvPr>
            <p:ph type="sldNum" sz="quarter" idx="4"/>
          </p:nvPr>
        </p:nvSpPr>
        <p:spPr>
          <a:xfrm>
            <a:off x="8279568" y="4860000"/>
            <a:ext cx="360002" cy="283500"/>
          </a:xfrm>
          <a:prstGeom prst="rect">
            <a:avLst/>
          </a:prstGeom>
        </p:spPr>
        <p:txBody>
          <a:bodyPr lIns="0" tIns="0" rIns="0" bIns="0" anchor="ctr"/>
          <a:lstStyle>
            <a:lvl1pPr algn="r">
              <a:defRPr sz="600">
                <a:solidFill>
                  <a:schemeClr val="accent1"/>
                </a:solidFill>
                <a:latin typeface="Franklin Gothic Book"/>
                <a:cs typeface="Franklin Gothic Book"/>
              </a:defRPr>
            </a:lvl1pPr>
          </a:lstStyle>
          <a:p>
            <a:fld id="{71F9F866-B438-9445-8D9F-1F8FF6608833}" type="slidenum">
              <a:rPr lang="en-GB" smtClean="0"/>
              <a:pPr/>
              <a:t>‹#›</a:t>
            </a:fld>
            <a:endParaRPr lang="en-GB" dirty="0"/>
          </a:p>
        </p:txBody>
      </p:sp>
      <p:pic>
        <p:nvPicPr>
          <p:cNvPr id="11" name="Picture 10"/>
          <p:cNvPicPr>
            <a:picLocks/>
          </p:cNvPicPr>
          <p:nvPr/>
        </p:nvPicPr>
        <p:blipFill>
          <a:blip r:embed="rId8" cstate="screen">
            <a:extLst>
              <a:ext uri="{28A0092B-C50C-407E-A947-70E740481C1C}">
                <a14:useLocalDpi xmlns:a14="http://schemas.microsoft.com/office/drawing/2010/main"/>
              </a:ext>
            </a:extLst>
          </a:blip>
          <a:stretch>
            <a:fillRect/>
          </a:stretch>
        </p:blipFill>
        <p:spPr>
          <a:xfrm>
            <a:off x="7398375" y="171450"/>
            <a:ext cx="1026489" cy="540000"/>
          </a:xfrm>
          <a:prstGeom prst="rect">
            <a:avLst/>
          </a:prstGeom>
        </p:spPr>
      </p:pic>
    </p:spTree>
    <p:extLst>
      <p:ext uri="{BB962C8B-B14F-4D97-AF65-F5344CB8AC3E}">
        <p14:creationId xmlns:p14="http://schemas.microsoft.com/office/powerpoint/2010/main" val="693457546"/>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Lst>
  <p:hf hdr="0"/>
  <p:txStyles>
    <p:titleStyle>
      <a:lvl1pPr algn="l" rtl="0" eaLnBrk="1" fontAlgn="base" hangingPunct="1">
        <a:spcBef>
          <a:spcPct val="0"/>
        </a:spcBef>
        <a:spcAft>
          <a:spcPct val="0"/>
        </a:spcAft>
        <a:defRPr sz="2100" b="0" i="0" kern="1200">
          <a:solidFill>
            <a:schemeClr val="accent1"/>
          </a:solidFill>
          <a:latin typeface="Bodoni MT" panose="02070603080606020203" pitchFamily="18" charset="0"/>
          <a:ea typeface="ＭＳ Ｐゴシック" charset="0"/>
          <a:cs typeface="Bodoni MT" panose="02070603080606020203" pitchFamily="18" charset="0"/>
        </a:defRPr>
      </a:lvl1pPr>
      <a:lvl2pPr algn="l" rtl="0" eaLnBrk="1" fontAlgn="base" hangingPunct="1">
        <a:spcBef>
          <a:spcPct val="0"/>
        </a:spcBef>
        <a:spcAft>
          <a:spcPct val="0"/>
        </a:spcAft>
        <a:defRPr sz="2100">
          <a:solidFill>
            <a:schemeClr val="bg1"/>
          </a:solidFill>
          <a:latin typeface="Arial" charset="0"/>
          <a:ea typeface="ＭＳ Ｐゴシック" charset="0"/>
          <a:cs typeface="Arial" charset="0"/>
        </a:defRPr>
      </a:lvl2pPr>
      <a:lvl3pPr algn="l" rtl="0" eaLnBrk="1" fontAlgn="base" hangingPunct="1">
        <a:spcBef>
          <a:spcPct val="0"/>
        </a:spcBef>
        <a:spcAft>
          <a:spcPct val="0"/>
        </a:spcAft>
        <a:defRPr sz="2100">
          <a:solidFill>
            <a:schemeClr val="bg1"/>
          </a:solidFill>
          <a:latin typeface="Arial" charset="0"/>
          <a:ea typeface="ＭＳ Ｐゴシック" charset="0"/>
          <a:cs typeface="Arial" charset="0"/>
        </a:defRPr>
      </a:lvl3pPr>
      <a:lvl4pPr algn="l" rtl="0" eaLnBrk="1" fontAlgn="base" hangingPunct="1">
        <a:spcBef>
          <a:spcPct val="0"/>
        </a:spcBef>
        <a:spcAft>
          <a:spcPct val="0"/>
        </a:spcAft>
        <a:defRPr sz="2100">
          <a:solidFill>
            <a:schemeClr val="bg1"/>
          </a:solidFill>
          <a:latin typeface="Arial" charset="0"/>
          <a:ea typeface="ＭＳ Ｐゴシック" charset="0"/>
          <a:cs typeface="Arial" charset="0"/>
        </a:defRPr>
      </a:lvl4pPr>
      <a:lvl5pPr algn="l" rtl="0" eaLnBrk="1" fontAlgn="base" hangingPunct="1">
        <a:spcBef>
          <a:spcPct val="0"/>
        </a:spcBef>
        <a:spcAft>
          <a:spcPct val="0"/>
        </a:spcAft>
        <a:defRPr sz="2100">
          <a:solidFill>
            <a:schemeClr val="bg1"/>
          </a:solidFill>
          <a:latin typeface="Arial" charset="0"/>
          <a:ea typeface="ＭＳ Ｐゴシック" charset="0"/>
          <a:cs typeface="Arial" charset="0"/>
        </a:defRPr>
      </a:lvl5pPr>
      <a:lvl6pPr marL="342900" algn="l" rtl="0" eaLnBrk="1" fontAlgn="base" hangingPunct="1">
        <a:spcBef>
          <a:spcPct val="0"/>
        </a:spcBef>
        <a:spcAft>
          <a:spcPct val="0"/>
        </a:spcAft>
        <a:defRPr sz="2100">
          <a:solidFill>
            <a:schemeClr val="bg1"/>
          </a:solidFill>
          <a:latin typeface="Arial" charset="0"/>
          <a:cs typeface="Arial" charset="0"/>
        </a:defRPr>
      </a:lvl6pPr>
      <a:lvl7pPr marL="685800" algn="l" rtl="0" eaLnBrk="1" fontAlgn="base" hangingPunct="1">
        <a:spcBef>
          <a:spcPct val="0"/>
        </a:spcBef>
        <a:spcAft>
          <a:spcPct val="0"/>
        </a:spcAft>
        <a:defRPr sz="2100">
          <a:solidFill>
            <a:schemeClr val="bg1"/>
          </a:solidFill>
          <a:latin typeface="Arial" charset="0"/>
          <a:cs typeface="Arial" charset="0"/>
        </a:defRPr>
      </a:lvl7pPr>
      <a:lvl8pPr marL="1028700" algn="l" rtl="0" eaLnBrk="1" fontAlgn="base" hangingPunct="1">
        <a:spcBef>
          <a:spcPct val="0"/>
        </a:spcBef>
        <a:spcAft>
          <a:spcPct val="0"/>
        </a:spcAft>
        <a:defRPr sz="2100">
          <a:solidFill>
            <a:schemeClr val="bg1"/>
          </a:solidFill>
          <a:latin typeface="Arial" charset="0"/>
          <a:cs typeface="Arial" charset="0"/>
        </a:defRPr>
      </a:lvl8pPr>
      <a:lvl9pPr marL="1371600" algn="l" rtl="0" eaLnBrk="1" fontAlgn="base" hangingPunct="1">
        <a:spcBef>
          <a:spcPct val="0"/>
        </a:spcBef>
        <a:spcAft>
          <a:spcPct val="0"/>
        </a:spcAft>
        <a:defRPr sz="2100">
          <a:solidFill>
            <a:schemeClr val="bg1"/>
          </a:solidFill>
          <a:latin typeface="Arial" charset="0"/>
          <a:cs typeface="Arial" charset="0"/>
        </a:defRPr>
      </a:lvl9pPr>
    </p:titleStyle>
    <p:bodyStyle>
      <a:lvl1pPr marL="0" indent="0" algn="l" rtl="0" eaLnBrk="1" fontAlgn="base" hangingPunct="1">
        <a:lnSpc>
          <a:spcPct val="100000"/>
        </a:lnSpc>
        <a:spcBef>
          <a:spcPts val="0"/>
        </a:spcBef>
        <a:spcAft>
          <a:spcPts val="900"/>
        </a:spcAft>
        <a:buClrTx/>
        <a:buFontTx/>
        <a:buNone/>
        <a:defRPr lang="en-US" sz="1500" kern="1200" smtClean="0">
          <a:solidFill>
            <a:schemeClr val="tx1">
              <a:lumMod val="50000"/>
            </a:schemeClr>
          </a:solidFill>
          <a:latin typeface="Franklin Gothic Book"/>
          <a:ea typeface="ＭＳ Ｐゴシック" charset="0"/>
          <a:cs typeface="Franklin Gothic Book"/>
        </a:defRPr>
      </a:lvl1pPr>
      <a:lvl2pPr marL="134541" marR="0" indent="-134541" algn="l" defTabSz="685800" rtl="0" eaLnBrk="1" fontAlgn="base" latinLnBrk="0" hangingPunct="1">
        <a:lnSpc>
          <a:spcPct val="100000"/>
        </a:lnSpc>
        <a:spcBef>
          <a:spcPts val="0"/>
        </a:spcBef>
        <a:spcAft>
          <a:spcPts val="900"/>
        </a:spcAft>
        <a:buClr>
          <a:srgbClr val="00539B"/>
        </a:buClr>
        <a:buSzTx/>
        <a:buFont typeface="Arial" charset="0"/>
        <a:buChar char="•"/>
        <a:tabLst/>
        <a:defRPr lang="en-US" sz="1500" kern="1200" smtClean="0">
          <a:solidFill>
            <a:schemeClr val="tx1">
              <a:lumMod val="50000"/>
            </a:schemeClr>
          </a:solidFill>
          <a:latin typeface="Franklin Gothic Book"/>
          <a:ea typeface="Franklin Gothic Book"/>
          <a:cs typeface="Franklin Gothic Book"/>
        </a:defRPr>
      </a:lvl2pPr>
      <a:lvl3pPr marL="270000" marR="0" indent="-135000" algn="l" defTabSz="685800" rtl="0" eaLnBrk="1" fontAlgn="base" latinLnBrk="0" hangingPunct="1">
        <a:lnSpc>
          <a:spcPct val="100000"/>
        </a:lnSpc>
        <a:spcBef>
          <a:spcPts val="0"/>
        </a:spcBef>
        <a:spcAft>
          <a:spcPts val="900"/>
        </a:spcAft>
        <a:buClrTx/>
        <a:buSzTx/>
        <a:buFont typeface="Arial"/>
        <a:buChar char="•"/>
        <a:tabLst/>
        <a:defRPr lang="en-US" sz="1500" kern="1200" smtClean="0">
          <a:solidFill>
            <a:schemeClr val="tx1">
              <a:lumMod val="50000"/>
            </a:schemeClr>
          </a:solidFill>
          <a:latin typeface="Franklin Gothic Book"/>
          <a:ea typeface="Franklin Gothic Book"/>
          <a:cs typeface="Franklin Gothic Book"/>
        </a:defRPr>
      </a:lvl3pPr>
      <a:lvl4pPr marL="405000" marR="0" indent="-135000" algn="l" defTabSz="685800" rtl="0" eaLnBrk="1" fontAlgn="base" latinLnBrk="0" hangingPunct="1">
        <a:lnSpc>
          <a:spcPct val="100000"/>
        </a:lnSpc>
        <a:spcBef>
          <a:spcPts val="0"/>
        </a:spcBef>
        <a:spcAft>
          <a:spcPts val="900"/>
        </a:spcAft>
        <a:buClrTx/>
        <a:buSzTx/>
        <a:buFont typeface="Arial" panose="020B0604020202020204" pitchFamily="34" charset="0"/>
        <a:buChar char="‒"/>
        <a:tabLst/>
        <a:defRPr lang="en-US" sz="1500" kern="1200" baseline="0" smtClean="0">
          <a:solidFill>
            <a:schemeClr val="tx1">
              <a:lumMod val="50000"/>
            </a:schemeClr>
          </a:solidFill>
          <a:latin typeface="Franklin Gothic Book"/>
          <a:ea typeface="Franklin Gothic Book"/>
          <a:cs typeface="Franklin Gothic Book"/>
        </a:defRPr>
      </a:lvl4pPr>
      <a:lvl5pPr marL="1543050" indent="0" algn="l" rtl="0" eaLnBrk="1" fontAlgn="base" hangingPunct="1">
        <a:lnSpc>
          <a:spcPct val="100000"/>
        </a:lnSpc>
        <a:spcBef>
          <a:spcPts val="0"/>
        </a:spcBef>
        <a:spcAft>
          <a:spcPts val="900"/>
        </a:spcAft>
        <a:buFont typeface="Arial" charset="0"/>
        <a:buNone/>
        <a:defRPr sz="900" kern="1200">
          <a:solidFill>
            <a:srgbClr val="929395"/>
          </a:solidFill>
          <a:latin typeface="Arial" pitchFamily="34" charset="0"/>
          <a:ea typeface="Arial" charset="0"/>
          <a:cs typeface="Arial" pitchFamily="34" charset="0"/>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58.xml"/><Relationship Id="rId5" Type="http://schemas.openxmlformats.org/officeDocument/2006/relationships/image" Target="../media/image10.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7.jpeg"/><Relationship Id="rId1" Type="http://schemas.openxmlformats.org/officeDocument/2006/relationships/slideLayout" Target="../slideLayouts/slideLayout55.xml"/><Relationship Id="rId4" Type="http://schemas.openxmlformats.org/officeDocument/2006/relationships/image" Target="../media/image37.png"/></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7.jpeg"/><Relationship Id="rId1" Type="http://schemas.openxmlformats.org/officeDocument/2006/relationships/slideLayout" Target="../slideLayouts/slideLayout55.xml"/><Relationship Id="rId4" Type="http://schemas.openxmlformats.org/officeDocument/2006/relationships/image" Target="../media/image39.png"/></Relationships>
</file>

<file path=ppt/slides/_rels/slide1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7.jpeg"/><Relationship Id="rId1" Type="http://schemas.openxmlformats.org/officeDocument/2006/relationships/slideLayout" Target="../slideLayouts/slideLayout55.xml"/><Relationship Id="rId4" Type="http://schemas.openxmlformats.org/officeDocument/2006/relationships/image" Target="../media/image41.png"/></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7.jpeg"/><Relationship Id="rId1" Type="http://schemas.openxmlformats.org/officeDocument/2006/relationships/slideLayout" Target="../slideLayouts/slideLayout5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1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7.jpeg"/><Relationship Id="rId1" Type="http://schemas.openxmlformats.org/officeDocument/2006/relationships/slideLayout" Target="../slideLayouts/slideLayout55.xml"/><Relationship Id="rId5" Type="http://schemas.openxmlformats.org/officeDocument/2006/relationships/image" Target="../media/image44.png"/><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4.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4.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4.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jpeg"/><Relationship Id="rId1" Type="http://schemas.openxmlformats.org/officeDocument/2006/relationships/slideLayout" Target="../slideLayouts/slideLayout55.xml"/></Relationships>
</file>

<file path=ppt/slides/_rels/slide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7.jpeg"/><Relationship Id="rId1" Type="http://schemas.openxmlformats.org/officeDocument/2006/relationships/slideLayout" Target="../slideLayouts/slideLayout55.xml"/><Relationship Id="rId6" Type="http://schemas.openxmlformats.org/officeDocument/2006/relationships/image" Target="../media/image15.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7.jpeg"/><Relationship Id="rId1" Type="http://schemas.openxmlformats.org/officeDocument/2006/relationships/slideLayout" Target="../slideLayouts/slideLayout55.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7.jpeg"/><Relationship Id="rId1" Type="http://schemas.openxmlformats.org/officeDocument/2006/relationships/slideLayout" Target="../slideLayouts/slideLayout55.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7.jpeg"/><Relationship Id="rId1" Type="http://schemas.openxmlformats.org/officeDocument/2006/relationships/slideLayout" Target="../slideLayouts/slideLayout55.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09" name="Google Shape;54;p13"/>
          <p:cNvSpPr txBox="1">
            <a:spLocks noGrp="1"/>
          </p:cNvSpPr>
          <p:nvPr>
            <p:ph type="title"/>
          </p:nvPr>
        </p:nvSpPr>
        <p:spPr>
          <a:xfrm>
            <a:off x="1025215" y="1908417"/>
            <a:ext cx="6457950" cy="371615"/>
          </a:xfrm>
          <a:prstGeom prst="rect">
            <a:avLst/>
          </a:prstGeom>
          <a:effectLst>
            <a:outerShdw blurRad="63500" dist="19050" dir="5400000" rotWithShape="0">
              <a:srgbClr val="000000">
                <a:alpha val="50000"/>
              </a:srgbClr>
            </a:outerShdw>
          </a:effectLst>
        </p:spPr>
        <p:txBody>
          <a:bodyPr>
            <a:noAutofit/>
          </a:bodyPr>
          <a:lstStyle/>
          <a:p>
            <a:pPr>
              <a:defRPr sz="4200" b="1">
                <a:solidFill>
                  <a:srgbClr val="FFFFFF"/>
                </a:solidFill>
              </a:defRPr>
            </a:pPr>
            <a:r>
              <a:rPr lang="en-GB" dirty="0">
                <a:latin typeface="Franklin Gothic Book" panose="020B0503020102020204" pitchFamily="34" charset="0"/>
              </a:rPr>
              <a:t>MTENDER</a:t>
            </a:r>
            <a:br>
              <a:rPr lang="en-GB" dirty="0">
                <a:latin typeface="Franklin Gothic Book" panose="020B0503020102020204" pitchFamily="34" charset="0"/>
              </a:rPr>
            </a:br>
            <a:r>
              <a:rPr lang="en-GB" dirty="0">
                <a:latin typeface="Franklin Gothic Book" panose="020B0503020102020204" pitchFamily="34" charset="0"/>
              </a:rPr>
              <a:t>DIGITAL PROCUREMENT - MOLDOVA</a:t>
            </a:r>
            <a:endParaRPr dirty="0">
              <a:latin typeface="Franklin Gothic Book" panose="020B0503020102020204" pitchFamily="34" charset="0"/>
            </a:endParaRPr>
          </a:p>
        </p:txBody>
      </p:sp>
      <p:pic>
        <p:nvPicPr>
          <p:cNvPr id="111" name="Google Shape;56;p13" descr="Google Shape;56;p13"/>
          <p:cNvPicPr>
            <a:picLocks noChangeAspect="1"/>
          </p:cNvPicPr>
          <p:nvPr/>
        </p:nvPicPr>
        <p:blipFill>
          <a:blip r:embed="rId3">
            <a:extLst/>
          </a:blip>
          <a:stretch>
            <a:fillRect/>
          </a:stretch>
        </p:blipFill>
        <p:spPr>
          <a:xfrm>
            <a:off x="2099685" y="4413418"/>
            <a:ext cx="1616698" cy="538903"/>
          </a:xfrm>
          <a:prstGeom prst="rect">
            <a:avLst/>
          </a:prstGeom>
          <a:ln w="12700">
            <a:miter lim="400000"/>
          </a:ln>
        </p:spPr>
      </p:pic>
      <p:pic>
        <p:nvPicPr>
          <p:cNvPr id="112" name="Google Shape;57;p13" descr="Google Shape;57;p13"/>
          <p:cNvPicPr>
            <a:picLocks noChangeAspect="1"/>
          </p:cNvPicPr>
          <p:nvPr/>
        </p:nvPicPr>
        <p:blipFill>
          <a:blip r:embed="rId4">
            <a:extLst/>
          </a:blip>
          <a:stretch>
            <a:fillRect/>
          </a:stretch>
        </p:blipFill>
        <p:spPr>
          <a:xfrm>
            <a:off x="427497" y="4527696"/>
            <a:ext cx="1667101" cy="310339"/>
          </a:xfrm>
          <a:prstGeom prst="rect">
            <a:avLst/>
          </a:prstGeom>
          <a:ln w="12700">
            <a:miter lim="400000"/>
          </a:ln>
        </p:spPr>
      </p:pic>
      <p:pic>
        <p:nvPicPr>
          <p:cNvPr id="113" name="Google Shape;58;p13" descr="Google Shape;58;p13"/>
          <p:cNvPicPr>
            <a:picLocks noChangeAspect="1"/>
          </p:cNvPicPr>
          <p:nvPr/>
        </p:nvPicPr>
        <p:blipFill>
          <a:blip r:embed="rId5">
            <a:extLst/>
          </a:blip>
          <a:srcRect b="32637"/>
          <a:stretch>
            <a:fillRect/>
          </a:stretch>
        </p:blipFill>
        <p:spPr>
          <a:xfrm>
            <a:off x="3782414" y="4495477"/>
            <a:ext cx="1560478" cy="342566"/>
          </a:xfrm>
          <a:prstGeom prst="rect">
            <a:avLst/>
          </a:prstGeom>
          <a:ln w="12700">
            <a:miter lim="400000"/>
          </a:ln>
        </p:spPr>
      </p:pic>
      <p:sp>
        <p:nvSpPr>
          <p:cNvPr id="115" name="Google Shape;60;p13"/>
          <p:cNvSpPr/>
          <p:nvPr/>
        </p:nvSpPr>
        <p:spPr>
          <a:xfrm>
            <a:off x="428624" y="4210050"/>
            <a:ext cx="8363101" cy="0"/>
          </a:xfrm>
          <a:prstGeom prst="line">
            <a:avLst/>
          </a:prstGeom>
          <a:ln w="38100">
            <a:solidFill>
              <a:srgbClr val="FFFFFF"/>
            </a:solidFill>
          </a:ln>
        </p:spPr>
        <p:txBody>
          <a:bodyPr lIns="45719" rIns="45719"/>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387" name="Google Shape;390;p33"/>
          <p:cNvSpPr txBox="1"/>
          <p:nvPr/>
        </p:nvSpPr>
        <p:spPr>
          <a:xfrm>
            <a:off x="428625" y="1373849"/>
            <a:ext cx="2514600" cy="444141"/>
          </a:xfrm>
          <a:prstGeom prst="rect">
            <a:avLst/>
          </a:prstGeom>
          <a:ln w="12700">
            <a:miter lim="400000"/>
          </a:ln>
          <a:effectLst>
            <a:outerShdw blurRad="63500" dist="19050" dir="5400000" rotWithShape="0">
              <a:srgbClr val="000000">
                <a:alpha val="50000"/>
              </a:srgbClr>
            </a:outerShdw>
          </a:effectLst>
          <a:extLst>
            <a:ext uri="{C572A759-6A51-4108-AA02-DFA0A04FC94B}">
              <ma14:wrappingTextBoxFlag xmlns:ma14="http://schemas.microsoft.com/office/mac/drawingml/2011/main" xmlns="" val="1"/>
            </a:ext>
          </a:extLst>
        </p:spPr>
        <p:txBody>
          <a:bodyPr lIns="91399" tIns="91399" rIns="91399" bIns="91399">
            <a:spAutoFit/>
          </a:bodyPr>
          <a:lstStyle>
            <a:lvl1pPr algn="ctr">
              <a:lnSpc>
                <a:spcPct val="115000"/>
              </a:lnSpc>
              <a:defRPr sz="1600" b="1">
                <a:solidFill>
                  <a:srgbClr val="FFFFFF"/>
                </a:solidFill>
              </a:defRPr>
            </a:lvl1pPr>
          </a:lstStyle>
          <a:p>
            <a:r>
              <a:rPr dirty="0" err="1">
                <a:latin typeface="Franklin Gothic Book" panose="020B0503020102020204" pitchFamily="34" charset="0"/>
              </a:rPr>
              <a:t>ePlanning</a:t>
            </a:r>
            <a:endParaRPr dirty="0">
              <a:latin typeface="Franklin Gothic Book" panose="020B0503020102020204" pitchFamily="34" charset="0"/>
            </a:endParaRPr>
          </a:p>
        </p:txBody>
      </p:sp>
      <p:sp>
        <p:nvSpPr>
          <p:cNvPr id="388" name="Google Shape;391;p33"/>
          <p:cNvSpPr txBox="1"/>
          <p:nvPr/>
        </p:nvSpPr>
        <p:spPr>
          <a:xfrm>
            <a:off x="428625" y="1889949"/>
            <a:ext cx="2514600" cy="2309396"/>
          </a:xfrm>
          <a:prstGeom prst="rect">
            <a:avLst/>
          </a:prstGeom>
          <a:ln w="12700">
            <a:miter lim="400000"/>
          </a:ln>
          <a:effectLst>
            <a:outerShdw blurRad="63500" dist="19050" dir="5400000" rotWithShape="0">
              <a:srgbClr val="000000">
                <a:alpha val="50000"/>
              </a:srgbClr>
            </a:outerShdw>
          </a:effectLst>
          <a:extLst>
            <a:ext uri="{C572A759-6A51-4108-AA02-DFA0A04FC94B}">
              <ma14:wrappingTextBoxFlag xmlns:ma14="http://schemas.microsoft.com/office/mac/drawingml/2011/main" xmlns="" val="1"/>
            </a:ext>
          </a:extLst>
        </p:spPr>
        <p:txBody>
          <a:bodyPr lIns="91399" tIns="91399" rIns="91399" bIns="91399">
            <a:spAutoFit/>
          </a:bodyPr>
          <a:lstStyle/>
          <a:p>
            <a:pPr algn="ctr">
              <a:lnSpc>
                <a:spcPct val="115000"/>
              </a:lnSpc>
              <a:defRPr sz="1100">
                <a:solidFill>
                  <a:srgbClr val="FFFFFF"/>
                </a:solidFill>
                <a:latin typeface="Helvetica Neue"/>
                <a:ea typeface="Helvetica Neue"/>
                <a:cs typeface="Helvetica Neue"/>
                <a:sym typeface="Helvetica Neue"/>
              </a:defRPr>
            </a:pPr>
            <a:r>
              <a:rPr lang="en-GB" dirty="0">
                <a:latin typeface="Franklin Gothic Book" panose="020B0503020102020204" pitchFamily="34" charset="0"/>
              </a:rPr>
              <a:t>Fully digitised procurement planning tool</a:t>
            </a:r>
          </a:p>
          <a:p>
            <a:pPr algn="ctr">
              <a:lnSpc>
                <a:spcPct val="115000"/>
              </a:lnSpc>
              <a:defRPr sz="1100">
                <a:solidFill>
                  <a:srgbClr val="FFFFFF"/>
                </a:solidFill>
                <a:latin typeface="Helvetica Neue"/>
                <a:ea typeface="Helvetica Neue"/>
                <a:cs typeface="Helvetica Neue"/>
                <a:sym typeface="Helvetica Neue"/>
              </a:defRPr>
            </a:pPr>
            <a:endParaRPr lang="en-GB" dirty="0">
              <a:latin typeface="Franklin Gothic Book" panose="020B0503020102020204" pitchFamily="34" charset="0"/>
            </a:endParaRPr>
          </a:p>
          <a:p>
            <a:pPr algn="ctr">
              <a:lnSpc>
                <a:spcPct val="115000"/>
              </a:lnSpc>
              <a:defRPr sz="1100">
                <a:solidFill>
                  <a:srgbClr val="FFFFFF"/>
                </a:solidFill>
                <a:latin typeface="Helvetica Neue"/>
                <a:ea typeface="Helvetica Neue"/>
                <a:cs typeface="Helvetica Neue"/>
                <a:sym typeface="Helvetica Neue"/>
              </a:defRPr>
            </a:pPr>
            <a:r>
              <a:rPr dirty="0">
                <a:latin typeface="Franklin Gothic Book" panose="020B0503020102020204" pitchFamily="34" charset="0"/>
              </a:rPr>
              <a:t>Buyer’s profile related with budgeting and tendering parts</a:t>
            </a:r>
          </a:p>
          <a:p>
            <a:pPr algn="ctr">
              <a:lnSpc>
                <a:spcPct val="115000"/>
              </a:lnSpc>
            </a:pPr>
            <a:endParaRPr sz="1100" dirty="0">
              <a:solidFill>
                <a:srgbClr val="FFFFFF"/>
              </a:solidFill>
              <a:latin typeface="Franklin Gothic Book" panose="020B0503020102020204" pitchFamily="34" charset="0"/>
              <a:ea typeface="Helvetica Neue"/>
              <a:cs typeface="Helvetica Neue"/>
              <a:sym typeface="Helvetica Neue"/>
            </a:endParaRPr>
          </a:p>
          <a:p>
            <a:pPr algn="ctr">
              <a:lnSpc>
                <a:spcPct val="115000"/>
              </a:lnSpc>
              <a:defRPr sz="1100">
                <a:solidFill>
                  <a:srgbClr val="FFFFFF"/>
                </a:solidFill>
                <a:latin typeface="Helvetica Neue"/>
                <a:ea typeface="Helvetica Neue"/>
                <a:cs typeface="Helvetica Neue"/>
                <a:sym typeface="Helvetica Neue"/>
              </a:defRPr>
            </a:pPr>
            <a:r>
              <a:rPr dirty="0">
                <a:latin typeface="Franklin Gothic Book" panose="020B0503020102020204" pitchFamily="34" charset="0"/>
              </a:rPr>
              <a:t> Automated tracking </a:t>
            </a:r>
          </a:p>
          <a:p>
            <a:pPr algn="ctr">
              <a:lnSpc>
                <a:spcPct val="115000"/>
              </a:lnSpc>
              <a:defRPr sz="1100">
                <a:solidFill>
                  <a:srgbClr val="FFFFFF"/>
                </a:solidFill>
                <a:latin typeface="Helvetica Neue"/>
                <a:ea typeface="Helvetica Neue"/>
                <a:cs typeface="Helvetica Neue"/>
                <a:sym typeface="Helvetica Neue"/>
              </a:defRPr>
            </a:pPr>
            <a:r>
              <a:rPr dirty="0">
                <a:latin typeface="Franklin Gothic Book" panose="020B0503020102020204" pitchFamily="34" charset="0"/>
              </a:rPr>
              <a:t>of execution progress</a:t>
            </a:r>
          </a:p>
          <a:p>
            <a:pPr algn="ctr">
              <a:lnSpc>
                <a:spcPct val="115000"/>
              </a:lnSpc>
              <a:defRPr sz="1100">
                <a:solidFill>
                  <a:srgbClr val="FFFFFF"/>
                </a:solidFill>
                <a:latin typeface="Helvetica Neue"/>
                <a:ea typeface="Helvetica Neue"/>
                <a:cs typeface="Helvetica Neue"/>
                <a:sym typeface="Helvetica Neue"/>
              </a:defRPr>
            </a:pPr>
            <a:r>
              <a:rPr dirty="0">
                <a:latin typeface="Franklin Gothic Book" panose="020B0503020102020204" pitchFamily="34" charset="0"/>
              </a:rPr>
              <a:t> </a:t>
            </a:r>
          </a:p>
          <a:p>
            <a:pPr algn="ctr">
              <a:lnSpc>
                <a:spcPct val="115000"/>
              </a:lnSpc>
              <a:defRPr sz="1100">
                <a:solidFill>
                  <a:srgbClr val="FFFFFF"/>
                </a:solidFill>
                <a:latin typeface="Helvetica Neue"/>
                <a:ea typeface="Helvetica Neue"/>
                <a:cs typeface="Helvetica Neue"/>
                <a:sym typeface="Helvetica Neue"/>
              </a:defRPr>
            </a:pPr>
            <a:r>
              <a:rPr dirty="0">
                <a:latin typeface="Franklin Gothic Book" panose="020B0503020102020204" pitchFamily="34" charset="0"/>
              </a:rPr>
              <a:t>Calculation of funding </a:t>
            </a:r>
          </a:p>
          <a:p>
            <a:pPr algn="ctr">
              <a:lnSpc>
                <a:spcPct val="115000"/>
              </a:lnSpc>
              <a:defRPr sz="1100">
                <a:solidFill>
                  <a:srgbClr val="FFFFFF"/>
                </a:solidFill>
                <a:latin typeface="Helvetica Neue"/>
                <a:ea typeface="Helvetica Neue"/>
                <a:cs typeface="Helvetica Neue"/>
                <a:sym typeface="Helvetica Neue"/>
              </a:defRPr>
            </a:pPr>
            <a:r>
              <a:rPr dirty="0">
                <a:latin typeface="Franklin Gothic Book" panose="020B0503020102020204" pitchFamily="34" charset="0"/>
              </a:rPr>
              <a:t>blocked, committed, spent</a:t>
            </a:r>
          </a:p>
        </p:txBody>
      </p:sp>
      <p:sp>
        <p:nvSpPr>
          <p:cNvPr id="392" name="Google Shape;395;p33"/>
          <p:cNvSpPr txBox="1">
            <a:spLocks noGrp="1"/>
          </p:cNvSpPr>
          <p:nvPr>
            <p:ph type="title"/>
          </p:nvPr>
        </p:nvSpPr>
        <p:spPr>
          <a:xfrm>
            <a:off x="284357" y="0"/>
            <a:ext cx="6340282" cy="810000"/>
          </a:xfrm>
          <a:prstGeom prst="rect">
            <a:avLst/>
          </a:prstGeom>
          <a:effectLst>
            <a:outerShdw blurRad="63500" dist="19050" dir="5400000" rotWithShape="0">
              <a:srgbClr val="000000">
                <a:alpha val="50000"/>
              </a:srgbClr>
            </a:outerShdw>
          </a:effectLst>
        </p:spPr>
        <p:txBody>
          <a:bodyPr>
            <a:noAutofit/>
          </a:bodyPr>
          <a:lstStyle>
            <a:lvl1pPr algn="ctr" defTabSz="365760">
              <a:lnSpc>
                <a:spcPct val="115000"/>
              </a:lnSpc>
              <a:spcBef>
                <a:spcPts val="600"/>
              </a:spcBef>
              <a:defRPr sz="3400" b="1">
                <a:solidFill>
                  <a:srgbClr val="FFFFFF"/>
                </a:solidFill>
              </a:defRPr>
            </a:lvl1pPr>
          </a:lstStyle>
          <a:p>
            <a:pPr algn="l"/>
            <a:r>
              <a:rPr lang="en-GB" sz="2400" dirty="0">
                <a:latin typeface="Franklin Gothic Book" panose="020B0503020102020204" pitchFamily="34" charset="0"/>
              </a:rPr>
              <a:t>2. MTENDER E-PROCUREMENT PLANNING</a:t>
            </a:r>
          </a:p>
        </p:txBody>
      </p:sp>
      <p:sp>
        <p:nvSpPr>
          <p:cNvPr id="394" name="Google Shape;397;p33"/>
          <p:cNvSpPr/>
          <p:nvPr/>
        </p:nvSpPr>
        <p:spPr>
          <a:xfrm>
            <a:off x="457200" y="2447925"/>
            <a:ext cx="2429101" cy="0"/>
          </a:xfrm>
          <a:prstGeom prst="line">
            <a:avLst/>
          </a:prstGeom>
          <a:ln>
            <a:solidFill>
              <a:srgbClr val="FFFFFF"/>
            </a:solidFill>
          </a:ln>
        </p:spPr>
        <p:txBody>
          <a:bodyPr lIns="45719" rIns="45719"/>
          <a:lstStyle/>
          <a:p>
            <a:endParaRPr/>
          </a:p>
        </p:txBody>
      </p:sp>
      <p:sp>
        <p:nvSpPr>
          <p:cNvPr id="395" name="Google Shape;398;p33"/>
          <p:cNvSpPr/>
          <p:nvPr/>
        </p:nvSpPr>
        <p:spPr>
          <a:xfrm>
            <a:off x="476250" y="3009900"/>
            <a:ext cx="2429101" cy="0"/>
          </a:xfrm>
          <a:prstGeom prst="line">
            <a:avLst/>
          </a:prstGeom>
          <a:ln>
            <a:solidFill>
              <a:srgbClr val="FFFFFF"/>
            </a:solidFill>
          </a:ln>
        </p:spPr>
        <p:txBody>
          <a:bodyPr lIns="45719" rIns="45719"/>
          <a:lstStyle/>
          <a:p>
            <a:endParaRPr/>
          </a:p>
        </p:txBody>
      </p:sp>
      <p:sp>
        <p:nvSpPr>
          <p:cNvPr id="396" name="Google Shape;399;p33"/>
          <p:cNvSpPr/>
          <p:nvPr/>
        </p:nvSpPr>
        <p:spPr>
          <a:xfrm>
            <a:off x="447675" y="1885950"/>
            <a:ext cx="2429101" cy="0"/>
          </a:xfrm>
          <a:prstGeom prst="line">
            <a:avLst/>
          </a:prstGeom>
          <a:ln>
            <a:solidFill>
              <a:srgbClr val="FFFFFF"/>
            </a:solidFill>
          </a:ln>
        </p:spPr>
        <p:txBody>
          <a:bodyPr lIns="45719" rIns="45719"/>
          <a:lstStyle/>
          <a:p>
            <a:endParaRPr/>
          </a:p>
        </p:txBody>
      </p:sp>
      <p:pic>
        <p:nvPicPr>
          <p:cNvPr id="2" name="Picture 1">
            <a:extLst>
              <a:ext uri="{FF2B5EF4-FFF2-40B4-BE49-F238E27FC236}">
                <a16:creationId xmlns:a16="http://schemas.microsoft.com/office/drawing/2014/main" id="{5C9D6650-F911-48B3-A76A-49BA5B57DCE9}"/>
              </a:ext>
            </a:extLst>
          </p:cNvPr>
          <p:cNvPicPr>
            <a:picLocks noChangeAspect="1"/>
          </p:cNvPicPr>
          <p:nvPr/>
        </p:nvPicPr>
        <p:blipFill rotWithShape="1">
          <a:blip r:embed="rId3"/>
          <a:srcRect b="32900"/>
          <a:stretch/>
        </p:blipFill>
        <p:spPr>
          <a:xfrm>
            <a:off x="3603413" y="839281"/>
            <a:ext cx="2735641" cy="3981490"/>
          </a:xfrm>
          <a:prstGeom prst="rect">
            <a:avLst/>
          </a:prstGeom>
        </p:spPr>
      </p:pic>
      <p:sp>
        <p:nvSpPr>
          <p:cNvPr id="22" name="Google Shape;397;p33">
            <a:extLst>
              <a:ext uri="{FF2B5EF4-FFF2-40B4-BE49-F238E27FC236}">
                <a16:creationId xmlns:a16="http://schemas.microsoft.com/office/drawing/2014/main" id="{AA81EFB3-1E07-4ED1-BA8B-7B38E4407DDA}"/>
              </a:ext>
            </a:extLst>
          </p:cNvPr>
          <p:cNvSpPr/>
          <p:nvPr/>
        </p:nvSpPr>
        <p:spPr>
          <a:xfrm>
            <a:off x="459058" y="3648540"/>
            <a:ext cx="2429101" cy="0"/>
          </a:xfrm>
          <a:prstGeom prst="line">
            <a:avLst/>
          </a:prstGeom>
          <a:ln>
            <a:solidFill>
              <a:srgbClr val="FFFFFF"/>
            </a:solidFill>
          </a:ln>
        </p:spPr>
        <p:txBody>
          <a:bodyPr lIns="45719" rIns="45719"/>
          <a:lstStyle/>
          <a:p>
            <a:endParaRPr/>
          </a:p>
        </p:txBody>
      </p:sp>
      <p:sp>
        <p:nvSpPr>
          <p:cNvPr id="23" name="Google Shape;397;p33">
            <a:extLst>
              <a:ext uri="{FF2B5EF4-FFF2-40B4-BE49-F238E27FC236}">
                <a16:creationId xmlns:a16="http://schemas.microsoft.com/office/drawing/2014/main" id="{4BF2853C-8F47-4691-976F-38860023E139}"/>
              </a:ext>
            </a:extLst>
          </p:cNvPr>
          <p:cNvSpPr/>
          <p:nvPr/>
        </p:nvSpPr>
        <p:spPr>
          <a:xfrm>
            <a:off x="464635" y="4345491"/>
            <a:ext cx="2429101" cy="0"/>
          </a:xfrm>
          <a:prstGeom prst="line">
            <a:avLst/>
          </a:prstGeom>
          <a:ln>
            <a:solidFill>
              <a:srgbClr val="FFFFFF"/>
            </a:solidFill>
          </a:ln>
        </p:spPr>
        <p:txBody>
          <a:bodyPr lIns="45719" rIns="45719"/>
          <a:lstStyle/>
          <a:p>
            <a:endParaRPr/>
          </a:p>
        </p:txBody>
      </p:sp>
      <p:pic>
        <p:nvPicPr>
          <p:cNvPr id="1026" name="Picture 2">
            <a:extLst>
              <a:ext uri="{FF2B5EF4-FFF2-40B4-BE49-F238E27FC236}">
                <a16:creationId xmlns:a16="http://schemas.microsoft.com/office/drawing/2014/main" id="{20F3F31F-9FB4-4070-8F65-D61EE9837275}"/>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65799"/>
          <a:stretch/>
        </p:blipFill>
        <p:spPr bwMode="auto">
          <a:xfrm>
            <a:off x="6436781" y="876402"/>
            <a:ext cx="2535188" cy="188034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386" name="Google Shape;389;p33"/>
          <p:cNvSpPr txBox="1"/>
          <p:nvPr/>
        </p:nvSpPr>
        <p:spPr>
          <a:xfrm>
            <a:off x="770146" y="1304740"/>
            <a:ext cx="1667701" cy="444141"/>
          </a:xfrm>
          <a:prstGeom prst="rect">
            <a:avLst/>
          </a:prstGeom>
          <a:ln w="12700">
            <a:miter lim="400000"/>
          </a:ln>
          <a:effectLst>
            <a:outerShdw blurRad="63500" dist="19050" dir="5400000" rotWithShape="0">
              <a:srgbClr val="000000">
                <a:alpha val="50000"/>
              </a:srgbClr>
            </a:outerShdw>
          </a:effectLst>
          <a:extLst>
            <a:ext uri="{C572A759-6A51-4108-AA02-DFA0A04FC94B}">
              <ma14:wrappingTextBoxFlag xmlns:ma14="http://schemas.microsoft.com/office/mac/drawingml/2011/main" xmlns="" val="1"/>
            </a:ext>
          </a:extLst>
        </p:spPr>
        <p:txBody>
          <a:bodyPr lIns="91399" tIns="91399" rIns="91399" bIns="91399">
            <a:spAutoFit/>
          </a:bodyPr>
          <a:lstStyle>
            <a:lvl1pPr algn="ctr">
              <a:lnSpc>
                <a:spcPct val="115000"/>
              </a:lnSpc>
              <a:defRPr sz="1600" b="1">
                <a:solidFill>
                  <a:srgbClr val="FFFFFF"/>
                </a:solidFill>
              </a:defRPr>
            </a:lvl1pPr>
          </a:lstStyle>
          <a:p>
            <a:r>
              <a:rPr lang="en-GB" dirty="0">
                <a:latin typeface="Franklin Gothic Book" panose="020B0503020102020204" pitchFamily="34" charset="0"/>
              </a:rPr>
              <a:t>E-</a:t>
            </a:r>
            <a:r>
              <a:rPr dirty="0">
                <a:latin typeface="Franklin Gothic Book" panose="020B0503020102020204" pitchFamily="34" charset="0"/>
              </a:rPr>
              <a:t>Tendering</a:t>
            </a:r>
          </a:p>
        </p:txBody>
      </p:sp>
      <p:sp>
        <p:nvSpPr>
          <p:cNvPr id="389" name="Google Shape;392;p33"/>
          <p:cNvSpPr txBox="1"/>
          <p:nvPr/>
        </p:nvSpPr>
        <p:spPr>
          <a:xfrm>
            <a:off x="381697" y="1804316"/>
            <a:ext cx="2429100" cy="1725390"/>
          </a:xfrm>
          <a:prstGeom prst="rect">
            <a:avLst/>
          </a:prstGeom>
          <a:ln w="12700">
            <a:miter lim="400000"/>
          </a:ln>
          <a:effectLst>
            <a:outerShdw blurRad="63500" dist="19050" dir="5400000" rotWithShape="0">
              <a:srgbClr val="000000">
                <a:alpha val="50000"/>
              </a:srgbClr>
            </a:outerShdw>
          </a:effectLst>
          <a:extLst>
            <a:ext uri="{C572A759-6A51-4108-AA02-DFA0A04FC94B}">
              <ma14:wrappingTextBoxFlag xmlns:ma14="http://schemas.microsoft.com/office/mac/drawingml/2011/main" xmlns="" val="1"/>
            </a:ext>
          </a:extLst>
        </p:spPr>
        <p:txBody>
          <a:bodyPr lIns="91399" tIns="91399" rIns="91399" bIns="91399">
            <a:spAutoFit/>
          </a:bodyPr>
          <a:lstStyle/>
          <a:p>
            <a:pPr algn="ctr">
              <a:lnSpc>
                <a:spcPct val="115000"/>
              </a:lnSpc>
              <a:defRPr sz="1100">
                <a:solidFill>
                  <a:srgbClr val="FFFFFF"/>
                </a:solidFill>
              </a:defRPr>
            </a:pPr>
            <a:r>
              <a:rPr dirty="0">
                <a:latin typeface="Franklin Gothic Book" panose="020B0503020102020204" pitchFamily="34" charset="0"/>
              </a:rPr>
              <a:t>Request </a:t>
            </a:r>
          </a:p>
          <a:p>
            <a:pPr algn="ctr">
              <a:lnSpc>
                <a:spcPct val="115000"/>
              </a:lnSpc>
              <a:defRPr sz="1100">
                <a:solidFill>
                  <a:srgbClr val="FFFFFF"/>
                </a:solidFill>
              </a:defRPr>
            </a:pPr>
            <a:r>
              <a:rPr dirty="0">
                <a:latin typeface="Franklin Gothic Book" panose="020B0503020102020204" pitchFamily="34" charset="0"/>
              </a:rPr>
              <a:t>for quotation</a:t>
            </a:r>
          </a:p>
          <a:p>
            <a:pPr algn="ctr">
              <a:lnSpc>
                <a:spcPct val="115000"/>
              </a:lnSpc>
            </a:pPr>
            <a:endParaRPr sz="1100" dirty="0">
              <a:solidFill>
                <a:srgbClr val="FFFFFF"/>
              </a:solidFill>
              <a:latin typeface="Franklin Gothic Book" panose="020B0503020102020204" pitchFamily="34" charset="0"/>
            </a:endParaRPr>
          </a:p>
          <a:p>
            <a:pPr algn="ctr">
              <a:lnSpc>
                <a:spcPct val="115000"/>
              </a:lnSpc>
              <a:defRPr sz="1100">
                <a:solidFill>
                  <a:srgbClr val="FFFFFF"/>
                </a:solidFill>
              </a:defRPr>
            </a:pPr>
            <a:r>
              <a:rPr dirty="0">
                <a:latin typeface="Franklin Gothic Book" panose="020B0503020102020204" pitchFamily="34" charset="0"/>
              </a:rPr>
              <a:t>Open </a:t>
            </a:r>
          </a:p>
          <a:p>
            <a:pPr algn="ctr">
              <a:lnSpc>
                <a:spcPct val="115000"/>
              </a:lnSpc>
              <a:defRPr sz="1100">
                <a:solidFill>
                  <a:srgbClr val="FFFFFF"/>
                </a:solidFill>
              </a:defRPr>
            </a:pPr>
            <a:r>
              <a:rPr dirty="0">
                <a:latin typeface="Franklin Gothic Book" panose="020B0503020102020204" pitchFamily="34" charset="0"/>
              </a:rPr>
              <a:t>tender</a:t>
            </a:r>
          </a:p>
          <a:p>
            <a:pPr algn="ctr">
              <a:lnSpc>
                <a:spcPct val="115000"/>
              </a:lnSpc>
            </a:pPr>
            <a:endParaRPr sz="1100" dirty="0">
              <a:solidFill>
                <a:srgbClr val="FFFFFF"/>
              </a:solidFill>
              <a:latin typeface="Franklin Gothic Book" panose="020B0503020102020204" pitchFamily="34" charset="0"/>
            </a:endParaRPr>
          </a:p>
          <a:p>
            <a:pPr algn="ctr">
              <a:lnSpc>
                <a:spcPct val="115000"/>
              </a:lnSpc>
              <a:defRPr sz="1100">
                <a:solidFill>
                  <a:srgbClr val="FFFFFF"/>
                </a:solidFill>
              </a:defRPr>
            </a:pPr>
            <a:r>
              <a:rPr dirty="0">
                <a:latin typeface="Franklin Gothic Book" panose="020B0503020102020204" pitchFamily="34" charset="0"/>
              </a:rPr>
              <a:t>Negotiated procedure </a:t>
            </a:r>
          </a:p>
          <a:p>
            <a:pPr algn="ctr">
              <a:lnSpc>
                <a:spcPct val="115000"/>
              </a:lnSpc>
              <a:defRPr sz="1100">
                <a:solidFill>
                  <a:srgbClr val="FFFFFF"/>
                </a:solidFill>
              </a:defRPr>
            </a:pPr>
            <a:r>
              <a:rPr dirty="0">
                <a:latin typeface="Franklin Gothic Book" panose="020B0503020102020204" pitchFamily="34" charset="0"/>
              </a:rPr>
              <a:t>without publication </a:t>
            </a:r>
          </a:p>
        </p:txBody>
      </p:sp>
      <p:sp>
        <p:nvSpPr>
          <p:cNvPr id="392" name="Google Shape;395;p33"/>
          <p:cNvSpPr txBox="1">
            <a:spLocks noGrp="1"/>
          </p:cNvSpPr>
          <p:nvPr>
            <p:ph type="title"/>
          </p:nvPr>
        </p:nvSpPr>
        <p:spPr>
          <a:xfrm>
            <a:off x="207769" y="44604"/>
            <a:ext cx="5903913" cy="810000"/>
          </a:xfrm>
          <a:prstGeom prst="rect">
            <a:avLst/>
          </a:prstGeom>
          <a:effectLst>
            <a:outerShdw blurRad="63500" dist="19050" dir="5400000" rotWithShape="0">
              <a:srgbClr val="000000">
                <a:alpha val="50000"/>
              </a:srgbClr>
            </a:outerShdw>
          </a:effectLst>
        </p:spPr>
        <p:txBody>
          <a:bodyPr>
            <a:normAutofit/>
          </a:bodyPr>
          <a:lstStyle>
            <a:lvl1pPr algn="ctr" defTabSz="365760">
              <a:lnSpc>
                <a:spcPct val="115000"/>
              </a:lnSpc>
              <a:spcBef>
                <a:spcPts val="600"/>
              </a:spcBef>
              <a:defRPr sz="3400" b="1">
                <a:solidFill>
                  <a:srgbClr val="FFFFFF"/>
                </a:solidFill>
              </a:defRPr>
            </a:lvl1pPr>
          </a:lstStyle>
          <a:p>
            <a:pPr algn="l"/>
            <a:r>
              <a:rPr lang="en-GB" sz="2400" dirty="0">
                <a:latin typeface="Franklin Gothic Book" panose="020B0503020102020204" pitchFamily="34" charset="0"/>
              </a:rPr>
              <a:t>2. MTENDER E-TENDERING</a:t>
            </a:r>
          </a:p>
        </p:txBody>
      </p:sp>
      <p:sp>
        <p:nvSpPr>
          <p:cNvPr id="397" name="Google Shape;400;p33"/>
          <p:cNvSpPr/>
          <p:nvPr/>
        </p:nvSpPr>
        <p:spPr>
          <a:xfrm>
            <a:off x="370546" y="2447925"/>
            <a:ext cx="2429101" cy="0"/>
          </a:xfrm>
          <a:prstGeom prst="line">
            <a:avLst/>
          </a:prstGeom>
          <a:ln>
            <a:solidFill>
              <a:srgbClr val="FFFFFF"/>
            </a:solidFill>
          </a:ln>
        </p:spPr>
        <p:txBody>
          <a:bodyPr lIns="45719" rIns="45719"/>
          <a:lstStyle/>
          <a:p>
            <a:endParaRPr/>
          </a:p>
        </p:txBody>
      </p:sp>
      <p:sp>
        <p:nvSpPr>
          <p:cNvPr id="398" name="Google Shape;401;p33"/>
          <p:cNvSpPr/>
          <p:nvPr/>
        </p:nvSpPr>
        <p:spPr>
          <a:xfrm>
            <a:off x="724132" y="2954145"/>
            <a:ext cx="1756625" cy="0"/>
          </a:xfrm>
          <a:prstGeom prst="line">
            <a:avLst/>
          </a:prstGeom>
          <a:ln>
            <a:solidFill>
              <a:srgbClr val="FFFFFF"/>
            </a:solidFill>
          </a:ln>
        </p:spPr>
        <p:txBody>
          <a:bodyPr lIns="45719" rIns="45719"/>
          <a:lstStyle/>
          <a:p>
            <a:endParaRPr/>
          </a:p>
        </p:txBody>
      </p:sp>
      <p:sp>
        <p:nvSpPr>
          <p:cNvPr id="399" name="Google Shape;402;p33"/>
          <p:cNvSpPr/>
          <p:nvPr/>
        </p:nvSpPr>
        <p:spPr>
          <a:xfrm>
            <a:off x="372172" y="1807891"/>
            <a:ext cx="2429101" cy="0"/>
          </a:xfrm>
          <a:prstGeom prst="line">
            <a:avLst/>
          </a:prstGeom>
          <a:ln>
            <a:solidFill>
              <a:srgbClr val="FFFFFF"/>
            </a:solidFill>
          </a:ln>
        </p:spPr>
        <p:txBody>
          <a:bodyPr lIns="45719" rIns="45719"/>
          <a:lstStyle/>
          <a:p>
            <a:endParaRPr/>
          </a:p>
        </p:txBody>
      </p:sp>
      <p:pic>
        <p:nvPicPr>
          <p:cNvPr id="2050" name="Picture 2">
            <a:extLst>
              <a:ext uri="{FF2B5EF4-FFF2-40B4-BE49-F238E27FC236}">
                <a16:creationId xmlns:a16="http://schemas.microsoft.com/office/drawing/2014/main" id="{14411BFF-69C2-4B4D-93B0-636A8209D5E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94350" y="962232"/>
            <a:ext cx="2764418" cy="371956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9285FAA9-5DC2-447F-85B7-79B342A42E6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11054" y="1243360"/>
            <a:ext cx="2989104" cy="31753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5713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390" name="Google Shape;393;p33"/>
          <p:cNvSpPr txBox="1"/>
          <p:nvPr/>
        </p:nvSpPr>
        <p:spPr>
          <a:xfrm>
            <a:off x="917701" y="1403178"/>
            <a:ext cx="1667701" cy="444141"/>
          </a:xfrm>
          <a:prstGeom prst="rect">
            <a:avLst/>
          </a:prstGeom>
          <a:ln w="12700">
            <a:miter lim="400000"/>
          </a:ln>
          <a:effectLst>
            <a:outerShdw blurRad="63500" dist="19050" dir="5400000" rotWithShape="0">
              <a:srgbClr val="000000">
                <a:alpha val="50000"/>
              </a:srgbClr>
            </a:outerShdw>
          </a:effectLst>
          <a:extLst>
            <a:ext uri="{C572A759-6A51-4108-AA02-DFA0A04FC94B}">
              <ma14:wrappingTextBoxFlag xmlns:ma14="http://schemas.microsoft.com/office/mac/drawingml/2011/main" xmlns="" val="1"/>
            </a:ext>
          </a:extLst>
        </p:spPr>
        <p:txBody>
          <a:bodyPr lIns="91399" tIns="91399" rIns="91399" bIns="91399">
            <a:spAutoFit/>
          </a:bodyPr>
          <a:lstStyle>
            <a:lvl1pPr algn="ctr">
              <a:lnSpc>
                <a:spcPct val="115000"/>
              </a:lnSpc>
              <a:defRPr sz="1600" b="1">
                <a:solidFill>
                  <a:srgbClr val="FFFFFF"/>
                </a:solidFill>
              </a:defRPr>
            </a:lvl1pPr>
          </a:lstStyle>
          <a:p>
            <a:r>
              <a:rPr dirty="0" err="1">
                <a:latin typeface="Franklin Gothic Book" panose="020B0503020102020204" pitchFamily="34" charset="0"/>
              </a:rPr>
              <a:t>eContracting</a:t>
            </a:r>
            <a:endParaRPr dirty="0">
              <a:latin typeface="Franklin Gothic Book" panose="020B0503020102020204" pitchFamily="34" charset="0"/>
            </a:endParaRPr>
          </a:p>
        </p:txBody>
      </p:sp>
      <p:sp>
        <p:nvSpPr>
          <p:cNvPr id="391" name="Google Shape;394;p33"/>
          <p:cNvSpPr txBox="1"/>
          <p:nvPr/>
        </p:nvSpPr>
        <p:spPr>
          <a:xfrm>
            <a:off x="537000" y="1924278"/>
            <a:ext cx="2429101" cy="2309396"/>
          </a:xfrm>
          <a:prstGeom prst="rect">
            <a:avLst/>
          </a:prstGeom>
          <a:ln w="12700">
            <a:miter lim="400000"/>
          </a:ln>
          <a:effectLst>
            <a:outerShdw blurRad="63500" dist="19050" dir="5400000" rotWithShape="0">
              <a:srgbClr val="000000">
                <a:alpha val="50000"/>
              </a:srgbClr>
            </a:outerShdw>
          </a:effectLst>
          <a:extLst>
            <a:ext uri="{C572A759-6A51-4108-AA02-DFA0A04FC94B}">
              <ma14:wrappingTextBoxFlag xmlns:ma14="http://schemas.microsoft.com/office/mac/drawingml/2011/main" xmlns="" val="1"/>
            </a:ext>
          </a:extLst>
        </p:spPr>
        <p:txBody>
          <a:bodyPr lIns="91399" tIns="91399" rIns="91399" bIns="91399">
            <a:spAutoFit/>
          </a:bodyPr>
          <a:lstStyle/>
          <a:p>
            <a:pPr algn="ctr">
              <a:lnSpc>
                <a:spcPct val="115000"/>
              </a:lnSpc>
              <a:defRPr sz="1100">
                <a:solidFill>
                  <a:srgbClr val="FFFFFF"/>
                </a:solidFill>
              </a:defRPr>
            </a:pPr>
            <a:r>
              <a:rPr dirty="0">
                <a:latin typeface="Franklin Gothic Book" panose="020B0503020102020204" pitchFamily="34" charset="0"/>
              </a:rPr>
              <a:t>digital contract generated on </a:t>
            </a:r>
          </a:p>
          <a:p>
            <a:pPr algn="ctr">
              <a:lnSpc>
                <a:spcPct val="115000"/>
              </a:lnSpc>
              <a:defRPr sz="1100">
                <a:solidFill>
                  <a:srgbClr val="FFFFFF"/>
                </a:solidFill>
              </a:defRPr>
            </a:pPr>
            <a:r>
              <a:rPr dirty="0">
                <a:latin typeface="Franklin Gothic Book" panose="020B0503020102020204" pitchFamily="34" charset="0"/>
              </a:rPr>
              <a:t>data set received as an outcome</a:t>
            </a:r>
          </a:p>
          <a:p>
            <a:pPr algn="ctr">
              <a:lnSpc>
                <a:spcPct val="115000"/>
              </a:lnSpc>
              <a:defRPr sz="1100">
                <a:solidFill>
                  <a:srgbClr val="FFFFFF"/>
                </a:solidFill>
              </a:defRPr>
            </a:pPr>
            <a:r>
              <a:rPr dirty="0">
                <a:latin typeface="Franklin Gothic Book" panose="020B0503020102020204" pitchFamily="34" charset="0"/>
              </a:rPr>
              <a:t> </a:t>
            </a:r>
          </a:p>
          <a:p>
            <a:pPr algn="ctr">
              <a:lnSpc>
                <a:spcPct val="115000"/>
              </a:lnSpc>
              <a:defRPr sz="1100">
                <a:solidFill>
                  <a:srgbClr val="FFFFFF"/>
                </a:solidFill>
              </a:defRPr>
            </a:pPr>
            <a:r>
              <a:rPr dirty="0">
                <a:latin typeface="Franklin Gothic Book" panose="020B0503020102020204" pitchFamily="34" charset="0"/>
              </a:rPr>
              <a:t>pre-defined general </a:t>
            </a:r>
          </a:p>
          <a:p>
            <a:pPr algn="ctr">
              <a:lnSpc>
                <a:spcPct val="115000"/>
              </a:lnSpc>
              <a:defRPr sz="1100">
                <a:solidFill>
                  <a:srgbClr val="FFFFFF"/>
                </a:solidFill>
              </a:defRPr>
            </a:pPr>
            <a:r>
              <a:rPr dirty="0">
                <a:latin typeface="Franklin Gothic Book" panose="020B0503020102020204" pitchFamily="34" charset="0"/>
              </a:rPr>
              <a:t>and specific conditions </a:t>
            </a:r>
          </a:p>
          <a:p>
            <a:pPr algn="ctr">
              <a:lnSpc>
                <a:spcPct val="115000"/>
              </a:lnSpc>
            </a:pPr>
            <a:endParaRPr sz="1100" dirty="0">
              <a:solidFill>
                <a:srgbClr val="FFFFFF"/>
              </a:solidFill>
              <a:latin typeface="Franklin Gothic Book" panose="020B0503020102020204" pitchFamily="34" charset="0"/>
            </a:endParaRPr>
          </a:p>
          <a:p>
            <a:pPr algn="ctr">
              <a:lnSpc>
                <a:spcPct val="115000"/>
              </a:lnSpc>
              <a:defRPr sz="1100">
                <a:solidFill>
                  <a:srgbClr val="FFFFFF"/>
                </a:solidFill>
              </a:defRPr>
            </a:pPr>
            <a:r>
              <a:rPr dirty="0">
                <a:latin typeface="Franklin Gothic Book" panose="020B0503020102020204" pitchFamily="34" charset="0"/>
              </a:rPr>
              <a:t>templates for each </a:t>
            </a:r>
          </a:p>
          <a:p>
            <a:pPr algn="ctr">
              <a:lnSpc>
                <a:spcPct val="115000"/>
              </a:lnSpc>
              <a:defRPr sz="1100">
                <a:solidFill>
                  <a:srgbClr val="FFFFFF"/>
                </a:solidFill>
              </a:defRPr>
            </a:pPr>
            <a:r>
              <a:rPr dirty="0">
                <a:latin typeface="Franklin Gothic Book" panose="020B0503020102020204" pitchFamily="34" charset="0"/>
              </a:rPr>
              <a:t>procurement category </a:t>
            </a:r>
            <a:endParaRPr lang="en-GB" dirty="0">
              <a:latin typeface="Franklin Gothic Book" panose="020B0503020102020204" pitchFamily="34" charset="0"/>
            </a:endParaRPr>
          </a:p>
          <a:p>
            <a:pPr algn="ctr">
              <a:lnSpc>
                <a:spcPct val="115000"/>
              </a:lnSpc>
              <a:defRPr sz="1100">
                <a:solidFill>
                  <a:srgbClr val="FFFFFF"/>
                </a:solidFill>
              </a:defRPr>
            </a:pPr>
            <a:endParaRPr lang="en-GB" dirty="0">
              <a:latin typeface="Franklin Gothic Book" panose="020B0503020102020204" pitchFamily="34" charset="0"/>
            </a:endParaRPr>
          </a:p>
          <a:p>
            <a:pPr algn="ctr">
              <a:lnSpc>
                <a:spcPct val="115000"/>
              </a:lnSpc>
              <a:defRPr sz="1100">
                <a:solidFill>
                  <a:srgbClr val="FFFFFF"/>
                </a:solidFill>
              </a:defRPr>
            </a:pPr>
            <a:r>
              <a:rPr lang="en-GB" dirty="0">
                <a:latin typeface="Franklin Gothic Book" panose="020B0503020102020204" pitchFamily="34" charset="0"/>
              </a:rPr>
              <a:t>Publication of copy of contract and any amendments </a:t>
            </a:r>
            <a:endParaRPr dirty="0">
              <a:latin typeface="Franklin Gothic Book" panose="020B0503020102020204" pitchFamily="34" charset="0"/>
            </a:endParaRPr>
          </a:p>
        </p:txBody>
      </p:sp>
      <p:sp>
        <p:nvSpPr>
          <p:cNvPr id="392" name="Google Shape;395;p33"/>
          <p:cNvSpPr txBox="1">
            <a:spLocks noGrp="1"/>
          </p:cNvSpPr>
          <p:nvPr>
            <p:ph type="title"/>
          </p:nvPr>
        </p:nvSpPr>
        <p:spPr>
          <a:xfrm>
            <a:off x="281338" y="0"/>
            <a:ext cx="5903913" cy="810000"/>
          </a:xfrm>
          <a:prstGeom prst="rect">
            <a:avLst/>
          </a:prstGeom>
          <a:effectLst>
            <a:outerShdw blurRad="63500" dist="19050" dir="5400000" rotWithShape="0">
              <a:srgbClr val="000000">
                <a:alpha val="50000"/>
              </a:srgbClr>
            </a:outerShdw>
          </a:effectLst>
        </p:spPr>
        <p:txBody>
          <a:bodyPr>
            <a:normAutofit/>
          </a:bodyPr>
          <a:lstStyle>
            <a:lvl1pPr algn="ctr" defTabSz="365760">
              <a:lnSpc>
                <a:spcPct val="115000"/>
              </a:lnSpc>
              <a:spcBef>
                <a:spcPts val="600"/>
              </a:spcBef>
              <a:defRPr sz="3400" b="1">
                <a:solidFill>
                  <a:srgbClr val="FFFFFF"/>
                </a:solidFill>
              </a:defRPr>
            </a:lvl1pPr>
          </a:lstStyle>
          <a:p>
            <a:pPr algn="l"/>
            <a:r>
              <a:rPr lang="en-GB" sz="2400" dirty="0">
                <a:latin typeface="Franklin Gothic Book" panose="020B0503020102020204" pitchFamily="34" charset="0"/>
              </a:rPr>
              <a:t>2. MTENDER </a:t>
            </a:r>
            <a:r>
              <a:rPr lang="en-GB" sz="2400" dirty="0" err="1">
                <a:latin typeface="Franklin Gothic Book" panose="020B0503020102020204" pitchFamily="34" charset="0"/>
              </a:rPr>
              <a:t>ECONTRACTING</a:t>
            </a:r>
            <a:endParaRPr sz="2400" dirty="0">
              <a:latin typeface="Franklin Gothic Book" panose="020B0503020102020204" pitchFamily="34" charset="0"/>
            </a:endParaRPr>
          </a:p>
        </p:txBody>
      </p:sp>
      <p:sp>
        <p:nvSpPr>
          <p:cNvPr id="400" name="Google Shape;403;p33"/>
          <p:cNvSpPr/>
          <p:nvPr/>
        </p:nvSpPr>
        <p:spPr>
          <a:xfrm>
            <a:off x="553727" y="2525984"/>
            <a:ext cx="2429101" cy="0"/>
          </a:xfrm>
          <a:prstGeom prst="line">
            <a:avLst/>
          </a:prstGeom>
          <a:ln>
            <a:solidFill>
              <a:srgbClr val="FFFFFF"/>
            </a:solidFill>
          </a:ln>
        </p:spPr>
        <p:txBody>
          <a:bodyPr lIns="45719" rIns="45719"/>
          <a:lstStyle/>
          <a:p>
            <a:endParaRPr/>
          </a:p>
        </p:txBody>
      </p:sp>
      <p:sp>
        <p:nvSpPr>
          <p:cNvPr id="401" name="Google Shape;404;p33"/>
          <p:cNvSpPr/>
          <p:nvPr/>
        </p:nvSpPr>
        <p:spPr>
          <a:xfrm>
            <a:off x="553727" y="3082383"/>
            <a:ext cx="2429101" cy="0"/>
          </a:xfrm>
          <a:prstGeom prst="line">
            <a:avLst/>
          </a:prstGeom>
          <a:ln>
            <a:solidFill>
              <a:srgbClr val="FFFFFF"/>
            </a:solidFill>
          </a:ln>
        </p:spPr>
        <p:txBody>
          <a:bodyPr lIns="45719" rIns="45719"/>
          <a:lstStyle/>
          <a:p>
            <a:endParaRPr/>
          </a:p>
        </p:txBody>
      </p:sp>
      <p:sp>
        <p:nvSpPr>
          <p:cNvPr id="402" name="Google Shape;405;p33"/>
          <p:cNvSpPr/>
          <p:nvPr/>
        </p:nvSpPr>
        <p:spPr>
          <a:xfrm>
            <a:off x="537000" y="1919403"/>
            <a:ext cx="2429101" cy="0"/>
          </a:xfrm>
          <a:prstGeom prst="line">
            <a:avLst/>
          </a:prstGeom>
          <a:ln>
            <a:solidFill>
              <a:srgbClr val="FFFFFF"/>
            </a:solidFill>
          </a:ln>
        </p:spPr>
        <p:txBody>
          <a:bodyPr lIns="45719" rIns="45719"/>
          <a:lstStyle/>
          <a:p>
            <a:endParaRPr dirty="0">
              <a:latin typeface="Franklin Gothic Book" panose="020B0503020102020204" pitchFamily="34" charset="0"/>
            </a:endParaRPr>
          </a:p>
        </p:txBody>
      </p:sp>
      <p:pic>
        <p:nvPicPr>
          <p:cNvPr id="3074" name="Picture 2">
            <a:extLst>
              <a:ext uri="{FF2B5EF4-FFF2-40B4-BE49-F238E27FC236}">
                <a16:creationId xmlns:a16="http://schemas.microsoft.com/office/drawing/2014/main" id="{C576801F-07C3-47D7-A0C7-D70ACE2D11D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69359" y="921917"/>
            <a:ext cx="2697627" cy="369413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E2DDCCBE-9AFF-4E8A-9304-EBB603FF765B}"/>
              </a:ext>
            </a:extLst>
          </p:cNvPr>
          <p:cNvPicPr>
            <a:picLocks noChangeAspect="1"/>
          </p:cNvPicPr>
          <p:nvPr/>
        </p:nvPicPr>
        <p:blipFill rotWithShape="1">
          <a:blip r:embed="rId4"/>
          <a:srcRect l="12255" t="11556" r="77745" b="50467"/>
          <a:stretch/>
        </p:blipFill>
        <p:spPr>
          <a:xfrm>
            <a:off x="6379139" y="976393"/>
            <a:ext cx="2629878" cy="3663176"/>
          </a:xfrm>
          <a:prstGeom prst="rect">
            <a:avLst/>
          </a:prstGeom>
          <a:ln>
            <a:noFill/>
          </a:ln>
          <a:effectLst>
            <a:outerShdw blurRad="292100" dist="139700" dir="2700000" algn="tl" rotWithShape="0">
              <a:srgbClr val="333333">
                <a:alpha val="65000"/>
              </a:srgbClr>
            </a:outerShdw>
          </a:effectLst>
        </p:spPr>
      </p:pic>
      <p:sp>
        <p:nvSpPr>
          <p:cNvPr id="24" name="Google Shape;404;p33">
            <a:extLst>
              <a:ext uri="{FF2B5EF4-FFF2-40B4-BE49-F238E27FC236}">
                <a16:creationId xmlns:a16="http://schemas.microsoft.com/office/drawing/2014/main" id="{E83E23DE-B0EC-4045-BD3C-DCC8653B1FB8}"/>
              </a:ext>
            </a:extLst>
          </p:cNvPr>
          <p:cNvSpPr/>
          <p:nvPr/>
        </p:nvSpPr>
        <p:spPr>
          <a:xfrm>
            <a:off x="538859" y="3708709"/>
            <a:ext cx="2429101" cy="0"/>
          </a:xfrm>
          <a:prstGeom prst="line">
            <a:avLst/>
          </a:prstGeom>
          <a:ln>
            <a:solidFill>
              <a:srgbClr val="FFFFFF"/>
            </a:solidFill>
          </a:ln>
        </p:spPr>
        <p:txBody>
          <a:bodyPr lIns="45719" rIns="45719"/>
          <a:lstStyle/>
          <a:p>
            <a:endParaRPr/>
          </a:p>
        </p:txBody>
      </p:sp>
    </p:spTree>
    <p:extLst>
      <p:ext uri="{BB962C8B-B14F-4D97-AF65-F5344CB8AC3E}">
        <p14:creationId xmlns:p14="http://schemas.microsoft.com/office/powerpoint/2010/main" val="3678628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17" name="Google Shape;65;p14"/>
          <p:cNvSpPr txBox="1">
            <a:spLocks noGrp="1"/>
          </p:cNvSpPr>
          <p:nvPr>
            <p:ph type="title"/>
          </p:nvPr>
        </p:nvSpPr>
        <p:spPr>
          <a:xfrm>
            <a:off x="328839" y="0"/>
            <a:ext cx="5903913" cy="810000"/>
          </a:xfrm>
          <a:prstGeom prst="rect">
            <a:avLst/>
          </a:prstGeom>
          <a:effectLst>
            <a:outerShdw blurRad="63500" dist="19050" dir="5400000" rotWithShape="0">
              <a:srgbClr val="000000">
                <a:alpha val="50000"/>
              </a:srgbClr>
            </a:outerShdw>
          </a:effectLst>
        </p:spPr>
        <p:txBody>
          <a:bodyPr>
            <a:normAutofit/>
          </a:bodyPr>
          <a:lstStyle>
            <a:lvl1pPr algn="ctr" defTabSz="685800">
              <a:lnSpc>
                <a:spcPct val="115000"/>
              </a:lnSpc>
              <a:spcBef>
                <a:spcPts val="1200"/>
              </a:spcBef>
              <a:defRPr sz="2700" b="1">
                <a:solidFill>
                  <a:srgbClr val="FFFFFF"/>
                </a:solidFill>
              </a:defRPr>
            </a:lvl1pPr>
          </a:lstStyle>
          <a:p>
            <a:pPr algn="l"/>
            <a:r>
              <a:rPr lang="en-GB" sz="2400" dirty="0"/>
              <a:t>3. </a:t>
            </a:r>
            <a:r>
              <a:rPr lang="en-GB" sz="2400" dirty="0">
                <a:latin typeface="Franklin Gothic Book" panose="020B0503020102020204" pitchFamily="34" charset="0"/>
              </a:rPr>
              <a:t>MTENDER DEVELOPMENT TIMELINE</a:t>
            </a:r>
            <a:endParaRPr sz="2400" dirty="0">
              <a:latin typeface="Franklin Gothic Book" panose="020B0503020102020204" pitchFamily="34" charset="0"/>
            </a:endParaRPr>
          </a:p>
        </p:txBody>
      </p:sp>
      <p:graphicFrame>
        <p:nvGraphicFramePr>
          <p:cNvPr id="3" name="Diagram 2">
            <a:extLst>
              <a:ext uri="{FF2B5EF4-FFF2-40B4-BE49-F238E27FC236}">
                <a16:creationId xmlns:a16="http://schemas.microsoft.com/office/drawing/2014/main" id="{D0187CFD-8CBF-4563-8565-32D2AA7B3CE3}"/>
              </a:ext>
            </a:extLst>
          </p:cNvPr>
          <p:cNvGraphicFramePr/>
          <p:nvPr>
            <p:extLst>
              <p:ext uri="{D42A27DB-BD31-4B8C-83A1-F6EECF244321}">
                <p14:modId xmlns:p14="http://schemas.microsoft.com/office/powerpoint/2010/main" val="3495734525"/>
              </p:ext>
            </p:extLst>
          </p:nvPr>
        </p:nvGraphicFramePr>
        <p:xfrm>
          <a:off x="1321706" y="1045694"/>
          <a:ext cx="6176373" cy="36617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14475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48D080-A824-F648-A1A9-A620B13A1E53}"/>
              </a:ext>
            </a:extLst>
          </p:cNvPr>
          <p:cNvSpPr>
            <a:spLocks noGrp="1"/>
          </p:cNvSpPr>
          <p:nvPr>
            <p:ph type="title"/>
          </p:nvPr>
        </p:nvSpPr>
        <p:spPr/>
        <p:txBody>
          <a:bodyPr>
            <a:normAutofit/>
          </a:bodyPr>
          <a:lstStyle/>
          <a:p>
            <a:r>
              <a:rPr lang="en-US" sz="2400" dirty="0"/>
              <a:t>3. </a:t>
            </a:r>
            <a:r>
              <a:rPr lang="en-US" sz="2400" b="1" dirty="0">
                <a:solidFill>
                  <a:srgbClr val="FFFFFF"/>
                </a:solidFill>
                <a:latin typeface="Franklin Gothic Book" panose="020B0503020102020204" pitchFamily="34" charset="0"/>
              </a:rPr>
              <a:t>IMPACT SO FAR </a:t>
            </a:r>
          </a:p>
        </p:txBody>
      </p:sp>
      <p:sp>
        <p:nvSpPr>
          <p:cNvPr id="3" name="Date Placeholder 2">
            <a:extLst>
              <a:ext uri="{FF2B5EF4-FFF2-40B4-BE49-F238E27FC236}">
                <a16:creationId xmlns:a16="http://schemas.microsoft.com/office/drawing/2014/main" id="{89052232-ACF9-E443-913A-990B1B04872F}"/>
              </a:ext>
            </a:extLst>
          </p:cNvPr>
          <p:cNvSpPr>
            <a:spLocks noGrp="1"/>
          </p:cNvSpPr>
          <p:nvPr>
            <p:ph type="dt" sz="half" idx="2"/>
          </p:nvPr>
        </p:nvSpPr>
        <p:spPr/>
        <p:txBody>
          <a:bodyPr/>
          <a:lstStyle/>
          <a:p>
            <a:fld id="{4AC23DB2-FB1A-4E43-8F6F-8E1E5CEC6EBA}" type="datetime3">
              <a:rPr lang="en-GB" smtClean="0"/>
              <a:t>11 April, 2019</a:t>
            </a:fld>
            <a:endParaRPr lang="en-GB" dirty="0"/>
          </a:p>
        </p:txBody>
      </p:sp>
      <p:sp>
        <p:nvSpPr>
          <p:cNvPr id="4" name="Footer Placeholder 3">
            <a:extLst>
              <a:ext uri="{FF2B5EF4-FFF2-40B4-BE49-F238E27FC236}">
                <a16:creationId xmlns:a16="http://schemas.microsoft.com/office/drawing/2014/main" id="{DBCF1AA4-6DA9-D14E-B8E8-EB9C3D084C34}"/>
              </a:ext>
            </a:extLst>
          </p:cNvPr>
          <p:cNvSpPr>
            <a:spLocks noGrp="1"/>
          </p:cNvSpPr>
          <p:nvPr>
            <p:ph type="ftr" sz="quarter" idx="3"/>
          </p:nvPr>
        </p:nvSpPr>
        <p:spPr/>
        <p:txBody>
          <a:bodyPr/>
          <a:lstStyle/>
          <a:p>
            <a:endParaRPr lang="en-GB" b="1" dirty="0"/>
          </a:p>
        </p:txBody>
      </p:sp>
      <p:sp>
        <p:nvSpPr>
          <p:cNvPr id="5" name="Slide Number Placeholder 4">
            <a:extLst>
              <a:ext uri="{FF2B5EF4-FFF2-40B4-BE49-F238E27FC236}">
                <a16:creationId xmlns:a16="http://schemas.microsoft.com/office/drawing/2014/main" id="{2E4C4A0F-D886-CC4D-A019-DCD6761421AD}"/>
              </a:ext>
            </a:extLst>
          </p:cNvPr>
          <p:cNvSpPr>
            <a:spLocks noGrp="1"/>
          </p:cNvSpPr>
          <p:nvPr>
            <p:ph type="sldNum" sz="quarter" idx="4"/>
          </p:nvPr>
        </p:nvSpPr>
        <p:spPr/>
        <p:txBody>
          <a:bodyPr/>
          <a:lstStyle/>
          <a:p>
            <a:fld id="{71F9F866-B438-9445-8D9F-1F8FF6608833}" type="slidenum">
              <a:rPr lang="en-GB" smtClean="0"/>
              <a:pPr/>
              <a:t>14</a:t>
            </a:fld>
            <a:endParaRPr lang="en-GB" dirty="0"/>
          </a:p>
        </p:txBody>
      </p:sp>
      <p:sp>
        <p:nvSpPr>
          <p:cNvPr id="6" name="Text Placeholder 5">
            <a:extLst>
              <a:ext uri="{FF2B5EF4-FFF2-40B4-BE49-F238E27FC236}">
                <a16:creationId xmlns:a16="http://schemas.microsoft.com/office/drawing/2014/main" id="{AB93B652-0092-E743-A8A9-142CA41D5E21}"/>
              </a:ext>
            </a:extLst>
          </p:cNvPr>
          <p:cNvSpPr>
            <a:spLocks noGrp="1"/>
          </p:cNvSpPr>
          <p:nvPr>
            <p:ph type="body" sz="quarter" idx="10"/>
          </p:nvPr>
        </p:nvSpPr>
        <p:spPr/>
        <p:txBody>
          <a:bodyPr/>
          <a:lstStyle/>
          <a:p>
            <a:pPr algn="l"/>
            <a:r>
              <a:rPr lang="en-GB" dirty="0" err="1"/>
              <a:t>MTender</a:t>
            </a:r>
            <a:r>
              <a:rPr lang="en-GB" dirty="0"/>
              <a:t> is now available to all key central government ministries. It is free of charge to all public sector and commercial buyers.</a:t>
            </a:r>
            <a:endParaRPr lang="en-US" dirty="0"/>
          </a:p>
        </p:txBody>
      </p:sp>
      <p:sp>
        <p:nvSpPr>
          <p:cNvPr id="7" name="Text Placeholder 6">
            <a:extLst>
              <a:ext uri="{FF2B5EF4-FFF2-40B4-BE49-F238E27FC236}">
                <a16:creationId xmlns:a16="http://schemas.microsoft.com/office/drawing/2014/main" id="{4E32516F-5FFF-0648-AA85-4673A40D14B4}"/>
              </a:ext>
            </a:extLst>
          </p:cNvPr>
          <p:cNvSpPr>
            <a:spLocks noGrp="1"/>
          </p:cNvSpPr>
          <p:nvPr>
            <p:ph type="body" sz="quarter" idx="11"/>
          </p:nvPr>
        </p:nvSpPr>
        <p:spPr>
          <a:xfrm>
            <a:off x="755431" y="1622756"/>
            <a:ext cx="7704138" cy="2967038"/>
          </a:xfrm>
        </p:spPr>
        <p:txBody>
          <a:bodyPr/>
          <a:lstStyle/>
          <a:p>
            <a:r>
              <a:rPr lang="en-GB" dirty="0"/>
              <a:t> </a:t>
            </a:r>
          </a:p>
          <a:p>
            <a:pPr marL="342900" indent="-342900" algn="l">
              <a:buFont typeface="Arial" panose="020B0604020202020204" pitchFamily="34" charset="0"/>
              <a:buChar char="•"/>
            </a:pPr>
            <a:r>
              <a:rPr lang="en-GB" sz="2000" b="1" dirty="0"/>
              <a:t>14067</a:t>
            </a:r>
            <a:r>
              <a:rPr lang="en-GB" sz="1600" b="1" dirty="0"/>
              <a:t> </a:t>
            </a:r>
            <a:r>
              <a:rPr lang="en-GB" sz="1600" dirty="0"/>
              <a:t>electronic tenders are advertised on the system;</a:t>
            </a:r>
          </a:p>
          <a:p>
            <a:pPr algn="l"/>
            <a:endParaRPr lang="en-GB" sz="1600" dirty="0"/>
          </a:p>
          <a:p>
            <a:pPr marL="342900" indent="-342900" algn="l">
              <a:buFont typeface="Arial" panose="020B0604020202020204" pitchFamily="34" charset="0"/>
              <a:buChar char="•"/>
            </a:pPr>
            <a:r>
              <a:rPr lang="en-GB" sz="2000" b="1" dirty="0"/>
              <a:t>2195</a:t>
            </a:r>
            <a:r>
              <a:rPr lang="en-GB" sz="1600" b="1" dirty="0"/>
              <a:t> </a:t>
            </a:r>
            <a:r>
              <a:rPr lang="en-GB" sz="1600" dirty="0"/>
              <a:t>electronic tenders are being processed;</a:t>
            </a:r>
          </a:p>
          <a:p>
            <a:pPr algn="l"/>
            <a:endParaRPr lang="en-GB" sz="1600" dirty="0"/>
          </a:p>
          <a:p>
            <a:pPr marL="342900" indent="-342900" algn="l">
              <a:buFont typeface="Arial" panose="020B0604020202020204" pitchFamily="34" charset="0"/>
              <a:buChar char="•"/>
            </a:pPr>
            <a:r>
              <a:rPr lang="en-GB" sz="2000" b="1" dirty="0"/>
              <a:t>6209 </a:t>
            </a:r>
            <a:r>
              <a:rPr lang="en-GB" sz="1600" dirty="0"/>
              <a:t>contracts have been signed and made publicly available;</a:t>
            </a:r>
          </a:p>
          <a:p>
            <a:pPr marL="342900" indent="-342900" algn="l">
              <a:buFont typeface="Arial" panose="020B0604020202020204" pitchFamily="34" charset="0"/>
              <a:buChar char="•"/>
            </a:pPr>
            <a:endParaRPr lang="en-GB" sz="1600" dirty="0"/>
          </a:p>
          <a:p>
            <a:pPr marL="342900" indent="-342900" algn="l">
              <a:buFont typeface="Arial" panose="020B0604020202020204" pitchFamily="34" charset="0"/>
              <a:buChar char="•"/>
            </a:pPr>
            <a:r>
              <a:rPr lang="en-GB" sz="2000" b="1" dirty="0"/>
              <a:t>1170</a:t>
            </a:r>
            <a:r>
              <a:rPr lang="en-GB" sz="1600" dirty="0"/>
              <a:t> public sector and commercial buyers are actively using </a:t>
            </a:r>
            <a:r>
              <a:rPr lang="en-GB" sz="1600" dirty="0" err="1"/>
              <a:t>MTender</a:t>
            </a:r>
            <a:r>
              <a:rPr lang="en-GB" sz="1600" dirty="0"/>
              <a:t> to procure goods; </a:t>
            </a:r>
          </a:p>
          <a:p>
            <a:pPr marL="342900" indent="-342900" algn="l">
              <a:buFont typeface="Arial" panose="020B0604020202020204" pitchFamily="34" charset="0"/>
              <a:buChar char="•"/>
            </a:pPr>
            <a:endParaRPr lang="en-GB" sz="1600" dirty="0"/>
          </a:p>
          <a:p>
            <a:pPr marL="342900" indent="-342900" algn="l">
              <a:buFont typeface="Arial" panose="020B0604020202020204" pitchFamily="34" charset="0"/>
              <a:buChar char="•"/>
            </a:pPr>
            <a:r>
              <a:rPr lang="en-GB" sz="2000" b="1" dirty="0"/>
              <a:t>2430</a:t>
            </a:r>
            <a:r>
              <a:rPr lang="en-GB" sz="1600" dirty="0"/>
              <a:t> suppliers are openly bidding for contracts on </a:t>
            </a:r>
            <a:r>
              <a:rPr lang="en-GB" sz="1600" dirty="0" err="1"/>
              <a:t>MTender</a:t>
            </a:r>
            <a:r>
              <a:rPr lang="en-GB" sz="1600" dirty="0"/>
              <a:t>.</a:t>
            </a:r>
          </a:p>
          <a:p>
            <a:r>
              <a:rPr lang="en-GB" dirty="0"/>
              <a:t> </a:t>
            </a:r>
          </a:p>
          <a:p>
            <a:endParaRPr lang="en-GB" dirty="0"/>
          </a:p>
        </p:txBody>
      </p:sp>
    </p:spTree>
    <p:extLst>
      <p:ext uri="{BB962C8B-B14F-4D97-AF65-F5344CB8AC3E}">
        <p14:creationId xmlns:p14="http://schemas.microsoft.com/office/powerpoint/2010/main" val="343306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86C907-4FC1-F74D-837A-E90D3FAC8CEC}"/>
              </a:ext>
            </a:extLst>
          </p:cNvPr>
          <p:cNvSpPr>
            <a:spLocks noGrp="1"/>
          </p:cNvSpPr>
          <p:nvPr>
            <p:ph type="title"/>
          </p:nvPr>
        </p:nvSpPr>
        <p:spPr/>
        <p:txBody>
          <a:bodyPr/>
          <a:lstStyle/>
          <a:p>
            <a:r>
              <a:rPr lang="en-US" dirty="0"/>
              <a:t>3. </a:t>
            </a:r>
            <a:r>
              <a:rPr lang="en-US" sz="2000" b="1" dirty="0">
                <a:solidFill>
                  <a:srgbClr val="FFFFFF"/>
                </a:solidFill>
                <a:latin typeface="Franklin Gothic Book" panose="020B0503020102020204" pitchFamily="34" charset="0"/>
              </a:rPr>
              <a:t>IMPACT SO FAR </a:t>
            </a:r>
            <a:endParaRPr lang="en-US" dirty="0"/>
          </a:p>
        </p:txBody>
      </p:sp>
      <p:sp>
        <p:nvSpPr>
          <p:cNvPr id="3" name="Date Placeholder 2">
            <a:extLst>
              <a:ext uri="{FF2B5EF4-FFF2-40B4-BE49-F238E27FC236}">
                <a16:creationId xmlns:a16="http://schemas.microsoft.com/office/drawing/2014/main" id="{D610815F-6AAC-D545-B58A-A9848D23628C}"/>
              </a:ext>
            </a:extLst>
          </p:cNvPr>
          <p:cNvSpPr>
            <a:spLocks noGrp="1"/>
          </p:cNvSpPr>
          <p:nvPr>
            <p:ph type="dt" sz="half" idx="2"/>
          </p:nvPr>
        </p:nvSpPr>
        <p:spPr/>
        <p:txBody>
          <a:bodyPr/>
          <a:lstStyle/>
          <a:p>
            <a:fld id="{4AC23DB2-FB1A-4E43-8F6F-8E1E5CEC6EBA}" type="datetime3">
              <a:rPr lang="en-GB" smtClean="0"/>
              <a:t>11 April, 2019</a:t>
            </a:fld>
            <a:endParaRPr lang="en-GB" dirty="0"/>
          </a:p>
        </p:txBody>
      </p:sp>
      <p:sp>
        <p:nvSpPr>
          <p:cNvPr id="4" name="Footer Placeholder 3">
            <a:extLst>
              <a:ext uri="{FF2B5EF4-FFF2-40B4-BE49-F238E27FC236}">
                <a16:creationId xmlns:a16="http://schemas.microsoft.com/office/drawing/2014/main" id="{8A9B17A8-815F-1C4B-8B26-193439FBCCEF}"/>
              </a:ext>
            </a:extLst>
          </p:cNvPr>
          <p:cNvSpPr>
            <a:spLocks noGrp="1"/>
          </p:cNvSpPr>
          <p:nvPr>
            <p:ph type="ftr" sz="quarter" idx="3"/>
          </p:nvPr>
        </p:nvSpPr>
        <p:spPr/>
        <p:txBody>
          <a:bodyPr/>
          <a:lstStyle/>
          <a:p>
            <a:endParaRPr lang="en-GB" b="1" dirty="0"/>
          </a:p>
        </p:txBody>
      </p:sp>
      <p:sp>
        <p:nvSpPr>
          <p:cNvPr id="5" name="Slide Number Placeholder 4">
            <a:extLst>
              <a:ext uri="{FF2B5EF4-FFF2-40B4-BE49-F238E27FC236}">
                <a16:creationId xmlns:a16="http://schemas.microsoft.com/office/drawing/2014/main" id="{E7AC0942-DE0C-F246-9398-135F4E9748E0}"/>
              </a:ext>
            </a:extLst>
          </p:cNvPr>
          <p:cNvSpPr>
            <a:spLocks noGrp="1"/>
          </p:cNvSpPr>
          <p:nvPr>
            <p:ph type="sldNum" sz="quarter" idx="4"/>
          </p:nvPr>
        </p:nvSpPr>
        <p:spPr/>
        <p:txBody>
          <a:bodyPr/>
          <a:lstStyle/>
          <a:p>
            <a:fld id="{71F9F866-B438-9445-8D9F-1F8FF6608833}" type="slidenum">
              <a:rPr lang="en-GB" smtClean="0"/>
              <a:pPr/>
              <a:t>15</a:t>
            </a:fld>
            <a:endParaRPr lang="en-GB" dirty="0"/>
          </a:p>
        </p:txBody>
      </p:sp>
      <p:sp>
        <p:nvSpPr>
          <p:cNvPr id="6" name="Text Placeholder 5">
            <a:extLst>
              <a:ext uri="{FF2B5EF4-FFF2-40B4-BE49-F238E27FC236}">
                <a16:creationId xmlns:a16="http://schemas.microsoft.com/office/drawing/2014/main" id="{A7822B3D-6895-454B-8093-67C937E61DB7}"/>
              </a:ext>
            </a:extLst>
          </p:cNvPr>
          <p:cNvSpPr>
            <a:spLocks noGrp="1"/>
          </p:cNvSpPr>
          <p:nvPr>
            <p:ph type="body" sz="quarter" idx="10"/>
          </p:nvPr>
        </p:nvSpPr>
        <p:spPr>
          <a:xfrm>
            <a:off x="368579" y="816361"/>
            <a:ext cx="8056284" cy="267890"/>
          </a:xfrm>
        </p:spPr>
        <p:txBody>
          <a:bodyPr/>
          <a:lstStyle/>
          <a:p>
            <a:r>
              <a:rPr lang="en-GB" sz="2800" dirty="0" err="1"/>
              <a:t>MTender</a:t>
            </a:r>
            <a:r>
              <a:rPr lang="en-GB" sz="2800" dirty="0"/>
              <a:t> will soon be rolled out across government – we expect early payoffs to increase exponentially</a:t>
            </a:r>
            <a:endParaRPr lang="en-US" sz="2800" dirty="0"/>
          </a:p>
        </p:txBody>
      </p:sp>
      <p:sp>
        <p:nvSpPr>
          <p:cNvPr id="7" name="Text Placeholder 6">
            <a:extLst>
              <a:ext uri="{FF2B5EF4-FFF2-40B4-BE49-F238E27FC236}">
                <a16:creationId xmlns:a16="http://schemas.microsoft.com/office/drawing/2014/main" id="{048A2685-00E9-ED46-B3EE-3EEAAD7AB90E}"/>
              </a:ext>
            </a:extLst>
          </p:cNvPr>
          <p:cNvSpPr>
            <a:spLocks noGrp="1"/>
          </p:cNvSpPr>
          <p:nvPr>
            <p:ph type="body" sz="quarter" idx="11"/>
          </p:nvPr>
        </p:nvSpPr>
        <p:spPr>
          <a:xfrm>
            <a:off x="368579" y="1785883"/>
            <a:ext cx="7704138" cy="2967038"/>
          </a:xfrm>
        </p:spPr>
        <p:txBody>
          <a:bodyPr/>
          <a:lstStyle/>
          <a:p>
            <a:pPr marL="342900" indent="-342900" algn="l">
              <a:buFont typeface="Arial" panose="020B0604020202020204" pitchFamily="34" charset="0"/>
              <a:buChar char="•"/>
            </a:pPr>
            <a:r>
              <a:rPr lang="en-US" dirty="0"/>
              <a:t>Makes government more efficient, transparent &amp; cost-effective</a:t>
            </a:r>
          </a:p>
          <a:p>
            <a:pPr marL="342900" indent="-342900" algn="l">
              <a:buFont typeface="Arial" panose="020B0604020202020204" pitchFamily="34" charset="0"/>
              <a:buChar char="•"/>
            </a:pPr>
            <a:r>
              <a:rPr lang="en-US" dirty="0"/>
              <a:t>Creates a level playing field for business</a:t>
            </a:r>
          </a:p>
          <a:p>
            <a:pPr marL="342900" indent="-342900" algn="l">
              <a:buFont typeface="Arial" panose="020B0604020202020204" pitchFamily="34" charset="0"/>
              <a:buChar char="•"/>
            </a:pPr>
            <a:r>
              <a:rPr lang="en-US" dirty="0"/>
              <a:t>Brings new companies to market, fostering innovation &amp; inclusion</a:t>
            </a:r>
          </a:p>
          <a:p>
            <a:pPr marL="342900" indent="-342900" algn="l">
              <a:buFont typeface="Arial" panose="020B0604020202020204" pitchFamily="34" charset="0"/>
              <a:buChar char="•"/>
            </a:pPr>
            <a:r>
              <a:rPr lang="en-US" dirty="0"/>
              <a:t>Makes government more accountable &amp; builds trust</a:t>
            </a:r>
          </a:p>
          <a:p>
            <a:pPr marL="342900" indent="-342900" algn="l">
              <a:buFont typeface="Arial" panose="020B0604020202020204" pitchFamily="34" charset="0"/>
              <a:buChar char="•"/>
            </a:pPr>
            <a:r>
              <a:rPr lang="en-US" dirty="0"/>
              <a:t>Fosters collaboration between private and public sectors</a:t>
            </a:r>
          </a:p>
          <a:p>
            <a:pPr marL="342900" indent="-342900" algn="l">
              <a:buFont typeface="Arial" panose="020B0604020202020204" pitchFamily="34" charset="0"/>
              <a:buChar char="•"/>
            </a:pPr>
            <a:r>
              <a:rPr lang="en-US" dirty="0"/>
              <a:t>Encourages foreign direct investment </a:t>
            </a:r>
          </a:p>
          <a:p>
            <a:pPr marL="342900" indent="-342900" algn="l">
              <a:buFont typeface="Arial" panose="020B0604020202020204" pitchFamily="34" charset="0"/>
              <a:buChar char="•"/>
            </a:pPr>
            <a:r>
              <a:rPr lang="en-US" dirty="0"/>
              <a:t>Shows other governments what is possible using open data and raises the bar for open government </a:t>
            </a:r>
          </a:p>
          <a:p>
            <a:pPr marL="342900" indent="-342900" algn="l">
              <a:buFont typeface="Arial" panose="020B0604020202020204" pitchFamily="34" charset="0"/>
              <a:buChar char="•"/>
            </a:pPr>
            <a:endParaRPr lang="en-US" dirty="0"/>
          </a:p>
        </p:txBody>
      </p:sp>
    </p:spTree>
    <p:extLst>
      <p:ext uri="{BB962C8B-B14F-4D97-AF65-F5344CB8AC3E}">
        <p14:creationId xmlns:p14="http://schemas.microsoft.com/office/powerpoint/2010/main" val="40640870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406" name="Google Shape;412;p34"/>
          <p:cNvSpPr txBox="1">
            <a:spLocks noGrp="1"/>
          </p:cNvSpPr>
          <p:nvPr>
            <p:ph type="title"/>
          </p:nvPr>
        </p:nvSpPr>
        <p:spPr>
          <a:xfrm>
            <a:off x="233837" y="0"/>
            <a:ext cx="5903913" cy="810000"/>
          </a:xfrm>
          <a:prstGeom prst="rect">
            <a:avLst/>
          </a:prstGeom>
          <a:effectLst>
            <a:outerShdw blurRad="63500" dist="19050" dir="5400000" rotWithShape="0">
              <a:srgbClr val="000000">
                <a:alpha val="50000"/>
              </a:srgbClr>
            </a:outerShdw>
          </a:effectLst>
        </p:spPr>
        <p:txBody>
          <a:bodyPr>
            <a:normAutofit/>
          </a:bodyPr>
          <a:lstStyle>
            <a:lvl1pPr algn="ctr" defTabSz="365760">
              <a:lnSpc>
                <a:spcPct val="115000"/>
              </a:lnSpc>
              <a:spcBef>
                <a:spcPts val="600"/>
              </a:spcBef>
              <a:defRPr sz="3400" b="1">
                <a:solidFill>
                  <a:srgbClr val="FFFFFF"/>
                </a:solidFill>
              </a:defRPr>
            </a:lvl1pPr>
          </a:lstStyle>
          <a:p>
            <a:pPr algn="l"/>
            <a:r>
              <a:rPr lang="en-GB" sz="2400" dirty="0">
                <a:latin typeface="Franklin Gothic Book" panose="020B0503020102020204" pitchFamily="34" charset="0"/>
              </a:rPr>
              <a:t>3. </a:t>
            </a:r>
            <a:r>
              <a:rPr sz="2400" dirty="0">
                <a:latin typeface="Franklin Gothic Book" panose="020B0503020102020204" pitchFamily="34" charset="0"/>
              </a:rPr>
              <a:t>WHAT WILL THE MTENDER 2.1 BE ?</a:t>
            </a:r>
          </a:p>
        </p:txBody>
      </p:sp>
      <p:sp>
        <p:nvSpPr>
          <p:cNvPr id="408" name="Google Shape;414;p34"/>
          <p:cNvSpPr txBox="1"/>
          <p:nvPr/>
        </p:nvSpPr>
        <p:spPr>
          <a:xfrm>
            <a:off x="1290587" y="3405142"/>
            <a:ext cx="1676701" cy="1080969"/>
          </a:xfrm>
          <a:prstGeom prst="rect">
            <a:avLst/>
          </a:prstGeom>
          <a:ln w="12700">
            <a:miter lim="400000"/>
          </a:ln>
          <a:effectLst>
            <a:outerShdw blurRad="63500" dist="19050" dir="5400000" rotWithShape="0">
              <a:srgbClr val="000000">
                <a:alpha val="50000"/>
              </a:srgbClr>
            </a:outerShdw>
          </a:effectLst>
          <a:extLst>
            <a:ext uri="{C572A759-6A51-4108-AA02-DFA0A04FC94B}">
              <ma14:wrappingTextBoxFlag xmlns:ma14="http://schemas.microsoft.com/office/mac/drawingml/2011/main" xmlns="" val="1"/>
            </a:ext>
          </a:extLst>
        </p:spPr>
        <p:txBody>
          <a:bodyPr lIns="91424" tIns="91424" rIns="91424" bIns="91424">
            <a:spAutoFit/>
          </a:bodyPr>
          <a:lstStyle/>
          <a:p>
            <a:pPr algn="ctr">
              <a:lnSpc>
                <a:spcPct val="150000"/>
              </a:lnSpc>
              <a:defRPr b="1">
                <a:solidFill>
                  <a:srgbClr val="FFFFFF"/>
                </a:solidFill>
              </a:defRPr>
            </a:pPr>
            <a:r>
              <a:rPr dirty="0">
                <a:latin typeface="Franklin Gothic Book" panose="020B0503020102020204" pitchFamily="34" charset="0"/>
              </a:rPr>
              <a:t>‘Digital first’</a:t>
            </a:r>
          </a:p>
          <a:p>
            <a:pPr algn="ctr">
              <a:lnSpc>
                <a:spcPct val="115000"/>
              </a:lnSpc>
              <a:defRPr sz="1200">
                <a:solidFill>
                  <a:srgbClr val="FFFFFF"/>
                </a:solidFill>
              </a:defRPr>
            </a:pPr>
            <a:r>
              <a:rPr dirty="0">
                <a:latin typeface="Franklin Gothic Book" panose="020B0503020102020204" pitchFamily="34" charset="0"/>
              </a:rPr>
              <a:t>wherever </a:t>
            </a:r>
          </a:p>
          <a:p>
            <a:pPr algn="ctr">
              <a:lnSpc>
                <a:spcPct val="115000"/>
              </a:lnSpc>
              <a:defRPr sz="1200">
                <a:solidFill>
                  <a:srgbClr val="FFFFFF"/>
                </a:solidFill>
              </a:defRPr>
            </a:pPr>
            <a:r>
              <a:rPr dirty="0">
                <a:latin typeface="Franklin Gothic Book" panose="020B0503020102020204" pitchFamily="34" charset="0"/>
              </a:rPr>
              <a:t>it is possible instead of documents</a:t>
            </a:r>
          </a:p>
        </p:txBody>
      </p:sp>
      <p:sp>
        <p:nvSpPr>
          <p:cNvPr id="409" name="Google Shape;415;p34"/>
          <p:cNvSpPr txBox="1"/>
          <p:nvPr/>
        </p:nvSpPr>
        <p:spPr>
          <a:xfrm>
            <a:off x="3700638" y="3417875"/>
            <a:ext cx="1762501" cy="1488004"/>
          </a:xfrm>
          <a:prstGeom prst="rect">
            <a:avLst/>
          </a:prstGeom>
          <a:ln w="12700">
            <a:miter lim="400000"/>
          </a:ln>
          <a:effectLst>
            <a:outerShdw blurRad="63500" dist="19050" dir="5400000" rotWithShape="0">
              <a:srgbClr val="000000">
                <a:alpha val="50000"/>
              </a:srgbClr>
            </a:outerShdw>
          </a:effectLst>
          <a:extLst>
            <a:ext uri="{C572A759-6A51-4108-AA02-DFA0A04FC94B}">
              <ma14:wrappingTextBoxFlag xmlns:ma14="http://schemas.microsoft.com/office/mac/drawingml/2011/main" xmlns="" val="1"/>
            </a:ext>
          </a:extLst>
        </p:spPr>
        <p:txBody>
          <a:bodyPr lIns="91424" tIns="91424" rIns="91424" bIns="91424">
            <a:spAutoFit/>
          </a:bodyPr>
          <a:lstStyle/>
          <a:p>
            <a:pPr algn="ctr">
              <a:lnSpc>
                <a:spcPct val="150000"/>
              </a:lnSpc>
              <a:defRPr b="1">
                <a:solidFill>
                  <a:srgbClr val="FFFFFF"/>
                </a:solidFill>
              </a:defRPr>
            </a:pPr>
            <a:r>
              <a:rPr dirty="0">
                <a:latin typeface="Franklin Gothic Book" panose="020B0503020102020204" pitchFamily="34" charset="0"/>
              </a:rPr>
              <a:t>Aggregation</a:t>
            </a:r>
          </a:p>
          <a:p>
            <a:pPr algn="ctr">
              <a:lnSpc>
                <a:spcPct val="115000"/>
              </a:lnSpc>
              <a:defRPr sz="1200">
                <a:solidFill>
                  <a:srgbClr val="FFFFFF"/>
                </a:solidFill>
              </a:defRPr>
            </a:pPr>
            <a:r>
              <a:rPr dirty="0">
                <a:latin typeface="Franklin Gothic Book" panose="020B0503020102020204" pitchFamily="34" charset="0"/>
              </a:rPr>
              <a:t>and other tools for centralized planning </a:t>
            </a:r>
          </a:p>
          <a:p>
            <a:pPr algn="ctr">
              <a:lnSpc>
                <a:spcPct val="115000"/>
              </a:lnSpc>
              <a:defRPr sz="1200">
                <a:solidFill>
                  <a:srgbClr val="FFFFFF"/>
                </a:solidFill>
              </a:defRPr>
            </a:pPr>
            <a:r>
              <a:rPr dirty="0">
                <a:latin typeface="Franklin Gothic Book" panose="020B0503020102020204" pitchFamily="34" charset="0"/>
              </a:rPr>
              <a:t>and procurement</a:t>
            </a:r>
          </a:p>
          <a:p>
            <a:pPr algn="ctr">
              <a:lnSpc>
                <a:spcPct val="115000"/>
              </a:lnSpc>
            </a:pPr>
            <a:endParaRPr sz="1100" dirty="0">
              <a:solidFill>
                <a:srgbClr val="FFFFFF"/>
              </a:solidFill>
              <a:latin typeface="Franklin Gothic Book" panose="020B0503020102020204" pitchFamily="34" charset="0"/>
            </a:endParaRPr>
          </a:p>
          <a:p>
            <a:pPr algn="ctr">
              <a:lnSpc>
                <a:spcPct val="115000"/>
              </a:lnSpc>
            </a:pPr>
            <a:endParaRPr sz="1200" dirty="0">
              <a:solidFill>
                <a:srgbClr val="FFFFFF"/>
              </a:solidFill>
              <a:latin typeface="Franklin Gothic Book" panose="020B0503020102020204" pitchFamily="34" charset="0"/>
            </a:endParaRPr>
          </a:p>
        </p:txBody>
      </p:sp>
      <p:sp>
        <p:nvSpPr>
          <p:cNvPr id="410" name="Google Shape;416;p34"/>
          <p:cNvSpPr txBox="1"/>
          <p:nvPr/>
        </p:nvSpPr>
        <p:spPr>
          <a:xfrm>
            <a:off x="6252912" y="3425899"/>
            <a:ext cx="1676701" cy="1293335"/>
          </a:xfrm>
          <a:prstGeom prst="rect">
            <a:avLst/>
          </a:prstGeom>
          <a:ln w="12700">
            <a:miter lim="400000"/>
          </a:ln>
          <a:effectLst>
            <a:outerShdw blurRad="63500" dist="19050" dir="5400000" rotWithShape="0">
              <a:srgbClr val="000000">
                <a:alpha val="50000"/>
              </a:srgbClr>
            </a:outerShdw>
          </a:effectLst>
          <a:extLst>
            <a:ext uri="{C572A759-6A51-4108-AA02-DFA0A04FC94B}">
              <ma14:wrappingTextBoxFlag xmlns:ma14="http://schemas.microsoft.com/office/mac/drawingml/2011/main" xmlns="" val="1"/>
            </a:ext>
          </a:extLst>
        </p:spPr>
        <p:txBody>
          <a:bodyPr lIns="91424" tIns="91424" rIns="91424" bIns="91424">
            <a:spAutoFit/>
          </a:bodyPr>
          <a:lstStyle/>
          <a:p>
            <a:pPr algn="ctr">
              <a:lnSpc>
                <a:spcPct val="150000"/>
              </a:lnSpc>
              <a:defRPr b="1">
                <a:solidFill>
                  <a:srgbClr val="FFFFFF"/>
                </a:solidFill>
              </a:defRPr>
            </a:pPr>
            <a:r>
              <a:rPr dirty="0">
                <a:latin typeface="Franklin Gothic Book" panose="020B0503020102020204" pitchFamily="34" charset="0"/>
              </a:rPr>
              <a:t>Smart-contract</a:t>
            </a:r>
          </a:p>
          <a:p>
            <a:pPr algn="ctr">
              <a:lnSpc>
                <a:spcPct val="115000"/>
              </a:lnSpc>
              <a:defRPr sz="1200">
                <a:solidFill>
                  <a:srgbClr val="FFFFFF"/>
                </a:solidFill>
              </a:defRPr>
            </a:pPr>
            <a:r>
              <a:rPr dirty="0">
                <a:latin typeface="Franklin Gothic Book" panose="020B0503020102020204" pitchFamily="34" charset="0"/>
              </a:rPr>
              <a:t>Contract implementation based on facts</a:t>
            </a:r>
          </a:p>
          <a:p>
            <a:pPr algn="ctr">
              <a:lnSpc>
                <a:spcPct val="115000"/>
              </a:lnSpc>
            </a:pPr>
            <a:endParaRPr sz="1200" dirty="0">
              <a:solidFill>
                <a:srgbClr val="FFFFFF"/>
              </a:solidFill>
              <a:latin typeface="Franklin Gothic Book" panose="020B0503020102020204" pitchFamily="34" charset="0"/>
            </a:endParaRPr>
          </a:p>
        </p:txBody>
      </p:sp>
      <p:pic>
        <p:nvPicPr>
          <p:cNvPr id="411" name="Google Shape;417;p34" descr="Google Shape;417;p34"/>
          <p:cNvPicPr>
            <a:picLocks noChangeAspect="1"/>
          </p:cNvPicPr>
          <p:nvPr/>
        </p:nvPicPr>
        <p:blipFill>
          <a:blip r:embed="rId3">
            <a:extLst/>
          </a:blip>
          <a:stretch>
            <a:fillRect/>
          </a:stretch>
        </p:blipFill>
        <p:spPr>
          <a:xfrm>
            <a:off x="6581420" y="1976321"/>
            <a:ext cx="1076401" cy="1076401"/>
          </a:xfrm>
          <a:prstGeom prst="rect">
            <a:avLst/>
          </a:prstGeom>
          <a:ln w="12700">
            <a:miter lim="400000"/>
          </a:ln>
          <a:effectLst>
            <a:outerShdw blurRad="63500" dist="19050" dir="5400000" rotWithShape="0">
              <a:srgbClr val="000000">
                <a:alpha val="50000"/>
              </a:srgbClr>
            </a:outerShdw>
          </a:effectLst>
        </p:spPr>
      </p:pic>
      <p:pic>
        <p:nvPicPr>
          <p:cNvPr id="412" name="Google Shape;418;p34" descr="Google Shape;418;p34"/>
          <p:cNvPicPr>
            <a:picLocks noChangeAspect="1"/>
          </p:cNvPicPr>
          <p:nvPr/>
        </p:nvPicPr>
        <p:blipFill>
          <a:blip r:embed="rId4">
            <a:extLst/>
          </a:blip>
          <a:stretch>
            <a:fillRect/>
          </a:stretch>
        </p:blipFill>
        <p:spPr>
          <a:xfrm>
            <a:off x="1590749" y="2055048"/>
            <a:ext cx="1076401" cy="1076401"/>
          </a:xfrm>
          <a:prstGeom prst="rect">
            <a:avLst/>
          </a:prstGeom>
          <a:ln w="12700">
            <a:miter lim="400000"/>
          </a:ln>
          <a:effectLst>
            <a:outerShdw blurRad="63500" dist="19050" dir="5400000" rotWithShape="0">
              <a:srgbClr val="000000">
                <a:alpha val="50000"/>
              </a:srgbClr>
            </a:outerShdw>
          </a:effectLst>
        </p:spPr>
      </p:pic>
      <p:pic>
        <p:nvPicPr>
          <p:cNvPr id="413" name="Google Shape;419;p34" descr="Google Shape;419;p34"/>
          <p:cNvPicPr>
            <a:picLocks noChangeAspect="1"/>
          </p:cNvPicPr>
          <p:nvPr/>
        </p:nvPicPr>
        <p:blipFill>
          <a:blip r:embed="rId5">
            <a:extLst/>
          </a:blip>
          <a:stretch>
            <a:fillRect/>
          </a:stretch>
        </p:blipFill>
        <p:spPr>
          <a:xfrm>
            <a:off x="3964949" y="1976324"/>
            <a:ext cx="1183501" cy="1183501"/>
          </a:xfrm>
          <a:prstGeom prst="rect">
            <a:avLst/>
          </a:prstGeom>
          <a:ln w="12700">
            <a:miter lim="400000"/>
          </a:ln>
          <a:effectLst>
            <a:outerShdw blurRad="63500" dist="19050" dir="5400000" rotWithShape="0">
              <a:srgbClr val="000000">
                <a:alpha val="50000"/>
              </a:srgbClr>
            </a:outerShdw>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17" name="Google Shape;65;p14"/>
          <p:cNvSpPr txBox="1">
            <a:spLocks noGrp="1"/>
          </p:cNvSpPr>
          <p:nvPr>
            <p:ph type="title"/>
          </p:nvPr>
        </p:nvSpPr>
        <p:spPr>
          <a:xfrm>
            <a:off x="720725" y="0"/>
            <a:ext cx="5903913" cy="810000"/>
          </a:xfrm>
          <a:prstGeom prst="rect">
            <a:avLst/>
          </a:prstGeom>
          <a:effectLst>
            <a:outerShdw blurRad="63500" dist="19050" dir="5400000" rotWithShape="0">
              <a:srgbClr val="000000">
                <a:alpha val="50000"/>
              </a:srgbClr>
            </a:outerShdw>
          </a:effectLst>
        </p:spPr>
        <p:txBody>
          <a:bodyPr>
            <a:normAutofit/>
          </a:bodyPr>
          <a:lstStyle>
            <a:lvl1pPr algn="ctr" defTabSz="685800">
              <a:lnSpc>
                <a:spcPct val="115000"/>
              </a:lnSpc>
              <a:spcBef>
                <a:spcPts val="1200"/>
              </a:spcBef>
              <a:defRPr sz="2700" b="1">
                <a:solidFill>
                  <a:srgbClr val="FFFFFF"/>
                </a:solidFill>
              </a:defRPr>
            </a:lvl1pPr>
          </a:lstStyle>
          <a:p>
            <a:pPr algn="l"/>
            <a:r>
              <a:rPr lang="en-GB" sz="2400" dirty="0">
                <a:latin typeface="Franklin Gothic Book" panose="020B0503020102020204" pitchFamily="34" charset="0"/>
              </a:rPr>
              <a:t>CONTENTS OF PRESENTATION</a:t>
            </a:r>
          </a:p>
        </p:txBody>
      </p:sp>
      <p:sp>
        <p:nvSpPr>
          <p:cNvPr id="4" name="Rectangle 3">
            <a:extLst>
              <a:ext uri="{FF2B5EF4-FFF2-40B4-BE49-F238E27FC236}">
                <a16:creationId xmlns:a16="http://schemas.microsoft.com/office/drawing/2014/main" id="{5A2E2358-8F14-477A-A012-65C5387F437A}"/>
              </a:ext>
            </a:extLst>
          </p:cNvPr>
          <p:cNvSpPr/>
          <p:nvPr/>
        </p:nvSpPr>
        <p:spPr>
          <a:xfrm>
            <a:off x="447473" y="1339927"/>
            <a:ext cx="7456250" cy="2031325"/>
          </a:xfrm>
          <a:prstGeom prst="rect">
            <a:avLst/>
          </a:prstGeom>
        </p:spPr>
        <p:txBody>
          <a:bodyPr wrap="square">
            <a:spAutoFit/>
          </a:bodyPr>
          <a:lstStyle/>
          <a:p>
            <a:pPr marL="514350" indent="-514350">
              <a:buAutoNum type="arabicPeriod"/>
            </a:pPr>
            <a:endParaRPr lang="en-GB" sz="1800" dirty="0">
              <a:solidFill>
                <a:schemeClr val="bg1"/>
              </a:solidFill>
              <a:latin typeface="Franklin Gothic Book" panose="020B0503020102020204" pitchFamily="34" charset="0"/>
            </a:endParaRPr>
          </a:p>
          <a:p>
            <a:pPr marL="514350" indent="-514350">
              <a:buAutoNum type="arabicPeriod"/>
            </a:pPr>
            <a:r>
              <a:rPr lang="en-GB" sz="1800" dirty="0">
                <a:solidFill>
                  <a:schemeClr val="bg1"/>
                </a:solidFill>
                <a:latin typeface="Franklin Gothic Book" panose="020B0503020102020204" pitchFamily="34" charset="0"/>
              </a:rPr>
              <a:t>EBRD Technical Assistance Project</a:t>
            </a:r>
          </a:p>
          <a:p>
            <a:pPr marL="514350" indent="-514350">
              <a:buAutoNum type="arabicPeriod"/>
            </a:pPr>
            <a:endParaRPr lang="en-GB" sz="1800" dirty="0">
              <a:solidFill>
                <a:schemeClr val="bg1"/>
              </a:solidFill>
              <a:latin typeface="Franklin Gothic Book" panose="020B0503020102020204" pitchFamily="34" charset="0"/>
            </a:endParaRPr>
          </a:p>
          <a:p>
            <a:pPr marL="514350" indent="-514350">
              <a:buAutoNum type="arabicPeriod"/>
            </a:pPr>
            <a:r>
              <a:rPr lang="en-GB" sz="1800" dirty="0">
                <a:solidFill>
                  <a:schemeClr val="bg1"/>
                </a:solidFill>
                <a:latin typeface="Franklin Gothic Book" panose="020B0503020102020204" pitchFamily="34" charset="0"/>
              </a:rPr>
              <a:t>Solution – MTender pilot</a:t>
            </a:r>
          </a:p>
          <a:p>
            <a:pPr marL="514350" indent="-514350">
              <a:buAutoNum type="arabicPeriod"/>
            </a:pPr>
            <a:endParaRPr lang="en-GB" sz="1800" dirty="0">
              <a:solidFill>
                <a:schemeClr val="bg1"/>
              </a:solidFill>
              <a:latin typeface="Franklin Gothic Book" panose="020B0503020102020204" pitchFamily="34" charset="0"/>
            </a:endParaRPr>
          </a:p>
          <a:p>
            <a:pPr marL="514350" indent="-514350">
              <a:buAutoNum type="arabicPeriod"/>
            </a:pPr>
            <a:r>
              <a:rPr lang="en-GB" sz="1800" dirty="0">
                <a:latin typeface="Franklin Gothic Book" panose="020B0503020102020204" pitchFamily="34" charset="0"/>
              </a:rPr>
              <a:t>N</a:t>
            </a:r>
            <a:r>
              <a:rPr lang="en-GB" sz="1800" dirty="0">
                <a:solidFill>
                  <a:schemeClr val="bg1"/>
                </a:solidFill>
                <a:latin typeface="Franklin Gothic Book" panose="020B0503020102020204" pitchFamily="34" charset="0"/>
              </a:rPr>
              <a:t>ext steps</a:t>
            </a:r>
          </a:p>
          <a:p>
            <a:pPr marL="514350" indent="-514350">
              <a:buAutoNum type="arabicPeriod"/>
            </a:pPr>
            <a:endParaRPr lang="en-GB" sz="1800" dirty="0">
              <a:solidFill>
                <a:schemeClr val="bg1"/>
              </a:solidFill>
              <a:latin typeface="Franklin Gothic Book" panose="020B05030201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17" name="Google Shape;65;p14"/>
          <p:cNvSpPr txBox="1">
            <a:spLocks noGrp="1"/>
          </p:cNvSpPr>
          <p:nvPr>
            <p:ph type="title"/>
          </p:nvPr>
        </p:nvSpPr>
        <p:spPr>
          <a:xfrm>
            <a:off x="161693" y="-1"/>
            <a:ext cx="7147931" cy="810000"/>
          </a:xfrm>
          <a:prstGeom prst="rect">
            <a:avLst/>
          </a:prstGeom>
          <a:effectLst>
            <a:outerShdw blurRad="63500" dist="19050" dir="5400000" rotWithShape="0">
              <a:srgbClr val="000000">
                <a:alpha val="50000"/>
              </a:srgbClr>
            </a:outerShdw>
          </a:effectLst>
        </p:spPr>
        <p:txBody>
          <a:bodyPr>
            <a:noAutofit/>
          </a:bodyPr>
          <a:lstStyle>
            <a:lvl1pPr algn="ctr" defTabSz="685800">
              <a:lnSpc>
                <a:spcPct val="115000"/>
              </a:lnSpc>
              <a:spcBef>
                <a:spcPts val="1200"/>
              </a:spcBef>
              <a:defRPr sz="2700" b="1">
                <a:solidFill>
                  <a:srgbClr val="FFFFFF"/>
                </a:solidFill>
              </a:defRPr>
            </a:lvl1pPr>
          </a:lstStyle>
          <a:p>
            <a:pPr algn="l"/>
            <a:r>
              <a:rPr lang="en-GB" sz="2400" dirty="0">
                <a:latin typeface="Franklin Gothic Book" panose="020B0503020102020204" pitchFamily="34" charset="0"/>
              </a:rPr>
              <a:t>1. EBRD TECHNICAL CO-OPERATION PROJECT </a:t>
            </a:r>
          </a:p>
        </p:txBody>
      </p:sp>
      <p:sp>
        <p:nvSpPr>
          <p:cNvPr id="4" name="Rectangle 3">
            <a:extLst>
              <a:ext uri="{FF2B5EF4-FFF2-40B4-BE49-F238E27FC236}">
                <a16:creationId xmlns:a16="http://schemas.microsoft.com/office/drawing/2014/main" id="{958C50C4-4200-4FEA-BF04-B832A03F28B1}"/>
              </a:ext>
            </a:extLst>
          </p:cNvPr>
          <p:cNvSpPr/>
          <p:nvPr/>
        </p:nvSpPr>
        <p:spPr>
          <a:xfrm>
            <a:off x="185376" y="910894"/>
            <a:ext cx="8094361" cy="3970318"/>
          </a:xfrm>
          <a:prstGeom prst="rect">
            <a:avLst/>
          </a:prstGeom>
        </p:spPr>
        <p:txBody>
          <a:bodyPr wrap="square">
            <a:spAutoFit/>
          </a:bodyPr>
          <a:lstStyle/>
          <a:p>
            <a:r>
              <a:rPr lang="en-GB" dirty="0">
                <a:solidFill>
                  <a:schemeClr val="bg1"/>
                </a:solidFill>
              </a:rPr>
              <a:t>Moldova: Policy and Business Advice and Support in Legislative Drafting for eProcurement Reforms</a:t>
            </a:r>
          </a:p>
          <a:p>
            <a:endParaRPr lang="en-GB" dirty="0">
              <a:solidFill>
                <a:schemeClr val="bg1"/>
              </a:solidFill>
            </a:endParaRPr>
          </a:p>
          <a:p>
            <a:r>
              <a:rPr lang="en-GB" dirty="0">
                <a:solidFill>
                  <a:schemeClr val="bg1"/>
                </a:solidFill>
              </a:rPr>
              <a:t>The EBRD TC project covers: </a:t>
            </a:r>
          </a:p>
          <a:p>
            <a:pPr marL="623888" lvl="5" indent="-266700">
              <a:buFont typeface="+mj-lt"/>
              <a:buAutoNum type="alphaUcPeriod"/>
            </a:pPr>
            <a:r>
              <a:rPr lang="en-GB" dirty="0">
                <a:solidFill>
                  <a:schemeClr val="bg1"/>
                </a:solidFill>
              </a:rPr>
              <a:t>preparation of the concept for eProcurement reform; </a:t>
            </a:r>
          </a:p>
          <a:p>
            <a:pPr marL="623888" lvl="5" indent="-266700">
              <a:buFont typeface="+mj-lt"/>
              <a:buAutoNum type="alphaUcPeriod"/>
            </a:pPr>
            <a:endParaRPr lang="en-GB" dirty="0">
              <a:solidFill>
                <a:schemeClr val="bg1"/>
              </a:solidFill>
            </a:endParaRPr>
          </a:p>
          <a:p>
            <a:pPr marL="623888" lvl="5" indent="-266700">
              <a:buFont typeface="+mj-lt"/>
              <a:buAutoNum type="alphaUcPeriod"/>
            </a:pPr>
            <a:r>
              <a:rPr lang="en-GB" dirty="0">
                <a:solidFill>
                  <a:schemeClr val="bg1"/>
                </a:solidFill>
              </a:rPr>
              <a:t>preparation of the Reform Implementation Plan; </a:t>
            </a:r>
          </a:p>
          <a:p>
            <a:pPr marL="623888" lvl="5" indent="-266700">
              <a:buFont typeface="+mj-lt"/>
              <a:buAutoNum type="alphaUcPeriod"/>
            </a:pPr>
            <a:endParaRPr lang="en-GB" dirty="0">
              <a:solidFill>
                <a:schemeClr val="bg1"/>
              </a:solidFill>
            </a:endParaRPr>
          </a:p>
          <a:p>
            <a:pPr marL="623888" lvl="5" indent="-266700">
              <a:buFont typeface="+mj-lt"/>
              <a:buAutoNum type="alphaUcPeriod"/>
            </a:pPr>
            <a:r>
              <a:rPr lang="en-GB" dirty="0">
                <a:solidFill>
                  <a:schemeClr val="bg1"/>
                </a:solidFill>
              </a:rPr>
              <a:t>preparation of a draft new section of primary legislation that would underpin the implementation of eProcurement in the national legal framework; </a:t>
            </a:r>
          </a:p>
          <a:p>
            <a:pPr marL="623888" lvl="5" indent="-266700">
              <a:buFont typeface="+mj-lt"/>
              <a:buAutoNum type="alphaUcPeriod"/>
            </a:pPr>
            <a:endParaRPr lang="en-GB" dirty="0">
              <a:solidFill>
                <a:schemeClr val="bg1"/>
              </a:solidFill>
            </a:endParaRPr>
          </a:p>
          <a:p>
            <a:pPr marL="623888" lvl="5" indent="-266700">
              <a:buFont typeface="+mj-lt"/>
              <a:buAutoNum type="alphaUcPeriod"/>
            </a:pPr>
            <a:r>
              <a:rPr lang="en-GB" dirty="0">
                <a:solidFill>
                  <a:schemeClr val="bg1"/>
                </a:solidFill>
              </a:rPr>
              <a:t>preparation and delivery of training on the recommendation on eProcurement; </a:t>
            </a:r>
          </a:p>
          <a:p>
            <a:pPr marL="623888" lvl="5" indent="-266700">
              <a:buFont typeface="+mj-lt"/>
              <a:buAutoNum type="alphaUcPeriod"/>
            </a:pPr>
            <a:endParaRPr lang="en-GB" dirty="0">
              <a:solidFill>
                <a:schemeClr val="bg1"/>
              </a:solidFill>
            </a:endParaRPr>
          </a:p>
          <a:p>
            <a:pPr marL="623888" lvl="5" indent="-266700">
              <a:buFont typeface="+mj-lt"/>
              <a:buAutoNum type="alphaUcPeriod"/>
            </a:pPr>
            <a:r>
              <a:rPr lang="en-GB" dirty="0">
                <a:solidFill>
                  <a:schemeClr val="bg1"/>
                </a:solidFill>
              </a:rPr>
              <a:t>provision of on-going policy, regulatory and business advice on eProcurement reform preparation and piloting of a digital eProcurement system for:</a:t>
            </a:r>
          </a:p>
          <a:p>
            <a:pPr marL="1343025" lvl="7" indent="-400050">
              <a:buFont typeface="+mj-lt"/>
              <a:buAutoNum type="romanLcPeriod"/>
            </a:pPr>
            <a:r>
              <a:rPr lang="en-GB" dirty="0">
                <a:solidFill>
                  <a:schemeClr val="bg1"/>
                </a:solidFill>
              </a:rPr>
              <a:t>micro value contracts, </a:t>
            </a:r>
          </a:p>
          <a:p>
            <a:pPr marL="1343025" lvl="7" indent="-400050">
              <a:buFont typeface="+mj-lt"/>
              <a:buAutoNum type="romanLcPeriod"/>
            </a:pPr>
            <a:r>
              <a:rPr lang="en-GB" dirty="0">
                <a:solidFill>
                  <a:schemeClr val="bg1"/>
                </a:solidFill>
              </a:rPr>
              <a:t>three procurement methods </a:t>
            </a:r>
          </a:p>
          <a:p>
            <a:pPr marL="1343025" lvl="7" indent="-400050">
              <a:buFont typeface="+mj-lt"/>
              <a:buAutoNum type="romanLcPeriod"/>
            </a:pPr>
            <a:r>
              <a:rPr lang="en-GB" dirty="0">
                <a:solidFill>
                  <a:schemeClr val="bg1"/>
                </a:solidFill>
              </a:rPr>
              <a:t>online contracts. </a:t>
            </a:r>
          </a:p>
          <a:p>
            <a:r>
              <a:rPr lang="en-GB" dirty="0">
                <a:solidFill>
                  <a:schemeClr val="bg1"/>
                </a:solidFill>
                <a:latin typeface="Franklin Gothic Book" panose="020B0503020102020204" pitchFamily="34" charset="0"/>
              </a:rPr>
              <a:t> </a:t>
            </a:r>
          </a:p>
        </p:txBody>
      </p:sp>
    </p:spTree>
    <p:extLst>
      <p:ext uri="{BB962C8B-B14F-4D97-AF65-F5344CB8AC3E}">
        <p14:creationId xmlns:p14="http://schemas.microsoft.com/office/powerpoint/2010/main" val="4053374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17" name="Google Shape;65;p14"/>
          <p:cNvSpPr txBox="1">
            <a:spLocks noGrp="1"/>
          </p:cNvSpPr>
          <p:nvPr>
            <p:ph type="title"/>
          </p:nvPr>
        </p:nvSpPr>
        <p:spPr>
          <a:xfrm>
            <a:off x="256478" y="-1"/>
            <a:ext cx="7281745" cy="810000"/>
          </a:xfrm>
          <a:prstGeom prst="rect">
            <a:avLst/>
          </a:prstGeom>
          <a:effectLst>
            <a:outerShdw blurRad="63500" dist="19050" dir="5400000" rotWithShape="0">
              <a:srgbClr val="000000">
                <a:alpha val="50000"/>
              </a:srgbClr>
            </a:outerShdw>
          </a:effectLst>
        </p:spPr>
        <p:txBody>
          <a:bodyPr>
            <a:noAutofit/>
          </a:bodyPr>
          <a:lstStyle>
            <a:lvl1pPr algn="ctr" defTabSz="685800">
              <a:lnSpc>
                <a:spcPct val="115000"/>
              </a:lnSpc>
              <a:spcBef>
                <a:spcPts val="1200"/>
              </a:spcBef>
              <a:defRPr sz="2700" b="1">
                <a:solidFill>
                  <a:srgbClr val="FFFFFF"/>
                </a:solidFill>
              </a:defRPr>
            </a:lvl1pPr>
          </a:lstStyle>
          <a:p>
            <a:pPr algn="l"/>
            <a:r>
              <a:rPr lang="en-GB" sz="2400" dirty="0">
                <a:latin typeface="Franklin Gothic Book" panose="020B0503020102020204" pitchFamily="34" charset="0"/>
              </a:rPr>
              <a:t>1. EBRD TECHNICAL CO-OPERATION PROJECT (2)</a:t>
            </a:r>
          </a:p>
        </p:txBody>
      </p:sp>
      <p:sp>
        <p:nvSpPr>
          <p:cNvPr id="118" name="Google Shape;66;p14"/>
          <p:cNvSpPr txBox="1">
            <a:spLocks noGrp="1"/>
          </p:cNvSpPr>
          <p:nvPr>
            <p:ph type="body" sz="quarter" idx="10"/>
          </p:nvPr>
        </p:nvSpPr>
        <p:spPr>
          <a:xfrm>
            <a:off x="618777" y="1742844"/>
            <a:ext cx="2152301" cy="498551"/>
          </a:xfrm>
          <a:prstGeom prst="rect">
            <a:avLst/>
          </a:prstGeom>
          <a:effectLst>
            <a:outerShdw blurRad="63500" dist="19050" dir="5400000" rotWithShape="0">
              <a:srgbClr val="000000">
                <a:alpha val="50000"/>
              </a:srgbClr>
            </a:outerShdw>
          </a:effectLst>
        </p:spPr>
        <p:txBody>
          <a:bodyPr/>
          <a:lstStyle>
            <a:lvl1pPr marL="0" indent="0" algn="ctr">
              <a:buSzTx/>
              <a:buNone/>
              <a:defRPr sz="3000" b="1">
                <a:solidFill>
                  <a:srgbClr val="FFFFFF"/>
                </a:solidFill>
              </a:defRPr>
            </a:lvl1pPr>
          </a:lstStyle>
          <a:p>
            <a:r>
              <a:rPr dirty="0">
                <a:latin typeface="Franklin Gothic Book" panose="020B0503020102020204" pitchFamily="34" charset="0"/>
              </a:rPr>
              <a:t>Goal</a:t>
            </a:r>
          </a:p>
        </p:txBody>
      </p:sp>
      <p:sp>
        <p:nvSpPr>
          <p:cNvPr id="119" name="Google Shape;67;p14"/>
          <p:cNvSpPr txBox="1"/>
          <p:nvPr/>
        </p:nvSpPr>
        <p:spPr>
          <a:xfrm>
            <a:off x="368454" y="2140304"/>
            <a:ext cx="2619302" cy="2184605"/>
          </a:xfrm>
          <a:prstGeom prst="rect">
            <a:avLst/>
          </a:prstGeom>
          <a:ln w="12700">
            <a:miter lim="400000"/>
          </a:ln>
          <a:effectLst>
            <a:outerShdw blurRad="63500" dist="19050" dir="5400000" rotWithShape="0">
              <a:srgbClr val="000000">
                <a:alpha val="50000"/>
              </a:srgbClr>
            </a:outerShdw>
          </a:effectLst>
          <a:extLst>
            <a:ext uri="{C572A759-6A51-4108-AA02-DFA0A04FC94B}">
              <ma14:wrappingTextBoxFlag xmlns:ma14="http://schemas.microsoft.com/office/mac/drawingml/2011/main" xmlns="" val="1"/>
            </a:ext>
          </a:extLst>
        </p:spPr>
        <p:txBody>
          <a:bodyPr lIns="91424" tIns="91424" rIns="91424" bIns="91424">
            <a:spAutoFit/>
          </a:bodyPr>
          <a:lstStyle/>
          <a:p>
            <a:pPr algn="ctr">
              <a:lnSpc>
                <a:spcPct val="150000"/>
              </a:lnSpc>
              <a:defRPr sz="1100">
                <a:solidFill>
                  <a:srgbClr val="FFFFFF"/>
                </a:solidFill>
              </a:defRPr>
            </a:pPr>
            <a:r>
              <a:rPr dirty="0">
                <a:latin typeface="Franklin Gothic Book" panose="020B0503020102020204" pitchFamily="34" charset="0"/>
              </a:rPr>
              <a:t>Develop an Open Source system   architecture for electronic public</a:t>
            </a:r>
          </a:p>
          <a:p>
            <a:pPr algn="ctr">
              <a:lnSpc>
                <a:spcPct val="150000"/>
              </a:lnSpc>
              <a:defRPr sz="1100">
                <a:solidFill>
                  <a:srgbClr val="FFFFFF"/>
                </a:solidFill>
              </a:defRPr>
            </a:pPr>
            <a:r>
              <a:rPr dirty="0">
                <a:latin typeface="Franklin Gothic Book" panose="020B0503020102020204" pitchFamily="34" charset="0"/>
              </a:rPr>
              <a:t>procurement to facilitate better and quicker uptake of the modern rules and practices based on current legislative trends as well as internationally accepted best practice</a:t>
            </a:r>
            <a:r>
              <a:rPr lang="en-GB" dirty="0">
                <a:latin typeface="Franklin Gothic Book" panose="020B0503020102020204" pitchFamily="34" charset="0"/>
              </a:rPr>
              <a:t> and UNCITRAL model law</a:t>
            </a:r>
            <a:endParaRPr dirty="0">
              <a:latin typeface="Franklin Gothic Book" panose="020B0503020102020204" pitchFamily="34" charset="0"/>
            </a:endParaRPr>
          </a:p>
        </p:txBody>
      </p:sp>
      <p:sp>
        <p:nvSpPr>
          <p:cNvPr id="120" name="Google Shape;68;p14"/>
          <p:cNvSpPr txBox="1"/>
          <p:nvPr/>
        </p:nvSpPr>
        <p:spPr>
          <a:xfrm>
            <a:off x="3337927" y="2123577"/>
            <a:ext cx="2619301" cy="1930689"/>
          </a:xfrm>
          <a:prstGeom prst="rect">
            <a:avLst/>
          </a:prstGeom>
          <a:ln w="12700">
            <a:miter lim="400000"/>
          </a:ln>
          <a:effectLst>
            <a:outerShdw blurRad="63500" dist="19050" dir="5400000" rotWithShape="0">
              <a:srgbClr val="000000">
                <a:alpha val="50000"/>
              </a:srgbClr>
            </a:outerShdw>
          </a:effectLst>
          <a:extLst>
            <a:ext uri="{C572A759-6A51-4108-AA02-DFA0A04FC94B}">
              <ma14:wrappingTextBoxFlag xmlns:ma14="http://schemas.microsoft.com/office/mac/drawingml/2011/main" xmlns="" val="1"/>
            </a:ext>
          </a:extLst>
        </p:spPr>
        <p:txBody>
          <a:bodyPr lIns="91424" tIns="91424" rIns="91424" bIns="91424">
            <a:spAutoFit/>
          </a:bodyPr>
          <a:lstStyle/>
          <a:p>
            <a:pPr algn="ctr">
              <a:lnSpc>
                <a:spcPct val="150000"/>
              </a:lnSpc>
              <a:defRPr sz="1100">
                <a:solidFill>
                  <a:srgbClr val="FFFFFF"/>
                </a:solidFill>
              </a:defRPr>
            </a:pPr>
            <a:r>
              <a:rPr dirty="0">
                <a:latin typeface="Franklin Gothic Book" panose="020B0503020102020204" pitchFamily="34" charset="0"/>
              </a:rPr>
              <a:t> </a:t>
            </a:r>
            <a:r>
              <a:rPr lang="en-GB" dirty="0">
                <a:latin typeface="Franklin Gothic Book" panose="020B0503020102020204" pitchFamily="34" charset="0"/>
              </a:rPr>
              <a:t>Implementation</a:t>
            </a:r>
            <a:r>
              <a:rPr dirty="0">
                <a:latin typeface="Franklin Gothic Book" panose="020B0503020102020204" pitchFamily="34" charset="0"/>
              </a:rPr>
              <a:t> of </a:t>
            </a:r>
            <a:r>
              <a:rPr lang="en-GB" dirty="0">
                <a:latin typeface="Franklin Gothic Book" panose="020B0503020102020204" pitchFamily="34" charset="0"/>
              </a:rPr>
              <a:t>digital </a:t>
            </a:r>
            <a:r>
              <a:rPr dirty="0">
                <a:latin typeface="Franklin Gothic Book" panose="020B0503020102020204" pitchFamily="34" charset="0"/>
              </a:rPr>
              <a:t>tools which should include </a:t>
            </a:r>
            <a:r>
              <a:rPr dirty="0" err="1">
                <a:latin typeface="Franklin Gothic Book" panose="020B0503020102020204" pitchFamily="34" charset="0"/>
              </a:rPr>
              <a:t>standardised</a:t>
            </a:r>
            <a:r>
              <a:rPr dirty="0">
                <a:latin typeface="Franklin Gothic Book" panose="020B0503020102020204" pitchFamily="34" charset="0"/>
              </a:rPr>
              <a:t> business models for operating electronic procurement  system/scheme and an</a:t>
            </a:r>
          </a:p>
          <a:p>
            <a:pPr algn="ctr">
              <a:lnSpc>
                <a:spcPct val="150000"/>
              </a:lnSpc>
              <a:defRPr sz="1100">
                <a:solidFill>
                  <a:srgbClr val="FFFFFF"/>
                </a:solidFill>
              </a:defRPr>
            </a:pPr>
            <a:r>
              <a:rPr dirty="0">
                <a:latin typeface="Franklin Gothic Book" panose="020B0503020102020204" pitchFamily="34" charset="0"/>
              </a:rPr>
              <a:t>Open Source </a:t>
            </a:r>
            <a:r>
              <a:rPr lang="en-GB" dirty="0">
                <a:latin typeface="Franklin Gothic Book" panose="020B0503020102020204" pitchFamily="34" charset="0"/>
              </a:rPr>
              <a:t>and Open Contracting </a:t>
            </a:r>
            <a:r>
              <a:rPr dirty="0">
                <a:latin typeface="Franklin Gothic Book" panose="020B0503020102020204" pitchFamily="34" charset="0"/>
              </a:rPr>
              <a:t>architecture for electronic public procurement</a:t>
            </a:r>
          </a:p>
        </p:txBody>
      </p:sp>
      <p:sp>
        <p:nvSpPr>
          <p:cNvPr id="121" name="Google Shape;69;p14"/>
          <p:cNvSpPr txBox="1"/>
          <p:nvPr/>
        </p:nvSpPr>
        <p:spPr>
          <a:xfrm>
            <a:off x="6230279" y="2112426"/>
            <a:ext cx="2676600" cy="1914884"/>
          </a:xfrm>
          <a:prstGeom prst="rect">
            <a:avLst/>
          </a:prstGeom>
          <a:ln w="12700">
            <a:miter lim="400000"/>
          </a:ln>
          <a:effectLst>
            <a:outerShdw blurRad="63500" dist="19050" dir="5400000" rotWithShape="0">
              <a:srgbClr val="000000">
                <a:alpha val="50000"/>
              </a:srgbClr>
            </a:outerShdw>
          </a:effectLst>
          <a:extLst>
            <a:ext uri="{C572A759-6A51-4108-AA02-DFA0A04FC94B}">
              <ma14:wrappingTextBoxFlag xmlns:ma14="http://schemas.microsoft.com/office/mac/drawingml/2011/main" xmlns="" val="1"/>
            </a:ext>
          </a:extLst>
        </p:spPr>
        <p:txBody>
          <a:bodyPr lIns="91424" tIns="91424" rIns="91424" bIns="91424">
            <a:spAutoFit/>
          </a:bodyPr>
          <a:lstStyle/>
          <a:p>
            <a:pPr algn="ctr">
              <a:lnSpc>
                <a:spcPct val="150000"/>
              </a:lnSpc>
              <a:defRPr sz="1100">
                <a:solidFill>
                  <a:srgbClr val="FFFFFF"/>
                </a:solidFill>
              </a:defRPr>
            </a:pPr>
            <a:r>
              <a:rPr dirty="0">
                <a:latin typeface="Franklin Gothic Book" panose="020B0503020102020204" pitchFamily="34" charset="0"/>
              </a:rPr>
              <a:t>Open Source electronic procurement </a:t>
            </a:r>
            <a:r>
              <a:rPr lang="en-GB" dirty="0">
                <a:latin typeface="Franklin Gothic Book" panose="020B0503020102020204" pitchFamily="34" charset="0"/>
              </a:rPr>
              <a:t>pilot system </a:t>
            </a:r>
            <a:r>
              <a:rPr dirty="0">
                <a:latin typeface="Franklin Gothic Book" panose="020B0503020102020204" pitchFamily="34" charset="0"/>
              </a:rPr>
              <a:t>for electronic open tender, reverse auctions, aggregated</a:t>
            </a:r>
          </a:p>
          <a:p>
            <a:pPr algn="ctr">
              <a:lnSpc>
                <a:spcPct val="150000"/>
              </a:lnSpc>
              <a:defRPr sz="1100">
                <a:solidFill>
                  <a:srgbClr val="FFFFFF"/>
                </a:solidFill>
              </a:defRPr>
            </a:pPr>
            <a:r>
              <a:rPr dirty="0">
                <a:latin typeface="Franklin Gothic Book" panose="020B0503020102020204" pitchFamily="34" charset="0"/>
              </a:rPr>
              <a:t>procurement planning and online framework agreements ready for online publication, together with the user manual and implementation guidelines</a:t>
            </a:r>
          </a:p>
        </p:txBody>
      </p:sp>
      <p:sp>
        <p:nvSpPr>
          <p:cNvPr id="123" name="Google Shape;71;p14"/>
          <p:cNvSpPr txBox="1"/>
          <p:nvPr/>
        </p:nvSpPr>
        <p:spPr>
          <a:xfrm>
            <a:off x="3569091" y="1642430"/>
            <a:ext cx="2419501" cy="795002"/>
          </a:xfrm>
          <a:prstGeom prst="rect">
            <a:avLst/>
          </a:prstGeom>
          <a:ln w="12700">
            <a:miter lim="400000"/>
          </a:ln>
          <a:effectLst>
            <a:outerShdw blurRad="63500" dist="19050" dir="5400000" rotWithShape="0">
              <a:srgbClr val="000000">
                <a:alpha val="50000"/>
              </a:srgbClr>
            </a:outerShdw>
          </a:effectLst>
          <a:extLst>
            <a:ext uri="{C572A759-6A51-4108-AA02-DFA0A04FC94B}">
              <ma14:wrappingTextBoxFlag xmlns:ma14="http://schemas.microsoft.com/office/mac/drawingml/2011/main" xmlns="" val="1"/>
            </a:ext>
          </a:extLst>
        </p:spPr>
        <p:txBody>
          <a:bodyPr lIns="91424" tIns="91424" rIns="91424" bIns="91424">
            <a:normAutofit/>
          </a:bodyPr>
          <a:lstStyle>
            <a:lvl1pPr algn="ctr">
              <a:lnSpc>
                <a:spcPct val="115000"/>
              </a:lnSpc>
              <a:defRPr sz="3000" b="1">
                <a:solidFill>
                  <a:srgbClr val="FFFFFF"/>
                </a:solidFill>
              </a:defRPr>
            </a:lvl1pPr>
          </a:lstStyle>
          <a:p>
            <a:r>
              <a:rPr dirty="0">
                <a:latin typeface="Franklin Gothic Book" panose="020B0503020102020204" pitchFamily="34" charset="0"/>
              </a:rPr>
              <a:t>Objective</a:t>
            </a:r>
          </a:p>
        </p:txBody>
      </p:sp>
      <p:sp>
        <p:nvSpPr>
          <p:cNvPr id="124" name="Google Shape;72;p14"/>
          <p:cNvSpPr txBox="1"/>
          <p:nvPr/>
        </p:nvSpPr>
        <p:spPr>
          <a:xfrm>
            <a:off x="6335525" y="1675884"/>
            <a:ext cx="2372101" cy="621267"/>
          </a:xfrm>
          <a:prstGeom prst="rect">
            <a:avLst/>
          </a:prstGeom>
          <a:ln w="12700">
            <a:miter lim="400000"/>
          </a:ln>
          <a:effectLst>
            <a:outerShdw blurRad="63500" dist="19050" dir="5400000" rotWithShape="0">
              <a:srgbClr val="000000">
                <a:alpha val="50000"/>
              </a:srgbClr>
            </a:outerShdw>
          </a:effectLst>
          <a:extLst>
            <a:ext uri="{C572A759-6A51-4108-AA02-DFA0A04FC94B}">
              <ma14:wrappingTextBoxFlag xmlns:ma14="http://schemas.microsoft.com/office/mac/drawingml/2011/main" xmlns="" val="1"/>
            </a:ext>
          </a:extLst>
        </p:spPr>
        <p:txBody>
          <a:bodyPr lIns="91424" tIns="91424" rIns="91424" bIns="91424">
            <a:normAutofit fontScale="92500" lnSpcReduction="10000"/>
          </a:bodyPr>
          <a:lstStyle>
            <a:lvl1pPr algn="ctr">
              <a:lnSpc>
                <a:spcPct val="115000"/>
              </a:lnSpc>
              <a:defRPr sz="3000" b="1">
                <a:solidFill>
                  <a:srgbClr val="FFFFFF"/>
                </a:solidFill>
              </a:defRPr>
            </a:lvl1pPr>
          </a:lstStyle>
          <a:p>
            <a:r>
              <a:rPr dirty="0">
                <a:latin typeface="Franklin Gothic Book" panose="020B0503020102020204" pitchFamily="34" charset="0"/>
              </a:rPr>
              <a:t>Outcome</a:t>
            </a:r>
          </a:p>
        </p:txBody>
      </p:sp>
    </p:spTree>
    <p:extLst>
      <p:ext uri="{BB962C8B-B14F-4D97-AF65-F5344CB8AC3E}">
        <p14:creationId xmlns:p14="http://schemas.microsoft.com/office/powerpoint/2010/main" val="2352931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332" name="Google Shape;326;p30"/>
          <p:cNvSpPr txBox="1">
            <a:spLocks noGrp="1"/>
          </p:cNvSpPr>
          <p:nvPr>
            <p:ph type="title"/>
          </p:nvPr>
        </p:nvSpPr>
        <p:spPr>
          <a:xfrm>
            <a:off x="269463" y="0"/>
            <a:ext cx="5903913" cy="810000"/>
          </a:xfrm>
          <a:prstGeom prst="rect">
            <a:avLst/>
          </a:prstGeom>
          <a:effectLst>
            <a:outerShdw blurRad="63500" dist="19050" dir="5400000" rotWithShape="0">
              <a:srgbClr val="000000">
                <a:alpha val="50000"/>
              </a:srgbClr>
            </a:outerShdw>
          </a:effectLst>
        </p:spPr>
        <p:txBody>
          <a:bodyPr>
            <a:normAutofit/>
          </a:bodyPr>
          <a:lstStyle>
            <a:lvl1pPr algn="ctr" defTabSz="365760">
              <a:lnSpc>
                <a:spcPct val="115000"/>
              </a:lnSpc>
              <a:defRPr sz="3400" b="1">
                <a:solidFill>
                  <a:srgbClr val="FFFFFF"/>
                </a:solidFill>
              </a:defRPr>
            </a:lvl1pPr>
          </a:lstStyle>
          <a:p>
            <a:pPr algn="l"/>
            <a:r>
              <a:rPr lang="en-GB" sz="2400" dirty="0">
                <a:latin typeface="Franklin Gothic Book" panose="020B0503020102020204" pitchFamily="34" charset="0"/>
              </a:rPr>
              <a:t>2. </a:t>
            </a:r>
            <a:r>
              <a:rPr sz="2400" dirty="0">
                <a:latin typeface="Franklin Gothic Book" panose="020B0503020102020204" pitchFamily="34" charset="0"/>
              </a:rPr>
              <a:t>WHAT IS MTENDER 2.0?</a:t>
            </a:r>
          </a:p>
        </p:txBody>
      </p:sp>
      <p:sp>
        <p:nvSpPr>
          <p:cNvPr id="334" name="Google Shape;328;p30"/>
          <p:cNvSpPr txBox="1">
            <a:spLocks noGrp="1"/>
          </p:cNvSpPr>
          <p:nvPr>
            <p:ph type="body" sz="quarter" idx="10"/>
          </p:nvPr>
        </p:nvSpPr>
        <p:spPr>
          <a:xfrm>
            <a:off x="318347" y="908554"/>
            <a:ext cx="5978101" cy="267890"/>
          </a:xfrm>
          <a:prstGeom prst="rect">
            <a:avLst/>
          </a:prstGeom>
          <a:effectLst>
            <a:outerShdw blurRad="63500" dist="19050" dir="5400000" rotWithShape="0">
              <a:srgbClr val="000000">
                <a:alpha val="50000"/>
              </a:srgbClr>
            </a:outerShdw>
          </a:effectLst>
        </p:spPr>
        <p:txBody>
          <a:bodyPr>
            <a:noAutofit/>
          </a:bodyPr>
          <a:lstStyle/>
          <a:p>
            <a:pPr marL="171450" indent="-171450" algn="l">
              <a:buSzTx/>
              <a:buFont typeface="Arial" panose="020B0604020202020204" pitchFamily="34" charset="0"/>
              <a:buChar char="•"/>
              <a:defRPr sz="3000">
                <a:solidFill>
                  <a:srgbClr val="FFFFFF"/>
                </a:solidFill>
              </a:defRPr>
            </a:pPr>
            <a:r>
              <a:rPr sz="1400" dirty="0">
                <a:solidFill>
                  <a:schemeClr val="bg1"/>
                </a:solidFill>
                <a:latin typeface="Franklin Gothic Book" panose="020B0503020102020204" pitchFamily="34" charset="0"/>
              </a:rPr>
              <a:t>Multi-platform networking digital </a:t>
            </a:r>
            <a:r>
              <a:rPr lang="en-GB" sz="1400" dirty="0" err="1">
                <a:solidFill>
                  <a:schemeClr val="bg1"/>
                </a:solidFill>
                <a:latin typeface="Franklin Gothic Book" panose="020B0503020102020204" pitchFamily="34" charset="0"/>
              </a:rPr>
              <a:t>eP</a:t>
            </a:r>
            <a:r>
              <a:rPr sz="1400" dirty="0" err="1">
                <a:solidFill>
                  <a:schemeClr val="bg1"/>
                </a:solidFill>
                <a:latin typeface="Franklin Gothic Book" panose="020B0503020102020204" pitchFamily="34" charset="0"/>
              </a:rPr>
              <a:t>rocurement</a:t>
            </a:r>
            <a:r>
              <a:rPr lang="en-GB" sz="1400" dirty="0">
                <a:latin typeface="Franklin Gothic Book" panose="020B0503020102020204" pitchFamily="34" charset="0"/>
              </a:rPr>
              <a:t> </a:t>
            </a:r>
            <a:r>
              <a:rPr sz="1400" dirty="0">
                <a:solidFill>
                  <a:schemeClr val="bg1"/>
                </a:solidFill>
                <a:latin typeface="Franklin Gothic Book" panose="020B0503020102020204" pitchFamily="34" charset="0"/>
              </a:rPr>
              <a:t>service</a:t>
            </a:r>
            <a:r>
              <a:rPr lang="en-GB" sz="1400" dirty="0">
                <a:solidFill>
                  <a:schemeClr val="bg1"/>
                </a:solidFill>
                <a:latin typeface="Franklin Gothic Book" panose="020B0503020102020204" pitchFamily="34" charset="0"/>
              </a:rPr>
              <a:t> for procurement  planning, tendering, multiple-round electronic auction and contracting.</a:t>
            </a:r>
          </a:p>
          <a:p>
            <a:pPr marL="171450" indent="-171450" algn="l">
              <a:buSzTx/>
              <a:buFont typeface="Arial" panose="020B0604020202020204" pitchFamily="34" charset="0"/>
              <a:buChar char="•"/>
              <a:defRPr sz="3000">
                <a:solidFill>
                  <a:srgbClr val="FFFFFF"/>
                </a:solidFill>
              </a:defRPr>
            </a:pPr>
            <a:endParaRPr lang="en-GB" sz="1400" dirty="0">
              <a:latin typeface="Franklin Gothic Book" panose="020B0503020102020204" pitchFamily="34" charset="0"/>
            </a:endParaRPr>
          </a:p>
          <a:p>
            <a:pPr marL="171450" indent="-171450" algn="l">
              <a:buSzTx/>
              <a:buFont typeface="Arial" panose="020B0604020202020204" pitchFamily="34" charset="0"/>
              <a:buChar char="•"/>
              <a:defRPr sz="3000">
                <a:solidFill>
                  <a:srgbClr val="FFFFFF"/>
                </a:solidFill>
              </a:defRPr>
            </a:pPr>
            <a:r>
              <a:rPr lang="en-GB" sz="1400" dirty="0">
                <a:latin typeface="Franklin Gothic Book" panose="020B0503020102020204" pitchFamily="34" charset="0"/>
              </a:rPr>
              <a:t>A</a:t>
            </a:r>
            <a:r>
              <a:rPr sz="1400" dirty="0">
                <a:latin typeface="Franklin Gothic Book" panose="020B0503020102020204" pitchFamily="34" charset="0"/>
              </a:rPr>
              <a:t> government-operated web portal and Open Data central unit</a:t>
            </a:r>
            <a:r>
              <a:rPr lang="en-GB" sz="1400" dirty="0">
                <a:latin typeface="Franklin Gothic Book" panose="020B0503020102020204" pitchFamily="34" charset="0"/>
              </a:rPr>
              <a:t>;</a:t>
            </a:r>
          </a:p>
          <a:p>
            <a:pPr marL="171450" indent="-171450" algn="l">
              <a:buSzTx/>
              <a:buFont typeface="Arial" panose="020B0604020202020204" pitchFamily="34" charset="0"/>
              <a:buChar char="•"/>
              <a:defRPr sz="3000">
                <a:solidFill>
                  <a:srgbClr val="FFFFFF"/>
                </a:solidFill>
              </a:defRPr>
            </a:pPr>
            <a:endParaRPr sz="1400" dirty="0">
              <a:latin typeface="Franklin Gothic Book" panose="020B0503020102020204" pitchFamily="34" charset="0"/>
            </a:endParaRPr>
          </a:p>
          <a:p>
            <a:pPr marL="171450" indent="-171450" algn="l">
              <a:buSzTx/>
              <a:buFont typeface="Arial" panose="020B0604020202020204" pitchFamily="34" charset="0"/>
              <a:buChar char="•"/>
              <a:defRPr sz="1500">
                <a:solidFill>
                  <a:srgbClr val="FFFFFF"/>
                </a:solidFill>
              </a:defRPr>
            </a:pPr>
            <a:r>
              <a:rPr lang="en-GB" sz="1400" dirty="0">
                <a:latin typeface="Franklin Gothic Book" panose="020B0503020102020204" pitchFamily="34" charset="0"/>
              </a:rPr>
              <a:t>Integrated  with </a:t>
            </a:r>
            <a:r>
              <a:rPr sz="1400" dirty="0">
                <a:latin typeface="Franklin Gothic Book" panose="020B0503020102020204" pitchFamily="34" charset="0"/>
              </a:rPr>
              <a:t>commercial electronic platforms</a:t>
            </a:r>
            <a:r>
              <a:rPr lang="en-GB" sz="1400" dirty="0">
                <a:latin typeface="Franklin Gothic Book" panose="020B0503020102020204" pitchFamily="34" charset="0"/>
              </a:rPr>
              <a:t>;</a:t>
            </a:r>
            <a:r>
              <a:rPr sz="1400" dirty="0">
                <a:latin typeface="Franklin Gothic Book" panose="020B0503020102020204" pitchFamily="34" charset="0"/>
              </a:rPr>
              <a:t> </a:t>
            </a:r>
            <a:endParaRPr lang="en-GB" sz="1400" dirty="0">
              <a:latin typeface="Franklin Gothic Book" panose="020B0503020102020204" pitchFamily="34" charset="0"/>
            </a:endParaRPr>
          </a:p>
          <a:p>
            <a:pPr marL="171450" indent="-171450" algn="l">
              <a:buSzTx/>
              <a:buFont typeface="Arial" panose="020B0604020202020204" pitchFamily="34" charset="0"/>
              <a:buChar char="•"/>
              <a:defRPr sz="1500">
                <a:solidFill>
                  <a:srgbClr val="FFFFFF"/>
                </a:solidFill>
              </a:defRPr>
            </a:pPr>
            <a:endParaRPr lang="en-GB" sz="1400" dirty="0">
              <a:latin typeface="Franklin Gothic Book" panose="020B0503020102020204" pitchFamily="34" charset="0"/>
            </a:endParaRPr>
          </a:p>
          <a:p>
            <a:pPr marL="171450" indent="-171450" algn="l">
              <a:buSzTx/>
              <a:buFont typeface="Arial" panose="020B0604020202020204" pitchFamily="34" charset="0"/>
              <a:buChar char="•"/>
              <a:defRPr sz="1500">
                <a:solidFill>
                  <a:srgbClr val="FFFFFF"/>
                </a:solidFill>
              </a:defRPr>
            </a:pPr>
            <a:r>
              <a:rPr lang="en-GB" sz="1400" dirty="0">
                <a:latin typeface="Franklin Gothic Book" panose="020B0503020102020204" pitchFamily="34" charset="0"/>
              </a:rPr>
              <a:t>M-Tender Procurement Document based on model of </a:t>
            </a:r>
            <a:r>
              <a:rPr lang="en-GB" sz="1400" dirty="0" err="1">
                <a:latin typeface="Franklin Gothic Book" panose="020B0503020102020204" pitchFamily="34" charset="0"/>
              </a:rPr>
              <a:t>ESPD</a:t>
            </a:r>
            <a:r>
              <a:rPr lang="en-GB" sz="1400" dirty="0">
                <a:latin typeface="Franklin Gothic Book" panose="020B0503020102020204" pitchFamily="34" charset="0"/>
              </a:rPr>
              <a:t> and most of EU Notices (TED </a:t>
            </a:r>
            <a:r>
              <a:rPr lang="en-GB" sz="1400" dirty="0" err="1">
                <a:latin typeface="Franklin Gothic Book" panose="020B0503020102020204" pitchFamily="34" charset="0"/>
              </a:rPr>
              <a:t>eForms</a:t>
            </a:r>
            <a:r>
              <a:rPr lang="en-GB" sz="1400" dirty="0">
                <a:latin typeface="Franklin Gothic Book" panose="020B0503020102020204" pitchFamily="34" charset="0"/>
              </a:rPr>
              <a:t> 2014) + Procurement Record;</a:t>
            </a:r>
          </a:p>
          <a:p>
            <a:pPr marL="171450" indent="-171450" algn="l">
              <a:buSzTx/>
              <a:buFont typeface="Arial" panose="020B0604020202020204" pitchFamily="34" charset="0"/>
              <a:buChar char="•"/>
              <a:defRPr sz="1500">
                <a:solidFill>
                  <a:srgbClr val="FFFFFF"/>
                </a:solidFill>
              </a:defRPr>
            </a:pPr>
            <a:endParaRPr lang="en-GB" sz="1400" dirty="0">
              <a:latin typeface="Franklin Gothic Book" panose="020B0503020102020204" pitchFamily="34" charset="0"/>
            </a:endParaRPr>
          </a:p>
          <a:p>
            <a:pPr marL="171450" indent="-171450" algn="l">
              <a:buSzTx/>
              <a:buFont typeface="Arial" panose="020B0604020202020204" pitchFamily="34" charset="0"/>
              <a:buChar char="•"/>
              <a:defRPr sz="1500">
                <a:solidFill>
                  <a:srgbClr val="FFFFFF"/>
                </a:solidFill>
              </a:defRPr>
            </a:pPr>
            <a:r>
              <a:rPr lang="en-GB" sz="1400" dirty="0">
                <a:latin typeface="Franklin Gothic Book" panose="020B0503020102020204" pitchFamily="34" charset="0"/>
              </a:rPr>
              <a:t>Integration with </a:t>
            </a:r>
            <a:r>
              <a:rPr lang="en-GB" sz="1400" dirty="0" err="1">
                <a:latin typeface="Franklin Gothic Book" panose="020B0503020102020204" pitchFamily="34" charset="0"/>
              </a:rPr>
              <a:t>eGov</a:t>
            </a:r>
            <a:r>
              <a:rPr lang="en-GB" sz="1400" dirty="0">
                <a:latin typeface="Franklin Gothic Book" panose="020B0503020102020204" pitchFamily="34" charset="0"/>
              </a:rPr>
              <a:t>: M-Services, State Treasury, number of State Registers;</a:t>
            </a:r>
          </a:p>
          <a:p>
            <a:pPr marL="171450" indent="-171450" algn="l">
              <a:buSzTx/>
              <a:buFont typeface="Arial" panose="020B0604020202020204" pitchFamily="34" charset="0"/>
              <a:buChar char="•"/>
              <a:defRPr sz="1500">
                <a:solidFill>
                  <a:srgbClr val="FFFFFF"/>
                </a:solidFill>
              </a:defRPr>
            </a:pPr>
            <a:endParaRPr lang="en-GB" sz="1400" dirty="0">
              <a:latin typeface="Franklin Gothic Book" panose="020B0503020102020204" pitchFamily="34" charset="0"/>
            </a:endParaRPr>
          </a:p>
          <a:p>
            <a:pPr marL="171450" indent="-171450" algn="l">
              <a:buSzTx/>
              <a:buFont typeface="Arial" panose="020B0604020202020204" pitchFamily="34" charset="0"/>
              <a:buChar char="•"/>
              <a:defRPr sz="1500">
                <a:solidFill>
                  <a:srgbClr val="FFFFFF"/>
                </a:solidFill>
              </a:defRPr>
            </a:pPr>
            <a:r>
              <a:rPr lang="en-GB" sz="1400" dirty="0">
                <a:latin typeface="Franklin Gothic Book" panose="020B0503020102020204" pitchFamily="34" charset="0"/>
              </a:rPr>
              <a:t>Open source architecture;</a:t>
            </a:r>
          </a:p>
          <a:p>
            <a:pPr marL="171450" indent="-171450" algn="l">
              <a:buSzTx/>
              <a:buFont typeface="Arial" panose="020B0604020202020204" pitchFamily="34" charset="0"/>
              <a:buChar char="•"/>
              <a:defRPr sz="1500">
                <a:solidFill>
                  <a:srgbClr val="FFFFFF"/>
                </a:solidFill>
              </a:defRPr>
            </a:pPr>
            <a:endParaRPr lang="en-GB" sz="1400" dirty="0">
              <a:latin typeface="Franklin Gothic Book" panose="020B0503020102020204" pitchFamily="34" charset="0"/>
            </a:endParaRPr>
          </a:p>
          <a:p>
            <a:pPr marL="171450" indent="-171450" algn="l">
              <a:buSzTx/>
              <a:buFont typeface="Arial" panose="020B0604020202020204" pitchFamily="34" charset="0"/>
              <a:buChar char="•"/>
              <a:defRPr sz="1500">
                <a:solidFill>
                  <a:srgbClr val="FFFFFF"/>
                </a:solidFill>
              </a:defRPr>
            </a:pPr>
            <a:r>
              <a:rPr lang="en-GB" sz="1400" dirty="0">
                <a:latin typeface="Franklin Gothic Book" panose="020B0503020102020204" pitchFamily="34" charset="0"/>
              </a:rPr>
              <a:t>Developed using the Open Contracting Data Standard;</a:t>
            </a:r>
          </a:p>
          <a:p>
            <a:pPr marL="171450" indent="-171450" algn="l">
              <a:buSzTx/>
              <a:buFont typeface="Arial" panose="020B0604020202020204" pitchFamily="34" charset="0"/>
              <a:buChar char="•"/>
              <a:defRPr sz="1500">
                <a:solidFill>
                  <a:srgbClr val="FFFFFF"/>
                </a:solidFill>
              </a:defRPr>
            </a:pPr>
            <a:endParaRPr lang="en-GB" sz="1400" dirty="0">
              <a:latin typeface="Franklin Gothic Book" panose="020B0503020102020204" pitchFamily="34" charset="0"/>
            </a:endParaRPr>
          </a:p>
          <a:p>
            <a:pPr marL="171450" indent="-171450" algn="l">
              <a:buSzTx/>
              <a:buFont typeface="Arial" panose="020B0604020202020204" pitchFamily="34" charset="0"/>
              <a:buChar char="•"/>
              <a:defRPr sz="1500">
                <a:solidFill>
                  <a:srgbClr val="FFFFFF"/>
                </a:solidFill>
              </a:defRPr>
            </a:pPr>
            <a:r>
              <a:rPr lang="en-GB" sz="1400" dirty="0">
                <a:latin typeface="Franklin Gothic Book" panose="020B0503020102020204" pitchFamily="34" charset="0"/>
              </a:rPr>
              <a:t>API provides civil society with data to advance open contracting  in Moldova.</a:t>
            </a:r>
          </a:p>
          <a:p>
            <a:pPr marL="0" indent="0" algn="just">
              <a:buSzTx/>
              <a:buNone/>
              <a:defRPr sz="1500">
                <a:solidFill>
                  <a:srgbClr val="FFFFFF"/>
                </a:solidFill>
              </a:defRPr>
            </a:pPr>
            <a:endParaRPr lang="en-GB" sz="1400" dirty="0">
              <a:latin typeface="Franklin Gothic Book" panose="020B0503020102020204" pitchFamily="34" charset="0"/>
            </a:endParaRPr>
          </a:p>
          <a:p>
            <a:pPr marL="0" indent="0" algn="just">
              <a:buSzTx/>
              <a:buNone/>
              <a:defRPr sz="1500">
                <a:solidFill>
                  <a:srgbClr val="FFFFFF"/>
                </a:solidFill>
              </a:defRPr>
            </a:pPr>
            <a:endParaRPr lang="en-GB" sz="1400" dirty="0">
              <a:latin typeface="Franklin Gothic Book" panose="020B0503020102020204" pitchFamily="34" charset="0"/>
            </a:endParaRPr>
          </a:p>
          <a:p>
            <a:pPr marL="0" indent="0" algn="just">
              <a:buSzTx/>
              <a:buNone/>
              <a:defRPr sz="1500">
                <a:solidFill>
                  <a:srgbClr val="FFFFFF"/>
                </a:solidFill>
              </a:defRPr>
            </a:pPr>
            <a:endParaRPr lang="en-GB" sz="1400" dirty="0">
              <a:latin typeface="Franklin Gothic Book" panose="020B0503020102020204" pitchFamily="34" charset="0"/>
            </a:endParaRPr>
          </a:p>
          <a:p>
            <a:pPr marL="0" indent="0" algn="just">
              <a:buSzTx/>
              <a:buNone/>
              <a:defRPr sz="1500">
                <a:solidFill>
                  <a:srgbClr val="FFFFFF"/>
                </a:solidFill>
              </a:defRPr>
            </a:pPr>
            <a:endParaRPr lang="en-GB" sz="1400" dirty="0">
              <a:latin typeface="Franklin Gothic Book" panose="020B0503020102020204" pitchFamily="34" charset="0"/>
            </a:endParaRPr>
          </a:p>
          <a:p>
            <a:pPr marL="0" indent="0" algn="just">
              <a:buSzTx/>
              <a:buNone/>
              <a:defRPr sz="1500">
                <a:solidFill>
                  <a:srgbClr val="FFFFFF"/>
                </a:solidFill>
              </a:defRPr>
            </a:pPr>
            <a:endParaRPr lang="en-GB" sz="1400" dirty="0">
              <a:latin typeface="Franklin Gothic Book" panose="020B0503020102020204" pitchFamily="34" charset="0"/>
            </a:endParaRPr>
          </a:p>
          <a:p>
            <a:pPr marL="0" indent="0" algn="just">
              <a:buSzTx/>
              <a:buNone/>
              <a:defRPr sz="1500">
                <a:solidFill>
                  <a:srgbClr val="FFFFFF"/>
                </a:solidFill>
              </a:defRPr>
            </a:pPr>
            <a:endParaRPr lang="en-GB" sz="1400" dirty="0">
              <a:latin typeface="Franklin Gothic Book" panose="020B0503020102020204" pitchFamily="34" charset="0"/>
            </a:endParaRPr>
          </a:p>
          <a:p>
            <a:pPr marL="0" indent="0" algn="just">
              <a:buSzTx/>
              <a:buNone/>
              <a:defRPr sz="1500">
                <a:solidFill>
                  <a:srgbClr val="FFFFFF"/>
                </a:solidFill>
              </a:defRPr>
            </a:pPr>
            <a:endParaRPr lang="en-GB" sz="1400" dirty="0">
              <a:latin typeface="Franklin Gothic Book" panose="020B0503020102020204" pitchFamily="34" charset="0"/>
            </a:endParaRPr>
          </a:p>
          <a:p>
            <a:pPr marL="0" indent="0" algn="just">
              <a:buSzTx/>
              <a:buNone/>
              <a:defRPr sz="1500">
                <a:solidFill>
                  <a:srgbClr val="FFFFFF"/>
                </a:solidFill>
              </a:defRPr>
            </a:pPr>
            <a:endParaRPr sz="1400" dirty="0">
              <a:latin typeface="Franklin Gothic Book" panose="020B0503020102020204" pitchFamily="34" charset="0"/>
            </a:endParaRPr>
          </a:p>
        </p:txBody>
      </p:sp>
      <p:pic>
        <p:nvPicPr>
          <p:cNvPr id="5" name="Google Shape;318;p29" descr="Google Shape;318;p29">
            <a:extLst>
              <a:ext uri="{FF2B5EF4-FFF2-40B4-BE49-F238E27FC236}">
                <a16:creationId xmlns:a16="http://schemas.microsoft.com/office/drawing/2014/main" id="{407423D2-659F-424F-8FD2-25686ECD7631}"/>
              </a:ext>
            </a:extLst>
          </p:cNvPr>
          <p:cNvPicPr>
            <a:picLocks noChangeAspect="1"/>
          </p:cNvPicPr>
          <p:nvPr/>
        </p:nvPicPr>
        <p:blipFill>
          <a:blip r:embed="rId3">
            <a:extLst/>
          </a:blip>
          <a:stretch>
            <a:fillRect/>
          </a:stretch>
        </p:blipFill>
        <p:spPr>
          <a:xfrm>
            <a:off x="6211146" y="1535752"/>
            <a:ext cx="2932853" cy="1868645"/>
          </a:xfrm>
          <a:prstGeom prst="rect">
            <a:avLst/>
          </a:prstGeom>
          <a:ln w="12700">
            <a:miter lim="400000"/>
          </a:ln>
        </p:spPr>
      </p:pic>
      <p:sp>
        <p:nvSpPr>
          <p:cNvPr id="2" name="Rectangle 1">
            <a:extLst>
              <a:ext uri="{FF2B5EF4-FFF2-40B4-BE49-F238E27FC236}">
                <a16:creationId xmlns:a16="http://schemas.microsoft.com/office/drawing/2014/main" id="{8D648980-62DD-492B-A394-EC0870823D5B}"/>
              </a:ext>
            </a:extLst>
          </p:cNvPr>
          <p:cNvSpPr/>
          <p:nvPr/>
        </p:nvSpPr>
        <p:spPr>
          <a:xfrm>
            <a:off x="6844437" y="3255113"/>
            <a:ext cx="2013693" cy="307777"/>
          </a:xfrm>
          <a:prstGeom prst="rect">
            <a:avLst/>
          </a:prstGeom>
        </p:spPr>
        <p:txBody>
          <a:bodyPr wrap="none">
            <a:spAutoFit/>
          </a:bodyPr>
          <a:lstStyle/>
          <a:p>
            <a:r>
              <a:rPr lang="en-GB" dirty="0">
                <a:solidFill>
                  <a:schemeClr val="bg1"/>
                </a:solidFill>
              </a:rPr>
              <a:t>https://mtender.gov.md</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26" name="Google Shape;77;p15"/>
          <p:cNvSpPr txBox="1">
            <a:spLocks noGrp="1"/>
          </p:cNvSpPr>
          <p:nvPr>
            <p:ph type="title"/>
          </p:nvPr>
        </p:nvSpPr>
        <p:spPr>
          <a:xfrm>
            <a:off x="119766" y="83127"/>
            <a:ext cx="7219183" cy="810000"/>
          </a:xfrm>
          <a:prstGeom prst="rect">
            <a:avLst/>
          </a:prstGeom>
          <a:effectLst>
            <a:outerShdw blurRad="63500" dist="19050" dir="5400000" rotWithShape="0">
              <a:srgbClr val="000000">
                <a:alpha val="50000"/>
              </a:srgbClr>
            </a:outerShdw>
          </a:effectLst>
        </p:spPr>
        <p:txBody>
          <a:bodyPr>
            <a:noAutofit/>
          </a:bodyPr>
          <a:lstStyle>
            <a:lvl1pPr algn="ctr" defTabSz="365760">
              <a:lnSpc>
                <a:spcPct val="115000"/>
              </a:lnSpc>
              <a:defRPr sz="3400" b="1">
                <a:solidFill>
                  <a:srgbClr val="FFFFFF"/>
                </a:solidFill>
              </a:defRPr>
            </a:lvl1pPr>
          </a:lstStyle>
          <a:p>
            <a:pPr algn="l"/>
            <a:r>
              <a:rPr lang="en-GB" sz="2400" dirty="0">
                <a:latin typeface="Franklin Gothic Book" panose="020B0503020102020204" pitchFamily="34" charset="0"/>
              </a:rPr>
              <a:t>2. MTENDER EMBEDS </a:t>
            </a:r>
            <a:r>
              <a:rPr sz="2400" dirty="0">
                <a:latin typeface="Franklin Gothic Book" panose="020B0503020102020204" pitchFamily="34" charset="0"/>
              </a:rPr>
              <a:t>UNCITRAL MODEL LAW</a:t>
            </a:r>
            <a:r>
              <a:rPr lang="en-GB" sz="2400" dirty="0">
                <a:latin typeface="Franklin Gothic Book" panose="020B0503020102020204" pitchFamily="34" charset="0"/>
              </a:rPr>
              <a:t> PRINCIPLES AND OBJECTIVES </a:t>
            </a:r>
            <a:endParaRPr sz="2400" dirty="0">
              <a:latin typeface="Franklin Gothic Book" panose="020B0503020102020204" pitchFamily="34" charset="0"/>
            </a:endParaRPr>
          </a:p>
        </p:txBody>
      </p:sp>
      <p:sp>
        <p:nvSpPr>
          <p:cNvPr id="127" name="Google Shape;78;p15"/>
          <p:cNvSpPr txBox="1">
            <a:spLocks noGrp="1"/>
          </p:cNvSpPr>
          <p:nvPr>
            <p:ph type="body" sz="quarter" idx="10"/>
          </p:nvPr>
        </p:nvSpPr>
        <p:spPr>
          <a:xfrm>
            <a:off x="5662431" y="917972"/>
            <a:ext cx="2297268" cy="267890"/>
          </a:xfrm>
          <a:prstGeom prst="rect">
            <a:avLst/>
          </a:prstGeom>
          <a:effectLst>
            <a:outerShdw blurRad="63500" dist="19050" dir="5400000" rotWithShape="0">
              <a:srgbClr val="000000">
                <a:alpha val="50000"/>
              </a:srgbClr>
            </a:outerShdw>
          </a:effectLst>
        </p:spPr>
        <p:txBody>
          <a:bodyPr>
            <a:noAutofit/>
          </a:bodyPr>
          <a:lstStyle/>
          <a:p>
            <a:pPr marL="0" indent="0" algn="ctr" defTabSz="850391">
              <a:buSzTx/>
              <a:buNone/>
              <a:defRPr sz="2790">
                <a:solidFill>
                  <a:srgbClr val="FFFFFF"/>
                </a:solidFill>
              </a:defRPr>
            </a:pPr>
            <a:r>
              <a:rPr lang="en-GB" sz="2400" dirty="0">
                <a:latin typeface="Franklin Gothic Book" panose="020B0503020102020204" pitchFamily="34" charset="0"/>
              </a:rPr>
              <a:t>Objectives</a:t>
            </a:r>
            <a:r>
              <a:rPr sz="2400" dirty="0">
                <a:latin typeface="Franklin Gothic Book" panose="020B0503020102020204" pitchFamily="34" charset="0"/>
              </a:rPr>
              <a:t> </a:t>
            </a:r>
          </a:p>
        </p:txBody>
      </p:sp>
      <p:sp>
        <p:nvSpPr>
          <p:cNvPr id="128" name="Google Shape;79;p15"/>
          <p:cNvSpPr txBox="1"/>
          <p:nvPr/>
        </p:nvSpPr>
        <p:spPr>
          <a:xfrm>
            <a:off x="6240426" y="1460384"/>
            <a:ext cx="1629899" cy="444192"/>
          </a:xfrm>
          <a:prstGeom prst="rect">
            <a:avLst/>
          </a:prstGeom>
          <a:ln w="12700">
            <a:miter lim="400000"/>
          </a:ln>
          <a:effectLst>
            <a:outerShdw blurRad="63500" dist="19050" dir="5400000" rotWithShape="0">
              <a:srgbClr val="000000">
                <a:alpha val="50000"/>
              </a:srgbClr>
            </a:outerShdw>
          </a:effectLst>
          <a:extLst>
            <a:ext uri="{C572A759-6A51-4108-AA02-DFA0A04FC94B}">
              <ma14:wrappingTextBoxFlag xmlns:ma14="http://schemas.microsoft.com/office/mac/drawingml/2011/main" xmlns="" val="1"/>
            </a:ext>
          </a:extLst>
        </p:spPr>
        <p:txBody>
          <a:bodyPr lIns="91424" tIns="91424" rIns="91424" bIns="91424">
            <a:spAutoFit/>
          </a:bodyPr>
          <a:lstStyle>
            <a:lvl1pPr algn="ctr">
              <a:lnSpc>
                <a:spcPct val="115000"/>
              </a:lnSpc>
              <a:spcBef>
                <a:spcPts val="1600"/>
              </a:spcBef>
              <a:defRPr sz="1200">
                <a:solidFill>
                  <a:srgbClr val="FFFFFF"/>
                </a:solidFill>
              </a:defRPr>
            </a:lvl1pPr>
          </a:lstStyle>
          <a:p>
            <a:pPr algn="l"/>
            <a:r>
              <a:rPr sz="1600" dirty="0">
                <a:latin typeface="Franklin Gothic Book" panose="020B0503020102020204" pitchFamily="34" charset="0"/>
              </a:rPr>
              <a:t>Value for money</a:t>
            </a:r>
          </a:p>
        </p:txBody>
      </p:sp>
      <p:sp>
        <p:nvSpPr>
          <p:cNvPr id="129" name="Google Shape;80;p15"/>
          <p:cNvSpPr txBox="1"/>
          <p:nvPr/>
        </p:nvSpPr>
        <p:spPr>
          <a:xfrm>
            <a:off x="6240426" y="4303580"/>
            <a:ext cx="1343401" cy="444192"/>
          </a:xfrm>
          <a:prstGeom prst="rect">
            <a:avLst/>
          </a:prstGeom>
          <a:ln w="12700">
            <a:miter lim="400000"/>
          </a:ln>
          <a:effectLst>
            <a:outerShdw blurRad="63500" dist="19050" dir="5400000" rotWithShape="0">
              <a:srgbClr val="000000">
                <a:alpha val="50000"/>
              </a:srgbClr>
            </a:outerShdw>
          </a:effectLst>
          <a:extLst>
            <a:ext uri="{C572A759-6A51-4108-AA02-DFA0A04FC94B}">
              <ma14:wrappingTextBoxFlag xmlns:ma14="http://schemas.microsoft.com/office/mac/drawingml/2011/main" xmlns="" val="1"/>
            </a:ext>
          </a:extLst>
        </p:spPr>
        <p:txBody>
          <a:bodyPr lIns="91424" tIns="91424" rIns="91424" bIns="91424">
            <a:spAutoFit/>
          </a:bodyPr>
          <a:lstStyle>
            <a:lvl1pPr algn="ctr">
              <a:lnSpc>
                <a:spcPct val="115000"/>
              </a:lnSpc>
              <a:spcBef>
                <a:spcPts val="1600"/>
              </a:spcBef>
              <a:defRPr sz="1200">
                <a:solidFill>
                  <a:srgbClr val="FFFFFF"/>
                </a:solidFill>
              </a:defRPr>
            </a:lvl1pPr>
          </a:lstStyle>
          <a:p>
            <a:pPr algn="l"/>
            <a:r>
              <a:rPr sz="1600" dirty="0">
                <a:latin typeface="Franklin Gothic Book" panose="020B0503020102020204" pitchFamily="34" charset="0"/>
              </a:rPr>
              <a:t>Efficiency</a:t>
            </a:r>
          </a:p>
        </p:txBody>
      </p:sp>
      <p:sp>
        <p:nvSpPr>
          <p:cNvPr id="130" name="Google Shape;81;p15"/>
          <p:cNvSpPr txBox="1"/>
          <p:nvPr/>
        </p:nvSpPr>
        <p:spPr>
          <a:xfrm>
            <a:off x="6240426" y="3550508"/>
            <a:ext cx="1692901" cy="444192"/>
          </a:xfrm>
          <a:prstGeom prst="rect">
            <a:avLst/>
          </a:prstGeom>
          <a:ln w="12700">
            <a:miter lim="400000"/>
          </a:ln>
          <a:effectLst>
            <a:outerShdw blurRad="63500" dist="19050" dir="5400000" rotWithShape="0">
              <a:srgbClr val="000000">
                <a:alpha val="50000"/>
              </a:srgbClr>
            </a:outerShdw>
          </a:effectLst>
          <a:extLst>
            <a:ext uri="{C572A759-6A51-4108-AA02-DFA0A04FC94B}">
              <ma14:wrappingTextBoxFlag xmlns:ma14="http://schemas.microsoft.com/office/mac/drawingml/2011/main" xmlns="" val="1"/>
            </a:ext>
          </a:extLst>
        </p:spPr>
        <p:txBody>
          <a:bodyPr lIns="91424" tIns="91424" rIns="91424" bIns="91424">
            <a:spAutoFit/>
          </a:bodyPr>
          <a:lstStyle>
            <a:lvl1pPr algn="ctr">
              <a:lnSpc>
                <a:spcPct val="115000"/>
              </a:lnSpc>
              <a:defRPr sz="1200">
                <a:solidFill>
                  <a:srgbClr val="FFFFFF"/>
                </a:solidFill>
              </a:defRPr>
            </a:lvl1pPr>
          </a:lstStyle>
          <a:p>
            <a:pPr algn="l"/>
            <a:r>
              <a:rPr sz="1600" dirty="0">
                <a:latin typeface="Franklin Gothic Book" panose="020B0503020102020204" pitchFamily="34" charset="0"/>
              </a:rPr>
              <a:t>Participation</a:t>
            </a:r>
          </a:p>
        </p:txBody>
      </p:sp>
      <p:sp>
        <p:nvSpPr>
          <p:cNvPr id="131" name="Google Shape;82;p15"/>
          <p:cNvSpPr txBox="1"/>
          <p:nvPr/>
        </p:nvSpPr>
        <p:spPr>
          <a:xfrm>
            <a:off x="6240426" y="2182666"/>
            <a:ext cx="1437001" cy="444192"/>
          </a:xfrm>
          <a:prstGeom prst="rect">
            <a:avLst/>
          </a:prstGeom>
          <a:ln w="12700">
            <a:miter lim="400000"/>
          </a:ln>
          <a:effectLst>
            <a:outerShdw blurRad="63500" dist="19050" dir="5400000" rotWithShape="0">
              <a:srgbClr val="000000">
                <a:alpha val="50000"/>
              </a:srgbClr>
            </a:outerShdw>
          </a:effectLst>
          <a:extLst>
            <a:ext uri="{C572A759-6A51-4108-AA02-DFA0A04FC94B}">
              <ma14:wrappingTextBoxFlag xmlns:ma14="http://schemas.microsoft.com/office/mac/drawingml/2011/main" xmlns="" val="1"/>
            </a:ext>
          </a:extLst>
        </p:spPr>
        <p:txBody>
          <a:bodyPr lIns="91424" tIns="91424" rIns="91424" bIns="91424">
            <a:spAutoFit/>
          </a:bodyPr>
          <a:lstStyle>
            <a:lvl1pPr algn="ctr">
              <a:lnSpc>
                <a:spcPct val="115000"/>
              </a:lnSpc>
              <a:spcBef>
                <a:spcPts val="1600"/>
              </a:spcBef>
              <a:defRPr sz="1200">
                <a:solidFill>
                  <a:srgbClr val="FFFFFF"/>
                </a:solidFill>
              </a:defRPr>
            </a:lvl1pPr>
          </a:lstStyle>
          <a:p>
            <a:pPr algn="l"/>
            <a:r>
              <a:rPr sz="1600" dirty="0">
                <a:latin typeface="Franklin Gothic Book" panose="020B0503020102020204" pitchFamily="34" charset="0"/>
              </a:rPr>
              <a:t>Fair treatment</a:t>
            </a:r>
          </a:p>
        </p:txBody>
      </p:sp>
      <p:sp>
        <p:nvSpPr>
          <p:cNvPr id="132" name="Google Shape;83;p15"/>
          <p:cNvSpPr txBox="1"/>
          <p:nvPr/>
        </p:nvSpPr>
        <p:spPr>
          <a:xfrm>
            <a:off x="6240426" y="2926295"/>
            <a:ext cx="1676701" cy="727346"/>
          </a:xfrm>
          <a:prstGeom prst="rect">
            <a:avLst/>
          </a:prstGeom>
          <a:ln w="12700">
            <a:miter lim="400000"/>
          </a:ln>
          <a:effectLst>
            <a:outerShdw blurRad="63500" dist="19050" dir="5400000" rotWithShape="0">
              <a:srgbClr val="000000">
                <a:alpha val="50000"/>
              </a:srgbClr>
            </a:outerShdw>
          </a:effectLst>
          <a:extLst>
            <a:ext uri="{C572A759-6A51-4108-AA02-DFA0A04FC94B}">
              <ma14:wrappingTextBoxFlag xmlns:ma14="http://schemas.microsoft.com/office/mac/drawingml/2011/main" xmlns="" val="1"/>
            </a:ext>
          </a:extLst>
        </p:spPr>
        <p:txBody>
          <a:bodyPr lIns="91424" tIns="91424" rIns="91424" bIns="91424">
            <a:spAutoFit/>
          </a:bodyPr>
          <a:lstStyle>
            <a:lvl1pPr algn="ctr">
              <a:lnSpc>
                <a:spcPct val="115000"/>
              </a:lnSpc>
              <a:spcBef>
                <a:spcPts val="1600"/>
              </a:spcBef>
              <a:defRPr sz="1200">
                <a:solidFill>
                  <a:srgbClr val="FFFFFF"/>
                </a:solidFill>
              </a:defRPr>
            </a:lvl1pPr>
          </a:lstStyle>
          <a:p>
            <a:pPr algn="l"/>
            <a:r>
              <a:rPr sz="1600" dirty="0">
                <a:latin typeface="Franklin Gothic Book" panose="020B0503020102020204" pitchFamily="34" charset="0"/>
              </a:rPr>
              <a:t>Public confidence</a:t>
            </a:r>
          </a:p>
        </p:txBody>
      </p:sp>
      <p:pic>
        <p:nvPicPr>
          <p:cNvPr id="134" name="Google Shape;85;p15" descr="Google Shape;85;p15"/>
          <p:cNvPicPr>
            <a:picLocks noChangeAspect="1"/>
          </p:cNvPicPr>
          <p:nvPr/>
        </p:nvPicPr>
        <p:blipFill>
          <a:blip r:embed="rId3">
            <a:extLst/>
          </a:blip>
          <a:stretch>
            <a:fillRect/>
          </a:stretch>
        </p:blipFill>
        <p:spPr>
          <a:xfrm>
            <a:off x="5635843" y="1301953"/>
            <a:ext cx="540000" cy="540000"/>
          </a:xfrm>
          <a:prstGeom prst="rect">
            <a:avLst/>
          </a:prstGeom>
          <a:ln w="12700">
            <a:miter lim="400000"/>
          </a:ln>
          <a:effectLst>
            <a:outerShdw blurRad="63500" dist="19050" dir="5400000" rotWithShape="0">
              <a:srgbClr val="000000">
                <a:alpha val="50000"/>
              </a:srgbClr>
            </a:outerShdw>
          </a:effectLst>
        </p:spPr>
      </p:pic>
      <p:pic>
        <p:nvPicPr>
          <p:cNvPr id="135" name="Google Shape;86;p15" descr="Google Shape;86;p15"/>
          <p:cNvPicPr>
            <a:picLocks noChangeAspect="1"/>
          </p:cNvPicPr>
          <p:nvPr/>
        </p:nvPicPr>
        <p:blipFill>
          <a:blip r:embed="rId4">
            <a:extLst/>
          </a:blip>
          <a:stretch>
            <a:fillRect/>
          </a:stretch>
        </p:blipFill>
        <p:spPr>
          <a:xfrm>
            <a:off x="5564591" y="4186347"/>
            <a:ext cx="540000" cy="540000"/>
          </a:xfrm>
          <a:prstGeom prst="rect">
            <a:avLst/>
          </a:prstGeom>
          <a:ln w="12700">
            <a:miter lim="400000"/>
          </a:ln>
          <a:effectLst>
            <a:outerShdw blurRad="63500" dist="19050" dir="5400000" rotWithShape="0">
              <a:srgbClr val="000000">
                <a:alpha val="50000"/>
              </a:srgbClr>
            </a:outerShdw>
          </a:effectLst>
        </p:spPr>
      </p:pic>
      <p:pic>
        <p:nvPicPr>
          <p:cNvPr id="136" name="Google Shape;87;p15" descr="Google Shape;87;p15"/>
          <p:cNvPicPr>
            <a:picLocks noChangeAspect="1"/>
          </p:cNvPicPr>
          <p:nvPr/>
        </p:nvPicPr>
        <p:blipFill>
          <a:blip r:embed="rId5">
            <a:extLst/>
          </a:blip>
          <a:stretch>
            <a:fillRect/>
          </a:stretch>
        </p:blipFill>
        <p:spPr>
          <a:xfrm>
            <a:off x="5600217" y="3493095"/>
            <a:ext cx="540000" cy="540000"/>
          </a:xfrm>
          <a:prstGeom prst="rect">
            <a:avLst/>
          </a:prstGeom>
          <a:ln w="12700">
            <a:miter lim="400000"/>
          </a:ln>
          <a:effectLst>
            <a:outerShdw blurRad="63500" dist="19050" dir="5400000" rotWithShape="0">
              <a:srgbClr val="000000">
                <a:alpha val="50000"/>
              </a:srgbClr>
            </a:outerShdw>
          </a:effectLst>
        </p:spPr>
      </p:pic>
      <p:pic>
        <p:nvPicPr>
          <p:cNvPr id="137" name="Google Shape;88;p15" descr="Google Shape;88;p15"/>
          <p:cNvPicPr>
            <a:picLocks noChangeAspect="1"/>
          </p:cNvPicPr>
          <p:nvPr/>
        </p:nvPicPr>
        <p:blipFill>
          <a:blip r:embed="rId6">
            <a:extLst/>
          </a:blip>
          <a:stretch>
            <a:fillRect/>
          </a:stretch>
        </p:blipFill>
        <p:spPr>
          <a:xfrm>
            <a:off x="5635843" y="2068209"/>
            <a:ext cx="540000" cy="540000"/>
          </a:xfrm>
          <a:prstGeom prst="rect">
            <a:avLst/>
          </a:prstGeom>
          <a:ln w="12700">
            <a:miter lim="400000"/>
          </a:ln>
          <a:effectLst>
            <a:outerShdw blurRad="63500" dist="19050" dir="5400000" rotWithShape="0">
              <a:srgbClr val="000000">
                <a:alpha val="50000"/>
              </a:srgbClr>
            </a:outerShdw>
          </a:effectLst>
        </p:spPr>
      </p:pic>
      <p:pic>
        <p:nvPicPr>
          <p:cNvPr id="138" name="Google Shape;89;p15" descr="Google Shape;89;p15"/>
          <p:cNvPicPr>
            <a:picLocks noChangeAspect="1"/>
          </p:cNvPicPr>
          <p:nvPr/>
        </p:nvPicPr>
        <p:blipFill>
          <a:blip r:embed="rId7">
            <a:extLst/>
          </a:blip>
          <a:stretch>
            <a:fillRect/>
          </a:stretch>
        </p:blipFill>
        <p:spPr>
          <a:xfrm>
            <a:off x="5600217" y="2812035"/>
            <a:ext cx="540000" cy="540000"/>
          </a:xfrm>
          <a:prstGeom prst="rect">
            <a:avLst/>
          </a:prstGeom>
          <a:ln w="12700">
            <a:miter lim="400000"/>
          </a:ln>
          <a:effectLst>
            <a:outerShdw blurRad="63500" dist="19050" dir="5400000" rotWithShape="0">
              <a:srgbClr val="000000">
                <a:alpha val="50000"/>
              </a:srgbClr>
            </a:outerShdw>
          </a:effectLst>
        </p:spPr>
      </p:pic>
      <p:sp>
        <p:nvSpPr>
          <p:cNvPr id="15" name="Google Shape;95;p16">
            <a:extLst>
              <a:ext uri="{FF2B5EF4-FFF2-40B4-BE49-F238E27FC236}">
                <a16:creationId xmlns:a16="http://schemas.microsoft.com/office/drawing/2014/main" id="{A76D611E-1559-47C1-BB71-7C5417DD1B51}"/>
              </a:ext>
            </a:extLst>
          </p:cNvPr>
          <p:cNvSpPr txBox="1">
            <a:spLocks/>
          </p:cNvSpPr>
          <p:nvPr/>
        </p:nvSpPr>
        <p:spPr>
          <a:xfrm>
            <a:off x="1202911" y="765657"/>
            <a:ext cx="8363102" cy="795002"/>
          </a:xfrm>
          <a:prstGeom prst="rect">
            <a:avLst/>
          </a:prstGeom>
          <a:ln w="12700">
            <a:miter lim="400000"/>
          </a:ln>
          <a:effectLst>
            <a:outerShdw blurRad="63500" dist="19050" dir="5400000" rotWithShape="0">
              <a:srgbClr val="000000">
                <a:alpha val="50000"/>
              </a:srgbClr>
            </a:outerShdw>
          </a:effectLst>
          <a:extLst>
            <a:ext uri="{C572A759-6A51-4108-AA02-DFA0A04FC94B}">
              <ma14:wrappingTextBoxFlag xmlns:ma14="http://schemas.microsoft.com/office/mac/drawingml/2011/main" xmlns="" val="1"/>
            </a:ext>
          </a:extLst>
        </p:spPr>
        <p:txBody>
          <a:bodyPr lIns="91424" tIns="91424" rIns="91424" bIns="91424">
            <a:normAutofit/>
          </a:bodyPr>
          <a:lstStyle>
            <a:lvl1pPr marL="457200" marR="0" indent="-342900" algn="l" defTabSz="914400" rtl="0" latinLnBrk="0">
              <a:lnSpc>
                <a:spcPct val="115000"/>
              </a:lnSpc>
              <a:spcBef>
                <a:spcPts val="0"/>
              </a:spcBef>
              <a:spcAft>
                <a:spcPts val="0"/>
              </a:spcAft>
              <a:buClr>
                <a:schemeClr val="accent2">
                  <a:lumOff val="21764"/>
                </a:schemeClr>
              </a:buClr>
              <a:buSzPts val="1800"/>
              <a:buFont typeface="Arial"/>
              <a:buChar char="●"/>
              <a:tabLst/>
              <a:defRPr sz="1800" b="0" i="0" u="none" strike="noStrike" cap="none" spc="0" baseline="0">
                <a:ln>
                  <a:noFill/>
                </a:ln>
                <a:solidFill>
                  <a:schemeClr val="accent2">
                    <a:lumOff val="21764"/>
                  </a:schemeClr>
                </a:solidFill>
                <a:uFillTx/>
                <a:latin typeface="+mn-lt"/>
                <a:ea typeface="+mn-ea"/>
                <a:cs typeface="+mn-cs"/>
                <a:sym typeface="Arial"/>
              </a:defRPr>
            </a:lvl1pPr>
            <a:lvl2pPr marL="1005114" marR="0" indent="-408214" algn="l" defTabSz="914400" rtl="0" latinLnBrk="0">
              <a:lnSpc>
                <a:spcPct val="115000"/>
              </a:lnSpc>
              <a:spcBef>
                <a:spcPts val="0"/>
              </a:spcBef>
              <a:spcAft>
                <a:spcPts val="0"/>
              </a:spcAft>
              <a:buClr>
                <a:schemeClr val="accent2">
                  <a:lumOff val="21764"/>
                </a:schemeClr>
              </a:buClr>
              <a:buSzPts val="1800"/>
              <a:buFont typeface="Arial"/>
              <a:buChar char="○"/>
              <a:tabLst/>
              <a:defRPr sz="1800" b="0" i="0" u="none" strike="noStrike" cap="none" spc="0" baseline="0">
                <a:ln>
                  <a:noFill/>
                </a:ln>
                <a:solidFill>
                  <a:schemeClr val="accent2">
                    <a:lumOff val="21764"/>
                  </a:schemeClr>
                </a:solidFill>
                <a:uFillTx/>
                <a:latin typeface="+mn-lt"/>
                <a:ea typeface="+mn-ea"/>
                <a:cs typeface="+mn-cs"/>
                <a:sym typeface="Arial"/>
              </a:defRPr>
            </a:lvl2pPr>
            <a:lvl3pPr marL="1462314" marR="0" indent="-408214" algn="l" defTabSz="914400" rtl="0" latinLnBrk="0">
              <a:lnSpc>
                <a:spcPct val="115000"/>
              </a:lnSpc>
              <a:spcBef>
                <a:spcPts val="0"/>
              </a:spcBef>
              <a:spcAft>
                <a:spcPts val="0"/>
              </a:spcAft>
              <a:buClr>
                <a:schemeClr val="accent2">
                  <a:lumOff val="21764"/>
                </a:schemeClr>
              </a:buClr>
              <a:buSzPts val="1800"/>
              <a:buFont typeface="Arial"/>
              <a:buChar char="■"/>
              <a:tabLst/>
              <a:defRPr sz="1800" b="0" i="0" u="none" strike="noStrike" cap="none" spc="0" baseline="0">
                <a:ln>
                  <a:noFill/>
                </a:ln>
                <a:solidFill>
                  <a:schemeClr val="accent2">
                    <a:lumOff val="21764"/>
                  </a:schemeClr>
                </a:solidFill>
                <a:uFillTx/>
                <a:latin typeface="+mn-lt"/>
                <a:ea typeface="+mn-ea"/>
                <a:cs typeface="+mn-cs"/>
                <a:sym typeface="Arial"/>
              </a:defRPr>
            </a:lvl3pPr>
            <a:lvl4pPr marL="1919514" marR="0" indent="-408214" algn="l" defTabSz="914400" rtl="0" latinLnBrk="0">
              <a:lnSpc>
                <a:spcPct val="115000"/>
              </a:lnSpc>
              <a:spcBef>
                <a:spcPts val="0"/>
              </a:spcBef>
              <a:spcAft>
                <a:spcPts val="0"/>
              </a:spcAft>
              <a:buClr>
                <a:schemeClr val="accent2">
                  <a:lumOff val="21764"/>
                </a:schemeClr>
              </a:buClr>
              <a:buSzPts val="1800"/>
              <a:buFont typeface="Arial"/>
              <a:buChar char="●"/>
              <a:tabLst/>
              <a:defRPr sz="1800" b="0" i="0" u="none" strike="noStrike" cap="none" spc="0" baseline="0">
                <a:ln>
                  <a:noFill/>
                </a:ln>
                <a:solidFill>
                  <a:schemeClr val="accent2">
                    <a:lumOff val="21764"/>
                  </a:schemeClr>
                </a:solidFill>
                <a:uFillTx/>
                <a:latin typeface="+mn-lt"/>
                <a:ea typeface="+mn-ea"/>
                <a:cs typeface="+mn-cs"/>
                <a:sym typeface="Arial"/>
              </a:defRPr>
            </a:lvl4pPr>
            <a:lvl5pPr marL="2376714" marR="0" indent="-408214" algn="l" defTabSz="914400" rtl="0" latinLnBrk="0">
              <a:lnSpc>
                <a:spcPct val="115000"/>
              </a:lnSpc>
              <a:spcBef>
                <a:spcPts val="0"/>
              </a:spcBef>
              <a:spcAft>
                <a:spcPts val="0"/>
              </a:spcAft>
              <a:buClr>
                <a:schemeClr val="accent2">
                  <a:lumOff val="21764"/>
                </a:schemeClr>
              </a:buClr>
              <a:buSzPts val="1800"/>
              <a:buFont typeface="Arial"/>
              <a:buChar char="○"/>
              <a:tabLst/>
              <a:defRPr sz="1800" b="0" i="0" u="none" strike="noStrike" cap="none" spc="0" baseline="0">
                <a:ln>
                  <a:noFill/>
                </a:ln>
                <a:solidFill>
                  <a:schemeClr val="accent2">
                    <a:lumOff val="21764"/>
                  </a:schemeClr>
                </a:solidFill>
                <a:uFillTx/>
                <a:latin typeface="+mn-lt"/>
                <a:ea typeface="+mn-ea"/>
                <a:cs typeface="+mn-cs"/>
                <a:sym typeface="Arial"/>
              </a:defRPr>
            </a:lvl5pPr>
            <a:lvl6pPr marL="2833914" marR="0" indent="-408214" algn="l" defTabSz="914400" rtl="0" latinLnBrk="0">
              <a:lnSpc>
                <a:spcPct val="115000"/>
              </a:lnSpc>
              <a:spcBef>
                <a:spcPts val="0"/>
              </a:spcBef>
              <a:spcAft>
                <a:spcPts val="0"/>
              </a:spcAft>
              <a:buClr>
                <a:schemeClr val="accent2">
                  <a:lumOff val="21764"/>
                </a:schemeClr>
              </a:buClr>
              <a:buSzPts val="1800"/>
              <a:buFont typeface="Arial"/>
              <a:buChar char="■"/>
              <a:tabLst/>
              <a:defRPr sz="1800" b="0" i="0" u="none" strike="noStrike" cap="none" spc="0" baseline="0">
                <a:ln>
                  <a:noFill/>
                </a:ln>
                <a:solidFill>
                  <a:schemeClr val="accent2">
                    <a:lumOff val="21764"/>
                  </a:schemeClr>
                </a:solidFill>
                <a:uFillTx/>
                <a:latin typeface="+mn-lt"/>
                <a:ea typeface="+mn-ea"/>
                <a:cs typeface="+mn-cs"/>
                <a:sym typeface="Arial"/>
              </a:defRPr>
            </a:lvl6pPr>
            <a:lvl7pPr marL="3291114" marR="0" indent="-408214" algn="l" defTabSz="914400" rtl="0" latinLnBrk="0">
              <a:lnSpc>
                <a:spcPct val="115000"/>
              </a:lnSpc>
              <a:spcBef>
                <a:spcPts val="0"/>
              </a:spcBef>
              <a:spcAft>
                <a:spcPts val="0"/>
              </a:spcAft>
              <a:buClr>
                <a:schemeClr val="accent2">
                  <a:lumOff val="21764"/>
                </a:schemeClr>
              </a:buClr>
              <a:buSzPts val="1800"/>
              <a:buFont typeface="Arial"/>
              <a:buChar char="●"/>
              <a:tabLst/>
              <a:defRPr sz="1800" b="0" i="0" u="none" strike="noStrike" cap="none" spc="0" baseline="0">
                <a:ln>
                  <a:noFill/>
                </a:ln>
                <a:solidFill>
                  <a:schemeClr val="accent2">
                    <a:lumOff val="21764"/>
                  </a:schemeClr>
                </a:solidFill>
                <a:uFillTx/>
                <a:latin typeface="+mn-lt"/>
                <a:ea typeface="+mn-ea"/>
                <a:cs typeface="+mn-cs"/>
                <a:sym typeface="Arial"/>
              </a:defRPr>
            </a:lvl7pPr>
            <a:lvl8pPr marL="3748314" marR="0" indent="-408214" algn="l" defTabSz="914400" rtl="0" latinLnBrk="0">
              <a:lnSpc>
                <a:spcPct val="115000"/>
              </a:lnSpc>
              <a:spcBef>
                <a:spcPts val="0"/>
              </a:spcBef>
              <a:spcAft>
                <a:spcPts val="0"/>
              </a:spcAft>
              <a:buClr>
                <a:schemeClr val="accent2">
                  <a:lumOff val="21764"/>
                </a:schemeClr>
              </a:buClr>
              <a:buSzPts val="1800"/>
              <a:buFont typeface="Arial"/>
              <a:buChar char="○"/>
              <a:tabLst/>
              <a:defRPr sz="1800" b="0" i="0" u="none" strike="noStrike" cap="none" spc="0" baseline="0">
                <a:ln>
                  <a:noFill/>
                </a:ln>
                <a:solidFill>
                  <a:schemeClr val="accent2">
                    <a:lumOff val="21764"/>
                  </a:schemeClr>
                </a:solidFill>
                <a:uFillTx/>
                <a:latin typeface="+mn-lt"/>
                <a:ea typeface="+mn-ea"/>
                <a:cs typeface="+mn-cs"/>
                <a:sym typeface="Arial"/>
              </a:defRPr>
            </a:lvl8pPr>
            <a:lvl9pPr marL="4205514" marR="0" indent="-408214" algn="l" defTabSz="914400" rtl="0" latinLnBrk="0">
              <a:lnSpc>
                <a:spcPct val="115000"/>
              </a:lnSpc>
              <a:spcBef>
                <a:spcPts val="0"/>
              </a:spcBef>
              <a:spcAft>
                <a:spcPts val="0"/>
              </a:spcAft>
              <a:buClr>
                <a:schemeClr val="accent2">
                  <a:lumOff val="21764"/>
                </a:schemeClr>
              </a:buClr>
              <a:buSzPts val="1800"/>
              <a:buFont typeface="Arial"/>
              <a:buChar char="■"/>
              <a:tabLst/>
              <a:defRPr sz="1800" b="0" i="0" u="none" strike="noStrike" cap="none" spc="0" baseline="0">
                <a:ln>
                  <a:noFill/>
                </a:ln>
                <a:solidFill>
                  <a:schemeClr val="accent2">
                    <a:lumOff val="21764"/>
                  </a:schemeClr>
                </a:solidFill>
                <a:uFillTx/>
                <a:latin typeface="+mn-lt"/>
                <a:ea typeface="+mn-ea"/>
                <a:cs typeface="+mn-cs"/>
                <a:sym typeface="Arial"/>
              </a:defRPr>
            </a:lvl9pPr>
          </a:lstStyle>
          <a:p>
            <a:pPr marL="0" indent="0" defTabSz="850391" hangingPunct="1">
              <a:buSzTx/>
              <a:buFont typeface="Arial"/>
              <a:buNone/>
              <a:defRPr sz="2790">
                <a:solidFill>
                  <a:srgbClr val="FFFFFF"/>
                </a:solidFill>
              </a:defRPr>
            </a:pPr>
            <a:r>
              <a:rPr lang="en-GB" sz="2400" dirty="0">
                <a:solidFill>
                  <a:srgbClr val="FFFFFF"/>
                </a:solidFill>
                <a:latin typeface="Franklin Gothic Book" panose="020B0503020102020204" pitchFamily="34" charset="0"/>
              </a:rPr>
              <a:t>Key principles</a:t>
            </a:r>
          </a:p>
        </p:txBody>
      </p:sp>
      <p:sp>
        <p:nvSpPr>
          <p:cNvPr id="16" name="Google Shape;98;p16">
            <a:extLst>
              <a:ext uri="{FF2B5EF4-FFF2-40B4-BE49-F238E27FC236}">
                <a16:creationId xmlns:a16="http://schemas.microsoft.com/office/drawing/2014/main" id="{EB8C148A-3B3B-4604-9AFB-AE9B972A421C}"/>
              </a:ext>
            </a:extLst>
          </p:cNvPr>
          <p:cNvSpPr txBox="1"/>
          <p:nvPr/>
        </p:nvSpPr>
        <p:spPr>
          <a:xfrm>
            <a:off x="2067748" y="3517187"/>
            <a:ext cx="1506901" cy="476124"/>
          </a:xfrm>
          <a:prstGeom prst="rect">
            <a:avLst/>
          </a:prstGeom>
          <a:ln w="12700">
            <a:miter lim="400000"/>
          </a:ln>
          <a:effectLst>
            <a:outerShdw blurRad="63500" dist="19050" dir="5400000" rotWithShape="0">
              <a:srgbClr val="000000">
                <a:alpha val="50000"/>
              </a:srgbClr>
            </a:outerShdw>
          </a:effectLst>
          <a:extLst>
            <a:ext uri="{C572A759-6A51-4108-AA02-DFA0A04FC94B}">
              <ma14:wrappingTextBoxFlag xmlns:ma14="http://schemas.microsoft.com/office/mac/drawingml/2011/main" xmlns="" val="1"/>
            </a:ext>
          </a:extLst>
        </p:spPr>
        <p:txBody>
          <a:bodyPr wrap="square" lIns="91424" tIns="91424" rIns="91424" bIns="91424">
            <a:spAutoFit/>
          </a:bodyPr>
          <a:lstStyle>
            <a:lvl1pPr algn="ctr">
              <a:lnSpc>
                <a:spcPct val="115000"/>
              </a:lnSpc>
              <a:defRPr sz="1800">
                <a:solidFill>
                  <a:srgbClr val="FFFFFF"/>
                </a:solidFill>
              </a:defRPr>
            </a:lvl1pPr>
          </a:lstStyle>
          <a:p>
            <a:pPr algn="l"/>
            <a:r>
              <a:rPr dirty="0">
                <a:latin typeface="Franklin Gothic Book" panose="020B0503020102020204" pitchFamily="34" charset="0"/>
              </a:rPr>
              <a:t>Objectivity</a:t>
            </a:r>
          </a:p>
        </p:txBody>
      </p:sp>
      <p:sp>
        <p:nvSpPr>
          <p:cNvPr id="17" name="Google Shape;96;p16">
            <a:extLst>
              <a:ext uri="{FF2B5EF4-FFF2-40B4-BE49-F238E27FC236}">
                <a16:creationId xmlns:a16="http://schemas.microsoft.com/office/drawing/2014/main" id="{32CA4285-05DC-4297-9D88-D422456BCD38}"/>
              </a:ext>
            </a:extLst>
          </p:cNvPr>
          <p:cNvSpPr txBox="1"/>
          <p:nvPr/>
        </p:nvSpPr>
        <p:spPr>
          <a:xfrm>
            <a:off x="2067748" y="1483412"/>
            <a:ext cx="1629900" cy="476124"/>
          </a:xfrm>
          <a:prstGeom prst="rect">
            <a:avLst/>
          </a:prstGeom>
          <a:ln w="12700">
            <a:miter lim="400000"/>
          </a:ln>
          <a:effectLst>
            <a:outerShdw blurRad="63500" dist="19050" dir="5400000" rotWithShape="0">
              <a:srgbClr val="000000">
                <a:alpha val="50000"/>
              </a:srgbClr>
            </a:outerShdw>
          </a:effectLst>
          <a:extLst>
            <a:ext uri="{C572A759-6A51-4108-AA02-DFA0A04FC94B}">
              <ma14:wrappingTextBoxFlag xmlns:ma14="http://schemas.microsoft.com/office/mac/drawingml/2011/main" xmlns="" val="1"/>
            </a:ext>
          </a:extLst>
        </p:spPr>
        <p:txBody>
          <a:bodyPr wrap="square" lIns="91424" tIns="91424" rIns="91424" bIns="91424">
            <a:spAutoFit/>
          </a:bodyPr>
          <a:lstStyle>
            <a:lvl1pPr algn="ctr">
              <a:lnSpc>
                <a:spcPct val="115000"/>
              </a:lnSpc>
              <a:spcBef>
                <a:spcPts val="1600"/>
              </a:spcBef>
              <a:defRPr sz="1800">
                <a:solidFill>
                  <a:srgbClr val="FFFFFF"/>
                </a:solidFill>
              </a:defRPr>
            </a:lvl1pPr>
          </a:lstStyle>
          <a:p>
            <a:pPr algn="l"/>
            <a:r>
              <a:rPr dirty="0">
                <a:latin typeface="Franklin Gothic Book" panose="020B0503020102020204" pitchFamily="34" charset="0"/>
              </a:rPr>
              <a:t>Transparency</a:t>
            </a:r>
          </a:p>
        </p:txBody>
      </p:sp>
      <p:sp>
        <p:nvSpPr>
          <p:cNvPr id="18" name="Google Shape;97;p16">
            <a:extLst>
              <a:ext uri="{FF2B5EF4-FFF2-40B4-BE49-F238E27FC236}">
                <a16:creationId xmlns:a16="http://schemas.microsoft.com/office/drawing/2014/main" id="{142CFAC7-6076-4B84-83C8-0B159ADF6C6C}"/>
              </a:ext>
            </a:extLst>
          </p:cNvPr>
          <p:cNvSpPr txBox="1"/>
          <p:nvPr/>
        </p:nvSpPr>
        <p:spPr>
          <a:xfrm>
            <a:off x="2067748" y="2535206"/>
            <a:ext cx="1629899" cy="476124"/>
          </a:xfrm>
          <a:prstGeom prst="rect">
            <a:avLst/>
          </a:prstGeom>
          <a:ln w="12700">
            <a:miter lim="400000"/>
          </a:ln>
          <a:effectLst>
            <a:outerShdw blurRad="63500" dist="19050" dir="5400000" rotWithShape="0">
              <a:srgbClr val="000000">
                <a:alpha val="50000"/>
              </a:srgbClr>
            </a:outerShdw>
          </a:effectLst>
          <a:extLst>
            <a:ext uri="{C572A759-6A51-4108-AA02-DFA0A04FC94B}">
              <ma14:wrappingTextBoxFlag xmlns:ma14="http://schemas.microsoft.com/office/mac/drawingml/2011/main" xmlns="" val="1"/>
            </a:ext>
          </a:extLst>
        </p:spPr>
        <p:txBody>
          <a:bodyPr wrap="square" lIns="91424" tIns="91424" rIns="91424" bIns="91424">
            <a:spAutoFit/>
          </a:bodyPr>
          <a:lstStyle>
            <a:lvl1pPr algn="ctr">
              <a:lnSpc>
                <a:spcPct val="115000"/>
              </a:lnSpc>
              <a:spcBef>
                <a:spcPts val="1600"/>
              </a:spcBef>
              <a:defRPr sz="1800">
                <a:solidFill>
                  <a:srgbClr val="FFFFFF"/>
                </a:solidFill>
              </a:defRPr>
            </a:lvl1pPr>
          </a:lstStyle>
          <a:p>
            <a:pPr algn="l"/>
            <a:r>
              <a:rPr dirty="0">
                <a:latin typeface="Franklin Gothic Book" panose="020B0503020102020204" pitchFamily="34" charset="0"/>
              </a:rPr>
              <a:t>Competition</a:t>
            </a:r>
          </a:p>
        </p:txBody>
      </p:sp>
      <p:pic>
        <p:nvPicPr>
          <p:cNvPr id="19" name="Google Shape;100;p16" descr="Google Shape;100;p16">
            <a:extLst>
              <a:ext uri="{FF2B5EF4-FFF2-40B4-BE49-F238E27FC236}">
                <a16:creationId xmlns:a16="http://schemas.microsoft.com/office/drawing/2014/main" id="{80EA16B0-CB32-4FF9-8612-11C54E9172F1}"/>
              </a:ext>
            </a:extLst>
          </p:cNvPr>
          <p:cNvPicPr>
            <a:picLocks noChangeAspect="1"/>
          </p:cNvPicPr>
          <p:nvPr/>
        </p:nvPicPr>
        <p:blipFill>
          <a:blip r:embed="rId8">
            <a:extLst/>
          </a:blip>
          <a:stretch>
            <a:fillRect/>
          </a:stretch>
        </p:blipFill>
        <p:spPr>
          <a:xfrm>
            <a:off x="1172213" y="3401599"/>
            <a:ext cx="866962" cy="866973"/>
          </a:xfrm>
          <a:prstGeom prst="rect">
            <a:avLst/>
          </a:prstGeom>
          <a:ln w="12700">
            <a:miter lim="400000"/>
          </a:ln>
          <a:effectLst>
            <a:outerShdw blurRad="63500" dist="19050" dir="5400000" rotWithShape="0">
              <a:srgbClr val="000000">
                <a:alpha val="50000"/>
              </a:srgbClr>
            </a:outerShdw>
          </a:effectLst>
        </p:spPr>
      </p:pic>
      <p:pic>
        <p:nvPicPr>
          <p:cNvPr id="20" name="Google Shape;101;p16" descr="Google Shape;101;p16">
            <a:extLst>
              <a:ext uri="{FF2B5EF4-FFF2-40B4-BE49-F238E27FC236}">
                <a16:creationId xmlns:a16="http://schemas.microsoft.com/office/drawing/2014/main" id="{20B4AF1F-FB6C-48B4-B043-41F1F16A6C3F}"/>
              </a:ext>
            </a:extLst>
          </p:cNvPr>
          <p:cNvPicPr>
            <a:picLocks noChangeAspect="1"/>
          </p:cNvPicPr>
          <p:nvPr/>
        </p:nvPicPr>
        <p:blipFill>
          <a:blip r:embed="rId9">
            <a:extLst/>
          </a:blip>
          <a:stretch>
            <a:fillRect/>
          </a:stretch>
        </p:blipFill>
        <p:spPr>
          <a:xfrm>
            <a:off x="1244315" y="1425153"/>
            <a:ext cx="722758" cy="722759"/>
          </a:xfrm>
          <a:prstGeom prst="rect">
            <a:avLst/>
          </a:prstGeom>
          <a:ln w="12700">
            <a:miter lim="400000"/>
          </a:ln>
          <a:effectLst>
            <a:outerShdw blurRad="63500" dist="19050" dir="5400000" rotWithShape="0">
              <a:srgbClr val="000000">
                <a:alpha val="50000"/>
              </a:srgbClr>
            </a:outerShdw>
          </a:effectLst>
        </p:spPr>
      </p:pic>
      <p:pic>
        <p:nvPicPr>
          <p:cNvPr id="21" name="Google Shape;102;p16" descr="Google Shape;102;p16">
            <a:extLst>
              <a:ext uri="{FF2B5EF4-FFF2-40B4-BE49-F238E27FC236}">
                <a16:creationId xmlns:a16="http://schemas.microsoft.com/office/drawing/2014/main" id="{7F4E62BA-87FD-4C1B-81E9-C8DBE1F5DACB}"/>
              </a:ext>
            </a:extLst>
          </p:cNvPr>
          <p:cNvPicPr>
            <a:picLocks noChangeAspect="1"/>
          </p:cNvPicPr>
          <p:nvPr/>
        </p:nvPicPr>
        <p:blipFill>
          <a:blip r:embed="rId10">
            <a:extLst/>
          </a:blip>
          <a:stretch>
            <a:fillRect/>
          </a:stretch>
        </p:blipFill>
        <p:spPr>
          <a:xfrm>
            <a:off x="1191241" y="2384052"/>
            <a:ext cx="828907" cy="828908"/>
          </a:xfrm>
          <a:prstGeom prst="rect">
            <a:avLst/>
          </a:prstGeom>
          <a:ln w="12700">
            <a:miter lim="400000"/>
          </a:ln>
          <a:effectLst>
            <a:outerShdw blurRad="63500" dist="19050" dir="5400000" rotWithShape="0">
              <a:srgbClr val="000000">
                <a:alpha val="50000"/>
              </a:srgbClr>
            </a:outerShdw>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52" name="Google Shape;112;p18"/>
          <p:cNvSpPr txBox="1">
            <a:spLocks noGrp="1"/>
          </p:cNvSpPr>
          <p:nvPr>
            <p:ph type="title"/>
          </p:nvPr>
        </p:nvSpPr>
        <p:spPr>
          <a:xfrm>
            <a:off x="106878" y="0"/>
            <a:ext cx="7510346" cy="810000"/>
          </a:xfrm>
          <a:prstGeom prst="rect">
            <a:avLst/>
          </a:prstGeom>
          <a:effectLst>
            <a:outerShdw blurRad="63500" dist="19050" dir="5400000" rotWithShape="0">
              <a:srgbClr val="000000">
                <a:alpha val="50000"/>
              </a:srgbClr>
            </a:outerShdw>
          </a:effectLst>
        </p:spPr>
        <p:txBody>
          <a:bodyPr>
            <a:noAutofit/>
          </a:bodyPr>
          <a:lstStyle>
            <a:lvl1pPr algn="ctr" defTabSz="365760">
              <a:lnSpc>
                <a:spcPct val="115000"/>
              </a:lnSpc>
              <a:spcBef>
                <a:spcPts val="600"/>
              </a:spcBef>
              <a:defRPr sz="3400" b="1">
                <a:solidFill>
                  <a:srgbClr val="FFFFFF"/>
                </a:solidFill>
              </a:defRPr>
            </a:lvl1pPr>
          </a:lstStyle>
          <a:p>
            <a:pPr algn="l"/>
            <a:r>
              <a:rPr lang="en-GB" sz="2400" dirty="0">
                <a:latin typeface="Franklin Gothic Book" panose="020B0503020102020204" pitchFamily="34" charset="0"/>
              </a:rPr>
              <a:t>2. EMBEDS UNCITRAL MODEL LAW STANDARDS</a:t>
            </a:r>
            <a:endParaRPr sz="2400" dirty="0">
              <a:latin typeface="Franklin Gothic Book" panose="020B0503020102020204" pitchFamily="34" charset="0"/>
            </a:endParaRPr>
          </a:p>
        </p:txBody>
      </p:sp>
      <p:sp>
        <p:nvSpPr>
          <p:cNvPr id="154" name="Google Shape;114;p18"/>
          <p:cNvSpPr txBox="1"/>
          <p:nvPr/>
        </p:nvSpPr>
        <p:spPr>
          <a:xfrm>
            <a:off x="188700" y="2877868"/>
            <a:ext cx="1676701" cy="557749"/>
          </a:xfrm>
          <a:prstGeom prst="rect">
            <a:avLst/>
          </a:prstGeom>
          <a:ln w="12700">
            <a:miter lim="400000"/>
          </a:ln>
          <a:effectLst>
            <a:outerShdw blurRad="63500" dist="19050" dir="5400000" rotWithShape="0">
              <a:srgbClr val="000000">
                <a:alpha val="50000"/>
              </a:srgbClr>
            </a:outerShdw>
          </a:effectLst>
          <a:extLst>
            <a:ext uri="{C572A759-6A51-4108-AA02-DFA0A04FC94B}">
              <ma14:wrappingTextBoxFlag xmlns:ma14="http://schemas.microsoft.com/office/mac/drawingml/2011/main" xmlns="" val="1"/>
            </a:ext>
          </a:extLst>
        </p:spPr>
        <p:txBody>
          <a:bodyPr lIns="91424" tIns="91424" rIns="91424" bIns="91424">
            <a:spAutoFit/>
          </a:bodyPr>
          <a:lstStyle>
            <a:lvl1pPr algn="ctr">
              <a:lnSpc>
                <a:spcPct val="115000"/>
              </a:lnSpc>
              <a:spcBef>
                <a:spcPts val="1600"/>
              </a:spcBef>
              <a:defRPr sz="1100">
                <a:solidFill>
                  <a:srgbClr val="FFFFFF"/>
                </a:solidFill>
              </a:defRPr>
            </a:lvl1pPr>
          </a:lstStyle>
          <a:p>
            <a:r>
              <a:rPr dirty="0">
                <a:latin typeface="Franklin Gothic Book" panose="020B0503020102020204" pitchFamily="34" charset="0"/>
              </a:rPr>
              <a:t>Requirements to identify object of procurement </a:t>
            </a:r>
          </a:p>
        </p:txBody>
      </p:sp>
      <p:sp>
        <p:nvSpPr>
          <p:cNvPr id="155" name="Google Shape;115;p18"/>
          <p:cNvSpPr txBox="1"/>
          <p:nvPr/>
        </p:nvSpPr>
        <p:spPr>
          <a:xfrm>
            <a:off x="1922975" y="2880951"/>
            <a:ext cx="1629900" cy="752418"/>
          </a:xfrm>
          <a:prstGeom prst="rect">
            <a:avLst/>
          </a:prstGeom>
          <a:ln w="12700">
            <a:miter lim="400000"/>
          </a:ln>
          <a:effectLst>
            <a:outerShdw blurRad="63500" dist="19050" dir="5400000" rotWithShape="0">
              <a:srgbClr val="000000">
                <a:alpha val="50000"/>
              </a:srgbClr>
            </a:outerShdw>
          </a:effectLst>
          <a:extLst>
            <a:ext uri="{C572A759-6A51-4108-AA02-DFA0A04FC94B}">
              <ma14:wrappingTextBoxFlag xmlns:ma14="http://schemas.microsoft.com/office/mac/drawingml/2011/main" xmlns="" val="1"/>
            </a:ext>
          </a:extLst>
        </p:spPr>
        <p:txBody>
          <a:bodyPr lIns="91424" tIns="91424" rIns="91424" bIns="91424">
            <a:spAutoFit/>
          </a:bodyPr>
          <a:lstStyle>
            <a:lvl1pPr algn="ctr">
              <a:lnSpc>
                <a:spcPct val="115000"/>
              </a:lnSpc>
              <a:spcBef>
                <a:spcPts val="1600"/>
              </a:spcBef>
              <a:defRPr sz="1100">
                <a:solidFill>
                  <a:srgbClr val="FFFFFF"/>
                </a:solidFill>
              </a:defRPr>
            </a:lvl1pPr>
          </a:lstStyle>
          <a:p>
            <a:r>
              <a:rPr dirty="0">
                <a:latin typeface="Franklin Gothic Book" panose="020B0503020102020204" pitchFamily="34" charset="0"/>
              </a:rPr>
              <a:t>Open procedures unless justification for exclusion</a:t>
            </a:r>
          </a:p>
        </p:txBody>
      </p:sp>
      <p:sp>
        <p:nvSpPr>
          <p:cNvPr id="156" name="Google Shape;116;p18"/>
          <p:cNvSpPr txBox="1"/>
          <p:nvPr/>
        </p:nvSpPr>
        <p:spPr>
          <a:xfrm>
            <a:off x="3564325" y="2882835"/>
            <a:ext cx="1676701" cy="752418"/>
          </a:xfrm>
          <a:prstGeom prst="rect">
            <a:avLst/>
          </a:prstGeom>
          <a:ln w="12700">
            <a:miter lim="400000"/>
          </a:ln>
          <a:effectLst>
            <a:outerShdw blurRad="63500" dist="19050" dir="5400000" rotWithShape="0">
              <a:srgbClr val="000000">
                <a:alpha val="50000"/>
              </a:srgbClr>
            </a:outerShdw>
          </a:effectLst>
          <a:extLst>
            <a:ext uri="{C572A759-6A51-4108-AA02-DFA0A04FC94B}">
              <ma14:wrappingTextBoxFlag xmlns:ma14="http://schemas.microsoft.com/office/mac/drawingml/2011/main" xmlns="" val="1"/>
            </a:ext>
          </a:extLst>
        </p:spPr>
        <p:txBody>
          <a:bodyPr lIns="91424" tIns="91424" rIns="91424" bIns="91424">
            <a:spAutoFit/>
          </a:bodyPr>
          <a:lstStyle>
            <a:lvl1pPr algn="ctr">
              <a:lnSpc>
                <a:spcPct val="115000"/>
              </a:lnSpc>
              <a:defRPr sz="1100">
                <a:solidFill>
                  <a:srgbClr val="FFFFFF"/>
                </a:solidFill>
              </a:defRPr>
            </a:lvl1pPr>
          </a:lstStyle>
          <a:p>
            <a:r>
              <a:rPr dirty="0">
                <a:latin typeface="Franklin Gothic Book" panose="020B0503020102020204" pitchFamily="34" charset="0"/>
              </a:rPr>
              <a:t>Pre-determined evaluation criteria and award procedures</a:t>
            </a:r>
          </a:p>
        </p:txBody>
      </p:sp>
      <p:sp>
        <p:nvSpPr>
          <p:cNvPr id="157" name="Google Shape;117;p18"/>
          <p:cNvSpPr txBox="1"/>
          <p:nvPr/>
        </p:nvSpPr>
        <p:spPr>
          <a:xfrm>
            <a:off x="5181247" y="2880543"/>
            <a:ext cx="1676701" cy="752418"/>
          </a:xfrm>
          <a:prstGeom prst="rect">
            <a:avLst/>
          </a:prstGeom>
          <a:ln w="12700">
            <a:miter lim="400000"/>
          </a:ln>
          <a:effectLst>
            <a:outerShdw blurRad="63500" dist="19050" dir="5400000" rotWithShape="0">
              <a:srgbClr val="000000">
                <a:alpha val="50000"/>
              </a:srgbClr>
            </a:outerShdw>
          </a:effectLst>
          <a:extLst>
            <a:ext uri="{C572A759-6A51-4108-AA02-DFA0A04FC94B}">
              <ma14:wrappingTextBoxFlag xmlns:ma14="http://schemas.microsoft.com/office/mac/drawingml/2011/main" xmlns="" val="1"/>
            </a:ext>
          </a:extLst>
        </p:spPr>
        <p:txBody>
          <a:bodyPr lIns="91424" tIns="91424" rIns="91424" bIns="91424">
            <a:spAutoFit/>
          </a:bodyPr>
          <a:lstStyle>
            <a:lvl1pPr algn="ctr">
              <a:lnSpc>
                <a:spcPct val="115000"/>
              </a:lnSpc>
              <a:spcBef>
                <a:spcPts val="1600"/>
              </a:spcBef>
              <a:defRPr sz="1100">
                <a:solidFill>
                  <a:srgbClr val="FFFFFF"/>
                </a:solidFill>
              </a:defRPr>
            </a:lvl1pPr>
          </a:lstStyle>
          <a:p>
            <a:r>
              <a:rPr dirty="0">
                <a:latin typeface="Franklin Gothic Book" panose="020B0503020102020204" pitchFamily="34" charset="0"/>
              </a:rPr>
              <a:t>Prescribed and standardized procurement methods</a:t>
            </a:r>
          </a:p>
        </p:txBody>
      </p:sp>
      <p:sp>
        <p:nvSpPr>
          <p:cNvPr id="158" name="Google Shape;118;p18"/>
          <p:cNvSpPr txBox="1"/>
          <p:nvPr/>
        </p:nvSpPr>
        <p:spPr>
          <a:xfrm>
            <a:off x="6841845" y="2879693"/>
            <a:ext cx="1676701" cy="752418"/>
          </a:xfrm>
          <a:prstGeom prst="rect">
            <a:avLst/>
          </a:prstGeom>
          <a:ln w="12700">
            <a:miter lim="400000"/>
          </a:ln>
          <a:effectLst>
            <a:outerShdw blurRad="63500" dist="19050" dir="5400000" rotWithShape="0">
              <a:srgbClr val="000000">
                <a:alpha val="50000"/>
              </a:srgbClr>
            </a:outerShdw>
          </a:effectLst>
          <a:extLst>
            <a:ext uri="{C572A759-6A51-4108-AA02-DFA0A04FC94B}">
              <ma14:wrappingTextBoxFlag xmlns:ma14="http://schemas.microsoft.com/office/mac/drawingml/2011/main" xmlns="" val="1"/>
            </a:ext>
          </a:extLst>
        </p:spPr>
        <p:txBody>
          <a:bodyPr lIns="91424" tIns="91424" rIns="91424" bIns="91424">
            <a:spAutoFit/>
          </a:bodyPr>
          <a:lstStyle/>
          <a:p>
            <a:pPr algn="ctr">
              <a:lnSpc>
                <a:spcPct val="115000"/>
              </a:lnSpc>
              <a:defRPr sz="1100">
                <a:solidFill>
                  <a:srgbClr val="FFFFFF"/>
                </a:solidFill>
              </a:defRPr>
            </a:pPr>
            <a:r>
              <a:rPr dirty="0">
                <a:latin typeface="Franklin Gothic Book" panose="020B0503020102020204" pitchFamily="34" charset="0"/>
              </a:rPr>
              <a:t>Challenge </a:t>
            </a:r>
          </a:p>
          <a:p>
            <a:pPr algn="ctr">
              <a:lnSpc>
                <a:spcPct val="115000"/>
              </a:lnSpc>
              <a:defRPr sz="1100">
                <a:solidFill>
                  <a:srgbClr val="FFFFFF"/>
                </a:solidFill>
              </a:defRPr>
            </a:pPr>
            <a:r>
              <a:rPr dirty="0">
                <a:latin typeface="Franklin Gothic Book" panose="020B0503020102020204" pitchFamily="34" charset="0"/>
              </a:rPr>
              <a:t>mechanism for breaches of rules</a:t>
            </a:r>
          </a:p>
        </p:txBody>
      </p:sp>
      <p:pic>
        <p:nvPicPr>
          <p:cNvPr id="160" name="Google Shape;120;p18" descr="Google Shape;120;p18"/>
          <p:cNvPicPr>
            <a:picLocks noChangeAspect="1"/>
          </p:cNvPicPr>
          <p:nvPr/>
        </p:nvPicPr>
        <p:blipFill>
          <a:blip r:embed="rId3">
            <a:extLst/>
          </a:blip>
          <a:stretch>
            <a:fillRect/>
          </a:stretch>
        </p:blipFill>
        <p:spPr>
          <a:xfrm>
            <a:off x="2330275" y="1786176"/>
            <a:ext cx="795076" cy="795076"/>
          </a:xfrm>
          <a:prstGeom prst="rect">
            <a:avLst/>
          </a:prstGeom>
          <a:ln w="12700">
            <a:miter lim="400000"/>
          </a:ln>
          <a:effectLst>
            <a:outerShdw blurRad="63500" dist="19050" dir="5400000" rotWithShape="0">
              <a:srgbClr val="000000">
                <a:alpha val="50000"/>
              </a:srgbClr>
            </a:outerShdw>
          </a:effectLst>
        </p:spPr>
      </p:pic>
      <p:pic>
        <p:nvPicPr>
          <p:cNvPr id="161" name="Google Shape;121;p18" descr="Google Shape;121;p18"/>
          <p:cNvPicPr>
            <a:picLocks noChangeAspect="1"/>
          </p:cNvPicPr>
          <p:nvPr/>
        </p:nvPicPr>
        <p:blipFill>
          <a:blip r:embed="rId4">
            <a:extLst/>
          </a:blip>
          <a:stretch>
            <a:fillRect/>
          </a:stretch>
        </p:blipFill>
        <p:spPr>
          <a:xfrm>
            <a:off x="657225" y="1851682"/>
            <a:ext cx="721800" cy="721801"/>
          </a:xfrm>
          <a:prstGeom prst="rect">
            <a:avLst/>
          </a:prstGeom>
          <a:ln w="12700">
            <a:miter lim="400000"/>
          </a:ln>
          <a:effectLst>
            <a:outerShdw blurRad="63500" dist="19050" dir="5400000" rotWithShape="0">
              <a:srgbClr val="000000">
                <a:alpha val="50000"/>
              </a:srgbClr>
            </a:outerShdw>
          </a:effectLst>
        </p:spPr>
      </p:pic>
      <p:pic>
        <p:nvPicPr>
          <p:cNvPr id="162" name="Google Shape;122;p18" descr="Google Shape;122;p18"/>
          <p:cNvPicPr>
            <a:picLocks noChangeAspect="1"/>
          </p:cNvPicPr>
          <p:nvPr/>
        </p:nvPicPr>
        <p:blipFill>
          <a:blip r:embed="rId5">
            <a:extLst/>
          </a:blip>
          <a:stretch>
            <a:fillRect/>
          </a:stretch>
        </p:blipFill>
        <p:spPr>
          <a:xfrm>
            <a:off x="7299335" y="1836152"/>
            <a:ext cx="758351" cy="758351"/>
          </a:xfrm>
          <a:prstGeom prst="rect">
            <a:avLst/>
          </a:prstGeom>
          <a:ln w="12700">
            <a:miter lim="400000"/>
          </a:ln>
          <a:effectLst>
            <a:outerShdw blurRad="63500" dist="19050" dir="5400000" rotWithShape="0">
              <a:srgbClr val="000000">
                <a:alpha val="50000"/>
              </a:srgbClr>
            </a:outerShdw>
          </a:effectLst>
        </p:spPr>
      </p:pic>
      <p:pic>
        <p:nvPicPr>
          <p:cNvPr id="163" name="Google Shape;123;p18" descr="Google Shape;123;p18"/>
          <p:cNvPicPr>
            <a:picLocks noChangeAspect="1"/>
          </p:cNvPicPr>
          <p:nvPr/>
        </p:nvPicPr>
        <p:blipFill>
          <a:blip r:embed="rId6">
            <a:extLst/>
          </a:blip>
          <a:stretch>
            <a:fillRect/>
          </a:stretch>
        </p:blipFill>
        <p:spPr>
          <a:xfrm>
            <a:off x="4065236" y="1791394"/>
            <a:ext cx="795076" cy="795076"/>
          </a:xfrm>
          <a:prstGeom prst="rect">
            <a:avLst/>
          </a:prstGeom>
          <a:ln w="12700">
            <a:miter lim="400000"/>
          </a:ln>
          <a:effectLst>
            <a:outerShdw blurRad="63500" dist="19050" dir="5400000" rotWithShape="0">
              <a:srgbClr val="000000">
                <a:alpha val="50000"/>
              </a:srgbClr>
            </a:outerShdw>
          </a:effectLst>
        </p:spPr>
      </p:pic>
      <p:pic>
        <p:nvPicPr>
          <p:cNvPr id="164" name="Google Shape;124;p18" descr="Google Shape;124;p18"/>
          <p:cNvPicPr>
            <a:picLocks noChangeAspect="1"/>
          </p:cNvPicPr>
          <p:nvPr/>
        </p:nvPicPr>
        <p:blipFill>
          <a:blip r:embed="rId7">
            <a:extLst/>
          </a:blip>
          <a:stretch>
            <a:fillRect/>
          </a:stretch>
        </p:blipFill>
        <p:spPr>
          <a:xfrm>
            <a:off x="5666172" y="1846821"/>
            <a:ext cx="721801" cy="758340"/>
          </a:xfrm>
          <a:prstGeom prst="rect">
            <a:avLst/>
          </a:prstGeom>
          <a:ln w="12700">
            <a:miter lim="400000"/>
          </a:ln>
          <a:effectLst>
            <a:outerShdw blurRad="63500" dist="19050" dir="5400000" rotWithShape="0">
              <a:srgbClr val="000000">
                <a:alpha val="50000"/>
              </a:srgbClr>
            </a:outerShdw>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13" name="Google Shape;191;p24"/>
          <p:cNvSpPr txBox="1"/>
          <p:nvPr/>
        </p:nvSpPr>
        <p:spPr>
          <a:xfrm>
            <a:off x="284942" y="2820387"/>
            <a:ext cx="1672200" cy="803970"/>
          </a:xfrm>
          <a:prstGeom prst="rect">
            <a:avLst/>
          </a:prstGeom>
          <a:ln w="12700">
            <a:miter lim="400000"/>
          </a:ln>
          <a:effectLst>
            <a:outerShdw blurRad="63500" dist="19050" dir="5400000" rotWithShape="0">
              <a:srgbClr val="000000">
                <a:alpha val="50000"/>
              </a:srgbClr>
            </a:outerShdw>
          </a:effectLst>
          <a:extLst>
            <a:ext uri="{C572A759-6A51-4108-AA02-DFA0A04FC94B}">
              <ma14:wrappingTextBoxFlag xmlns:ma14="http://schemas.microsoft.com/office/mac/drawingml/2011/main" xmlns="" val="1"/>
            </a:ext>
          </a:extLst>
        </p:spPr>
        <p:txBody>
          <a:bodyPr lIns="91424" tIns="91424" rIns="91424" bIns="91424">
            <a:spAutoFit/>
          </a:bodyPr>
          <a:lstStyle/>
          <a:p>
            <a:pPr algn="ctr">
              <a:lnSpc>
                <a:spcPct val="115000"/>
              </a:lnSpc>
              <a:defRPr sz="1200">
                <a:solidFill>
                  <a:srgbClr val="FFFFFF"/>
                </a:solidFill>
              </a:defRPr>
            </a:pPr>
            <a:r>
              <a:rPr dirty="0">
                <a:latin typeface="Franklin Gothic Book" panose="020B0503020102020204" pitchFamily="34" charset="0"/>
              </a:rPr>
              <a:t>Aggregated   procurement</a:t>
            </a:r>
          </a:p>
          <a:p>
            <a:pPr algn="ctr">
              <a:lnSpc>
                <a:spcPct val="115000"/>
              </a:lnSpc>
              <a:defRPr sz="1200">
                <a:solidFill>
                  <a:srgbClr val="FFFFFF"/>
                </a:solidFill>
              </a:defRPr>
            </a:pPr>
            <a:r>
              <a:rPr dirty="0">
                <a:latin typeface="Franklin Gothic Book" panose="020B0503020102020204" pitchFamily="34" charset="0"/>
              </a:rPr>
              <a:t>planning</a:t>
            </a:r>
          </a:p>
        </p:txBody>
      </p:sp>
      <p:sp>
        <p:nvSpPr>
          <p:cNvPr id="214" name="Google Shape;192;p24"/>
          <p:cNvSpPr txBox="1"/>
          <p:nvPr/>
        </p:nvSpPr>
        <p:spPr>
          <a:xfrm>
            <a:off x="1948908" y="2813412"/>
            <a:ext cx="1672200" cy="803714"/>
          </a:xfrm>
          <a:prstGeom prst="rect">
            <a:avLst/>
          </a:prstGeom>
          <a:ln w="12700">
            <a:miter lim="400000"/>
          </a:ln>
          <a:effectLst>
            <a:outerShdw blurRad="63500" dist="19050" dir="5400000" rotWithShape="0">
              <a:srgbClr val="000000">
                <a:alpha val="50000"/>
              </a:srgbClr>
            </a:outerShdw>
          </a:effectLst>
          <a:extLst>
            <a:ext uri="{C572A759-6A51-4108-AA02-DFA0A04FC94B}">
              <ma14:wrappingTextBoxFlag xmlns:ma14="http://schemas.microsoft.com/office/mac/drawingml/2011/main" xmlns="" val="1"/>
            </a:ext>
          </a:extLst>
        </p:spPr>
        <p:txBody>
          <a:bodyPr lIns="91424" tIns="91424" rIns="91424" bIns="91424">
            <a:spAutoFit/>
          </a:bodyPr>
          <a:lstStyle/>
          <a:p>
            <a:pPr algn="ctr">
              <a:lnSpc>
                <a:spcPct val="115000"/>
              </a:lnSpc>
              <a:defRPr sz="1200">
                <a:solidFill>
                  <a:srgbClr val="FFFFFF"/>
                </a:solidFill>
              </a:defRPr>
            </a:pPr>
            <a:r>
              <a:rPr dirty="0">
                <a:latin typeface="Franklin Gothic Book" panose="020B0503020102020204" pitchFamily="34" charset="0"/>
              </a:rPr>
              <a:t>Single-stage procurement </a:t>
            </a:r>
          </a:p>
          <a:p>
            <a:pPr algn="ctr">
              <a:lnSpc>
                <a:spcPct val="115000"/>
              </a:lnSpc>
              <a:defRPr sz="1200">
                <a:solidFill>
                  <a:srgbClr val="FFFFFF"/>
                </a:solidFill>
              </a:defRPr>
            </a:pPr>
            <a:r>
              <a:rPr dirty="0">
                <a:latin typeface="Franklin Gothic Book" panose="020B0503020102020204" pitchFamily="34" charset="0"/>
              </a:rPr>
              <a:t>methods</a:t>
            </a:r>
          </a:p>
        </p:txBody>
      </p:sp>
      <p:sp>
        <p:nvSpPr>
          <p:cNvPr id="215" name="Google Shape;193;p24"/>
          <p:cNvSpPr txBox="1"/>
          <p:nvPr/>
        </p:nvSpPr>
        <p:spPr>
          <a:xfrm>
            <a:off x="5294358" y="2809137"/>
            <a:ext cx="1672200" cy="803970"/>
          </a:xfrm>
          <a:prstGeom prst="rect">
            <a:avLst/>
          </a:prstGeom>
          <a:ln w="12700">
            <a:miter lim="400000"/>
          </a:ln>
          <a:effectLst>
            <a:outerShdw blurRad="63500" dist="19050" dir="5400000" rotWithShape="0">
              <a:srgbClr val="000000">
                <a:alpha val="50000"/>
              </a:srgbClr>
            </a:outerShdw>
          </a:effectLst>
          <a:extLst>
            <a:ext uri="{C572A759-6A51-4108-AA02-DFA0A04FC94B}">
              <ma14:wrappingTextBoxFlag xmlns:ma14="http://schemas.microsoft.com/office/mac/drawingml/2011/main" xmlns="" val="1"/>
            </a:ext>
          </a:extLst>
        </p:spPr>
        <p:txBody>
          <a:bodyPr lIns="91424" tIns="91424" rIns="91424" bIns="91424">
            <a:spAutoFit/>
          </a:bodyPr>
          <a:lstStyle/>
          <a:p>
            <a:pPr algn="ctr">
              <a:lnSpc>
                <a:spcPct val="115000"/>
              </a:lnSpc>
              <a:defRPr sz="1200">
                <a:solidFill>
                  <a:srgbClr val="FFFFFF"/>
                </a:solidFill>
              </a:defRPr>
            </a:pPr>
            <a:r>
              <a:rPr dirty="0">
                <a:latin typeface="Franklin Gothic Book" panose="020B0503020102020204" pitchFamily="34" charset="0"/>
              </a:rPr>
              <a:t>Different types </a:t>
            </a:r>
          </a:p>
          <a:p>
            <a:pPr algn="ctr">
              <a:lnSpc>
                <a:spcPct val="115000"/>
              </a:lnSpc>
              <a:defRPr sz="1200">
                <a:solidFill>
                  <a:srgbClr val="FFFFFF"/>
                </a:solidFill>
              </a:defRPr>
            </a:pPr>
            <a:r>
              <a:rPr dirty="0">
                <a:latin typeface="Franklin Gothic Book" panose="020B0503020102020204" pitchFamily="34" charset="0"/>
              </a:rPr>
              <a:t>of Framework Agreements</a:t>
            </a:r>
          </a:p>
        </p:txBody>
      </p:sp>
      <p:sp>
        <p:nvSpPr>
          <p:cNvPr id="216" name="Google Shape;194;p24"/>
          <p:cNvSpPr txBox="1"/>
          <p:nvPr/>
        </p:nvSpPr>
        <p:spPr>
          <a:xfrm>
            <a:off x="6975033" y="2823488"/>
            <a:ext cx="1672200" cy="803970"/>
          </a:xfrm>
          <a:prstGeom prst="rect">
            <a:avLst/>
          </a:prstGeom>
          <a:ln w="12700">
            <a:miter lim="400000"/>
          </a:ln>
          <a:effectLst>
            <a:outerShdw blurRad="63500" dist="19050" dir="5400000" rotWithShape="0">
              <a:srgbClr val="000000">
                <a:alpha val="50000"/>
              </a:srgbClr>
            </a:outerShdw>
          </a:effectLst>
          <a:extLst>
            <a:ext uri="{C572A759-6A51-4108-AA02-DFA0A04FC94B}">
              <ma14:wrappingTextBoxFlag xmlns:ma14="http://schemas.microsoft.com/office/mac/drawingml/2011/main" xmlns="" val="1"/>
            </a:ext>
          </a:extLst>
        </p:spPr>
        <p:txBody>
          <a:bodyPr lIns="91424" tIns="91424" rIns="91424" bIns="91424">
            <a:spAutoFit/>
          </a:bodyPr>
          <a:lstStyle>
            <a:lvl1pPr algn="ctr">
              <a:lnSpc>
                <a:spcPct val="115000"/>
              </a:lnSpc>
              <a:spcBef>
                <a:spcPts val="1600"/>
              </a:spcBef>
              <a:defRPr sz="1200">
                <a:solidFill>
                  <a:srgbClr val="FFFFFF"/>
                </a:solidFill>
              </a:defRPr>
            </a:lvl1pPr>
          </a:lstStyle>
          <a:p>
            <a:r>
              <a:rPr dirty="0">
                <a:latin typeface="Franklin Gothic Book" panose="020B0503020102020204" pitchFamily="34" charset="0"/>
              </a:rPr>
              <a:t>Electronic auction based on different models</a:t>
            </a:r>
          </a:p>
        </p:txBody>
      </p:sp>
      <p:sp>
        <p:nvSpPr>
          <p:cNvPr id="217" name="Google Shape;195;p24"/>
          <p:cNvSpPr txBox="1"/>
          <p:nvPr/>
        </p:nvSpPr>
        <p:spPr>
          <a:xfrm>
            <a:off x="3622233" y="2811038"/>
            <a:ext cx="1672200" cy="803970"/>
          </a:xfrm>
          <a:prstGeom prst="rect">
            <a:avLst/>
          </a:prstGeom>
          <a:ln w="12700">
            <a:miter lim="400000"/>
          </a:ln>
          <a:effectLst>
            <a:outerShdw blurRad="63500" dist="19050" dir="5400000" rotWithShape="0">
              <a:srgbClr val="000000">
                <a:alpha val="50000"/>
              </a:srgbClr>
            </a:outerShdw>
          </a:effectLst>
          <a:extLst>
            <a:ext uri="{C572A759-6A51-4108-AA02-DFA0A04FC94B}">
              <ma14:wrappingTextBoxFlag xmlns:ma14="http://schemas.microsoft.com/office/mac/drawingml/2011/main" xmlns="" val="1"/>
            </a:ext>
          </a:extLst>
        </p:spPr>
        <p:txBody>
          <a:bodyPr lIns="91424" tIns="91424" rIns="91424" bIns="91424">
            <a:spAutoFit/>
          </a:bodyPr>
          <a:lstStyle/>
          <a:p>
            <a:pPr algn="ctr">
              <a:lnSpc>
                <a:spcPct val="115000"/>
              </a:lnSpc>
              <a:defRPr sz="1200">
                <a:solidFill>
                  <a:srgbClr val="FFFFFF"/>
                </a:solidFill>
              </a:defRPr>
            </a:pPr>
            <a:r>
              <a:rPr dirty="0">
                <a:latin typeface="Franklin Gothic Book" panose="020B0503020102020204" pitchFamily="34" charset="0"/>
              </a:rPr>
              <a:t>Multi-stage procurement </a:t>
            </a:r>
          </a:p>
          <a:p>
            <a:pPr algn="ctr">
              <a:lnSpc>
                <a:spcPct val="115000"/>
              </a:lnSpc>
              <a:defRPr sz="1200">
                <a:solidFill>
                  <a:srgbClr val="FFFFFF"/>
                </a:solidFill>
              </a:defRPr>
            </a:pPr>
            <a:r>
              <a:rPr dirty="0">
                <a:latin typeface="Franklin Gothic Book" panose="020B0503020102020204" pitchFamily="34" charset="0"/>
              </a:rPr>
              <a:t>methods</a:t>
            </a:r>
          </a:p>
        </p:txBody>
      </p:sp>
      <p:sp>
        <p:nvSpPr>
          <p:cNvPr id="218" name="Google Shape;196;p24"/>
          <p:cNvSpPr txBox="1">
            <a:spLocks noGrp="1"/>
          </p:cNvSpPr>
          <p:nvPr>
            <p:ph type="title"/>
          </p:nvPr>
        </p:nvSpPr>
        <p:spPr>
          <a:xfrm>
            <a:off x="291403" y="234174"/>
            <a:ext cx="7463068" cy="810000"/>
          </a:xfrm>
          <a:prstGeom prst="rect">
            <a:avLst/>
          </a:prstGeom>
          <a:effectLst>
            <a:outerShdw blurRad="63500" dist="19050" dir="5400000" rotWithShape="0">
              <a:srgbClr val="000000">
                <a:alpha val="50000"/>
              </a:srgbClr>
            </a:outerShdw>
          </a:effectLst>
        </p:spPr>
        <p:txBody>
          <a:bodyPr>
            <a:noAutofit/>
          </a:bodyPr>
          <a:lstStyle>
            <a:lvl1pPr algn="ctr" defTabSz="365760">
              <a:lnSpc>
                <a:spcPct val="115000"/>
              </a:lnSpc>
              <a:defRPr sz="3400" b="1">
                <a:solidFill>
                  <a:srgbClr val="FFFFFF"/>
                </a:solidFill>
              </a:defRPr>
            </a:lvl1pPr>
          </a:lstStyle>
          <a:p>
            <a:pPr algn="l"/>
            <a:r>
              <a:rPr lang="en-GB" sz="2200" dirty="0">
                <a:latin typeface="Franklin Gothic Book" panose="020B0503020102020204" pitchFamily="34" charset="0"/>
              </a:rPr>
              <a:t>2. PROVIDES MANDATORY TOOLS REQUIRED BY UNCITRAL</a:t>
            </a:r>
            <a:br>
              <a:rPr lang="en-GB" sz="2400" dirty="0">
                <a:latin typeface="Franklin Gothic Book" panose="020B0503020102020204" pitchFamily="34" charset="0"/>
              </a:rPr>
            </a:br>
            <a:endParaRPr lang="en-GB" sz="2400" dirty="0">
              <a:latin typeface="Franklin Gothic Book" panose="020B0503020102020204" pitchFamily="34" charset="0"/>
            </a:endParaRPr>
          </a:p>
        </p:txBody>
      </p:sp>
      <p:pic>
        <p:nvPicPr>
          <p:cNvPr id="221" name="Google Shape;199;p24" descr="Google Shape;199;p24"/>
          <p:cNvPicPr>
            <a:picLocks noChangeAspect="1"/>
          </p:cNvPicPr>
          <p:nvPr/>
        </p:nvPicPr>
        <p:blipFill>
          <a:blip r:embed="rId3">
            <a:extLst/>
          </a:blip>
          <a:stretch>
            <a:fillRect/>
          </a:stretch>
        </p:blipFill>
        <p:spPr>
          <a:xfrm>
            <a:off x="5738013" y="1790363"/>
            <a:ext cx="761226" cy="761226"/>
          </a:xfrm>
          <a:prstGeom prst="rect">
            <a:avLst/>
          </a:prstGeom>
          <a:ln w="12700">
            <a:miter lim="400000"/>
          </a:ln>
          <a:effectLst>
            <a:outerShdw blurRad="63500" dist="19050" dir="5400000" rotWithShape="0">
              <a:srgbClr val="000000">
                <a:alpha val="50000"/>
              </a:srgbClr>
            </a:outerShdw>
          </a:effectLst>
        </p:spPr>
      </p:pic>
      <p:pic>
        <p:nvPicPr>
          <p:cNvPr id="222" name="Google Shape;200;p24" descr="Google Shape;200;p24"/>
          <p:cNvPicPr>
            <a:picLocks noChangeAspect="1"/>
          </p:cNvPicPr>
          <p:nvPr/>
        </p:nvPicPr>
        <p:blipFill>
          <a:blip r:embed="rId4">
            <a:extLst/>
          </a:blip>
          <a:stretch>
            <a:fillRect/>
          </a:stretch>
        </p:blipFill>
        <p:spPr>
          <a:xfrm>
            <a:off x="740421" y="1790363"/>
            <a:ext cx="761226" cy="761226"/>
          </a:xfrm>
          <a:prstGeom prst="rect">
            <a:avLst/>
          </a:prstGeom>
          <a:ln w="12700">
            <a:miter lim="400000"/>
          </a:ln>
          <a:effectLst>
            <a:outerShdw blurRad="63500" dist="19050" dir="5400000" rotWithShape="0">
              <a:srgbClr val="000000">
                <a:alpha val="50000"/>
              </a:srgbClr>
            </a:outerShdw>
          </a:effectLst>
        </p:spPr>
      </p:pic>
      <p:pic>
        <p:nvPicPr>
          <p:cNvPr id="223" name="Google Shape;201;p24" descr="Google Shape;201;p24"/>
          <p:cNvPicPr>
            <a:picLocks noChangeAspect="1"/>
          </p:cNvPicPr>
          <p:nvPr/>
        </p:nvPicPr>
        <p:blipFill>
          <a:blip r:embed="rId5">
            <a:extLst/>
          </a:blip>
          <a:stretch>
            <a:fillRect/>
          </a:stretch>
        </p:blipFill>
        <p:spPr>
          <a:xfrm>
            <a:off x="7454160" y="1790360"/>
            <a:ext cx="761201" cy="761221"/>
          </a:xfrm>
          <a:prstGeom prst="rect">
            <a:avLst/>
          </a:prstGeom>
          <a:ln w="12700">
            <a:miter lim="400000"/>
          </a:ln>
          <a:effectLst>
            <a:outerShdw blurRad="63500" dist="19050" dir="5400000" rotWithShape="0">
              <a:srgbClr val="000000">
                <a:alpha val="50000"/>
              </a:srgbClr>
            </a:outerShdw>
          </a:effectLst>
        </p:spPr>
      </p:pic>
      <p:pic>
        <p:nvPicPr>
          <p:cNvPr id="224" name="Google Shape;202;p24" descr="Google Shape;202;p24"/>
          <p:cNvPicPr>
            <a:picLocks noChangeAspect="1"/>
          </p:cNvPicPr>
          <p:nvPr/>
        </p:nvPicPr>
        <p:blipFill>
          <a:blip r:embed="rId6">
            <a:extLst/>
          </a:blip>
          <a:stretch>
            <a:fillRect/>
          </a:stretch>
        </p:blipFill>
        <p:spPr>
          <a:xfrm>
            <a:off x="4053984" y="1790360"/>
            <a:ext cx="761226" cy="761226"/>
          </a:xfrm>
          <a:prstGeom prst="rect">
            <a:avLst/>
          </a:prstGeom>
          <a:ln w="12700">
            <a:miter lim="400000"/>
          </a:ln>
          <a:effectLst>
            <a:outerShdw blurRad="63500" dist="19050" dir="5400000" rotWithShape="0">
              <a:srgbClr val="000000">
                <a:alpha val="50000"/>
              </a:srgbClr>
            </a:outerShdw>
          </a:effectLst>
        </p:spPr>
      </p:pic>
      <p:pic>
        <p:nvPicPr>
          <p:cNvPr id="225" name="Google Shape;203;p24" descr="Google Shape;203;p24"/>
          <p:cNvPicPr>
            <a:picLocks noChangeAspect="1"/>
          </p:cNvPicPr>
          <p:nvPr/>
        </p:nvPicPr>
        <p:blipFill>
          <a:blip r:embed="rId7">
            <a:extLst/>
          </a:blip>
          <a:stretch>
            <a:fillRect/>
          </a:stretch>
        </p:blipFill>
        <p:spPr>
          <a:xfrm>
            <a:off x="2424130" y="1790360"/>
            <a:ext cx="761226" cy="761226"/>
          </a:xfrm>
          <a:prstGeom prst="rect">
            <a:avLst/>
          </a:prstGeom>
          <a:ln w="12700">
            <a:miter lim="400000"/>
          </a:ln>
          <a:effectLst>
            <a:outerShdw blurRad="63500" dist="19050" dir="5400000" rotWithShape="0">
              <a:srgbClr val="000000">
                <a:alpha val="50000"/>
              </a:srgbClr>
            </a:outerShdw>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68" name="Google Shape;134;p20"/>
          <p:cNvSpPr txBox="1"/>
          <p:nvPr/>
        </p:nvSpPr>
        <p:spPr>
          <a:xfrm>
            <a:off x="199451" y="2232913"/>
            <a:ext cx="1673700" cy="877772"/>
          </a:xfrm>
          <a:prstGeom prst="rect">
            <a:avLst/>
          </a:prstGeom>
          <a:ln w="12700">
            <a:miter lim="400000"/>
          </a:ln>
          <a:effectLst>
            <a:outerShdw blurRad="63500" dist="19050" dir="5400000" rotWithShape="0">
              <a:srgbClr val="000000">
                <a:alpha val="50000"/>
              </a:srgbClr>
            </a:outerShdw>
          </a:effectLst>
          <a:extLst>
            <a:ext uri="{C572A759-6A51-4108-AA02-DFA0A04FC94B}">
              <ma14:wrappingTextBoxFlag xmlns:ma14="http://schemas.microsoft.com/office/mac/drawingml/2011/main" xmlns="" val="1"/>
            </a:ext>
          </a:extLst>
        </p:spPr>
        <p:txBody>
          <a:bodyPr lIns="91424" tIns="91424" rIns="91424" bIns="91424">
            <a:spAutoFit/>
          </a:bodyPr>
          <a:lstStyle/>
          <a:p>
            <a:pPr algn="ctr">
              <a:lnSpc>
                <a:spcPct val="115000"/>
              </a:lnSpc>
              <a:defRPr sz="1000">
                <a:solidFill>
                  <a:srgbClr val="FFFFFF"/>
                </a:solidFill>
              </a:defRPr>
            </a:pPr>
            <a:r>
              <a:rPr dirty="0">
                <a:latin typeface="Franklin Gothic Book" panose="020B0503020102020204" pitchFamily="34" charset="0"/>
              </a:rPr>
              <a:t>Based on global best</a:t>
            </a:r>
          </a:p>
          <a:p>
            <a:pPr algn="ctr">
              <a:lnSpc>
                <a:spcPct val="115000"/>
              </a:lnSpc>
              <a:defRPr sz="1000">
                <a:solidFill>
                  <a:srgbClr val="FFFFFF"/>
                </a:solidFill>
              </a:defRPr>
            </a:pPr>
            <a:r>
              <a:rPr dirty="0">
                <a:latin typeface="Franklin Gothic Book" panose="020B0503020102020204" pitchFamily="34" charset="0"/>
              </a:rPr>
              <a:t>practice in the 2011</a:t>
            </a:r>
          </a:p>
          <a:p>
            <a:pPr algn="ctr">
              <a:lnSpc>
                <a:spcPct val="115000"/>
              </a:lnSpc>
              <a:defRPr sz="1000">
                <a:solidFill>
                  <a:srgbClr val="FFFFFF"/>
                </a:solidFill>
              </a:defRPr>
            </a:pPr>
            <a:r>
              <a:rPr dirty="0">
                <a:latin typeface="Franklin Gothic Book" panose="020B0503020102020204" pitchFamily="34" charset="0"/>
              </a:rPr>
              <a:t>UNCITRAL Model Law on Public Procurement</a:t>
            </a:r>
          </a:p>
        </p:txBody>
      </p:sp>
      <p:pic>
        <p:nvPicPr>
          <p:cNvPr id="169" name="Google Shape;135;p20" descr="Google Shape;135;p20"/>
          <p:cNvPicPr>
            <a:picLocks noChangeAspect="1"/>
          </p:cNvPicPr>
          <p:nvPr/>
        </p:nvPicPr>
        <p:blipFill>
          <a:blip r:embed="rId3">
            <a:extLst/>
          </a:blip>
          <a:stretch>
            <a:fillRect/>
          </a:stretch>
        </p:blipFill>
        <p:spPr>
          <a:xfrm>
            <a:off x="776006" y="1521687"/>
            <a:ext cx="546797" cy="518119"/>
          </a:xfrm>
          <a:prstGeom prst="rect">
            <a:avLst/>
          </a:prstGeom>
          <a:ln w="12700">
            <a:miter lim="400000"/>
          </a:ln>
          <a:effectLst>
            <a:outerShdw blurRad="63500" dist="19050" dir="5400000" rotWithShape="0">
              <a:srgbClr val="000000">
                <a:alpha val="50000"/>
              </a:srgbClr>
            </a:outerShdw>
          </a:effectLst>
        </p:spPr>
      </p:pic>
      <p:pic>
        <p:nvPicPr>
          <p:cNvPr id="170" name="Google Shape;136;p20" descr="Google Shape;136;p20"/>
          <p:cNvPicPr>
            <a:picLocks noChangeAspect="1"/>
          </p:cNvPicPr>
          <p:nvPr/>
        </p:nvPicPr>
        <p:blipFill>
          <a:blip r:embed="rId4">
            <a:extLst/>
          </a:blip>
          <a:stretch>
            <a:fillRect/>
          </a:stretch>
        </p:blipFill>
        <p:spPr>
          <a:xfrm>
            <a:off x="2388533" y="1521687"/>
            <a:ext cx="557850" cy="557831"/>
          </a:xfrm>
          <a:prstGeom prst="rect">
            <a:avLst/>
          </a:prstGeom>
          <a:ln w="12700">
            <a:miter lim="400000"/>
          </a:ln>
          <a:effectLst>
            <a:outerShdw blurRad="63500" dist="19050" dir="5400000" rotWithShape="0">
              <a:srgbClr val="000000">
                <a:alpha val="50000"/>
              </a:srgbClr>
            </a:outerShdw>
          </a:effectLst>
        </p:spPr>
      </p:pic>
      <p:pic>
        <p:nvPicPr>
          <p:cNvPr id="171" name="Google Shape;137;p20" descr="Google Shape;137;p20"/>
          <p:cNvPicPr>
            <a:picLocks noChangeAspect="1"/>
          </p:cNvPicPr>
          <p:nvPr/>
        </p:nvPicPr>
        <p:blipFill>
          <a:blip r:embed="rId5">
            <a:extLst/>
          </a:blip>
          <a:stretch>
            <a:fillRect/>
          </a:stretch>
        </p:blipFill>
        <p:spPr>
          <a:xfrm>
            <a:off x="4012113" y="1521687"/>
            <a:ext cx="582001" cy="500584"/>
          </a:xfrm>
          <a:prstGeom prst="rect">
            <a:avLst/>
          </a:prstGeom>
          <a:ln w="12700">
            <a:miter lim="400000"/>
          </a:ln>
          <a:effectLst>
            <a:outerShdw blurRad="63500" dist="19050" dir="5400000" rotWithShape="0">
              <a:srgbClr val="000000">
                <a:alpha val="50000"/>
              </a:srgbClr>
            </a:outerShdw>
          </a:effectLst>
        </p:spPr>
      </p:pic>
      <p:sp>
        <p:nvSpPr>
          <p:cNvPr id="172" name="Google Shape;138;p20"/>
          <p:cNvSpPr txBox="1"/>
          <p:nvPr/>
        </p:nvSpPr>
        <p:spPr>
          <a:xfrm>
            <a:off x="1876178" y="2232913"/>
            <a:ext cx="1724701" cy="877772"/>
          </a:xfrm>
          <a:prstGeom prst="rect">
            <a:avLst/>
          </a:prstGeom>
          <a:ln w="12700">
            <a:miter lim="400000"/>
          </a:ln>
          <a:effectLst>
            <a:outerShdw blurRad="63500" dist="19050" dir="5400000" rotWithShape="0">
              <a:srgbClr val="000000">
                <a:alpha val="50000"/>
              </a:srgbClr>
            </a:outerShdw>
          </a:effectLst>
          <a:extLst>
            <a:ext uri="{C572A759-6A51-4108-AA02-DFA0A04FC94B}">
              <ma14:wrappingTextBoxFlag xmlns:ma14="http://schemas.microsoft.com/office/mac/drawingml/2011/main" xmlns="" val="1"/>
            </a:ext>
          </a:extLst>
        </p:spPr>
        <p:txBody>
          <a:bodyPr lIns="91424" tIns="91424" rIns="91424" bIns="91424">
            <a:spAutoFit/>
          </a:bodyPr>
          <a:lstStyle>
            <a:lvl1pPr algn="ctr">
              <a:lnSpc>
                <a:spcPct val="115000"/>
              </a:lnSpc>
              <a:defRPr sz="1000">
                <a:solidFill>
                  <a:srgbClr val="FFFFFF"/>
                </a:solidFill>
              </a:defRPr>
            </a:lvl1pPr>
          </a:lstStyle>
          <a:p>
            <a:r>
              <a:rPr dirty="0">
                <a:latin typeface="Franklin Gothic Book" panose="020B0503020102020204" pitchFamily="34" charset="0"/>
              </a:rPr>
              <a:t>Compliant with the 2012 WTO GPA and the 2014 EU Directives on Public Procurement</a:t>
            </a:r>
          </a:p>
        </p:txBody>
      </p:sp>
      <p:sp>
        <p:nvSpPr>
          <p:cNvPr id="173" name="Google Shape;139;p20"/>
          <p:cNvSpPr txBox="1"/>
          <p:nvPr/>
        </p:nvSpPr>
        <p:spPr>
          <a:xfrm>
            <a:off x="3603906" y="2232913"/>
            <a:ext cx="1724701" cy="877772"/>
          </a:xfrm>
          <a:prstGeom prst="rect">
            <a:avLst/>
          </a:prstGeom>
          <a:ln w="12700">
            <a:miter lim="400000"/>
          </a:ln>
          <a:effectLst>
            <a:outerShdw blurRad="63500" dist="19050" dir="5400000" rotWithShape="0">
              <a:srgbClr val="000000">
                <a:alpha val="50000"/>
              </a:srgbClr>
            </a:outerShdw>
          </a:effectLst>
          <a:extLst>
            <a:ext uri="{C572A759-6A51-4108-AA02-DFA0A04FC94B}">
              <ma14:wrappingTextBoxFlag xmlns:ma14="http://schemas.microsoft.com/office/mac/drawingml/2011/main" xmlns="" val="1"/>
            </a:ext>
          </a:extLst>
        </p:spPr>
        <p:txBody>
          <a:bodyPr lIns="91424" tIns="91424" rIns="91424" bIns="91424">
            <a:spAutoFit/>
          </a:bodyPr>
          <a:lstStyle/>
          <a:p>
            <a:pPr algn="ctr">
              <a:lnSpc>
                <a:spcPct val="115000"/>
              </a:lnSpc>
              <a:defRPr sz="1000">
                <a:solidFill>
                  <a:srgbClr val="FFFFFF"/>
                </a:solidFill>
              </a:defRPr>
            </a:pPr>
            <a:r>
              <a:rPr dirty="0">
                <a:latin typeface="Franklin Gothic Book" panose="020B0503020102020204" pitchFamily="34" charset="0"/>
              </a:rPr>
              <a:t>Designed to be</a:t>
            </a:r>
          </a:p>
          <a:p>
            <a:pPr algn="ctr">
              <a:lnSpc>
                <a:spcPct val="115000"/>
              </a:lnSpc>
              <a:defRPr sz="1000">
                <a:solidFill>
                  <a:srgbClr val="FFFFFF"/>
                </a:solidFill>
              </a:defRPr>
            </a:pPr>
            <a:r>
              <a:rPr dirty="0">
                <a:latin typeface="Franklin Gothic Book" panose="020B0503020102020204" pitchFamily="34" charset="0"/>
              </a:rPr>
              <a:t>interoperable, also with existing EU resources</a:t>
            </a:r>
          </a:p>
          <a:p>
            <a:pPr algn="ctr">
              <a:lnSpc>
                <a:spcPct val="115000"/>
              </a:lnSpc>
              <a:defRPr sz="1000">
                <a:solidFill>
                  <a:srgbClr val="FFFFFF"/>
                </a:solidFill>
              </a:defRPr>
            </a:pPr>
            <a:r>
              <a:rPr dirty="0">
                <a:latin typeface="Franklin Gothic Book" panose="020B0503020102020204" pitchFamily="34" charset="0"/>
              </a:rPr>
              <a:t>(</a:t>
            </a:r>
            <a:r>
              <a:rPr dirty="0" err="1">
                <a:latin typeface="Franklin Gothic Book" panose="020B0503020102020204" pitchFamily="34" charset="0"/>
              </a:rPr>
              <a:t>ESPD</a:t>
            </a:r>
            <a:r>
              <a:rPr dirty="0">
                <a:latin typeface="Franklin Gothic Book" panose="020B0503020102020204" pitchFamily="34" charset="0"/>
              </a:rPr>
              <a:t>, TED)</a:t>
            </a:r>
          </a:p>
        </p:txBody>
      </p:sp>
      <p:sp>
        <p:nvSpPr>
          <p:cNvPr id="174" name="Google Shape;140;p20"/>
          <p:cNvSpPr txBox="1"/>
          <p:nvPr/>
        </p:nvSpPr>
        <p:spPr>
          <a:xfrm>
            <a:off x="5331634" y="2232913"/>
            <a:ext cx="1673701" cy="877772"/>
          </a:xfrm>
          <a:prstGeom prst="rect">
            <a:avLst/>
          </a:prstGeom>
          <a:ln w="12700">
            <a:miter lim="400000"/>
          </a:ln>
          <a:effectLst>
            <a:outerShdw blurRad="63500" dist="19050" dir="5400000" rotWithShape="0">
              <a:srgbClr val="000000">
                <a:alpha val="50000"/>
              </a:srgbClr>
            </a:outerShdw>
          </a:effectLst>
          <a:extLst>
            <a:ext uri="{C572A759-6A51-4108-AA02-DFA0A04FC94B}">
              <ma14:wrappingTextBoxFlag xmlns:ma14="http://schemas.microsoft.com/office/mac/drawingml/2011/main" xmlns="" val="1"/>
            </a:ext>
          </a:extLst>
        </p:spPr>
        <p:txBody>
          <a:bodyPr lIns="91424" tIns="91424" rIns="91424" bIns="91424">
            <a:spAutoFit/>
          </a:bodyPr>
          <a:lstStyle>
            <a:lvl1pPr algn="ctr">
              <a:lnSpc>
                <a:spcPct val="115000"/>
              </a:lnSpc>
              <a:defRPr sz="1000">
                <a:solidFill>
                  <a:srgbClr val="FFFFFF"/>
                </a:solidFill>
              </a:defRPr>
            </a:lvl1pPr>
          </a:lstStyle>
          <a:p>
            <a:r>
              <a:rPr dirty="0">
                <a:latin typeface="Franklin Gothic Book" panose="020B0503020102020204" pitchFamily="34" charset="0"/>
              </a:rPr>
              <a:t>Easy to </a:t>
            </a:r>
            <a:r>
              <a:rPr dirty="0" err="1">
                <a:latin typeface="Franklin Gothic Book" panose="020B0503020102020204" pitchFamily="34" charset="0"/>
              </a:rPr>
              <a:t>customise</a:t>
            </a:r>
            <a:r>
              <a:rPr dirty="0">
                <a:latin typeface="Franklin Gothic Book" panose="020B0503020102020204" pitchFamily="34" charset="0"/>
              </a:rPr>
              <a:t> to support procurement of different public and commercial buyers</a:t>
            </a:r>
          </a:p>
        </p:txBody>
      </p:sp>
      <p:sp>
        <p:nvSpPr>
          <p:cNvPr id="175" name="Google Shape;141;p20"/>
          <p:cNvSpPr txBox="1"/>
          <p:nvPr/>
        </p:nvSpPr>
        <p:spPr>
          <a:xfrm>
            <a:off x="7008362" y="2232913"/>
            <a:ext cx="1673701" cy="877772"/>
          </a:xfrm>
          <a:prstGeom prst="rect">
            <a:avLst/>
          </a:prstGeom>
          <a:ln w="12700">
            <a:miter lim="400000"/>
          </a:ln>
          <a:effectLst>
            <a:outerShdw blurRad="63500" dist="19050" dir="5400000" rotWithShape="0">
              <a:srgbClr val="000000">
                <a:alpha val="50000"/>
              </a:srgbClr>
            </a:outerShdw>
          </a:effectLst>
          <a:extLst>
            <a:ext uri="{C572A759-6A51-4108-AA02-DFA0A04FC94B}">
              <ma14:wrappingTextBoxFlag xmlns:ma14="http://schemas.microsoft.com/office/mac/drawingml/2011/main" xmlns="" val="1"/>
            </a:ext>
          </a:extLst>
        </p:spPr>
        <p:txBody>
          <a:bodyPr lIns="91424" tIns="91424" rIns="91424" bIns="91424">
            <a:spAutoFit/>
          </a:bodyPr>
          <a:lstStyle>
            <a:lvl1pPr algn="ctr">
              <a:lnSpc>
                <a:spcPct val="115000"/>
              </a:lnSpc>
              <a:defRPr sz="1000">
                <a:solidFill>
                  <a:srgbClr val="FFFFFF"/>
                </a:solidFill>
              </a:defRPr>
            </a:lvl1pPr>
          </a:lstStyle>
          <a:p>
            <a:r>
              <a:rPr dirty="0">
                <a:latin typeface="Franklin Gothic Book" panose="020B0503020102020204" pitchFamily="34" charset="0"/>
              </a:rPr>
              <a:t>Ready to be integrated into existing IT environment and cooperate with other State </a:t>
            </a:r>
            <a:r>
              <a:rPr dirty="0" err="1">
                <a:latin typeface="Franklin Gothic Book" panose="020B0503020102020204" pitchFamily="34" charset="0"/>
              </a:rPr>
              <a:t>eServices</a:t>
            </a:r>
            <a:endParaRPr dirty="0">
              <a:latin typeface="Franklin Gothic Book" panose="020B0503020102020204" pitchFamily="34" charset="0"/>
            </a:endParaRPr>
          </a:p>
        </p:txBody>
      </p:sp>
      <p:pic>
        <p:nvPicPr>
          <p:cNvPr id="176" name="Google Shape;142;p20" descr="Google Shape;142;p20"/>
          <p:cNvPicPr>
            <a:picLocks noChangeAspect="1"/>
          </p:cNvPicPr>
          <p:nvPr/>
        </p:nvPicPr>
        <p:blipFill>
          <a:blip r:embed="rId6">
            <a:extLst/>
          </a:blip>
          <a:stretch>
            <a:fillRect/>
          </a:stretch>
        </p:blipFill>
        <p:spPr>
          <a:xfrm>
            <a:off x="5659843" y="1521687"/>
            <a:ext cx="753239" cy="746919"/>
          </a:xfrm>
          <a:prstGeom prst="rect">
            <a:avLst/>
          </a:prstGeom>
          <a:ln w="12700">
            <a:miter lim="400000"/>
          </a:ln>
          <a:effectLst>
            <a:outerShdw blurRad="63500" dist="19050" dir="5400000" rotWithShape="0">
              <a:srgbClr val="000000">
                <a:alpha val="50000"/>
              </a:srgbClr>
            </a:outerShdw>
          </a:effectLst>
        </p:spPr>
      </p:pic>
      <p:sp>
        <p:nvSpPr>
          <p:cNvPr id="177" name="Google Shape;143;p20"/>
          <p:cNvSpPr txBox="1">
            <a:spLocks noGrp="1"/>
          </p:cNvSpPr>
          <p:nvPr>
            <p:ph type="title"/>
          </p:nvPr>
        </p:nvSpPr>
        <p:spPr>
          <a:xfrm>
            <a:off x="172844" y="0"/>
            <a:ext cx="7443439" cy="810000"/>
          </a:xfrm>
          <a:prstGeom prst="rect">
            <a:avLst/>
          </a:prstGeom>
          <a:effectLst>
            <a:outerShdw blurRad="63500" dist="19050" dir="5400000" rotWithShape="0">
              <a:srgbClr val="000000">
                <a:alpha val="50000"/>
              </a:srgbClr>
            </a:outerShdw>
          </a:effectLst>
        </p:spPr>
        <p:txBody>
          <a:bodyPr>
            <a:noAutofit/>
          </a:bodyPr>
          <a:lstStyle>
            <a:lvl1pPr algn="ctr" defTabSz="365760">
              <a:lnSpc>
                <a:spcPct val="115000"/>
              </a:lnSpc>
              <a:spcBef>
                <a:spcPts val="600"/>
              </a:spcBef>
              <a:defRPr sz="3400" b="1">
                <a:solidFill>
                  <a:srgbClr val="FFFFFF"/>
                </a:solidFill>
              </a:defRPr>
            </a:lvl1pPr>
          </a:lstStyle>
          <a:p>
            <a:pPr algn="l"/>
            <a:r>
              <a:rPr lang="en-GB" sz="2400" dirty="0">
                <a:latin typeface="Franklin Gothic Book" panose="020B0503020102020204" pitchFamily="34" charset="0"/>
              </a:rPr>
              <a:t>2. LEGAL COMPLIANCE AND INTEROPERABILITY</a:t>
            </a:r>
          </a:p>
        </p:txBody>
      </p:sp>
      <p:pic>
        <p:nvPicPr>
          <p:cNvPr id="180" name="Google Shape;146;p20" descr="Google Shape;146;p20"/>
          <p:cNvPicPr>
            <a:picLocks noChangeAspect="1"/>
          </p:cNvPicPr>
          <p:nvPr/>
        </p:nvPicPr>
        <p:blipFill>
          <a:blip r:embed="rId7">
            <a:extLst/>
          </a:blip>
          <a:stretch>
            <a:fillRect/>
          </a:stretch>
        </p:blipFill>
        <p:spPr>
          <a:xfrm>
            <a:off x="7478811" y="1521687"/>
            <a:ext cx="753226" cy="753226"/>
          </a:xfrm>
          <a:prstGeom prst="rect">
            <a:avLst/>
          </a:prstGeom>
          <a:ln w="12700">
            <a:miter lim="400000"/>
          </a:ln>
          <a:effectLst>
            <a:outerShdw blurRad="63500" dist="19050" dir="5400000" rotWithShape="0">
              <a:srgbClr val="000000">
                <a:alpha val="50000"/>
              </a:srgbClr>
            </a:outerShdw>
          </a:effectLst>
        </p:spPr>
      </p:pic>
      <p:sp>
        <p:nvSpPr>
          <p:cNvPr id="17" name="Google Shape;174;p23">
            <a:extLst>
              <a:ext uri="{FF2B5EF4-FFF2-40B4-BE49-F238E27FC236}">
                <a16:creationId xmlns:a16="http://schemas.microsoft.com/office/drawing/2014/main" id="{073CB0A0-5DF0-49B6-A842-0CB83715E4FA}"/>
              </a:ext>
            </a:extLst>
          </p:cNvPr>
          <p:cNvSpPr txBox="1"/>
          <p:nvPr/>
        </p:nvSpPr>
        <p:spPr>
          <a:xfrm>
            <a:off x="3417319" y="3889383"/>
            <a:ext cx="1746301" cy="946765"/>
          </a:xfrm>
          <a:prstGeom prst="rect">
            <a:avLst/>
          </a:prstGeom>
          <a:ln w="12700">
            <a:miter lim="400000"/>
          </a:ln>
          <a:effectLst>
            <a:outerShdw blurRad="63500" dist="19050" dir="5400000" rotWithShape="0">
              <a:srgbClr val="000000">
                <a:alpha val="50000"/>
              </a:srgbClr>
            </a:outerShdw>
          </a:effectLst>
          <a:extLst>
            <a:ext uri="{C572A759-6A51-4108-AA02-DFA0A04FC94B}">
              <ma14:wrappingTextBoxFlag xmlns:ma14="http://schemas.microsoft.com/office/mac/drawingml/2011/main" xmlns="" val="1"/>
            </a:ext>
          </a:extLst>
        </p:spPr>
        <p:txBody>
          <a:bodyPr lIns="91424" tIns="91424" rIns="91424" bIns="91424">
            <a:spAutoFit/>
          </a:bodyPr>
          <a:lstStyle/>
          <a:p>
            <a:pPr algn="ctr">
              <a:lnSpc>
                <a:spcPct val="115000"/>
              </a:lnSpc>
              <a:defRPr sz="1100">
                <a:solidFill>
                  <a:srgbClr val="FFFFFF"/>
                </a:solidFill>
              </a:defRPr>
            </a:pPr>
            <a:r>
              <a:rPr lang="en-GB" dirty="0">
                <a:latin typeface="Franklin Gothic Book" panose="020B0503020102020204" pitchFamily="34" charset="0"/>
              </a:rPr>
              <a:t>Built using the advanced level of the </a:t>
            </a:r>
            <a:r>
              <a:rPr dirty="0">
                <a:latin typeface="Franklin Gothic Book" panose="020B0503020102020204" pitchFamily="34" charset="0"/>
              </a:rPr>
              <a:t>Open </a:t>
            </a:r>
          </a:p>
          <a:p>
            <a:pPr algn="ctr">
              <a:lnSpc>
                <a:spcPct val="115000"/>
              </a:lnSpc>
              <a:defRPr sz="1100">
                <a:solidFill>
                  <a:srgbClr val="FFFFFF"/>
                </a:solidFill>
              </a:defRPr>
            </a:pPr>
            <a:r>
              <a:rPr dirty="0">
                <a:latin typeface="Franklin Gothic Book" panose="020B0503020102020204" pitchFamily="34" charset="0"/>
              </a:rPr>
              <a:t>Contracting Data </a:t>
            </a:r>
          </a:p>
          <a:p>
            <a:pPr algn="ctr">
              <a:lnSpc>
                <a:spcPct val="115000"/>
              </a:lnSpc>
              <a:defRPr sz="1100">
                <a:solidFill>
                  <a:srgbClr val="FFFFFF"/>
                </a:solidFill>
              </a:defRPr>
            </a:pPr>
            <a:r>
              <a:rPr dirty="0">
                <a:latin typeface="Franklin Gothic Book" panose="020B0503020102020204" pitchFamily="34" charset="0"/>
              </a:rPr>
              <a:t>Standard</a:t>
            </a:r>
          </a:p>
        </p:txBody>
      </p:sp>
      <p:pic>
        <p:nvPicPr>
          <p:cNvPr id="18" name="Google Shape;175;p23" descr="Google Shape;175;p23">
            <a:extLst>
              <a:ext uri="{FF2B5EF4-FFF2-40B4-BE49-F238E27FC236}">
                <a16:creationId xmlns:a16="http://schemas.microsoft.com/office/drawing/2014/main" id="{A21FAE5B-2EBA-4381-ABE2-B6E9081A649E}"/>
              </a:ext>
            </a:extLst>
          </p:cNvPr>
          <p:cNvPicPr>
            <a:picLocks noChangeAspect="1"/>
          </p:cNvPicPr>
          <p:nvPr/>
        </p:nvPicPr>
        <p:blipFill>
          <a:blip r:embed="rId8">
            <a:extLst/>
          </a:blip>
          <a:stretch>
            <a:fillRect/>
          </a:stretch>
        </p:blipFill>
        <p:spPr>
          <a:xfrm>
            <a:off x="3836424" y="3199332"/>
            <a:ext cx="751952" cy="714683"/>
          </a:xfrm>
          <a:prstGeom prst="rect">
            <a:avLst/>
          </a:prstGeom>
          <a:ln w="12700">
            <a:miter lim="400000"/>
          </a:ln>
          <a:effectLst>
            <a:outerShdw blurRad="63500" dist="19050" dir="5400000" rotWithShape="0">
              <a:srgbClr val="000000">
                <a:alpha val="50000"/>
              </a:srgbClr>
            </a:outerShdw>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BJHEADERFOOTERLABEL" val="TRUE"/>
</p:tagLst>
</file>

<file path=ppt/tags/tag2.xml><?xml version="1.0" encoding="utf-8"?>
<p:tagLst xmlns:a="http://schemas.openxmlformats.org/drawingml/2006/main" xmlns:r="http://schemas.openxmlformats.org/officeDocument/2006/relationships" xmlns:p="http://schemas.openxmlformats.org/presentationml/2006/main">
  <p:tag name="BJHEADERFOOTERLABEL" val="TRUE"/>
</p:tagLst>
</file>

<file path=ppt/tags/tag3.xml><?xml version="1.0" encoding="utf-8"?>
<p:tagLst xmlns:a="http://schemas.openxmlformats.org/drawingml/2006/main" xmlns:r="http://schemas.openxmlformats.org/officeDocument/2006/relationships" xmlns:p="http://schemas.openxmlformats.org/presentationml/2006/main">
  <p:tag name="BJHEADERFOOTERLABEL" val="TRUE"/>
</p:tagLst>
</file>

<file path=ppt/tags/tag4.xml><?xml version="1.0" encoding="utf-8"?>
<p:tagLst xmlns:a="http://schemas.openxmlformats.org/drawingml/2006/main" xmlns:r="http://schemas.openxmlformats.org/officeDocument/2006/relationships" xmlns:p="http://schemas.openxmlformats.org/presentationml/2006/main">
  <p:tag name="BJHEADERFOOTERLABEL" val="TRUE"/>
</p:tagLst>
</file>

<file path=ppt/tags/tag5.xml><?xml version="1.0" encoding="utf-8"?>
<p:tagLst xmlns:a="http://schemas.openxmlformats.org/drawingml/2006/main" xmlns:r="http://schemas.openxmlformats.org/officeDocument/2006/relationships" xmlns:p="http://schemas.openxmlformats.org/presentationml/2006/main">
  <p:tag name="BJHEADERFOOTERLABEL" val="TRUE"/>
</p:tagLst>
</file>

<file path=ppt/tags/tag6.xml><?xml version="1.0" encoding="utf-8"?>
<p:tagLst xmlns:a="http://schemas.openxmlformats.org/drawingml/2006/main" xmlns:r="http://schemas.openxmlformats.org/officeDocument/2006/relationships" xmlns:p="http://schemas.openxmlformats.org/presentationml/2006/main">
  <p:tag name="BJHEADERFOOTERLABEL" val="TRUE"/>
</p:tagLst>
</file>

<file path=ppt/theme/theme1.xml><?xml version="1.0" encoding="utf-8"?>
<a:theme xmlns:a="http://schemas.openxmlformats.org/drawingml/2006/main" name="Theme1">
  <a:themeElements>
    <a:clrScheme name="EBRD colours">
      <a:dk1>
        <a:srgbClr val="58595B"/>
      </a:dk1>
      <a:lt1>
        <a:srgbClr val="FFFFFF"/>
      </a:lt1>
      <a:dk2>
        <a:srgbClr val="0079C1"/>
      </a:dk2>
      <a:lt2>
        <a:srgbClr val="7EA6D7"/>
      </a:lt2>
      <a:accent1>
        <a:srgbClr val="00539B"/>
      </a:accent1>
      <a:accent2>
        <a:srgbClr val="00AE9E"/>
      </a:accent2>
      <a:accent3>
        <a:srgbClr val="0079C1"/>
      </a:accent3>
      <a:accent4>
        <a:srgbClr val="7EA6D7"/>
      </a:accent4>
      <a:accent5>
        <a:srgbClr val="00747A"/>
      </a:accent5>
      <a:accent6>
        <a:srgbClr val="000000"/>
      </a:accent6>
      <a:hlink>
        <a:srgbClr val="00539B"/>
      </a:hlink>
      <a:folHlink>
        <a:srgbClr val="0079C1"/>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effectLst/>
      </a:spPr>
      <a:bodyPr rtlCol="0" anchor="t"/>
      <a:lstStyle>
        <a:defPPr>
          <a:spcAft>
            <a:spcPts val="600"/>
          </a:spcAft>
          <a:defRPr dirty="0" smtClean="0"/>
        </a:defPPr>
      </a:lstStyle>
      <a:style>
        <a:lnRef idx="1">
          <a:schemeClr val="accent1"/>
        </a:lnRef>
        <a:fillRef idx="3">
          <a:schemeClr val="accent1"/>
        </a:fillRef>
        <a:effectRef idx="2">
          <a:schemeClr val="accent1"/>
        </a:effectRef>
        <a:fontRef idx="minor">
          <a:schemeClr val="lt1"/>
        </a:fontRef>
      </a:style>
    </a:spDef>
    <a:lnDef>
      <a:spPr>
        <a:ln w="25400">
          <a:solidFill>
            <a:schemeClr val="tx1"/>
          </a:solidFill>
          <a:tailEnd type="none"/>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sz="1400" dirty="0" smtClean="0">
            <a:solidFill>
              <a:schemeClr val="bg1">
                <a:lumMod val="50000"/>
              </a:schemeClr>
            </a:solidFill>
          </a:defRPr>
        </a:defPPr>
      </a:lstStyle>
    </a:txDef>
  </a:objectDefaults>
  <a:extraClrSchemeLst/>
  <a:extLst>
    <a:ext uri="{05A4C25C-085E-4340-85A3-A5531E510DB2}">
      <thm15:themeFamily xmlns:thm15="http://schemas.microsoft.com/office/thememl/2012/main" name="Theme1" id="{B5E1005E-4915-4C37-BF64-4F2A33E26F3E}" vid="{C302E7DE-77C4-4DD3-BCF3-9097111911FF}"/>
    </a:ext>
  </a:extLst>
</a:theme>
</file>

<file path=ppt/theme/theme2.xml><?xml version="1.0" encoding="utf-8"?>
<a:theme xmlns:a="http://schemas.openxmlformats.org/drawingml/2006/main" name="1_template-english-4.3">
  <a:themeElements>
    <a:clrScheme name="EBRD colours">
      <a:dk1>
        <a:srgbClr val="58595B"/>
      </a:dk1>
      <a:lt1>
        <a:srgbClr val="FFFFFF"/>
      </a:lt1>
      <a:dk2>
        <a:srgbClr val="0079C1"/>
      </a:dk2>
      <a:lt2>
        <a:srgbClr val="7EA6D7"/>
      </a:lt2>
      <a:accent1>
        <a:srgbClr val="00539B"/>
      </a:accent1>
      <a:accent2>
        <a:srgbClr val="00AE9E"/>
      </a:accent2>
      <a:accent3>
        <a:srgbClr val="0079C1"/>
      </a:accent3>
      <a:accent4>
        <a:srgbClr val="7EA6D7"/>
      </a:accent4>
      <a:accent5>
        <a:srgbClr val="00747A"/>
      </a:accent5>
      <a:accent6>
        <a:srgbClr val="000000"/>
      </a:accent6>
      <a:hlink>
        <a:srgbClr val="00539B"/>
      </a:hlink>
      <a:folHlink>
        <a:srgbClr val="0079C1"/>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effectLst/>
      </a:spPr>
      <a:bodyPr rtlCol="0" anchor="t"/>
      <a:lstStyle>
        <a:defPPr>
          <a:spcAft>
            <a:spcPts val="600"/>
          </a:spcAft>
          <a:defRPr dirty="0" smtClean="0"/>
        </a:defPPr>
      </a:lstStyle>
      <a:style>
        <a:lnRef idx="1">
          <a:schemeClr val="accent1"/>
        </a:lnRef>
        <a:fillRef idx="3">
          <a:schemeClr val="accent1"/>
        </a:fillRef>
        <a:effectRef idx="2">
          <a:schemeClr val="accent1"/>
        </a:effectRef>
        <a:fontRef idx="minor">
          <a:schemeClr val="lt1"/>
        </a:fontRef>
      </a:style>
    </a:spDef>
    <a:lnDef>
      <a:spPr>
        <a:ln w="25400">
          <a:solidFill>
            <a:schemeClr val="tx1"/>
          </a:solidFill>
          <a:tailEnd type="none"/>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sz="1400" dirty="0" smtClean="0">
            <a:solidFill>
              <a:schemeClr val="bg1">
                <a:lumMod val="50000"/>
              </a:schemeClr>
            </a:solidFill>
          </a:defRPr>
        </a:defPPr>
      </a:lstStyle>
    </a:txDef>
  </a:objectDefaults>
  <a:extraClrSchemeLst/>
</a:theme>
</file>

<file path=ppt/theme/theme3.xml><?xml version="1.0" encoding="utf-8"?>
<a:theme xmlns:a="http://schemas.openxmlformats.org/drawingml/2006/main" name="Title and section slides">
  <a:themeElements>
    <a:clrScheme name="EBRD colours">
      <a:dk1>
        <a:srgbClr val="58595B"/>
      </a:dk1>
      <a:lt1>
        <a:srgbClr val="FFFFFF"/>
      </a:lt1>
      <a:dk2>
        <a:srgbClr val="0079C1"/>
      </a:dk2>
      <a:lt2>
        <a:srgbClr val="7EA6D7"/>
      </a:lt2>
      <a:accent1>
        <a:srgbClr val="00539B"/>
      </a:accent1>
      <a:accent2>
        <a:srgbClr val="00AE9E"/>
      </a:accent2>
      <a:accent3>
        <a:srgbClr val="0079C1"/>
      </a:accent3>
      <a:accent4>
        <a:srgbClr val="7EA6D7"/>
      </a:accent4>
      <a:accent5>
        <a:srgbClr val="00747A"/>
      </a:accent5>
      <a:accent6>
        <a:srgbClr val="000000"/>
      </a:accent6>
      <a:hlink>
        <a:srgbClr val="00539B"/>
      </a:hlink>
      <a:folHlink>
        <a:srgbClr val="0079C1"/>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effectLst/>
      </a:spPr>
      <a:bodyPr rtlCol="0" anchor="t"/>
      <a:lstStyle>
        <a:defPPr>
          <a:spcAft>
            <a:spcPts val="600"/>
          </a:spcAft>
          <a:defRPr dirty="0" smtClean="0"/>
        </a:defPPr>
      </a:lstStyle>
      <a:style>
        <a:lnRef idx="1">
          <a:schemeClr val="accent1"/>
        </a:lnRef>
        <a:fillRef idx="3">
          <a:schemeClr val="accent1"/>
        </a:fillRef>
        <a:effectRef idx="2">
          <a:schemeClr val="accent1"/>
        </a:effectRef>
        <a:fontRef idx="minor">
          <a:schemeClr val="lt1"/>
        </a:fontRef>
      </a:style>
    </a:spDef>
    <a:lnDef>
      <a:spPr>
        <a:ln w="6350">
          <a:solidFill>
            <a:schemeClr val="tx1"/>
          </a:solidFill>
          <a:tailEnd type="arrow"/>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sz="1400" dirty="0" smtClean="0">
            <a:solidFill>
              <a:schemeClr val="bg1">
                <a:lumMod val="50000"/>
              </a:schemeClr>
            </a:solidFill>
          </a:defRPr>
        </a:defPPr>
      </a:lstStyle>
    </a:txDef>
  </a:objectDefaults>
  <a:extraClrSchemeLst/>
</a:theme>
</file>

<file path=ppt/theme/theme4.xml><?xml version="1.0" encoding="utf-8"?>
<a:theme xmlns:a="http://schemas.openxmlformats.org/drawingml/2006/main" name="Simple Light">
  <a:themeElements>
    <a:clrScheme name="Simple Light">
      <a:dk1>
        <a:srgbClr val="000000"/>
      </a:dk1>
      <a:lt1>
        <a:srgbClr val="FFFFFF"/>
      </a:lt1>
      <a:dk2>
        <a:srgbClr val="A7A7A7"/>
      </a:dk2>
      <a:lt2>
        <a:srgbClr val="535353"/>
      </a:lt2>
      <a:accent1>
        <a:srgbClr val="FFAB40"/>
      </a:accent1>
      <a:accent2>
        <a:srgbClr val="212121"/>
      </a:accent2>
      <a:accent3>
        <a:srgbClr val="78909C"/>
      </a:accent3>
      <a:accent4>
        <a:srgbClr val="8F6024"/>
      </a:accent4>
      <a:accent5>
        <a:srgbClr val="0097A7"/>
      </a:accent5>
      <a:accent6>
        <a:srgbClr val="EEFF41"/>
      </a:accent6>
      <a:hlink>
        <a:srgbClr val="0000FF"/>
      </a:hlink>
      <a:folHlink>
        <a:srgbClr val="FF00FF"/>
      </a:folHlink>
    </a:clrScheme>
    <a:fontScheme name="Simple Light">
      <a:majorFont>
        <a:latin typeface="Helvetica"/>
        <a:ea typeface="Helvetica"/>
        <a:cs typeface="Helvetica"/>
      </a:majorFont>
      <a:minorFont>
        <a:latin typeface="Arial"/>
        <a:ea typeface="Arial"/>
        <a:cs typeface="Arial"/>
      </a:minorFont>
    </a:fontScheme>
    <a:fmtScheme name="Simple Ligh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Theme1</Template>
  <TotalTime>285</TotalTime>
  <Words>864</Words>
  <Application>Microsoft Macintosh PowerPoint</Application>
  <PresentationFormat>On-screen Show (16:9)</PresentationFormat>
  <Paragraphs>179</Paragraphs>
  <Slides>16</Slides>
  <Notes>0</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16</vt:i4>
      </vt:variant>
    </vt:vector>
  </HeadingPairs>
  <TitlesOfParts>
    <vt:vector size="26" baseType="lpstr">
      <vt:lpstr>ＭＳ Ｐゴシック</vt:lpstr>
      <vt:lpstr>Arial</vt:lpstr>
      <vt:lpstr>Bodoni MT</vt:lpstr>
      <vt:lpstr>Franklin Gothic Book</vt:lpstr>
      <vt:lpstr>Franklin Gothic Medium</vt:lpstr>
      <vt:lpstr>Helvetica Neue</vt:lpstr>
      <vt:lpstr>Titillium</vt:lpstr>
      <vt:lpstr>Theme1</vt:lpstr>
      <vt:lpstr>1_template-english-4.3</vt:lpstr>
      <vt:lpstr>Title and section slides</vt:lpstr>
      <vt:lpstr>MTENDER DIGITAL PROCUREMENT - MOLDOVA</vt:lpstr>
      <vt:lpstr>CONTENTS OF PRESENTATION</vt:lpstr>
      <vt:lpstr>1. EBRD TECHNICAL CO-OPERATION PROJECT </vt:lpstr>
      <vt:lpstr>1. EBRD TECHNICAL CO-OPERATION PROJECT (2)</vt:lpstr>
      <vt:lpstr>2. WHAT IS MTENDER 2.0?</vt:lpstr>
      <vt:lpstr>2. MTENDER EMBEDS UNCITRAL MODEL LAW PRINCIPLES AND OBJECTIVES </vt:lpstr>
      <vt:lpstr>2. EMBEDS UNCITRAL MODEL LAW STANDARDS</vt:lpstr>
      <vt:lpstr>2. PROVIDES MANDATORY TOOLS REQUIRED BY UNCITRAL </vt:lpstr>
      <vt:lpstr>2. LEGAL COMPLIANCE AND INTEROPERABILITY</vt:lpstr>
      <vt:lpstr>2. MTENDER E-PROCUREMENT PLANNING</vt:lpstr>
      <vt:lpstr>2. MTENDER E-TENDERING</vt:lpstr>
      <vt:lpstr>2. MTENDER ECONTRACTING</vt:lpstr>
      <vt:lpstr>3. MTENDER DEVELOPMENT TIMELINE</vt:lpstr>
      <vt:lpstr>3. IMPACT SO FAR </vt:lpstr>
      <vt:lpstr>3. IMPACT SO FAR </vt:lpstr>
      <vt:lpstr>3. WHAT WILL THE MTENDER 2.1 BE ?</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OPEN SOURCE ARCHITECTURE  FOR E-PROCUREMENT</dc:title>
  <cp:lastModifiedBy>oliver@digacommunications.com</cp:lastModifiedBy>
  <cp:revision>40</cp:revision>
  <dcterms:modified xsi:type="dcterms:W3CDTF">2019-04-11T11:44:12Z</dcterms:modified>
</cp:coreProperties>
</file>