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MOV" ContentType="video/unknown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-160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0B6D2-715E-A341-8591-D5FFC01C4823}" type="datetimeFigureOut">
              <a:rPr lang="en-US" smtClean="0"/>
              <a:t>10/31/19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9B237-E5BC-6B40-BDDD-888ED62E8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748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0B6D2-715E-A341-8591-D5FFC01C4823}" type="datetimeFigureOut">
              <a:rPr lang="en-US" smtClean="0"/>
              <a:t>10/31/19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9B237-E5BC-6B40-BDDD-888ED62E8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37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0B6D2-715E-A341-8591-D5FFC01C4823}" type="datetimeFigureOut">
              <a:rPr lang="en-US" smtClean="0"/>
              <a:t>10/31/19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9B237-E5BC-6B40-BDDD-888ED62E8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522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0B6D2-715E-A341-8591-D5FFC01C4823}" type="datetimeFigureOut">
              <a:rPr lang="en-US" smtClean="0"/>
              <a:t>10/31/19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9B237-E5BC-6B40-BDDD-888ED62E8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856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0B6D2-715E-A341-8591-D5FFC01C4823}" type="datetimeFigureOut">
              <a:rPr lang="en-US" smtClean="0"/>
              <a:t>10/31/19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9B237-E5BC-6B40-BDDD-888ED62E8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814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0B6D2-715E-A341-8591-D5FFC01C4823}" type="datetimeFigureOut">
              <a:rPr lang="en-US" smtClean="0"/>
              <a:t>10/31/19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9B237-E5BC-6B40-BDDD-888ED62E8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605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0B6D2-715E-A341-8591-D5FFC01C4823}" type="datetimeFigureOut">
              <a:rPr lang="en-US" smtClean="0"/>
              <a:t>10/31/19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9B237-E5BC-6B40-BDDD-888ED62E8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962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0B6D2-715E-A341-8591-D5FFC01C4823}" type="datetimeFigureOut">
              <a:rPr lang="en-US" smtClean="0"/>
              <a:t>10/31/19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9B237-E5BC-6B40-BDDD-888ED62E8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88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0B6D2-715E-A341-8591-D5FFC01C4823}" type="datetimeFigureOut">
              <a:rPr lang="en-US" smtClean="0"/>
              <a:t>10/31/19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9B237-E5BC-6B40-BDDD-888ED62E8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023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0B6D2-715E-A341-8591-D5FFC01C4823}" type="datetimeFigureOut">
              <a:rPr lang="en-US" smtClean="0"/>
              <a:t>10/31/19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9B237-E5BC-6B40-BDDD-888ED62E8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416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0B6D2-715E-A341-8591-D5FFC01C4823}" type="datetimeFigureOut">
              <a:rPr lang="en-US" smtClean="0"/>
              <a:t>10/31/19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9B237-E5BC-6B40-BDDD-888ED62E8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253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0B6D2-715E-A341-8591-D5FFC01C4823}" type="datetimeFigureOut">
              <a:rPr lang="en-US" smtClean="0"/>
              <a:t>10/31/19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A9B237-E5BC-6B40-BDDD-888ED62E8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7988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5.png"/><Relationship Id="rId1" Type="http://schemas.microsoft.com/office/2007/relationships/media" Target="../media/media1.MOV"/><Relationship Id="rId2" Type="http://schemas.openxmlformats.org/officeDocument/2006/relationships/video" Target="../media/media1.MO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5170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412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_1095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047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5161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412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5192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412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G_5160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632876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4129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6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0</Words>
  <Application>Microsoft Macintosh PowerPoint</Application>
  <PresentationFormat>On-screen Show (4:3)</PresentationFormat>
  <Paragraphs>0</Paragraphs>
  <Slides>5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Molly Mastoras</dc:creator>
  <cp:lastModifiedBy>Molly Mastoras</cp:lastModifiedBy>
  <cp:revision>2</cp:revision>
  <dcterms:created xsi:type="dcterms:W3CDTF">2019-10-31T18:52:18Z</dcterms:created>
  <dcterms:modified xsi:type="dcterms:W3CDTF">2019-10-31T19:18:27Z</dcterms:modified>
</cp:coreProperties>
</file>