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97" r:id="rId1"/>
  </p:sldMasterIdLst>
  <p:notesMasterIdLst>
    <p:notesMasterId r:id="rId35"/>
  </p:notesMasterIdLst>
  <p:handoutMasterIdLst>
    <p:handoutMasterId r:id="rId36"/>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906000" cy="6858000" type="A4"/>
  <p:notesSz cx="6735763" cy="9866313"/>
  <p:embeddedFontLst>
    <p:embeddedFont>
      <p:font typeface="맑은 고딕" panose="020B0503020000020004" pitchFamily="50" charset="-127"/>
      <p:regular r:id="rId37"/>
      <p:bold r:id="rId38"/>
    </p:embeddedFont>
    <p:embeddedFont>
      <p:font typeface="나눔명조 ExtraBold" panose="02020603020101020101" pitchFamily="18" charset="-127"/>
      <p:bold r:id="rId39"/>
    </p:embeddedFont>
    <p:embeddedFont>
      <p:font typeface="나눔바른고딕" panose="020B0603020101020101" pitchFamily="50" charset="-127"/>
      <p:regular r:id="rId40"/>
      <p:bold r:id="rId41"/>
    </p:embeddedFont>
    <p:embeddedFont>
      <p:font typeface="Calibri" panose="020F0502020204030204" pitchFamily="34" charset="0"/>
      <p:regular r:id="rId42"/>
      <p:bold r:id="rId43"/>
      <p:italic r:id="rId44"/>
      <p:boldItalic r:id="rId4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599" autoAdjust="0"/>
    <p:restoredTop sz="94660"/>
  </p:normalViewPr>
  <p:slideViewPr>
    <p:cSldViewPr snapToGrid="0">
      <p:cViewPr varScale="1">
        <p:scale>
          <a:sx n="118" d="100"/>
          <a:sy n="118" d="100"/>
        </p:scale>
        <p:origin x="-1272" y="-96"/>
      </p:cViewPr>
      <p:guideLst>
        <p:guide orient="horz" pos="2157"/>
        <p:guide pos="3117"/>
      </p:guideLst>
    </p:cSldViewPr>
  </p:slideViewPr>
  <p:notesTextViewPr>
    <p:cViewPr>
      <p:scale>
        <a:sx n="100" d="100"/>
        <a:sy n="100" d="100"/>
      </p:scale>
      <p:origin x="0" y="0"/>
    </p:cViewPr>
  </p:notesTextViewPr>
  <p:notesViewPr>
    <p:cSldViewPr snapToGrid="0">
      <p:cViewPr varScale="1">
        <p:scale>
          <a:sx n="82" d="100"/>
          <a:sy n="82" d="100"/>
        </p:scale>
        <p:origin x="3108"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7.fntdata"/><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19413" cy="495300"/>
          </a:xfrm>
          <a:prstGeom prst="rect">
            <a:avLst/>
          </a:prstGeom>
        </p:spPr>
        <p:txBody>
          <a:bodyPr vert="horz" lIns="91440" tIns="45720" rIns="91440" bIns="45720"/>
          <a:lstStyle>
            <a:lvl1pPr algn="l">
              <a:defRPr sz="1200"/>
            </a:lvl1pPr>
          </a:lstStyle>
          <a:p>
            <a:pPr lvl="0">
              <a:defRPr/>
            </a:pPr>
            <a:endParaRPr lang="ko-KR" altLang="en-US"/>
          </a:p>
        </p:txBody>
      </p:sp>
      <p:sp>
        <p:nvSpPr>
          <p:cNvPr id="3" name="날짜 개체 틀 2"/>
          <p:cNvSpPr>
            <a:spLocks noGrp="1"/>
          </p:cNvSpPr>
          <p:nvPr>
            <p:ph type="dt" sz="quarter" idx="1"/>
          </p:nvPr>
        </p:nvSpPr>
        <p:spPr>
          <a:xfrm>
            <a:off x="3814763" y="0"/>
            <a:ext cx="2919412" cy="495300"/>
          </a:xfrm>
          <a:prstGeom prst="rect">
            <a:avLst/>
          </a:prstGeom>
        </p:spPr>
        <p:txBody>
          <a:bodyPr vert="horz" lIns="91440" tIns="45720" rIns="91440" bIns="45720"/>
          <a:lstStyle>
            <a:lvl1pPr algn="r">
              <a:defRPr sz="1200"/>
            </a:lvl1pPr>
          </a:lstStyle>
          <a:p>
            <a:pPr lvl="0">
              <a:defRPr/>
            </a:pPr>
            <a:fld id="{70822A15-3D8F-4827-B392-9BAFA96F968B}" type="datetime1">
              <a:rPr lang="ko-KR" altLang="en-US"/>
              <a:pPr lvl="0">
                <a:defRPr/>
              </a:pPr>
              <a:t>2019-12-15</a:t>
            </a:fld>
            <a:endParaRPr lang="ko-KR" altLang="en-US"/>
          </a:p>
        </p:txBody>
      </p:sp>
      <p:sp>
        <p:nvSpPr>
          <p:cNvPr id="4" name="바닥글 개체 틀 3"/>
          <p:cNvSpPr>
            <a:spLocks noGrp="1"/>
          </p:cNvSpPr>
          <p:nvPr>
            <p:ph type="ftr" sz="quarter" idx="2"/>
          </p:nvPr>
        </p:nvSpPr>
        <p:spPr>
          <a:xfrm>
            <a:off x="0" y="9371013"/>
            <a:ext cx="2919413" cy="495300"/>
          </a:xfrm>
          <a:prstGeom prst="rect">
            <a:avLst/>
          </a:prstGeom>
        </p:spPr>
        <p:txBody>
          <a:bodyPr vert="horz" lIns="91440" tIns="45720" rIns="91440" bIns="45720" anchor="b"/>
          <a:lstStyle>
            <a:lvl1pPr algn="l">
              <a:defRPr sz="1200"/>
            </a:lvl1pPr>
          </a:lstStyle>
          <a:p>
            <a:pPr lvl="0">
              <a:defRPr/>
            </a:pPr>
            <a:endParaRPr lang="ko-KR" altLang="en-US"/>
          </a:p>
        </p:txBody>
      </p:sp>
      <p:sp>
        <p:nvSpPr>
          <p:cNvPr id="5" name="슬라이드 번호 개체 틀 4"/>
          <p:cNvSpPr>
            <a:spLocks noGrp="1"/>
          </p:cNvSpPr>
          <p:nvPr>
            <p:ph type="sldNum" sz="quarter" idx="3"/>
          </p:nvPr>
        </p:nvSpPr>
        <p:spPr>
          <a:xfrm>
            <a:off x="3814763" y="9371013"/>
            <a:ext cx="2919412" cy="495300"/>
          </a:xfrm>
          <a:prstGeom prst="rect">
            <a:avLst/>
          </a:prstGeom>
        </p:spPr>
        <p:txBody>
          <a:bodyPr vert="horz" lIns="91440" tIns="45720" rIns="91440" bIns="45720" anchor="b"/>
          <a:lstStyle>
            <a:lvl1pPr algn="r">
              <a:defRPr sz="1200"/>
            </a:lvl1pPr>
          </a:lstStyle>
          <a:p>
            <a:pPr lvl="0">
              <a:defRPr/>
            </a:pPr>
            <a:fld id="{79DCB07C-4B31-4225-8FF1-E4A4F8AA01B9}" type="slidenum">
              <a:rPr lang="ko-KR" altLang="en-US"/>
              <a:pPr lvl="0">
                <a:defRPr/>
              </a:pPr>
              <a:t>‹#›</a:t>
            </a:fld>
            <a:endParaRPr lang="ko-KR" altLang="en-US"/>
          </a:p>
        </p:txBody>
      </p:sp>
    </p:spTree>
    <p:extLst>
      <p:ext uri="{BB962C8B-B14F-4D97-AF65-F5344CB8AC3E}">
        <p14:creationId xmlns:p14="http://schemas.microsoft.com/office/powerpoint/2010/main" val="41218104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18831" cy="495029"/>
          </a:xfrm>
          <a:prstGeom prst="rect">
            <a:avLst/>
          </a:prstGeom>
        </p:spPr>
        <p:txBody>
          <a:bodyPr vert="horz" lIns="91440" tIns="45720" rIns="91440" bIns="45720"/>
          <a:lstStyle>
            <a:lvl1pPr algn="l">
              <a:defRPr sz="1200"/>
            </a:lvl1pPr>
          </a:lstStyle>
          <a:p>
            <a:pPr lvl="0">
              <a:defRPr/>
            </a:pPr>
            <a:endParaRPr lang="ko-KR" altLang="en-US"/>
          </a:p>
        </p:txBody>
      </p:sp>
      <p:sp>
        <p:nvSpPr>
          <p:cNvPr id="3" name="날짜 개체 틀 2"/>
          <p:cNvSpPr>
            <a:spLocks noGrp="1"/>
          </p:cNvSpPr>
          <p:nvPr>
            <p:ph type="dt" idx="1"/>
          </p:nvPr>
        </p:nvSpPr>
        <p:spPr>
          <a:xfrm>
            <a:off x="3815373" y="0"/>
            <a:ext cx="2918831" cy="495029"/>
          </a:xfrm>
          <a:prstGeom prst="rect">
            <a:avLst/>
          </a:prstGeom>
        </p:spPr>
        <p:txBody>
          <a:bodyPr vert="horz" lIns="91440" tIns="45720" rIns="91440" bIns="45720"/>
          <a:lstStyle>
            <a:lvl1pPr algn="r">
              <a:defRPr sz="1200"/>
            </a:lvl1pPr>
          </a:lstStyle>
          <a:p>
            <a:pPr lvl="0">
              <a:defRPr/>
            </a:pPr>
            <a:fld id="{9623D5F5-2F6A-4ECC-8809-1A0ACF2A0BEF}" type="datetime1">
              <a:rPr lang="ko-KR" altLang="en-US"/>
              <a:pPr lvl="0">
                <a:defRPr/>
              </a:pPr>
              <a:t>2019-12-15</a:t>
            </a:fld>
            <a:endParaRPr lang="ko-KR" altLang="en-US"/>
          </a:p>
        </p:txBody>
      </p:sp>
      <p:sp>
        <p:nvSpPr>
          <p:cNvPr id="4" name="슬라이드 이미지 개체 틀 3"/>
          <p:cNvSpPr>
            <a:spLocks noGrp="1" noRot="1" noChangeAspect="1" noTextEdit="1"/>
          </p:cNvSpPr>
          <p:nvPr>
            <p:ph type="sldImg" idx="2"/>
          </p:nvPr>
        </p:nvSpPr>
        <p:spPr>
          <a:xfrm>
            <a:off x="963613" y="1233488"/>
            <a:ext cx="4808537" cy="3328987"/>
          </a:xfrm>
          <a:prstGeom prst="rect">
            <a:avLst/>
          </a:prstGeom>
          <a:noFill/>
          <a:ln w="12700">
            <a:solidFill>
              <a:prstClr val="black"/>
            </a:solidFill>
          </a:ln>
        </p:spPr>
        <p:txBody>
          <a:bodyPr vert="horz" lIns="91440" tIns="45720" rIns="91440" bIns="45720" anchor="ctr"/>
          <a:lstStyle/>
          <a:p>
            <a:pPr lvl="0">
              <a:defRPr/>
            </a:pPr>
            <a:endParaRPr lang="ko-KR" altLang="en-US"/>
          </a:p>
        </p:txBody>
      </p:sp>
      <p:sp>
        <p:nvSpPr>
          <p:cNvPr id="5" name="슬라이드 노트 개체 틀 4"/>
          <p:cNvSpPr>
            <a:spLocks noGrp="1"/>
          </p:cNvSpPr>
          <p:nvPr>
            <p:ph type="body" sz="quarter" idx="3"/>
          </p:nvPr>
        </p:nvSpPr>
        <p:spPr>
          <a:xfrm>
            <a:off x="673577" y="4748163"/>
            <a:ext cx="5388610" cy="3884861"/>
          </a:xfrm>
          <a:prstGeom prst="rect">
            <a:avLst/>
          </a:prstGeom>
        </p:spPr>
        <p:txBody>
          <a:bodyPr vert="horz" lIns="91440" tIns="45720" rIns="91440" bIns="45720"/>
          <a:lstStyle/>
          <a:p>
            <a:pPr lvl="0">
              <a:defRPr/>
            </a:pPr>
            <a:r>
              <a:rPr lang="ko-KR" altLang="en-US"/>
              <a:t>마스터 텍스트 스타일 편집</a:t>
            </a:r>
          </a:p>
          <a:p>
            <a:pPr lvl="1">
              <a:defRPr/>
            </a:pPr>
            <a:r>
              <a:rPr lang="ko-KR" altLang="en-US"/>
              <a:t>둘째 수준</a:t>
            </a:r>
          </a:p>
          <a:p>
            <a:pPr lvl="2">
              <a:defRPr/>
            </a:pPr>
            <a:r>
              <a:rPr lang="ko-KR" altLang="en-US"/>
              <a:t>셋째 수준</a:t>
            </a:r>
          </a:p>
          <a:p>
            <a:pPr lvl="3">
              <a:defRPr/>
            </a:pPr>
            <a:r>
              <a:rPr lang="ko-KR" altLang="en-US"/>
              <a:t>넷째 수준</a:t>
            </a:r>
          </a:p>
          <a:p>
            <a:pPr lvl="4">
              <a:defRPr/>
            </a:pPr>
            <a:r>
              <a:rPr lang="ko-KR" altLang="en-US"/>
              <a:t>다섯째 수준</a:t>
            </a:r>
          </a:p>
        </p:txBody>
      </p:sp>
      <p:sp>
        <p:nvSpPr>
          <p:cNvPr id="6" name="바닥글 개체 틀 5"/>
          <p:cNvSpPr>
            <a:spLocks noGrp="1"/>
          </p:cNvSpPr>
          <p:nvPr>
            <p:ph type="ftr" sz="quarter" idx="4"/>
          </p:nvPr>
        </p:nvSpPr>
        <p:spPr>
          <a:xfrm>
            <a:off x="0" y="9371286"/>
            <a:ext cx="2918831" cy="495028"/>
          </a:xfrm>
          <a:prstGeom prst="rect">
            <a:avLst/>
          </a:prstGeom>
        </p:spPr>
        <p:txBody>
          <a:bodyPr vert="horz" lIns="91440" tIns="45720" rIns="91440" bIns="45720" anchor="b"/>
          <a:lstStyle>
            <a:lvl1pPr algn="l">
              <a:defRPr sz="1200"/>
            </a:lvl1pPr>
          </a:lstStyle>
          <a:p>
            <a:pPr lvl="0">
              <a:defRPr/>
            </a:pPr>
            <a:endParaRPr lang="ko-KR" altLang="en-US"/>
          </a:p>
        </p:txBody>
      </p:sp>
      <p:sp>
        <p:nvSpPr>
          <p:cNvPr id="7" name="슬라이드 번호 개체 틀 6"/>
          <p:cNvSpPr>
            <a:spLocks noGrp="1"/>
          </p:cNvSpPr>
          <p:nvPr>
            <p:ph type="sldNum" sz="quarter" idx="5"/>
          </p:nvPr>
        </p:nvSpPr>
        <p:spPr>
          <a:xfrm>
            <a:off x="3815373" y="9371286"/>
            <a:ext cx="2918831" cy="495028"/>
          </a:xfrm>
          <a:prstGeom prst="rect">
            <a:avLst/>
          </a:prstGeom>
        </p:spPr>
        <p:txBody>
          <a:bodyPr vert="horz" lIns="91440" tIns="45720" rIns="91440" bIns="45720" anchor="b"/>
          <a:lstStyle>
            <a:lvl1pPr algn="r">
              <a:defRPr sz="1200"/>
            </a:lvl1pPr>
          </a:lstStyle>
          <a:p>
            <a:pPr lvl="0">
              <a:defRPr/>
            </a:pPr>
            <a:fld id="{DAD5E9E5-61A9-419D-B048-01CE3E1A03B4}" type="slidenum">
              <a:rPr lang="ko-KR" altLang="en-US"/>
              <a:pPr lvl="0">
                <a:defRPr/>
              </a:pPr>
              <a:t>‹#›</a:t>
            </a:fld>
            <a:endParaRPr lang="ko-KR" altLang="en-US"/>
          </a:p>
        </p:txBody>
      </p:sp>
    </p:spTree>
    <p:extLst>
      <p:ext uri="{BB962C8B-B14F-4D97-AF65-F5344CB8AC3E}">
        <p14:creationId xmlns:p14="http://schemas.microsoft.com/office/powerpoint/2010/main" val="3242482298"/>
      </p:ext>
    </p:extLst>
  </p:cSld>
  <p:clrMap bg1="lt1" tx1="dk1" bg2="lt2" tx2="dk2" accent1="accent1" accent2="accent2" accent3="accent3" accent4="accent4" accent5="accent5" accent6="accent6" hlink="hlink" folHlink="folHlink"/>
  <p:hf hdr="0" ftr="0" dt="0"/>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noTextEdit="1"/>
          </p:cNvSpPr>
          <p:nvPr>
            <p:ph type="sldImg"/>
          </p:nvPr>
        </p:nvSpPr>
        <p:spPr/>
      </p:sp>
      <p:sp>
        <p:nvSpPr>
          <p:cNvPr id="3" name="슬라이드 노트 개체 틀 2"/>
          <p:cNvSpPr>
            <a:spLocks noGrp="1"/>
          </p:cNvSpPr>
          <p:nvPr>
            <p:ph type="body" idx="1"/>
          </p:nvPr>
        </p:nvSpPr>
        <p:spPr/>
        <p:txBody>
          <a:bodyPr/>
          <a:lstStyle/>
          <a:p>
            <a:pPr lvl="0">
              <a:defRPr/>
            </a:pPr>
            <a:r>
              <a:rPr lang="ko-KR" altLang="en-US"/>
              <a:t>주요서비스</a:t>
            </a:r>
          </a:p>
        </p:txBody>
      </p:sp>
      <p:sp>
        <p:nvSpPr>
          <p:cNvPr id="4" name="슬라이드 번호 개체 틀 3"/>
          <p:cNvSpPr>
            <a:spLocks noGrp="1"/>
          </p:cNvSpPr>
          <p:nvPr>
            <p:ph type="sldNum" sz="quarter" idx="10"/>
          </p:nvPr>
        </p:nvSpPr>
        <p:spPr/>
        <p:txBody>
          <a:bodyPr/>
          <a:lstStyle/>
          <a:p>
            <a:pPr lvl="0">
              <a:defRPr/>
            </a:pPr>
            <a:fld id="{DAD5E9E5-61A9-419D-B048-01CE3E1A03B4}" type="slidenum">
              <a:rPr lang="en-US" altLang="en-US"/>
              <a:pPr lvl="0">
                <a:defRPr/>
              </a:pPr>
              <a:t>2</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atin typeface="나눔바른고딕" panose="020B0603020101020101" pitchFamily="50" charset="-127"/>
                <a:ea typeface="나눔바른고딕" panose="020B0603020101020101" pitchFamily="50" charset="-127"/>
              </a:defRPr>
            </a:lvl1pPr>
          </a:lstStyle>
          <a:p>
            <a:r>
              <a:rPr lang="ko-KR" altLang="en-US" smtClean="0"/>
              <a:t>마스터 제목 스타일 편집</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atin typeface="나눔바른고딕" panose="020B0603020101020101" pitchFamily="50" charset="-127"/>
                <a:ea typeface="나눔바른고딕" panose="020B0603020101020101" pitchFamily="50" charset="-12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smtClean="0"/>
              <a:t>클릭하여 마스터 부제목 스타일 편집</a:t>
            </a:r>
            <a:endParaRPr lang="en-US" dirty="0"/>
          </a:p>
        </p:txBody>
      </p:sp>
      <p:sp>
        <p:nvSpPr>
          <p:cNvPr id="4" name="Date Placeholder 3"/>
          <p:cNvSpPr>
            <a:spLocks noGrp="1"/>
          </p:cNvSpPr>
          <p:nvPr>
            <p:ph type="dt" sz="half" idx="10"/>
          </p:nvPr>
        </p:nvSpPr>
        <p:spPr/>
        <p:txBody>
          <a:bodyPr/>
          <a:lstStyle>
            <a:lvl1pPr>
              <a:defRPr>
                <a:latin typeface="나눔바른고딕" panose="020B0603020101020101" pitchFamily="50" charset="-127"/>
                <a:ea typeface="나눔바른고딕" panose="020B0603020101020101" pitchFamily="50" charset="-127"/>
              </a:defRPr>
            </a:lvl1pPr>
          </a:lstStyle>
          <a:p>
            <a:fld id="{A2169F71-71A6-4046-B0B2-36FF80F1F712}" type="datetimeFigureOut">
              <a:rPr lang="ko-KR" altLang="en-US" smtClean="0"/>
              <a:pPr/>
              <a:t>2019-12-15</a:t>
            </a:fld>
            <a:endParaRPr lang="ko-KR" altLang="en-US"/>
          </a:p>
        </p:txBody>
      </p:sp>
      <p:sp>
        <p:nvSpPr>
          <p:cNvPr id="5" name="Footer Placeholder 4"/>
          <p:cNvSpPr>
            <a:spLocks noGrp="1"/>
          </p:cNvSpPr>
          <p:nvPr>
            <p:ph type="ftr" sz="quarter" idx="11"/>
          </p:nvPr>
        </p:nvSpPr>
        <p:spPr/>
        <p:txBody>
          <a:bodyPr/>
          <a:lstStyle>
            <a:lvl1pPr>
              <a:defRPr>
                <a:latin typeface="나눔바른고딕" panose="020B0603020101020101" pitchFamily="50" charset="-127"/>
                <a:ea typeface="나눔바른고딕" panose="020B0603020101020101" pitchFamily="50" charset="-127"/>
              </a:defRPr>
            </a:lvl1pPr>
          </a:lstStyle>
          <a:p>
            <a:endParaRPr lang="ko-KR" altLang="en-US"/>
          </a:p>
        </p:txBody>
      </p:sp>
      <p:sp>
        <p:nvSpPr>
          <p:cNvPr id="6" name="Slide Number Placeholder 5"/>
          <p:cNvSpPr>
            <a:spLocks noGrp="1"/>
          </p:cNvSpPr>
          <p:nvPr>
            <p:ph type="sldNum" sz="quarter" idx="12"/>
          </p:nvPr>
        </p:nvSpPr>
        <p:spPr/>
        <p:txBody>
          <a:bodyPr/>
          <a:lstStyle>
            <a:lvl1pPr>
              <a:defRPr>
                <a:latin typeface="나눔바른고딕" panose="020B0603020101020101" pitchFamily="50" charset="-127"/>
                <a:ea typeface="나눔바른고딕" panose="020B0603020101020101" pitchFamily="50" charset="-127"/>
              </a:defRPr>
            </a:lvl1pPr>
          </a:lstStyle>
          <a:p>
            <a:fld id="{A652CD5D-4558-45E6-B7DF-A025360CFF74}" type="slidenum">
              <a:rPr lang="ko-KR" altLang="en-US" smtClean="0"/>
              <a:pPr/>
              <a:t>‹#›</a:t>
            </a:fld>
            <a:endParaRPr lang="ko-KR" altLang="en-US"/>
          </a:p>
        </p:txBody>
      </p:sp>
    </p:spTree>
    <p:extLst>
      <p:ext uri="{BB962C8B-B14F-4D97-AF65-F5344CB8AC3E}">
        <p14:creationId xmlns:p14="http://schemas.microsoft.com/office/powerpoint/2010/main" val="756591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빈 화면">
    <p:spTree>
      <p:nvGrpSpPr>
        <p:cNvPr id="1" name=""/>
        <p:cNvGrpSpPr/>
        <p:nvPr/>
      </p:nvGrpSpPr>
      <p:grpSpPr>
        <a:xfrm>
          <a:off x="0" y="0"/>
          <a:ext cx="0" cy="0"/>
          <a:chOff x="0" y="0"/>
          <a:chExt cx="0" cy="0"/>
        </a:xfrm>
      </p:grpSpPr>
      <p:pic>
        <p:nvPicPr>
          <p:cNvPr id="6" name="그림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1695450"/>
          </a:xfrm>
          <a:prstGeom prst="rect">
            <a:avLst/>
          </a:prstGeom>
        </p:spPr>
      </p:pic>
      <p:pic>
        <p:nvPicPr>
          <p:cNvPr id="9" name="그림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2263" y="6573608"/>
            <a:ext cx="733425" cy="161925"/>
          </a:xfrm>
          <a:prstGeom prst="rect">
            <a:avLst/>
          </a:prstGeom>
        </p:spPr>
      </p:pic>
      <p:pic>
        <p:nvPicPr>
          <p:cNvPr id="10" name="그림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0076" y="6392633"/>
            <a:ext cx="847725" cy="342900"/>
          </a:xfrm>
          <a:prstGeom prst="rect">
            <a:avLst/>
          </a:prstGeom>
        </p:spPr>
      </p:pic>
    </p:spTree>
    <p:extLst>
      <p:ext uri="{BB962C8B-B14F-4D97-AF65-F5344CB8AC3E}">
        <p14:creationId xmlns:p14="http://schemas.microsoft.com/office/powerpoint/2010/main" val="133625197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3_빈 화면">
    <p:spTree>
      <p:nvGrpSpPr>
        <p:cNvPr id="1" name=""/>
        <p:cNvGrpSpPr/>
        <p:nvPr/>
      </p:nvGrpSpPr>
      <p:grpSpPr>
        <a:xfrm>
          <a:off x="0" y="0"/>
          <a:ext cx="0" cy="0"/>
          <a:chOff x="0" y="0"/>
          <a:chExt cx="0" cy="0"/>
        </a:xfrm>
      </p:grpSpPr>
      <p:pic>
        <p:nvPicPr>
          <p:cNvPr id="5" name="그림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981075"/>
          </a:xfrm>
          <a:prstGeom prst="rect">
            <a:avLst/>
          </a:prstGeom>
        </p:spPr>
      </p:pic>
      <p:pic>
        <p:nvPicPr>
          <p:cNvPr id="9" name="그림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2263" y="6573608"/>
            <a:ext cx="733425" cy="161925"/>
          </a:xfrm>
          <a:prstGeom prst="rect">
            <a:avLst/>
          </a:prstGeom>
        </p:spPr>
      </p:pic>
      <p:pic>
        <p:nvPicPr>
          <p:cNvPr id="10" name="그림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0076" y="6392633"/>
            <a:ext cx="847725" cy="342900"/>
          </a:xfrm>
          <a:prstGeom prst="rect">
            <a:avLst/>
          </a:prstGeom>
        </p:spPr>
      </p:pic>
    </p:spTree>
    <p:extLst>
      <p:ext uri="{BB962C8B-B14F-4D97-AF65-F5344CB8AC3E}">
        <p14:creationId xmlns:p14="http://schemas.microsoft.com/office/powerpoint/2010/main" val="152299265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4_빈 화면">
    <p:spTree>
      <p:nvGrpSpPr>
        <p:cNvPr id="1" name=""/>
        <p:cNvGrpSpPr/>
        <p:nvPr/>
      </p:nvGrpSpPr>
      <p:grpSpPr>
        <a:xfrm>
          <a:off x="0" y="0"/>
          <a:ext cx="0" cy="0"/>
          <a:chOff x="0" y="0"/>
          <a:chExt cx="0" cy="0"/>
        </a:xfrm>
      </p:grpSpPr>
      <p:pic>
        <p:nvPicPr>
          <p:cNvPr id="6" name="그림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981075"/>
          </a:xfrm>
          <a:prstGeom prst="rect">
            <a:avLst/>
          </a:prstGeom>
        </p:spPr>
      </p:pic>
      <p:pic>
        <p:nvPicPr>
          <p:cNvPr id="9" name="그림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2263" y="6573608"/>
            <a:ext cx="733425" cy="161925"/>
          </a:xfrm>
          <a:prstGeom prst="rect">
            <a:avLst/>
          </a:prstGeom>
        </p:spPr>
      </p:pic>
      <p:pic>
        <p:nvPicPr>
          <p:cNvPr id="10" name="그림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0076" y="6392633"/>
            <a:ext cx="847725" cy="342900"/>
          </a:xfrm>
          <a:prstGeom prst="rect">
            <a:avLst/>
          </a:prstGeom>
        </p:spPr>
      </p:pic>
    </p:spTree>
    <p:extLst>
      <p:ext uri="{BB962C8B-B14F-4D97-AF65-F5344CB8AC3E}">
        <p14:creationId xmlns:p14="http://schemas.microsoft.com/office/powerpoint/2010/main" val="6958384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5_빈 화면">
    <p:spTree>
      <p:nvGrpSpPr>
        <p:cNvPr id="1" name=""/>
        <p:cNvGrpSpPr/>
        <p:nvPr/>
      </p:nvGrpSpPr>
      <p:grpSpPr>
        <a:xfrm>
          <a:off x="0" y="0"/>
          <a:ext cx="0" cy="0"/>
          <a:chOff x="0" y="0"/>
          <a:chExt cx="0" cy="0"/>
        </a:xfrm>
      </p:grpSpPr>
      <p:pic>
        <p:nvPicPr>
          <p:cNvPr id="5" name="그림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981075"/>
          </a:xfrm>
          <a:prstGeom prst="rect">
            <a:avLst/>
          </a:prstGeom>
        </p:spPr>
      </p:pic>
      <p:pic>
        <p:nvPicPr>
          <p:cNvPr id="9" name="그림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2263" y="6573608"/>
            <a:ext cx="733425" cy="161925"/>
          </a:xfrm>
          <a:prstGeom prst="rect">
            <a:avLst/>
          </a:prstGeom>
        </p:spPr>
      </p:pic>
      <p:pic>
        <p:nvPicPr>
          <p:cNvPr id="10" name="그림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0076" y="6392633"/>
            <a:ext cx="847725" cy="342900"/>
          </a:xfrm>
          <a:prstGeom prst="rect">
            <a:avLst/>
          </a:prstGeom>
        </p:spPr>
      </p:pic>
    </p:spTree>
    <p:extLst>
      <p:ext uri="{BB962C8B-B14F-4D97-AF65-F5344CB8AC3E}">
        <p14:creationId xmlns:p14="http://schemas.microsoft.com/office/powerpoint/2010/main" val="359802111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atin typeface="나눔바른고딕" panose="020B0603020101020101" pitchFamily="50" charset="-127"/>
                <a:ea typeface="나눔바른고딕" panose="020B0603020101020101" pitchFamily="50" charset="-127"/>
              </a:defRPr>
            </a:lvl1pPr>
          </a:lstStyle>
          <a:p>
            <a:r>
              <a:rPr lang="ko-KR" altLang="en-US" smtClean="0"/>
              <a:t>마스터 제목 스타일 편집</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atin typeface="나눔바른고딕" panose="020B0603020101020101" pitchFamily="50" charset="-127"/>
                <a:ea typeface="나눔바른고딕" panose="020B0603020101020101" pitchFamily="50" charset="-127"/>
              </a:defRPr>
            </a:lvl1pPr>
            <a:lvl2pPr>
              <a:defRPr sz="2800">
                <a:latin typeface="나눔바른고딕" panose="020B0603020101020101" pitchFamily="50" charset="-127"/>
                <a:ea typeface="나눔바른고딕" panose="020B0603020101020101" pitchFamily="50" charset="-127"/>
              </a:defRPr>
            </a:lvl2pPr>
            <a:lvl3pPr>
              <a:defRPr sz="2400">
                <a:latin typeface="나눔바른고딕" panose="020B0603020101020101" pitchFamily="50" charset="-127"/>
                <a:ea typeface="나눔바른고딕" panose="020B0603020101020101" pitchFamily="50" charset="-127"/>
              </a:defRPr>
            </a:lvl3pPr>
            <a:lvl4pPr>
              <a:defRPr sz="2000">
                <a:latin typeface="나눔바른고딕" panose="020B0603020101020101" pitchFamily="50" charset="-127"/>
                <a:ea typeface="나눔바른고딕" panose="020B0603020101020101" pitchFamily="50" charset="-127"/>
              </a:defRPr>
            </a:lvl4pPr>
            <a:lvl5pPr>
              <a:defRPr sz="2000">
                <a:latin typeface="나눔바른고딕" panose="020B0603020101020101" pitchFamily="50" charset="-127"/>
                <a:ea typeface="나눔바른고딕" panose="020B0603020101020101" pitchFamily="50" charset="-127"/>
              </a:defRPr>
            </a:lvl5pPr>
            <a:lvl6pPr>
              <a:defRPr sz="2000"/>
            </a:lvl6pPr>
            <a:lvl7pPr>
              <a:defRPr sz="2000"/>
            </a:lvl7pPr>
            <a:lvl8pPr>
              <a:defRPr sz="2000"/>
            </a:lvl8pPr>
            <a:lvl9pPr>
              <a:defRPr sz="2000"/>
            </a:lvl9pPr>
          </a:lstStyle>
          <a:p>
            <a:pPr lvl="0"/>
            <a:r>
              <a:rPr lang="ko-KR" altLang="en-US" dirty="0" smtClean="0"/>
              <a:t>마스터 텍스트 스타일 편집</a:t>
            </a:r>
          </a:p>
          <a:p>
            <a:pPr lvl="1"/>
            <a:r>
              <a:rPr lang="ko-KR" altLang="en-US" dirty="0" smtClean="0"/>
              <a:t>둘째 수준</a:t>
            </a:r>
          </a:p>
          <a:p>
            <a:pPr lvl="2"/>
            <a:r>
              <a:rPr lang="ko-KR" altLang="en-US" dirty="0" smtClean="0"/>
              <a:t>셋째 수준</a:t>
            </a:r>
          </a:p>
          <a:p>
            <a:pPr lvl="3"/>
            <a:r>
              <a:rPr lang="ko-KR" altLang="en-US" dirty="0" smtClean="0"/>
              <a:t>넷째 수준</a:t>
            </a:r>
          </a:p>
          <a:p>
            <a:pPr lvl="4"/>
            <a:r>
              <a:rPr lang="ko-KR" altLang="en-US" dirty="0" smtClean="0"/>
              <a:t>다섯째 수준</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atin typeface="나눔바른고딕" panose="020B0603020101020101" pitchFamily="50" charset="-127"/>
                <a:ea typeface="나눔바른고딕" panose="020B0603020101020101" pitchFamily="50" charset="-12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dirty="0" smtClean="0"/>
              <a:t>마스터 텍스트 스타일 편집</a:t>
            </a:r>
          </a:p>
        </p:txBody>
      </p:sp>
      <p:sp>
        <p:nvSpPr>
          <p:cNvPr id="5" name="Date Placeholder 4"/>
          <p:cNvSpPr>
            <a:spLocks noGrp="1"/>
          </p:cNvSpPr>
          <p:nvPr>
            <p:ph type="dt" sz="half" idx="10"/>
          </p:nvPr>
        </p:nvSpPr>
        <p:spPr/>
        <p:txBody>
          <a:bodyPr/>
          <a:lstStyle>
            <a:lvl1pPr>
              <a:defRPr>
                <a:latin typeface="나눔바른고딕" panose="020B0603020101020101" pitchFamily="50" charset="-127"/>
                <a:ea typeface="나눔바른고딕" panose="020B0603020101020101" pitchFamily="50" charset="-127"/>
              </a:defRPr>
            </a:lvl1pPr>
          </a:lstStyle>
          <a:p>
            <a:fld id="{A2169F71-71A6-4046-B0B2-36FF80F1F712}" type="datetimeFigureOut">
              <a:rPr lang="ko-KR" altLang="en-US" smtClean="0"/>
              <a:pPr/>
              <a:t>2019-12-15</a:t>
            </a:fld>
            <a:endParaRPr lang="ko-KR" altLang="en-US" dirty="0"/>
          </a:p>
        </p:txBody>
      </p:sp>
      <p:sp>
        <p:nvSpPr>
          <p:cNvPr id="6" name="Footer Placeholder 5"/>
          <p:cNvSpPr>
            <a:spLocks noGrp="1"/>
          </p:cNvSpPr>
          <p:nvPr>
            <p:ph type="ftr" sz="quarter" idx="11"/>
          </p:nvPr>
        </p:nvSpPr>
        <p:spPr/>
        <p:txBody>
          <a:bodyPr/>
          <a:lstStyle>
            <a:lvl1pPr>
              <a:defRPr>
                <a:latin typeface="나눔바른고딕" panose="020B0603020101020101" pitchFamily="50" charset="-127"/>
                <a:ea typeface="나눔바른고딕" panose="020B0603020101020101" pitchFamily="50" charset="-127"/>
              </a:defRPr>
            </a:lvl1pPr>
          </a:lstStyle>
          <a:p>
            <a:endParaRPr lang="ko-KR" altLang="en-US" dirty="0"/>
          </a:p>
        </p:txBody>
      </p:sp>
      <p:sp>
        <p:nvSpPr>
          <p:cNvPr id="7" name="Slide Number Placeholder 6"/>
          <p:cNvSpPr>
            <a:spLocks noGrp="1"/>
          </p:cNvSpPr>
          <p:nvPr>
            <p:ph type="sldNum" sz="quarter" idx="12"/>
          </p:nvPr>
        </p:nvSpPr>
        <p:spPr/>
        <p:txBody>
          <a:bodyPr/>
          <a:lstStyle>
            <a:lvl1pPr>
              <a:defRPr>
                <a:latin typeface="나눔바른고딕" panose="020B0603020101020101" pitchFamily="50" charset="-127"/>
                <a:ea typeface="나눔바른고딕" panose="020B0603020101020101" pitchFamily="50" charset="-127"/>
              </a:defRPr>
            </a:lvl1pPr>
          </a:lstStyle>
          <a:p>
            <a:fld id="{A652CD5D-4558-45E6-B7DF-A025360CFF74}" type="slidenum">
              <a:rPr lang="ko-KR" altLang="en-US" smtClean="0"/>
              <a:pPr/>
              <a:t>‹#›</a:t>
            </a:fld>
            <a:endParaRPr lang="ko-KR" altLang="en-US" dirty="0"/>
          </a:p>
        </p:txBody>
      </p:sp>
    </p:spTree>
    <p:extLst>
      <p:ext uri="{BB962C8B-B14F-4D97-AF65-F5344CB8AC3E}">
        <p14:creationId xmlns:p14="http://schemas.microsoft.com/office/powerpoint/2010/main" val="5765298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atin typeface="나눔바른고딕" panose="020B0603020101020101" pitchFamily="50" charset="-127"/>
                <a:ea typeface="나눔바른고딕" panose="020B0603020101020101" pitchFamily="50" charset="-127"/>
              </a:defRPr>
            </a:lvl1pPr>
          </a:lstStyle>
          <a:p>
            <a:r>
              <a:rPr lang="ko-KR" altLang="en-US" smtClean="0"/>
              <a:t>마스터 제목 스타일 편집</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atin typeface="나눔바른고딕" panose="020B0603020101020101" pitchFamily="50" charset="-127"/>
                <a:ea typeface="나눔바른고딕" panose="020B0603020101020101" pitchFamily="50" charset="-12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ko-KR" altLang="en-US" smtClean="0"/>
              <a:t>그림을 추가하려면 아이콘을 클릭하십시오</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atin typeface="나눔바른고딕" panose="020B0603020101020101" pitchFamily="50" charset="-127"/>
                <a:ea typeface="나눔바른고딕" panose="020B0603020101020101" pitchFamily="50" charset="-12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 편집</a:t>
            </a:r>
          </a:p>
        </p:txBody>
      </p:sp>
      <p:sp>
        <p:nvSpPr>
          <p:cNvPr id="5" name="Date Placeholder 4"/>
          <p:cNvSpPr>
            <a:spLocks noGrp="1"/>
          </p:cNvSpPr>
          <p:nvPr>
            <p:ph type="dt" sz="half" idx="10"/>
          </p:nvPr>
        </p:nvSpPr>
        <p:spPr/>
        <p:txBody>
          <a:bodyPr/>
          <a:lstStyle>
            <a:lvl1pPr>
              <a:defRPr>
                <a:latin typeface="나눔바른고딕" panose="020B0603020101020101" pitchFamily="50" charset="-127"/>
                <a:ea typeface="나눔바른고딕" panose="020B0603020101020101" pitchFamily="50" charset="-127"/>
              </a:defRPr>
            </a:lvl1pPr>
          </a:lstStyle>
          <a:p>
            <a:fld id="{A2169F71-71A6-4046-B0B2-36FF80F1F712}" type="datetimeFigureOut">
              <a:rPr lang="ko-KR" altLang="en-US" smtClean="0"/>
              <a:pPr/>
              <a:t>2019-12-15</a:t>
            </a:fld>
            <a:endParaRPr lang="ko-KR" altLang="en-US"/>
          </a:p>
        </p:txBody>
      </p:sp>
      <p:sp>
        <p:nvSpPr>
          <p:cNvPr id="6" name="Footer Placeholder 5"/>
          <p:cNvSpPr>
            <a:spLocks noGrp="1"/>
          </p:cNvSpPr>
          <p:nvPr>
            <p:ph type="ftr" sz="quarter" idx="11"/>
          </p:nvPr>
        </p:nvSpPr>
        <p:spPr/>
        <p:txBody>
          <a:bodyPr/>
          <a:lstStyle>
            <a:lvl1pPr>
              <a:defRPr>
                <a:latin typeface="나눔바른고딕" panose="020B0603020101020101" pitchFamily="50" charset="-127"/>
                <a:ea typeface="나눔바른고딕" panose="020B0603020101020101" pitchFamily="50" charset="-127"/>
              </a:defRPr>
            </a:lvl1pPr>
          </a:lstStyle>
          <a:p>
            <a:endParaRPr lang="ko-KR" altLang="en-US"/>
          </a:p>
        </p:txBody>
      </p:sp>
      <p:sp>
        <p:nvSpPr>
          <p:cNvPr id="7" name="Slide Number Placeholder 6"/>
          <p:cNvSpPr>
            <a:spLocks noGrp="1"/>
          </p:cNvSpPr>
          <p:nvPr>
            <p:ph type="sldNum" sz="quarter" idx="12"/>
          </p:nvPr>
        </p:nvSpPr>
        <p:spPr/>
        <p:txBody>
          <a:bodyPr/>
          <a:lstStyle>
            <a:lvl1pPr>
              <a:defRPr>
                <a:latin typeface="나눔바른고딕" panose="020B0603020101020101" pitchFamily="50" charset="-127"/>
                <a:ea typeface="나눔바른고딕" panose="020B0603020101020101" pitchFamily="50" charset="-127"/>
              </a:defRPr>
            </a:lvl1pPr>
          </a:lstStyle>
          <a:p>
            <a:fld id="{A652CD5D-4558-45E6-B7DF-A025360CFF74}" type="slidenum">
              <a:rPr lang="ko-KR" altLang="en-US" smtClean="0"/>
              <a:pPr/>
              <a:t>‹#›</a:t>
            </a:fld>
            <a:endParaRPr lang="ko-KR" altLang="en-US"/>
          </a:p>
        </p:txBody>
      </p:sp>
    </p:spTree>
    <p:extLst>
      <p:ext uri="{BB962C8B-B14F-4D97-AF65-F5344CB8AC3E}">
        <p14:creationId xmlns:p14="http://schemas.microsoft.com/office/powerpoint/2010/main" val="1326706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나눔바른고딕" panose="020B0603020101020101" pitchFamily="50" charset="-127"/>
                <a:ea typeface="나눔바른고딕" panose="020B0603020101020101" pitchFamily="50" charset="-127"/>
              </a:defRPr>
            </a:lvl1pPr>
          </a:lstStyle>
          <a:p>
            <a:r>
              <a:rPr lang="ko-KR" altLang="en-US" dirty="0" smtClean="0"/>
              <a:t>마스터 제목 스타일 편집</a:t>
            </a:r>
            <a:endParaRPr lang="en-US" dirty="0"/>
          </a:p>
        </p:txBody>
      </p:sp>
      <p:sp>
        <p:nvSpPr>
          <p:cNvPr id="3" name="Vertical Text Placeholder 2"/>
          <p:cNvSpPr>
            <a:spLocks noGrp="1"/>
          </p:cNvSpPr>
          <p:nvPr>
            <p:ph type="body" orient="vert" idx="1"/>
          </p:nvPr>
        </p:nvSpPr>
        <p:spPr/>
        <p:txBody>
          <a:bodyPr vert="eaVert"/>
          <a:lstStyle>
            <a:lvl1pPr>
              <a:defRPr>
                <a:latin typeface="나눔바른고딕" panose="020B0603020101020101" pitchFamily="50" charset="-127"/>
                <a:ea typeface="나눔바른고딕" panose="020B0603020101020101" pitchFamily="50" charset="-127"/>
              </a:defRPr>
            </a:lvl1pPr>
            <a:lvl2pPr>
              <a:defRPr>
                <a:latin typeface="나눔바른고딕" panose="020B0603020101020101" pitchFamily="50" charset="-127"/>
                <a:ea typeface="나눔바른고딕" panose="020B0603020101020101" pitchFamily="50" charset="-127"/>
              </a:defRPr>
            </a:lvl2pPr>
            <a:lvl3pPr>
              <a:defRPr>
                <a:latin typeface="나눔바른고딕" panose="020B0603020101020101" pitchFamily="50" charset="-127"/>
                <a:ea typeface="나눔바른고딕" panose="020B0603020101020101" pitchFamily="50" charset="-127"/>
              </a:defRPr>
            </a:lvl3pPr>
            <a:lvl4pPr>
              <a:defRPr>
                <a:latin typeface="나눔바른고딕" panose="020B0603020101020101" pitchFamily="50" charset="-127"/>
                <a:ea typeface="나눔바른고딕" panose="020B0603020101020101" pitchFamily="50" charset="-127"/>
              </a:defRPr>
            </a:lvl4pPr>
            <a:lvl5pPr>
              <a:defRPr>
                <a:latin typeface="나눔바른고딕" panose="020B0603020101020101" pitchFamily="50" charset="-127"/>
                <a:ea typeface="나눔바른고딕" panose="020B0603020101020101" pitchFamily="50" charset="-127"/>
              </a:defRPr>
            </a:lvl5p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10"/>
          </p:nvPr>
        </p:nvSpPr>
        <p:spPr/>
        <p:txBody>
          <a:bodyPr/>
          <a:lstStyle>
            <a:lvl1pPr>
              <a:defRPr>
                <a:latin typeface="나눔바른고딕" panose="020B0603020101020101" pitchFamily="50" charset="-127"/>
                <a:ea typeface="나눔바른고딕" panose="020B0603020101020101" pitchFamily="50" charset="-127"/>
              </a:defRPr>
            </a:lvl1pPr>
          </a:lstStyle>
          <a:p>
            <a:fld id="{A2169F71-71A6-4046-B0B2-36FF80F1F712}" type="datetimeFigureOut">
              <a:rPr lang="ko-KR" altLang="en-US" smtClean="0"/>
              <a:pPr/>
              <a:t>2019-12-15</a:t>
            </a:fld>
            <a:endParaRPr lang="ko-KR" altLang="en-US"/>
          </a:p>
        </p:txBody>
      </p:sp>
      <p:sp>
        <p:nvSpPr>
          <p:cNvPr id="5" name="Footer Placeholder 4"/>
          <p:cNvSpPr>
            <a:spLocks noGrp="1"/>
          </p:cNvSpPr>
          <p:nvPr>
            <p:ph type="ftr" sz="quarter" idx="11"/>
          </p:nvPr>
        </p:nvSpPr>
        <p:spPr/>
        <p:txBody>
          <a:bodyPr/>
          <a:lstStyle>
            <a:lvl1pPr>
              <a:defRPr>
                <a:latin typeface="나눔바른고딕" panose="020B0603020101020101" pitchFamily="50" charset="-127"/>
                <a:ea typeface="나눔바른고딕" panose="020B0603020101020101" pitchFamily="50" charset="-127"/>
              </a:defRPr>
            </a:lvl1pPr>
          </a:lstStyle>
          <a:p>
            <a:endParaRPr lang="ko-KR" altLang="en-US"/>
          </a:p>
        </p:txBody>
      </p:sp>
      <p:sp>
        <p:nvSpPr>
          <p:cNvPr id="6" name="Slide Number Placeholder 5"/>
          <p:cNvSpPr>
            <a:spLocks noGrp="1"/>
          </p:cNvSpPr>
          <p:nvPr>
            <p:ph type="sldNum" sz="quarter" idx="12"/>
          </p:nvPr>
        </p:nvSpPr>
        <p:spPr/>
        <p:txBody>
          <a:bodyPr/>
          <a:lstStyle>
            <a:lvl1pPr>
              <a:defRPr>
                <a:latin typeface="나눔바른고딕" panose="020B0603020101020101" pitchFamily="50" charset="-127"/>
                <a:ea typeface="나눔바른고딕" panose="020B0603020101020101" pitchFamily="50" charset="-127"/>
              </a:defRPr>
            </a:lvl1pPr>
          </a:lstStyle>
          <a:p>
            <a:fld id="{A652CD5D-4558-45E6-B7DF-A025360CFF74}" type="slidenum">
              <a:rPr lang="ko-KR" altLang="en-US" smtClean="0"/>
              <a:pPr/>
              <a:t>‹#›</a:t>
            </a:fld>
            <a:endParaRPr lang="ko-KR" altLang="en-US"/>
          </a:p>
        </p:txBody>
      </p:sp>
      <p:cxnSp>
        <p:nvCxnSpPr>
          <p:cNvPr id="7" name="직선 연결선 6"/>
          <p:cNvCxnSpPr/>
          <p:nvPr userDrawn="1"/>
        </p:nvCxnSpPr>
        <p:spPr>
          <a:xfrm>
            <a:off x="0" y="1052736"/>
            <a:ext cx="9906000" cy="0"/>
          </a:xfrm>
          <a:prstGeom prst="line">
            <a:avLst/>
          </a:prstGeom>
          <a:ln w="15875">
            <a:gradFill flip="none" rotWithShape="1">
              <a:gsLst>
                <a:gs pos="0">
                  <a:srgbClr val="319BFB"/>
                </a:gs>
                <a:gs pos="77064">
                  <a:srgbClr val="21E3C3"/>
                </a:gs>
                <a:gs pos="100000">
                  <a:srgbClr val="20AEAE"/>
                </a:gs>
                <a:gs pos="53000">
                  <a:srgbClr val="50BDEE"/>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8" name="Picture 2" descr="F:\진영작업\작업\ppt\ppt_장관보고\고용정보원로고.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853433" y="6554812"/>
            <a:ext cx="936104" cy="2160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F:\진영작업\작업\ppt\ppt_장관보고\워크넷_로고.png"/>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236151" y="6595484"/>
            <a:ext cx="689634" cy="145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050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lvl1pPr>
              <a:defRPr>
                <a:latin typeface="나눔바른고딕" panose="020B0603020101020101" pitchFamily="50" charset="-127"/>
                <a:ea typeface="나눔바른고딕" panose="020B0603020101020101" pitchFamily="50" charset="-127"/>
              </a:defRPr>
            </a:lvl1pPr>
          </a:lstStyle>
          <a:p>
            <a:r>
              <a:rPr lang="ko-KR" altLang="en-US" dirty="0" smtClean="0"/>
              <a:t>마스터 제목 스타일 편집</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lvl1pPr>
              <a:defRPr>
                <a:latin typeface="나눔바른고딕" panose="020B0603020101020101" pitchFamily="50" charset="-127"/>
                <a:ea typeface="나눔바른고딕" panose="020B0603020101020101" pitchFamily="50" charset="-127"/>
              </a:defRPr>
            </a:lvl1pPr>
            <a:lvl2pPr>
              <a:defRPr>
                <a:latin typeface="나눔바른고딕" panose="020B0603020101020101" pitchFamily="50" charset="-127"/>
                <a:ea typeface="나눔바른고딕" panose="020B0603020101020101" pitchFamily="50" charset="-127"/>
              </a:defRPr>
            </a:lvl2pPr>
            <a:lvl3pPr>
              <a:defRPr>
                <a:latin typeface="나눔바른고딕" panose="020B0603020101020101" pitchFamily="50" charset="-127"/>
                <a:ea typeface="나눔바른고딕" panose="020B0603020101020101" pitchFamily="50" charset="-127"/>
              </a:defRPr>
            </a:lvl3pPr>
            <a:lvl4pPr>
              <a:defRPr>
                <a:latin typeface="나눔바른고딕" panose="020B0603020101020101" pitchFamily="50" charset="-127"/>
                <a:ea typeface="나눔바른고딕" panose="020B0603020101020101" pitchFamily="50" charset="-127"/>
              </a:defRPr>
            </a:lvl4pPr>
            <a:lvl5pPr>
              <a:defRPr>
                <a:latin typeface="나눔바른고딕" panose="020B0603020101020101" pitchFamily="50" charset="-127"/>
                <a:ea typeface="나눔바른고딕" panose="020B0603020101020101" pitchFamily="50" charset="-127"/>
              </a:defRPr>
            </a:lvl5pPr>
          </a:lstStyle>
          <a:p>
            <a:pPr lvl="0"/>
            <a:r>
              <a:rPr lang="ko-KR" altLang="en-US" dirty="0" smtClean="0"/>
              <a:t>마스터 텍스트 스타일 편집</a:t>
            </a:r>
          </a:p>
          <a:p>
            <a:pPr lvl="1"/>
            <a:r>
              <a:rPr lang="ko-KR" altLang="en-US" dirty="0" smtClean="0"/>
              <a:t>둘째 수준</a:t>
            </a:r>
          </a:p>
          <a:p>
            <a:pPr lvl="2"/>
            <a:r>
              <a:rPr lang="ko-KR" altLang="en-US" dirty="0" smtClean="0"/>
              <a:t>셋째 수준</a:t>
            </a:r>
          </a:p>
          <a:p>
            <a:pPr lvl="3"/>
            <a:r>
              <a:rPr lang="ko-KR" altLang="en-US" dirty="0" smtClean="0"/>
              <a:t>넷째 수준</a:t>
            </a:r>
          </a:p>
          <a:p>
            <a:pPr lvl="4"/>
            <a:r>
              <a:rPr lang="ko-KR" altLang="en-US" dirty="0" smtClean="0"/>
              <a:t>다섯째 수준</a:t>
            </a:r>
            <a:endParaRPr lang="en-US" dirty="0"/>
          </a:p>
        </p:txBody>
      </p:sp>
      <p:sp>
        <p:nvSpPr>
          <p:cNvPr id="4" name="Date Placeholder 3"/>
          <p:cNvSpPr>
            <a:spLocks noGrp="1"/>
          </p:cNvSpPr>
          <p:nvPr>
            <p:ph type="dt" sz="half" idx="10"/>
          </p:nvPr>
        </p:nvSpPr>
        <p:spPr/>
        <p:txBody>
          <a:bodyPr/>
          <a:lstStyle>
            <a:lvl1pPr>
              <a:defRPr>
                <a:latin typeface="나눔바른고딕" panose="020B0603020101020101" pitchFamily="50" charset="-127"/>
                <a:ea typeface="나눔바른고딕" panose="020B0603020101020101" pitchFamily="50" charset="-127"/>
              </a:defRPr>
            </a:lvl1pPr>
          </a:lstStyle>
          <a:p>
            <a:fld id="{A2169F71-71A6-4046-B0B2-36FF80F1F712}" type="datetimeFigureOut">
              <a:rPr lang="ko-KR" altLang="en-US" smtClean="0"/>
              <a:pPr/>
              <a:t>2019-12-15</a:t>
            </a:fld>
            <a:endParaRPr lang="ko-KR" altLang="en-US" dirty="0"/>
          </a:p>
        </p:txBody>
      </p:sp>
      <p:sp>
        <p:nvSpPr>
          <p:cNvPr id="5" name="Footer Placeholder 4"/>
          <p:cNvSpPr>
            <a:spLocks noGrp="1"/>
          </p:cNvSpPr>
          <p:nvPr>
            <p:ph type="ftr" sz="quarter" idx="11"/>
          </p:nvPr>
        </p:nvSpPr>
        <p:spPr/>
        <p:txBody>
          <a:bodyPr/>
          <a:lstStyle>
            <a:lvl1pPr>
              <a:defRPr>
                <a:latin typeface="나눔바른고딕" panose="020B0603020101020101" pitchFamily="50" charset="-127"/>
                <a:ea typeface="나눔바른고딕" panose="020B0603020101020101" pitchFamily="50" charset="-127"/>
              </a:defRPr>
            </a:lvl1pPr>
          </a:lstStyle>
          <a:p>
            <a:endParaRPr lang="ko-KR" altLang="en-US" dirty="0"/>
          </a:p>
        </p:txBody>
      </p:sp>
      <p:sp>
        <p:nvSpPr>
          <p:cNvPr id="6" name="Slide Number Placeholder 5"/>
          <p:cNvSpPr>
            <a:spLocks noGrp="1"/>
          </p:cNvSpPr>
          <p:nvPr>
            <p:ph type="sldNum" sz="quarter" idx="12"/>
          </p:nvPr>
        </p:nvSpPr>
        <p:spPr/>
        <p:txBody>
          <a:bodyPr/>
          <a:lstStyle>
            <a:lvl1pPr>
              <a:defRPr>
                <a:latin typeface="나눔바른고딕" panose="020B0603020101020101" pitchFamily="50" charset="-127"/>
                <a:ea typeface="나눔바른고딕" panose="020B0603020101020101" pitchFamily="50" charset="-127"/>
              </a:defRPr>
            </a:lvl1pPr>
          </a:lstStyle>
          <a:p>
            <a:fld id="{A652CD5D-4558-45E6-B7DF-A025360CFF74}" type="slidenum">
              <a:rPr lang="ko-KR" altLang="en-US" smtClean="0"/>
              <a:pPr/>
              <a:t>‹#›</a:t>
            </a:fld>
            <a:endParaRPr lang="ko-KR" altLang="en-US" dirty="0"/>
          </a:p>
        </p:txBody>
      </p:sp>
    </p:spTree>
    <p:extLst>
      <p:ext uri="{BB962C8B-B14F-4D97-AF65-F5344CB8AC3E}">
        <p14:creationId xmlns:p14="http://schemas.microsoft.com/office/powerpoint/2010/main" val="26491798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제목 슬라이드">
    <p:spTree>
      <p:nvGrpSpPr>
        <p:cNvPr id="1" name=""/>
        <p:cNvGrpSpPr/>
        <p:nvPr/>
      </p:nvGrpSpPr>
      <p:grpSpPr>
        <a:xfrm>
          <a:off x="0" y="0"/>
          <a:ext cx="0" cy="0"/>
          <a:chOff x="0" y="0"/>
          <a:chExt cx="0" cy="0"/>
        </a:xfrm>
      </p:grpSpPr>
      <p:pic>
        <p:nvPicPr>
          <p:cNvPr id="2" name="그림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Tree>
    <p:extLst>
      <p:ext uri="{BB962C8B-B14F-4D97-AF65-F5344CB8AC3E}">
        <p14:creationId xmlns:p14="http://schemas.microsoft.com/office/powerpoint/2010/main" val="196464756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콘텐츠 2개">
    <p:spTree>
      <p:nvGrpSpPr>
        <p:cNvPr id="1" name=""/>
        <p:cNvGrpSpPr/>
        <p:nvPr/>
      </p:nvGrpSpPr>
      <p:grpSpPr>
        <a:xfrm>
          <a:off x="0" y="0"/>
          <a:ext cx="0" cy="0"/>
          <a:chOff x="0" y="0"/>
          <a:chExt cx="0" cy="0"/>
        </a:xfrm>
      </p:grpSpPr>
      <p:pic>
        <p:nvPicPr>
          <p:cNvPr id="2" name="그림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Tree>
    <p:extLst>
      <p:ext uri="{BB962C8B-B14F-4D97-AF65-F5344CB8AC3E}">
        <p14:creationId xmlns:p14="http://schemas.microsoft.com/office/powerpoint/2010/main" val="3841447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제목 및 내용">
    <p:spTree>
      <p:nvGrpSpPr>
        <p:cNvPr id="1" name=""/>
        <p:cNvGrpSpPr/>
        <p:nvPr/>
      </p:nvGrpSpPr>
      <p:grpSpPr>
        <a:xfrm>
          <a:off x="0" y="0"/>
          <a:ext cx="0" cy="0"/>
          <a:chOff x="0" y="0"/>
          <a:chExt cx="0" cy="0"/>
        </a:xfrm>
      </p:grpSpPr>
      <p:pic>
        <p:nvPicPr>
          <p:cNvPr id="2" name="그림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Tree>
    <p:extLst>
      <p:ext uri="{BB962C8B-B14F-4D97-AF65-F5344CB8AC3E}">
        <p14:creationId xmlns:p14="http://schemas.microsoft.com/office/powerpoint/2010/main" val="39031340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구역 머리글">
    <p:spTree>
      <p:nvGrpSpPr>
        <p:cNvPr id="1" name=""/>
        <p:cNvGrpSpPr/>
        <p:nvPr/>
      </p:nvGrpSpPr>
      <p:grpSpPr>
        <a:xfrm>
          <a:off x="0" y="0"/>
          <a:ext cx="0" cy="0"/>
          <a:chOff x="0" y="0"/>
          <a:chExt cx="0" cy="0"/>
        </a:xfrm>
      </p:grpSpPr>
      <p:pic>
        <p:nvPicPr>
          <p:cNvPr id="8" name="그림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4789" y="3080353"/>
            <a:ext cx="9906000" cy="1368151"/>
          </a:xfrm>
          <a:prstGeom prst="rect">
            <a:avLst/>
          </a:prstGeom>
        </p:spPr>
      </p:pic>
      <p:sp>
        <p:nvSpPr>
          <p:cNvPr id="9" name="직사각형 8"/>
          <p:cNvSpPr/>
          <p:nvPr userDrawn="1"/>
        </p:nvSpPr>
        <p:spPr>
          <a:xfrm>
            <a:off x="765283" y="1568185"/>
            <a:ext cx="756938" cy="1631216"/>
          </a:xfrm>
          <a:prstGeom prst="rect">
            <a:avLst/>
          </a:prstGeom>
        </p:spPr>
        <p:txBody>
          <a:bodyPr wrap="none">
            <a:spAutoFit/>
          </a:bodyPr>
          <a:lstStyle/>
          <a:p>
            <a:r>
              <a:rPr lang="en-US" altLang="ko-KR" sz="10000" dirty="0">
                <a:solidFill>
                  <a:schemeClr val="bg1">
                    <a:lumMod val="85000"/>
                  </a:schemeClr>
                </a:solidFill>
                <a:latin typeface="나눔바른고딕" panose="020B0603020101020101" pitchFamily="50" charset="-127"/>
                <a:ea typeface="나눔바른고딕" panose="020B0603020101020101" pitchFamily="50" charset="-127"/>
              </a:rPr>
              <a:t>[</a:t>
            </a:r>
            <a:endParaRPr lang="ko-KR" altLang="en-US" sz="10000" b="1" dirty="0">
              <a:solidFill>
                <a:schemeClr val="bg1">
                  <a:lumMod val="85000"/>
                </a:schemeClr>
              </a:solidFill>
              <a:latin typeface="나눔바른고딕" panose="020B0603020101020101" pitchFamily="50" charset="-127"/>
              <a:ea typeface="나눔바른고딕" panose="020B0603020101020101" pitchFamily="50" charset="-127"/>
            </a:endParaRPr>
          </a:p>
        </p:txBody>
      </p:sp>
      <p:sp>
        <p:nvSpPr>
          <p:cNvPr id="10" name="직사각형 9"/>
          <p:cNvSpPr/>
          <p:nvPr userDrawn="1"/>
        </p:nvSpPr>
        <p:spPr>
          <a:xfrm>
            <a:off x="8494939" y="1568185"/>
            <a:ext cx="756938" cy="1631216"/>
          </a:xfrm>
          <a:prstGeom prst="rect">
            <a:avLst/>
          </a:prstGeom>
        </p:spPr>
        <p:txBody>
          <a:bodyPr wrap="none">
            <a:spAutoFit/>
          </a:bodyPr>
          <a:lstStyle/>
          <a:p>
            <a:r>
              <a:rPr lang="en-US" altLang="ko-KR" sz="10000" dirty="0">
                <a:solidFill>
                  <a:schemeClr val="bg1">
                    <a:lumMod val="85000"/>
                  </a:schemeClr>
                </a:solidFill>
                <a:latin typeface="나눔바른고딕" panose="020B0603020101020101" pitchFamily="50" charset="-127"/>
                <a:ea typeface="나눔바른고딕" panose="020B0603020101020101" pitchFamily="50" charset="-127"/>
              </a:rPr>
              <a:t>]</a:t>
            </a:r>
            <a:endParaRPr lang="ko-KR" altLang="en-US" sz="10000" b="1" dirty="0">
              <a:solidFill>
                <a:schemeClr val="bg1">
                  <a:lumMod val="85000"/>
                </a:schemeClr>
              </a:solidFill>
              <a:latin typeface="나눔바른고딕" panose="020B0603020101020101" pitchFamily="50" charset="-127"/>
              <a:ea typeface="나눔바른고딕" panose="020B0603020101020101" pitchFamily="50" charset="-127"/>
            </a:endParaRPr>
          </a:p>
        </p:txBody>
      </p:sp>
      <p:cxnSp>
        <p:nvCxnSpPr>
          <p:cNvPr id="11" name="직선 연결선 10"/>
          <p:cNvCxnSpPr/>
          <p:nvPr userDrawn="1"/>
        </p:nvCxnSpPr>
        <p:spPr>
          <a:xfrm>
            <a:off x="0" y="1052736"/>
            <a:ext cx="9906000" cy="0"/>
          </a:xfrm>
          <a:prstGeom prst="line">
            <a:avLst/>
          </a:prstGeom>
          <a:ln w="15875">
            <a:gradFill flip="none" rotWithShape="1">
              <a:gsLst>
                <a:gs pos="0">
                  <a:srgbClr val="319BFB"/>
                </a:gs>
                <a:gs pos="77064">
                  <a:srgbClr val="21E3C3"/>
                </a:gs>
                <a:gs pos="100000">
                  <a:srgbClr val="20AEAE"/>
                </a:gs>
                <a:gs pos="53000">
                  <a:srgbClr val="50BDEE"/>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12" name="Picture 2" descr="F:\진영작업\작업\ppt\ppt_장관보고\고용정보원로고.png"/>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853433" y="6554812"/>
            <a:ext cx="936104" cy="21602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F:\진영작업\작업\ppt\ppt_장관보고\워크넷_로고.png"/>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236151" y="6595484"/>
            <a:ext cx="689634" cy="145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857462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제목 및 내용">
    <p:spTree>
      <p:nvGrpSpPr>
        <p:cNvPr id="1" name=""/>
        <p:cNvGrpSpPr/>
        <p:nvPr/>
      </p:nvGrpSpPr>
      <p:grpSpPr>
        <a:xfrm>
          <a:off x="0" y="0"/>
          <a:ext cx="0" cy="0"/>
          <a:chOff x="0" y="0"/>
          <a:chExt cx="0" cy="0"/>
        </a:xfrm>
      </p:grpSpPr>
      <p:pic>
        <p:nvPicPr>
          <p:cNvPr id="8" name="그림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Tree>
    <p:extLst>
      <p:ext uri="{BB962C8B-B14F-4D97-AF65-F5344CB8AC3E}">
        <p14:creationId xmlns:p14="http://schemas.microsoft.com/office/powerpoint/2010/main" val="384357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atin typeface="나눔바른고딕" panose="020B0603020101020101" pitchFamily="50" charset="-127"/>
                <a:ea typeface="나눔바른고딕" panose="020B0603020101020101" pitchFamily="50" charset="-127"/>
              </a:defRPr>
            </a:lvl1pPr>
          </a:lstStyle>
          <a:p>
            <a:r>
              <a:rPr lang="ko-KR" altLang="en-US" smtClean="0"/>
              <a:t>마스터 제목 스타일 편집</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latin typeface="나눔바른고딕" panose="020B0603020101020101" pitchFamily="50" charset="-127"/>
                <a:ea typeface="나눔바른고딕" panose="020B0603020101020101" pitchFamily="50" charset="-12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smtClean="0"/>
              <a:t>마스터 텍스트 스타일 편집</a:t>
            </a:r>
          </a:p>
        </p:txBody>
      </p:sp>
      <p:sp>
        <p:nvSpPr>
          <p:cNvPr id="4" name="Date Placeholder 3"/>
          <p:cNvSpPr>
            <a:spLocks noGrp="1"/>
          </p:cNvSpPr>
          <p:nvPr>
            <p:ph type="dt" sz="half" idx="10"/>
          </p:nvPr>
        </p:nvSpPr>
        <p:spPr/>
        <p:txBody>
          <a:bodyPr/>
          <a:lstStyle>
            <a:lvl1pPr>
              <a:defRPr>
                <a:latin typeface="나눔바른고딕" panose="020B0603020101020101" pitchFamily="50" charset="-127"/>
                <a:ea typeface="나눔바른고딕" panose="020B0603020101020101" pitchFamily="50" charset="-127"/>
              </a:defRPr>
            </a:lvl1pPr>
          </a:lstStyle>
          <a:p>
            <a:fld id="{A2169F71-71A6-4046-B0B2-36FF80F1F712}" type="datetimeFigureOut">
              <a:rPr lang="ko-KR" altLang="en-US" smtClean="0"/>
              <a:pPr/>
              <a:t>2019-12-15</a:t>
            </a:fld>
            <a:endParaRPr lang="ko-KR" altLang="en-US"/>
          </a:p>
        </p:txBody>
      </p:sp>
      <p:sp>
        <p:nvSpPr>
          <p:cNvPr id="5" name="Footer Placeholder 4"/>
          <p:cNvSpPr>
            <a:spLocks noGrp="1"/>
          </p:cNvSpPr>
          <p:nvPr>
            <p:ph type="ftr" sz="quarter" idx="11"/>
          </p:nvPr>
        </p:nvSpPr>
        <p:spPr/>
        <p:txBody>
          <a:bodyPr/>
          <a:lstStyle>
            <a:lvl1pPr>
              <a:defRPr>
                <a:latin typeface="나눔바른고딕" panose="020B0603020101020101" pitchFamily="50" charset="-127"/>
                <a:ea typeface="나눔바른고딕" panose="020B0603020101020101" pitchFamily="50" charset="-127"/>
              </a:defRPr>
            </a:lvl1pPr>
          </a:lstStyle>
          <a:p>
            <a:endParaRPr lang="ko-KR" altLang="en-US"/>
          </a:p>
        </p:txBody>
      </p:sp>
      <p:sp>
        <p:nvSpPr>
          <p:cNvPr id="6" name="Slide Number Placeholder 5"/>
          <p:cNvSpPr>
            <a:spLocks noGrp="1"/>
          </p:cNvSpPr>
          <p:nvPr>
            <p:ph type="sldNum" sz="quarter" idx="12"/>
          </p:nvPr>
        </p:nvSpPr>
        <p:spPr/>
        <p:txBody>
          <a:bodyPr/>
          <a:lstStyle>
            <a:lvl1pPr>
              <a:defRPr>
                <a:latin typeface="나눔바른고딕" panose="020B0603020101020101" pitchFamily="50" charset="-127"/>
                <a:ea typeface="나눔바른고딕" panose="020B0603020101020101" pitchFamily="50" charset="-127"/>
              </a:defRPr>
            </a:lvl1pPr>
          </a:lstStyle>
          <a:p>
            <a:fld id="{A652CD5D-4558-45E6-B7DF-A025360CFF74}" type="slidenum">
              <a:rPr lang="ko-KR" altLang="en-US" smtClean="0"/>
              <a:pPr/>
              <a:t>‹#›</a:t>
            </a:fld>
            <a:endParaRPr lang="ko-KR" altLang="en-US"/>
          </a:p>
        </p:txBody>
      </p:sp>
    </p:spTree>
    <p:extLst>
      <p:ext uri="{BB962C8B-B14F-4D97-AF65-F5344CB8AC3E}">
        <p14:creationId xmlns:p14="http://schemas.microsoft.com/office/powerpoint/2010/main" val="1561466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나눔바른고딕" panose="020B0603020101020101" pitchFamily="50" charset="-127"/>
                <a:ea typeface="나눔바른고딕" panose="020B0603020101020101" pitchFamily="50" charset="-127"/>
              </a:defRPr>
            </a:lvl1pPr>
          </a:lstStyle>
          <a:p>
            <a:r>
              <a:rPr lang="ko-KR" altLang="en-US" dirty="0" smtClean="0"/>
              <a:t>마스터 제목 스타일 편집</a:t>
            </a:r>
            <a:endParaRPr lang="en-US" dirty="0"/>
          </a:p>
        </p:txBody>
      </p:sp>
      <p:sp>
        <p:nvSpPr>
          <p:cNvPr id="3" name="Content Placeholder 2"/>
          <p:cNvSpPr>
            <a:spLocks noGrp="1"/>
          </p:cNvSpPr>
          <p:nvPr>
            <p:ph sz="half" idx="1"/>
          </p:nvPr>
        </p:nvSpPr>
        <p:spPr>
          <a:xfrm>
            <a:off x="681038" y="1825625"/>
            <a:ext cx="4210050" cy="4351338"/>
          </a:xfrm>
        </p:spPr>
        <p:txBody>
          <a:bodyPr/>
          <a:lstStyle>
            <a:lvl1pPr>
              <a:defRPr>
                <a:latin typeface="나눔바른고딕" panose="020B0603020101020101" pitchFamily="50" charset="-127"/>
                <a:ea typeface="나눔바른고딕" panose="020B0603020101020101" pitchFamily="50" charset="-127"/>
              </a:defRPr>
            </a:lvl1pPr>
            <a:lvl2pPr>
              <a:defRPr>
                <a:latin typeface="나눔바른고딕" panose="020B0603020101020101" pitchFamily="50" charset="-127"/>
                <a:ea typeface="나눔바른고딕" panose="020B0603020101020101" pitchFamily="50" charset="-127"/>
              </a:defRPr>
            </a:lvl2pPr>
            <a:lvl3pPr>
              <a:defRPr>
                <a:latin typeface="나눔바른고딕" panose="020B0603020101020101" pitchFamily="50" charset="-127"/>
                <a:ea typeface="나눔바른고딕" panose="020B0603020101020101" pitchFamily="50" charset="-127"/>
              </a:defRPr>
            </a:lvl3pPr>
            <a:lvl4pPr>
              <a:defRPr>
                <a:latin typeface="나눔바른고딕" panose="020B0603020101020101" pitchFamily="50" charset="-127"/>
                <a:ea typeface="나눔바른고딕" panose="020B0603020101020101" pitchFamily="50" charset="-127"/>
              </a:defRPr>
            </a:lvl4pPr>
            <a:lvl5pPr>
              <a:defRPr>
                <a:latin typeface="나눔바른고딕" panose="020B0603020101020101" pitchFamily="50" charset="-127"/>
                <a:ea typeface="나눔바른고딕" panose="020B0603020101020101" pitchFamily="50" charset="-127"/>
              </a:defRPr>
            </a:lvl5pPr>
          </a:lstStyle>
          <a:p>
            <a:pPr lvl="0"/>
            <a:r>
              <a:rPr lang="ko-KR" altLang="en-US" dirty="0" smtClean="0"/>
              <a:t>마스터 텍스트 스타일 편집</a:t>
            </a:r>
          </a:p>
          <a:p>
            <a:pPr lvl="1"/>
            <a:r>
              <a:rPr lang="ko-KR" altLang="en-US" dirty="0" smtClean="0"/>
              <a:t>둘째 수준</a:t>
            </a:r>
          </a:p>
          <a:p>
            <a:pPr lvl="2"/>
            <a:r>
              <a:rPr lang="ko-KR" altLang="en-US" dirty="0" smtClean="0"/>
              <a:t>셋째 수준</a:t>
            </a:r>
          </a:p>
          <a:p>
            <a:pPr lvl="3"/>
            <a:r>
              <a:rPr lang="ko-KR" altLang="en-US" dirty="0" smtClean="0"/>
              <a:t>넷째 수준</a:t>
            </a:r>
          </a:p>
          <a:p>
            <a:pPr lvl="4"/>
            <a:r>
              <a:rPr lang="ko-KR" altLang="en-US" dirty="0" smtClean="0"/>
              <a:t>다섯째 수준</a:t>
            </a:r>
            <a:endParaRPr lang="en-US" dirty="0"/>
          </a:p>
        </p:txBody>
      </p:sp>
      <p:sp>
        <p:nvSpPr>
          <p:cNvPr id="4" name="Content Placeholder 3"/>
          <p:cNvSpPr>
            <a:spLocks noGrp="1"/>
          </p:cNvSpPr>
          <p:nvPr>
            <p:ph sz="half" idx="2"/>
          </p:nvPr>
        </p:nvSpPr>
        <p:spPr>
          <a:xfrm>
            <a:off x="5014913" y="1825625"/>
            <a:ext cx="4210050" cy="4351338"/>
          </a:xfrm>
        </p:spPr>
        <p:txBody>
          <a:bodyPr/>
          <a:lstStyle>
            <a:lvl1pPr>
              <a:defRPr>
                <a:latin typeface="나눔바른고딕" panose="020B0603020101020101" pitchFamily="50" charset="-127"/>
                <a:ea typeface="나눔바른고딕" panose="020B0603020101020101" pitchFamily="50" charset="-127"/>
              </a:defRPr>
            </a:lvl1pPr>
            <a:lvl2pPr>
              <a:defRPr>
                <a:latin typeface="나눔바른고딕" panose="020B0603020101020101" pitchFamily="50" charset="-127"/>
                <a:ea typeface="나눔바른고딕" panose="020B0603020101020101" pitchFamily="50" charset="-127"/>
              </a:defRPr>
            </a:lvl2pPr>
            <a:lvl3pPr>
              <a:defRPr>
                <a:latin typeface="나눔바른고딕" panose="020B0603020101020101" pitchFamily="50" charset="-127"/>
                <a:ea typeface="나눔바른고딕" panose="020B0603020101020101" pitchFamily="50" charset="-127"/>
              </a:defRPr>
            </a:lvl3pPr>
            <a:lvl4pPr>
              <a:defRPr>
                <a:latin typeface="나눔바른고딕" panose="020B0603020101020101" pitchFamily="50" charset="-127"/>
                <a:ea typeface="나눔바른고딕" panose="020B0603020101020101" pitchFamily="50" charset="-127"/>
              </a:defRPr>
            </a:lvl4pPr>
            <a:lvl5pPr>
              <a:defRPr>
                <a:latin typeface="나눔바른고딕" panose="020B0603020101020101" pitchFamily="50" charset="-127"/>
                <a:ea typeface="나눔바른고딕" panose="020B0603020101020101" pitchFamily="50" charset="-127"/>
              </a:defRPr>
            </a:lvl5pPr>
          </a:lstStyle>
          <a:p>
            <a:pPr lvl="0"/>
            <a:r>
              <a:rPr lang="ko-KR" altLang="en-US" dirty="0" smtClean="0"/>
              <a:t>마스터 텍스트 스타일 편집</a:t>
            </a:r>
          </a:p>
          <a:p>
            <a:pPr lvl="1"/>
            <a:r>
              <a:rPr lang="ko-KR" altLang="en-US" dirty="0" smtClean="0"/>
              <a:t>둘째 수준</a:t>
            </a:r>
          </a:p>
          <a:p>
            <a:pPr lvl="2"/>
            <a:r>
              <a:rPr lang="ko-KR" altLang="en-US" dirty="0" smtClean="0"/>
              <a:t>셋째 수준</a:t>
            </a:r>
          </a:p>
          <a:p>
            <a:pPr lvl="3"/>
            <a:r>
              <a:rPr lang="ko-KR" altLang="en-US" dirty="0" smtClean="0"/>
              <a:t>넷째 수준</a:t>
            </a:r>
          </a:p>
          <a:p>
            <a:pPr lvl="4"/>
            <a:r>
              <a:rPr lang="ko-KR" altLang="en-US" dirty="0" smtClean="0"/>
              <a:t>다섯째 수준</a:t>
            </a:r>
            <a:endParaRPr lang="en-US" dirty="0"/>
          </a:p>
        </p:txBody>
      </p:sp>
      <p:sp>
        <p:nvSpPr>
          <p:cNvPr id="5" name="Date Placeholder 4"/>
          <p:cNvSpPr>
            <a:spLocks noGrp="1"/>
          </p:cNvSpPr>
          <p:nvPr>
            <p:ph type="dt" sz="half" idx="10"/>
          </p:nvPr>
        </p:nvSpPr>
        <p:spPr/>
        <p:txBody>
          <a:bodyPr/>
          <a:lstStyle>
            <a:lvl1pPr>
              <a:defRPr>
                <a:latin typeface="나눔바른고딕" panose="020B0603020101020101" pitchFamily="50" charset="-127"/>
                <a:ea typeface="나눔바른고딕" panose="020B0603020101020101" pitchFamily="50" charset="-127"/>
              </a:defRPr>
            </a:lvl1pPr>
          </a:lstStyle>
          <a:p>
            <a:fld id="{A2169F71-71A6-4046-B0B2-36FF80F1F712}" type="datetimeFigureOut">
              <a:rPr lang="ko-KR" altLang="en-US" smtClean="0"/>
              <a:pPr/>
              <a:t>2019-12-15</a:t>
            </a:fld>
            <a:endParaRPr lang="ko-KR" altLang="en-US" dirty="0"/>
          </a:p>
        </p:txBody>
      </p:sp>
      <p:sp>
        <p:nvSpPr>
          <p:cNvPr id="6" name="Footer Placeholder 5"/>
          <p:cNvSpPr>
            <a:spLocks noGrp="1"/>
          </p:cNvSpPr>
          <p:nvPr>
            <p:ph type="ftr" sz="quarter" idx="11"/>
          </p:nvPr>
        </p:nvSpPr>
        <p:spPr/>
        <p:txBody>
          <a:bodyPr/>
          <a:lstStyle>
            <a:lvl1pPr>
              <a:defRPr>
                <a:latin typeface="나눔바른고딕" panose="020B0603020101020101" pitchFamily="50" charset="-127"/>
                <a:ea typeface="나눔바른고딕" panose="020B0603020101020101" pitchFamily="50" charset="-127"/>
              </a:defRPr>
            </a:lvl1pPr>
          </a:lstStyle>
          <a:p>
            <a:endParaRPr lang="ko-KR" altLang="en-US" dirty="0"/>
          </a:p>
        </p:txBody>
      </p:sp>
      <p:sp>
        <p:nvSpPr>
          <p:cNvPr id="7" name="Slide Number Placeholder 6"/>
          <p:cNvSpPr>
            <a:spLocks noGrp="1"/>
          </p:cNvSpPr>
          <p:nvPr>
            <p:ph type="sldNum" sz="quarter" idx="12"/>
          </p:nvPr>
        </p:nvSpPr>
        <p:spPr/>
        <p:txBody>
          <a:bodyPr/>
          <a:lstStyle>
            <a:lvl1pPr>
              <a:defRPr>
                <a:latin typeface="나눔바른고딕" panose="020B0603020101020101" pitchFamily="50" charset="-127"/>
                <a:ea typeface="나눔바른고딕" panose="020B0603020101020101" pitchFamily="50" charset="-127"/>
              </a:defRPr>
            </a:lvl1pPr>
          </a:lstStyle>
          <a:p>
            <a:fld id="{A652CD5D-4558-45E6-B7DF-A025360CFF74}" type="slidenum">
              <a:rPr lang="ko-KR" altLang="en-US" smtClean="0"/>
              <a:pPr/>
              <a:t>‹#›</a:t>
            </a:fld>
            <a:endParaRPr lang="ko-KR" altLang="en-US" dirty="0"/>
          </a:p>
        </p:txBody>
      </p:sp>
    </p:spTree>
    <p:extLst>
      <p:ext uri="{BB962C8B-B14F-4D97-AF65-F5344CB8AC3E}">
        <p14:creationId xmlns:p14="http://schemas.microsoft.com/office/powerpoint/2010/main" val="3734628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lvl1pPr>
              <a:defRPr>
                <a:latin typeface="나눔바른고딕" panose="020B0603020101020101" pitchFamily="50" charset="-127"/>
                <a:ea typeface="나눔바른고딕" panose="020B0603020101020101" pitchFamily="50" charset="-127"/>
              </a:defRPr>
            </a:lvl1pPr>
          </a:lstStyle>
          <a:p>
            <a:r>
              <a:rPr lang="ko-KR" altLang="en-US" smtClean="0"/>
              <a:t>마스터 제목 스타일 편집</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atin typeface="나눔바른고딕" panose="020B0603020101020101" pitchFamily="50" charset="-127"/>
                <a:ea typeface="나눔바른고딕" panose="020B0603020101020101" pitchFamily="50" charset="-12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4" name="Content Placeholder 3"/>
          <p:cNvSpPr>
            <a:spLocks noGrp="1"/>
          </p:cNvSpPr>
          <p:nvPr>
            <p:ph sz="half" idx="2"/>
          </p:nvPr>
        </p:nvSpPr>
        <p:spPr>
          <a:xfrm>
            <a:off x="682329" y="2505075"/>
            <a:ext cx="4190702" cy="3684588"/>
          </a:xfrm>
        </p:spPr>
        <p:txBody>
          <a:bodyPr/>
          <a:lstStyle>
            <a:lvl1pPr>
              <a:defRPr>
                <a:latin typeface="나눔바른고딕" panose="020B0603020101020101" pitchFamily="50" charset="-127"/>
                <a:ea typeface="나눔바른고딕" panose="020B0603020101020101" pitchFamily="50" charset="-127"/>
              </a:defRPr>
            </a:lvl1pPr>
            <a:lvl2pPr>
              <a:defRPr>
                <a:latin typeface="나눔바른고딕" panose="020B0603020101020101" pitchFamily="50" charset="-127"/>
                <a:ea typeface="나눔바른고딕" panose="020B0603020101020101" pitchFamily="50" charset="-127"/>
              </a:defRPr>
            </a:lvl2pPr>
            <a:lvl3pPr>
              <a:defRPr>
                <a:latin typeface="나눔바른고딕" panose="020B0603020101020101" pitchFamily="50" charset="-127"/>
                <a:ea typeface="나눔바른고딕" panose="020B0603020101020101" pitchFamily="50" charset="-127"/>
              </a:defRPr>
            </a:lvl3pPr>
            <a:lvl4pPr>
              <a:defRPr>
                <a:latin typeface="나눔바른고딕" panose="020B0603020101020101" pitchFamily="50" charset="-127"/>
                <a:ea typeface="나눔바른고딕" panose="020B0603020101020101" pitchFamily="50" charset="-127"/>
              </a:defRPr>
            </a:lvl4pPr>
            <a:lvl5pPr>
              <a:defRPr>
                <a:latin typeface="나눔바른고딕" panose="020B0603020101020101" pitchFamily="50" charset="-127"/>
                <a:ea typeface="나눔바른고딕" panose="020B0603020101020101" pitchFamily="50" charset="-127"/>
              </a:defRPr>
            </a:lvl5p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atin typeface="나눔바른고딕" panose="020B0603020101020101" pitchFamily="50" charset="-127"/>
                <a:ea typeface="나눔바른고딕" panose="020B0603020101020101" pitchFamily="50" charset="-12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6" name="Content Placeholder 5"/>
          <p:cNvSpPr>
            <a:spLocks noGrp="1"/>
          </p:cNvSpPr>
          <p:nvPr>
            <p:ph sz="quarter" idx="4"/>
          </p:nvPr>
        </p:nvSpPr>
        <p:spPr>
          <a:xfrm>
            <a:off x="5014913" y="2505075"/>
            <a:ext cx="4211340" cy="3684588"/>
          </a:xfrm>
        </p:spPr>
        <p:txBody>
          <a:bodyPr/>
          <a:lstStyle>
            <a:lvl1pPr>
              <a:defRPr>
                <a:latin typeface="나눔바른고딕" panose="020B0603020101020101" pitchFamily="50" charset="-127"/>
                <a:ea typeface="나눔바른고딕" panose="020B0603020101020101" pitchFamily="50" charset="-127"/>
              </a:defRPr>
            </a:lvl1pPr>
            <a:lvl2pPr>
              <a:defRPr>
                <a:latin typeface="나눔바른고딕" panose="020B0603020101020101" pitchFamily="50" charset="-127"/>
                <a:ea typeface="나눔바른고딕" panose="020B0603020101020101" pitchFamily="50" charset="-127"/>
              </a:defRPr>
            </a:lvl2pPr>
            <a:lvl3pPr>
              <a:defRPr>
                <a:latin typeface="나눔바른고딕" panose="020B0603020101020101" pitchFamily="50" charset="-127"/>
                <a:ea typeface="나눔바른고딕" panose="020B0603020101020101" pitchFamily="50" charset="-127"/>
              </a:defRPr>
            </a:lvl3pPr>
            <a:lvl4pPr>
              <a:defRPr>
                <a:latin typeface="나눔바른고딕" panose="020B0603020101020101" pitchFamily="50" charset="-127"/>
                <a:ea typeface="나눔바른고딕" panose="020B0603020101020101" pitchFamily="50" charset="-127"/>
              </a:defRPr>
            </a:lvl4pPr>
            <a:lvl5pPr>
              <a:defRPr>
                <a:latin typeface="나눔바른고딕" panose="020B0603020101020101" pitchFamily="50" charset="-127"/>
                <a:ea typeface="나눔바른고딕" panose="020B0603020101020101" pitchFamily="50" charset="-127"/>
              </a:defRPr>
            </a:lvl5p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7" name="Date Placeholder 6"/>
          <p:cNvSpPr>
            <a:spLocks noGrp="1"/>
          </p:cNvSpPr>
          <p:nvPr>
            <p:ph type="dt" sz="half" idx="10"/>
          </p:nvPr>
        </p:nvSpPr>
        <p:spPr/>
        <p:txBody>
          <a:bodyPr/>
          <a:lstStyle>
            <a:lvl1pPr>
              <a:defRPr>
                <a:latin typeface="나눔바른고딕" panose="020B0603020101020101" pitchFamily="50" charset="-127"/>
                <a:ea typeface="나눔바른고딕" panose="020B0603020101020101" pitchFamily="50" charset="-127"/>
              </a:defRPr>
            </a:lvl1pPr>
          </a:lstStyle>
          <a:p>
            <a:fld id="{A2169F71-71A6-4046-B0B2-36FF80F1F712}" type="datetimeFigureOut">
              <a:rPr lang="ko-KR" altLang="en-US" smtClean="0"/>
              <a:pPr/>
              <a:t>2019-12-15</a:t>
            </a:fld>
            <a:endParaRPr lang="ko-KR" altLang="en-US"/>
          </a:p>
        </p:txBody>
      </p:sp>
      <p:sp>
        <p:nvSpPr>
          <p:cNvPr id="8" name="Footer Placeholder 7"/>
          <p:cNvSpPr>
            <a:spLocks noGrp="1"/>
          </p:cNvSpPr>
          <p:nvPr>
            <p:ph type="ftr" sz="quarter" idx="11"/>
          </p:nvPr>
        </p:nvSpPr>
        <p:spPr/>
        <p:txBody>
          <a:bodyPr/>
          <a:lstStyle>
            <a:lvl1pPr>
              <a:defRPr>
                <a:latin typeface="나눔바른고딕" panose="020B0603020101020101" pitchFamily="50" charset="-127"/>
                <a:ea typeface="나눔바른고딕" panose="020B0603020101020101" pitchFamily="50" charset="-127"/>
              </a:defRPr>
            </a:lvl1pPr>
          </a:lstStyle>
          <a:p>
            <a:endParaRPr lang="ko-KR" altLang="en-US"/>
          </a:p>
        </p:txBody>
      </p:sp>
      <p:sp>
        <p:nvSpPr>
          <p:cNvPr id="9" name="Slide Number Placeholder 8"/>
          <p:cNvSpPr>
            <a:spLocks noGrp="1"/>
          </p:cNvSpPr>
          <p:nvPr>
            <p:ph type="sldNum" sz="quarter" idx="12"/>
          </p:nvPr>
        </p:nvSpPr>
        <p:spPr/>
        <p:txBody>
          <a:bodyPr/>
          <a:lstStyle>
            <a:lvl1pPr>
              <a:defRPr>
                <a:latin typeface="나눔바른고딕" panose="020B0603020101020101" pitchFamily="50" charset="-127"/>
                <a:ea typeface="나눔바른고딕" panose="020B0603020101020101" pitchFamily="50" charset="-127"/>
              </a:defRPr>
            </a:lvl1pPr>
          </a:lstStyle>
          <a:p>
            <a:fld id="{A652CD5D-4558-45E6-B7DF-A025360CFF74}" type="slidenum">
              <a:rPr lang="ko-KR" altLang="en-US" smtClean="0"/>
              <a:pPr/>
              <a:t>‹#›</a:t>
            </a:fld>
            <a:endParaRPr lang="ko-KR" altLang="en-US"/>
          </a:p>
        </p:txBody>
      </p:sp>
      <p:pic>
        <p:nvPicPr>
          <p:cNvPr id="10" name="Picture 2" descr="F:\진영작업\작업\ppt\ppt_장관보고\고용정보원로고.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853433" y="6554812"/>
            <a:ext cx="936104" cy="21602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F:\진영작업\작업\ppt\ppt_장관보고\워크넷_로고.png"/>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236151" y="6595484"/>
            <a:ext cx="689634" cy="145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8346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나눔바른고딕" panose="020B0603020101020101" pitchFamily="50" charset="-127"/>
                <a:ea typeface="나눔바른고딕" panose="020B0603020101020101" pitchFamily="50" charset="-127"/>
              </a:defRPr>
            </a:lvl1pPr>
          </a:lstStyle>
          <a:p>
            <a:r>
              <a:rPr lang="ko-KR" altLang="en-US" dirty="0" smtClean="0"/>
              <a:t>마스터 제목 스타일 편집</a:t>
            </a:r>
            <a:endParaRPr lang="en-US" dirty="0"/>
          </a:p>
        </p:txBody>
      </p:sp>
      <p:sp>
        <p:nvSpPr>
          <p:cNvPr id="3" name="Date Placeholder 2"/>
          <p:cNvSpPr>
            <a:spLocks noGrp="1"/>
          </p:cNvSpPr>
          <p:nvPr>
            <p:ph type="dt" sz="half" idx="10"/>
          </p:nvPr>
        </p:nvSpPr>
        <p:spPr/>
        <p:txBody>
          <a:bodyPr/>
          <a:lstStyle>
            <a:lvl1pPr>
              <a:defRPr>
                <a:latin typeface="나눔바른고딕" panose="020B0603020101020101" pitchFamily="50" charset="-127"/>
                <a:ea typeface="나눔바른고딕" panose="020B0603020101020101" pitchFamily="50" charset="-127"/>
              </a:defRPr>
            </a:lvl1pPr>
          </a:lstStyle>
          <a:p>
            <a:fld id="{A2169F71-71A6-4046-B0B2-36FF80F1F712}" type="datetimeFigureOut">
              <a:rPr lang="ko-KR" altLang="en-US" smtClean="0"/>
              <a:pPr/>
              <a:t>2019-12-15</a:t>
            </a:fld>
            <a:endParaRPr lang="ko-KR" altLang="en-US" dirty="0"/>
          </a:p>
        </p:txBody>
      </p:sp>
      <p:sp>
        <p:nvSpPr>
          <p:cNvPr id="4" name="Footer Placeholder 3"/>
          <p:cNvSpPr>
            <a:spLocks noGrp="1"/>
          </p:cNvSpPr>
          <p:nvPr>
            <p:ph type="ftr" sz="quarter" idx="11"/>
          </p:nvPr>
        </p:nvSpPr>
        <p:spPr/>
        <p:txBody>
          <a:bodyPr/>
          <a:lstStyle>
            <a:lvl1pPr>
              <a:defRPr>
                <a:latin typeface="나눔바른고딕" panose="020B0603020101020101" pitchFamily="50" charset="-127"/>
                <a:ea typeface="나눔바른고딕" panose="020B0603020101020101" pitchFamily="50" charset="-127"/>
              </a:defRPr>
            </a:lvl1pPr>
          </a:lstStyle>
          <a:p>
            <a:endParaRPr lang="ko-KR" altLang="en-US" dirty="0"/>
          </a:p>
        </p:txBody>
      </p:sp>
      <p:sp>
        <p:nvSpPr>
          <p:cNvPr id="5" name="Slide Number Placeholder 4"/>
          <p:cNvSpPr>
            <a:spLocks noGrp="1"/>
          </p:cNvSpPr>
          <p:nvPr>
            <p:ph type="sldNum" sz="quarter" idx="12"/>
          </p:nvPr>
        </p:nvSpPr>
        <p:spPr/>
        <p:txBody>
          <a:bodyPr/>
          <a:lstStyle>
            <a:lvl1pPr>
              <a:defRPr>
                <a:latin typeface="나눔바른고딕" panose="020B0603020101020101" pitchFamily="50" charset="-127"/>
                <a:ea typeface="나눔바른고딕" panose="020B0603020101020101" pitchFamily="50" charset="-127"/>
              </a:defRPr>
            </a:lvl1pPr>
          </a:lstStyle>
          <a:p>
            <a:fld id="{A652CD5D-4558-45E6-B7DF-A025360CFF74}" type="slidenum">
              <a:rPr lang="ko-KR" altLang="en-US" smtClean="0"/>
              <a:pPr/>
              <a:t>‹#›</a:t>
            </a:fld>
            <a:endParaRPr lang="ko-KR" altLang="en-US" dirty="0"/>
          </a:p>
        </p:txBody>
      </p:sp>
    </p:spTree>
    <p:extLst>
      <p:ext uri="{BB962C8B-B14F-4D97-AF65-F5344CB8AC3E}">
        <p14:creationId xmlns:p14="http://schemas.microsoft.com/office/powerpoint/2010/main" val="2688050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pic>
        <p:nvPicPr>
          <p:cNvPr id="10" name="그림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1695450"/>
          </a:xfrm>
          <a:prstGeom prst="rect">
            <a:avLst/>
          </a:prstGeom>
        </p:spPr>
      </p:pic>
      <p:pic>
        <p:nvPicPr>
          <p:cNvPr id="12" name="그림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2263" y="6573608"/>
            <a:ext cx="733425" cy="161925"/>
          </a:xfrm>
          <a:prstGeom prst="rect">
            <a:avLst/>
          </a:prstGeom>
        </p:spPr>
      </p:pic>
      <p:pic>
        <p:nvPicPr>
          <p:cNvPr id="13" name="그림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0076" y="6392633"/>
            <a:ext cx="847725" cy="342900"/>
          </a:xfrm>
          <a:prstGeom prst="rect">
            <a:avLst/>
          </a:prstGeom>
        </p:spPr>
      </p:pic>
    </p:spTree>
    <p:extLst>
      <p:ext uri="{BB962C8B-B14F-4D97-AF65-F5344CB8AC3E}">
        <p14:creationId xmlns:p14="http://schemas.microsoft.com/office/powerpoint/2010/main" val="331554416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빈 화면">
    <p:spTree>
      <p:nvGrpSpPr>
        <p:cNvPr id="1" name=""/>
        <p:cNvGrpSpPr/>
        <p:nvPr/>
      </p:nvGrpSpPr>
      <p:grpSpPr>
        <a:xfrm>
          <a:off x="0" y="0"/>
          <a:ext cx="0" cy="0"/>
          <a:chOff x="0" y="0"/>
          <a:chExt cx="0" cy="0"/>
        </a:xfrm>
      </p:grpSpPr>
      <p:pic>
        <p:nvPicPr>
          <p:cNvPr id="5" name="그림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1695450"/>
          </a:xfrm>
          <a:prstGeom prst="rect">
            <a:avLst/>
          </a:prstGeom>
        </p:spPr>
      </p:pic>
      <p:pic>
        <p:nvPicPr>
          <p:cNvPr id="9" name="그림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2263" y="6573608"/>
            <a:ext cx="733425" cy="161925"/>
          </a:xfrm>
          <a:prstGeom prst="rect">
            <a:avLst/>
          </a:prstGeom>
        </p:spPr>
      </p:pic>
      <p:pic>
        <p:nvPicPr>
          <p:cNvPr id="11" name="그림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0076" y="6392633"/>
            <a:ext cx="847725" cy="342900"/>
          </a:xfrm>
          <a:prstGeom prst="rect">
            <a:avLst/>
          </a:prstGeom>
        </p:spPr>
      </p:pic>
    </p:spTree>
    <p:extLst>
      <p:ext uri="{BB962C8B-B14F-4D97-AF65-F5344CB8AC3E}">
        <p14:creationId xmlns:p14="http://schemas.microsoft.com/office/powerpoint/2010/main" val="242517250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ko-KR" altLang="en-US" smtClean="0"/>
              <a:t>마스터 제목 스타일 편집</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latin typeface="나눔바른고딕" panose="020B0603020101020101" pitchFamily="50" charset="-127"/>
                <a:ea typeface="나눔바른고딕" panose="020B0603020101020101" pitchFamily="50" charset="-127"/>
              </a:defRPr>
            </a:lvl1pPr>
          </a:lstStyle>
          <a:p>
            <a:fld id="{A2169F71-71A6-4046-B0B2-36FF80F1F712}" type="datetimeFigureOut">
              <a:rPr lang="ko-KR" altLang="en-US" smtClean="0"/>
              <a:pPr/>
              <a:t>2019-12-15</a:t>
            </a:fld>
            <a:endParaRPr lang="ko-KR"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latin typeface="나눔바른고딕" panose="020B0603020101020101" pitchFamily="50" charset="-127"/>
                <a:ea typeface="나눔바른고딕" panose="020B0603020101020101" pitchFamily="50" charset="-127"/>
              </a:defRPr>
            </a:lvl1pPr>
          </a:lstStyle>
          <a:p>
            <a:endParaRPr lang="ko-KR"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latin typeface="나눔바른고딕" panose="020B0603020101020101" pitchFamily="50" charset="-127"/>
                <a:ea typeface="나눔바른고딕" panose="020B0603020101020101" pitchFamily="50" charset="-127"/>
              </a:defRPr>
            </a:lvl1pPr>
          </a:lstStyle>
          <a:p>
            <a:fld id="{A652CD5D-4558-45E6-B7DF-A025360CFF74}" type="slidenum">
              <a:rPr lang="ko-KR" altLang="en-US" smtClean="0"/>
              <a:pPr/>
              <a:t>‹#›</a:t>
            </a:fld>
            <a:endParaRPr lang="ko-KR" altLang="en-US"/>
          </a:p>
        </p:txBody>
      </p:sp>
      <p:sp>
        <p:nvSpPr>
          <p:cNvPr id="7" name="Rectangle 5"/>
          <p:cNvSpPr txBox="1">
            <a:spLocks noChangeArrowheads="1"/>
          </p:cNvSpPr>
          <p:nvPr userDrawn="1"/>
        </p:nvSpPr>
        <p:spPr>
          <a:xfrm>
            <a:off x="4732868" y="6561493"/>
            <a:ext cx="423069" cy="260350"/>
          </a:xfrm>
          <a:prstGeom prst="rect">
            <a:avLst/>
          </a:prstGeom>
        </p:spPr>
        <p:txBody>
          <a:bodyPr/>
          <a:lstStyle>
            <a:lvl1pPr algn="ctr">
              <a:defRPr sz="1100">
                <a:solidFill>
                  <a:schemeClr val="bg1"/>
                </a:solidFill>
                <a:latin typeface="Arial" charset="0"/>
                <a:ea typeface="산돌고딕 M" pitchFamily="18" charset="-127"/>
              </a:defRPr>
            </a:lvl1pPr>
          </a:lstStyle>
          <a:p>
            <a:pPr>
              <a:defRPr/>
            </a:pPr>
            <a:fld id="{CAE1186F-6C9D-4573-80ED-CDF30E0265C0}" type="slidenum">
              <a:rPr lang="en-US" altLang="ko-KR" sz="1000" smtClean="0">
                <a:solidFill>
                  <a:schemeClr val="tx1"/>
                </a:solidFill>
                <a:latin typeface="나눔바른고딕" panose="020B0603020101020101" pitchFamily="50" charset="-127"/>
                <a:ea typeface="나눔바른고딕" panose="020B0603020101020101" pitchFamily="50" charset="-127"/>
              </a:rPr>
              <a:pPr>
                <a:defRPr/>
              </a:pPr>
              <a:t>‹#›</a:t>
            </a:fld>
            <a:endParaRPr lang="en-US" altLang="ko-KR" sz="1000" dirty="0">
              <a:solidFill>
                <a:schemeClr val="tx1"/>
              </a:solidFill>
              <a:latin typeface="나눔바른고딕" panose="020B0603020101020101" pitchFamily="50" charset="-127"/>
              <a:ea typeface="나눔바른고딕" panose="020B0603020101020101" pitchFamily="50" charset="-127"/>
            </a:endParaRPr>
          </a:p>
        </p:txBody>
      </p:sp>
    </p:spTree>
    <p:extLst>
      <p:ext uri="{BB962C8B-B14F-4D97-AF65-F5344CB8AC3E}">
        <p14:creationId xmlns:p14="http://schemas.microsoft.com/office/powerpoint/2010/main" val="769409934"/>
      </p:ext>
    </p:extLst>
  </p:cSld>
  <p:clrMap bg1="lt1" tx1="dk1" bg2="lt2" tx2="dk2" accent1="accent1" accent2="accent2" accent3="accent3" accent4="accent4" accent5="accent5" accent6="accent6" hlink="hlink" folHlink="folHlink"/>
  <p:sldLayoutIdLst>
    <p:sldLayoutId id="2147483675" r:id="rId1"/>
    <p:sldLayoutId id="2147483690" r:id="rId2"/>
    <p:sldLayoutId id="2147483676" r:id="rId3"/>
    <p:sldLayoutId id="2147483677" r:id="rId4"/>
    <p:sldLayoutId id="2147483678" r:id="rId5"/>
    <p:sldLayoutId id="2147483679" r:id="rId6"/>
    <p:sldLayoutId id="2147483680" r:id="rId7"/>
    <p:sldLayoutId id="2147483681" r:id="rId8"/>
    <p:sldLayoutId id="2147483691" r:id="rId9"/>
    <p:sldLayoutId id="2147483692" r:id="rId10"/>
    <p:sldLayoutId id="2147483693" r:id="rId11"/>
    <p:sldLayoutId id="2147483694" r:id="rId12"/>
    <p:sldLayoutId id="2147483695" r:id="rId13"/>
    <p:sldLayoutId id="2147483682" r:id="rId14"/>
    <p:sldLayoutId id="2147483683" r:id="rId15"/>
    <p:sldLayoutId id="2147483684" r:id="rId16"/>
    <p:sldLayoutId id="2147483685" r:id="rId17"/>
    <p:sldLayoutId id="2147483686" r:id="rId18"/>
    <p:sldLayoutId id="2147483689" r:id="rId19"/>
    <p:sldLayoutId id="2147483663" r:id="rId20"/>
  </p:sldLayoutIdLst>
  <p:txStyles>
    <p:titleStyle>
      <a:lvl1pPr algn="l" defTabSz="914400" rtl="0" eaLnBrk="1" latinLnBrk="1" hangingPunct="1">
        <a:lnSpc>
          <a:spcPct val="90000"/>
        </a:lnSpc>
        <a:spcBef>
          <a:spcPct val="0"/>
        </a:spcBef>
        <a:buNone/>
        <a:defRPr sz="4400" kern="1200">
          <a:solidFill>
            <a:schemeClr val="tx1"/>
          </a:solidFill>
          <a:latin typeface="나눔바른고딕" panose="020B0603020101020101" pitchFamily="50" charset="-127"/>
          <a:ea typeface="나눔바른고딕" panose="020B0603020101020101" pitchFamily="50" charset="-127"/>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나눔바른고딕" panose="020B0603020101020101" pitchFamily="50" charset="-127"/>
          <a:ea typeface="나눔바른고딕" panose="020B0603020101020101"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나눔바른고딕" panose="020B0603020101020101" pitchFamily="50" charset="-127"/>
          <a:ea typeface="나눔바른고딕" panose="020B0603020101020101" pitchFamily="50" charset="-127"/>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나눔바른고딕" panose="020B0603020101020101" pitchFamily="50" charset="-127"/>
          <a:ea typeface="나눔바른고딕" panose="020B0603020101020101" pitchFamily="50" charset="-127"/>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나눔바른고딕" panose="020B0603020101020101" pitchFamily="50" charset="-127"/>
          <a:ea typeface="나눔바른고딕" panose="020B0603020101020101" pitchFamily="50" charset="-127"/>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나눔바른고딕" panose="020B0603020101020101" pitchFamily="50" charset="-127"/>
          <a:ea typeface="나눔바른고딕" panose="020B0603020101020101" pitchFamily="50" charset="-127"/>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16.png"/><Relationship Id="rId7" Type="http://schemas.openxmlformats.org/officeDocument/2006/relationships/image" Target="../media/image29.png"/><Relationship Id="rId2" Type="http://schemas.openxmlformats.org/officeDocument/2006/relationships/image" Target="../media/image47.png"/><Relationship Id="rId1" Type="http://schemas.openxmlformats.org/officeDocument/2006/relationships/slideLayout" Target="../slideLayouts/slideLayout9.xml"/><Relationship Id="rId6" Type="http://schemas.openxmlformats.org/officeDocument/2006/relationships/image" Target="../media/image27.png"/><Relationship Id="rId5" Type="http://schemas.openxmlformats.org/officeDocument/2006/relationships/image" Target="../media/image64.png"/><Relationship Id="rId4" Type="http://schemas.openxmlformats.org/officeDocument/2006/relationships/image" Target="../media/image63.png"/></Relationships>
</file>

<file path=ppt/slides/_rels/slide1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9.xml"/><Relationship Id="rId5" Type="http://schemas.openxmlformats.org/officeDocument/2006/relationships/image" Target="../media/image69.png"/><Relationship Id="rId4" Type="http://schemas.openxmlformats.org/officeDocument/2006/relationships/image" Target="../media/image68.png"/></Relationships>
</file>

<file path=ppt/slides/_rels/slide1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9.xml"/><Relationship Id="rId4" Type="http://schemas.openxmlformats.org/officeDocument/2006/relationships/image" Target="../media/image75.png"/></Relationships>
</file>

<file path=ppt/slides/_rels/slide1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9.xml"/><Relationship Id="rId5" Type="http://schemas.openxmlformats.org/officeDocument/2006/relationships/image" Target="../media/image81.png"/><Relationship Id="rId4" Type="http://schemas.openxmlformats.org/officeDocument/2006/relationships/image" Target="../media/image80.png"/></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9.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2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9.xml"/><Relationship Id="rId4" Type="http://schemas.openxmlformats.org/officeDocument/2006/relationships/image" Target="../media/image89.jpeg"/></Relationships>
</file>

<file path=ppt/slides/_rels/slide2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png"/><Relationship Id="rId1" Type="http://schemas.openxmlformats.org/officeDocument/2006/relationships/slideLayout" Target="../slideLayouts/slideLayout9.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jpeg"/></Relationships>
</file>

<file path=ppt/slides/_rels/slide2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9.xml"/><Relationship Id="rId5" Type="http://schemas.openxmlformats.org/officeDocument/2006/relationships/image" Target="../media/image100.png"/><Relationship Id="rId4" Type="http://schemas.openxmlformats.org/officeDocument/2006/relationships/image" Target="../media/image99.png"/></Relationships>
</file>

<file path=ppt/slides/_rels/slide25.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9.xml"/><Relationship Id="rId5" Type="http://schemas.openxmlformats.org/officeDocument/2006/relationships/image" Target="../media/image104.jpeg"/><Relationship Id="rId4" Type="http://schemas.openxmlformats.org/officeDocument/2006/relationships/image" Target="../media/image103.png"/></Relationships>
</file>

<file path=ppt/slides/_rels/slide2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9.xml"/><Relationship Id="rId5" Type="http://schemas.openxmlformats.org/officeDocument/2006/relationships/image" Target="../media/image108.png"/><Relationship Id="rId4" Type="http://schemas.openxmlformats.org/officeDocument/2006/relationships/image" Target="../media/image107.png"/></Relationships>
</file>

<file path=ppt/slides/_rels/slide2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9.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8" Type="http://schemas.openxmlformats.org/officeDocument/2006/relationships/image" Target="../media/image118.png"/><Relationship Id="rId3" Type="http://schemas.openxmlformats.org/officeDocument/2006/relationships/image" Target="../media/image115.png"/><Relationship Id="rId17" Type="http://schemas.openxmlformats.org/officeDocument/2006/relationships/image" Target="../media/image117.png"/><Relationship Id="rId2" Type="http://schemas.openxmlformats.org/officeDocument/2006/relationships/image" Target="../media/image114.png"/><Relationship Id="rId16" Type="http://schemas.openxmlformats.org/officeDocument/2006/relationships/image" Target="../media/image116.png"/><Relationship Id="rId20" Type="http://schemas.openxmlformats.org/officeDocument/2006/relationships/image" Target="../media/image120.png"/><Relationship Id="rId1" Type="http://schemas.openxmlformats.org/officeDocument/2006/relationships/slideLayout" Target="../slideLayouts/slideLayout10.xml"/><Relationship Id="rId15" Type="http://schemas.openxmlformats.org/officeDocument/2006/relationships/image" Target="../media/image43.svg"/><Relationship Id="rId19" Type="http://schemas.openxmlformats.org/officeDocument/2006/relationships/image" Target="../media/image119.png"/><Relationship Id="rId9" Type="http://schemas.openxmlformats.org/officeDocument/2006/relationships/image" Target="../media/image37.sv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10.xml"/><Relationship Id="rId4" Type="http://schemas.openxmlformats.org/officeDocument/2006/relationships/image" Target="../media/image123.png"/></Relationships>
</file>

<file path=ppt/slides/_rels/slide31.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27.png"/><Relationship Id="rId1" Type="http://schemas.openxmlformats.org/officeDocument/2006/relationships/slideLayout" Target="../slideLayouts/slideLayout10.xml"/><Relationship Id="rId4" Type="http://schemas.openxmlformats.org/officeDocument/2006/relationships/image" Target="../media/image125.png"/></Relationships>
</file>

<file path=ppt/slides/_rels/slide32.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29.png"/><Relationship Id="rId7" Type="http://schemas.openxmlformats.org/officeDocument/2006/relationships/image" Target="../media/image129.png"/><Relationship Id="rId2" Type="http://schemas.openxmlformats.org/officeDocument/2006/relationships/image" Target="../media/image126.png"/><Relationship Id="rId1" Type="http://schemas.openxmlformats.org/officeDocument/2006/relationships/slideLayout" Target="../slideLayouts/slideLayout10.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1.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8.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png"/><Relationship Id="rId9" Type="http://schemas.openxmlformats.org/officeDocument/2006/relationships/image" Target="../media/image29.png"/></Relationships>
</file>

<file path=ppt/slides/_rels/slide5.xml.rels><?xml version="1.0" encoding="UTF-8" standalone="yes"?>
<Relationships xmlns="http://schemas.openxmlformats.org/package/2006/relationships"><Relationship Id="rId8" Type="http://schemas.openxmlformats.org/officeDocument/2006/relationships/image" Target="../media/image36.emf"/><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emf"/><Relationship Id="rId12" Type="http://schemas.openxmlformats.org/officeDocument/2006/relationships/image" Target="../media/image40.png"/><Relationship Id="rId17" Type="http://schemas.openxmlformats.org/officeDocument/2006/relationships/image" Target="../media/image45.emf"/><Relationship Id="rId2" Type="http://schemas.openxmlformats.org/officeDocument/2006/relationships/image" Target="../media/image30.emf"/><Relationship Id="rId16" Type="http://schemas.openxmlformats.org/officeDocument/2006/relationships/image" Target="../media/image44.emf"/><Relationship Id="rId1" Type="http://schemas.openxmlformats.org/officeDocument/2006/relationships/slideLayout" Target="../slideLayouts/slideLayout8.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emf"/><Relationship Id="rId14" Type="http://schemas.openxmlformats.org/officeDocument/2006/relationships/image" Target="../media/image42.png"/></Relationships>
</file>

<file path=ppt/slides/_rels/slide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9.png"/><Relationship Id="rId7" Type="http://schemas.openxmlformats.org/officeDocument/2006/relationships/image" Target="../media/image52.png"/><Relationship Id="rId2" Type="http://schemas.openxmlformats.org/officeDocument/2006/relationships/image" Target="../media/image48.png"/><Relationship Id="rId1" Type="http://schemas.openxmlformats.org/officeDocument/2006/relationships/slideLayout" Target="../slideLayouts/slideLayout11.xml"/><Relationship Id="rId6" Type="http://schemas.openxmlformats.org/officeDocument/2006/relationships/image" Target="../media/image28.png"/><Relationship Id="rId5" Type="http://schemas.openxmlformats.org/officeDocument/2006/relationships/image" Target="../media/image51.png"/><Relationship Id="rId4" Type="http://schemas.openxmlformats.org/officeDocument/2006/relationships/image" Target="../media/image50.png"/></Relationships>
</file>

<file path=ppt/slides/_rels/slide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1.xml"/><Relationship Id="rId4"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p:cNvPicPr>
            <a:picLocks noChangeAspect="1"/>
          </p:cNvPicPr>
          <p:nvPr/>
        </p:nvPicPr>
        <p:blipFill rotWithShape="1">
          <a:blip r:embed="rId2"/>
          <a:stretch>
            <a:fillRect/>
          </a:stretch>
        </p:blipFill>
        <p:spPr>
          <a:xfrm>
            <a:off x="848498" y="784011"/>
            <a:ext cx="1457325" cy="314325"/>
          </a:xfrm>
          <a:prstGeom prst="rect">
            <a:avLst/>
          </a:prstGeom>
        </p:spPr>
      </p:pic>
      <p:sp>
        <p:nvSpPr>
          <p:cNvPr id="4" name="TextBox 3"/>
          <p:cNvSpPr txBox="1"/>
          <p:nvPr/>
        </p:nvSpPr>
        <p:spPr>
          <a:xfrm>
            <a:off x="648473" y="1480613"/>
            <a:ext cx="6235168" cy="846386"/>
          </a:xfrm>
          <a:prstGeom prst="rect">
            <a:avLst/>
          </a:prstGeom>
          <a:noFill/>
        </p:spPr>
        <p:txBody>
          <a:bodyPr wrap="none" lIns="0" tIns="0" rIns="0" bIns="0">
            <a:spAutoFit/>
          </a:bodyPr>
          <a:lstStyle/>
          <a:p>
            <a:pPr lvl="0">
              <a:defRPr/>
            </a:pPr>
            <a:r>
              <a:rPr lang="en-US" altLang="ko-KR" sz="4000" b="1" spc="-150" dirty="0">
                <a:solidFill>
                  <a:srgbClr val="0D004C"/>
                </a:solidFill>
                <a:latin typeface="맑은 고딕" panose="020B0503020000020004" pitchFamily="50" charset="-127"/>
                <a:ea typeface="맑은 고딕" panose="020B0503020000020004" pitchFamily="50" charset="-127"/>
              </a:rPr>
              <a:t>What is </a:t>
            </a:r>
            <a:r>
              <a:rPr lang="en-US" altLang="ko-KR" sz="5500" b="1" spc="-150" dirty="0">
                <a:solidFill>
                  <a:srgbClr val="0D004C"/>
                </a:solidFill>
                <a:latin typeface="맑은 고딕" panose="020B0503020000020004" pitchFamily="50" charset="-127"/>
                <a:ea typeface="맑은 고딕" panose="020B0503020000020004" pitchFamily="50" charset="-127"/>
              </a:rPr>
              <a:t>“WORKNET”?</a:t>
            </a:r>
            <a:endParaRPr lang="ko-KR" altLang="en-US" sz="5500" b="1" spc="-150" dirty="0">
              <a:solidFill>
                <a:srgbClr val="0D004C"/>
              </a:solidFill>
              <a:latin typeface="맑은 고딕" panose="020B0503020000020004" pitchFamily="50" charset="-127"/>
              <a:ea typeface="맑은 고딕" panose="020B0503020000020004" pitchFamily="50" charset="-127"/>
            </a:endParaRPr>
          </a:p>
        </p:txBody>
      </p:sp>
      <p:sp>
        <p:nvSpPr>
          <p:cNvPr id="17" name="TextBox 16"/>
          <p:cNvSpPr txBox="1"/>
          <p:nvPr/>
        </p:nvSpPr>
        <p:spPr>
          <a:xfrm>
            <a:off x="724673" y="2471922"/>
            <a:ext cx="1114088" cy="230832"/>
          </a:xfrm>
          <a:prstGeom prst="rect">
            <a:avLst/>
          </a:prstGeom>
          <a:noFill/>
        </p:spPr>
        <p:txBody>
          <a:bodyPr wrap="none" lIns="0" tIns="0" rIns="0" bIns="0">
            <a:spAutoFit/>
          </a:bodyPr>
          <a:lstStyle/>
          <a:p>
            <a:pPr lvl="0">
              <a:defRPr/>
            </a:pPr>
            <a:r>
              <a:rPr lang="en-US" altLang="ko-KR" sz="1500" b="1" dirty="0">
                <a:solidFill>
                  <a:srgbClr val="0D004C"/>
                </a:solidFill>
                <a:latin typeface="맑은 고딕" panose="020B0503020000020004" pitchFamily="50" charset="-127"/>
                <a:ea typeface="맑은 고딕" panose="020B0503020000020004" pitchFamily="50" charset="-127"/>
              </a:rPr>
              <a:t>2019. </a:t>
            </a:r>
            <a:r>
              <a:rPr lang="en-US" altLang="ko-KR" sz="1500" b="1" dirty="0" smtClean="0">
                <a:solidFill>
                  <a:srgbClr val="0D004C"/>
                </a:solidFill>
                <a:latin typeface="맑은 고딕" panose="020B0503020000020004" pitchFamily="50" charset="-127"/>
                <a:ea typeface="맑은 고딕" panose="020B0503020000020004" pitchFamily="50" charset="-127"/>
              </a:rPr>
              <a:t>10.18.</a:t>
            </a:r>
            <a:endParaRPr lang="en-US" altLang="ko-KR" sz="1500" b="1" dirty="0">
              <a:solidFill>
                <a:srgbClr val="0D004C"/>
              </a:solidFill>
              <a:latin typeface="맑은 고딕" panose="020B0503020000020004" pitchFamily="50" charset="-127"/>
              <a:ea typeface="맑은 고딕" panose="020B0503020000020004" pitchFamily="50" charset="-127"/>
            </a:endParaRPr>
          </a:p>
        </p:txBody>
      </p:sp>
      <p:pic>
        <p:nvPicPr>
          <p:cNvPr id="5" name="그림 4"/>
          <p:cNvPicPr>
            <a:picLocks noChangeAspect="1"/>
          </p:cNvPicPr>
          <p:nvPr/>
        </p:nvPicPr>
        <p:blipFill rotWithShape="1">
          <a:blip r:embed="rId3"/>
          <a:stretch>
            <a:fillRect/>
          </a:stretch>
        </p:blipFill>
        <p:spPr>
          <a:xfrm>
            <a:off x="856736" y="5463119"/>
            <a:ext cx="1419225" cy="571500"/>
          </a:xfrm>
          <a:prstGeom prst="rect">
            <a:avLst/>
          </a:prstGeom>
        </p:spPr>
      </p:pic>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5"/>
          <p:cNvPicPr>
            <a:picLocks noChangeAspect="1"/>
          </p:cNvPicPr>
          <p:nvPr/>
        </p:nvPicPr>
        <p:blipFill rotWithShape="1">
          <a:blip r:embed="rId2"/>
          <a:stretch>
            <a:fillRect/>
          </a:stretch>
        </p:blipFill>
        <p:spPr>
          <a:xfrm>
            <a:off x="582614" y="341741"/>
            <a:ext cx="1209675" cy="276225"/>
          </a:xfrm>
          <a:prstGeom prst="rect">
            <a:avLst/>
          </a:prstGeom>
        </p:spPr>
      </p:pic>
      <p:sp>
        <p:nvSpPr>
          <p:cNvPr id="8" name="TextBox 7"/>
          <p:cNvSpPr txBox="1"/>
          <p:nvPr/>
        </p:nvSpPr>
        <p:spPr>
          <a:xfrm>
            <a:off x="4090861" y="2103844"/>
            <a:ext cx="5057522" cy="615553"/>
          </a:xfrm>
          <a:prstGeom prst="rect">
            <a:avLst/>
          </a:prstGeom>
          <a:noFill/>
        </p:spPr>
        <p:txBody>
          <a:bodyPr wrap="square" lIns="0" tIns="0" rIns="0" bIns="0">
            <a:spAutoFit/>
          </a:bodyPr>
          <a:lstStyle/>
          <a:p>
            <a:pPr lvl="0">
              <a:defRPr/>
            </a:pPr>
            <a:r>
              <a:rPr lang="en-US" altLang="ko-KR" sz="4000" b="0" spc="-80" dirty="0">
                <a:solidFill>
                  <a:schemeClr val="bg1"/>
                </a:solidFill>
                <a:latin typeface="맑은 고딕" panose="020B0503020000020004" pitchFamily="50" charset="-127"/>
                <a:ea typeface="맑은 고딕" panose="020B0503020000020004" pitchFamily="50" charset="-127"/>
              </a:rPr>
              <a:t>Ⅱ. Main Services</a:t>
            </a:r>
          </a:p>
        </p:txBody>
      </p:sp>
      <p:sp>
        <p:nvSpPr>
          <p:cNvPr id="9" name="TextBox 8"/>
          <p:cNvSpPr txBox="1"/>
          <p:nvPr/>
        </p:nvSpPr>
        <p:spPr>
          <a:xfrm>
            <a:off x="521005" y="842526"/>
            <a:ext cx="2756267" cy="923330"/>
          </a:xfrm>
          <a:prstGeom prst="rect">
            <a:avLst/>
          </a:prstGeom>
          <a:noFill/>
        </p:spPr>
        <p:txBody>
          <a:bodyPr wrap="none" lIns="0" tIns="0" rIns="0" bIns="0">
            <a:spAutoFit/>
          </a:bodyPr>
          <a:lstStyle/>
          <a:p>
            <a:pPr lvl="0">
              <a:defRPr/>
            </a:pPr>
            <a:r>
              <a:rPr lang="en-US" altLang="ko-KR" sz="3000" b="1" spc="-80" dirty="0">
                <a:solidFill>
                  <a:srgbClr val="0A5383"/>
                </a:solidFill>
                <a:latin typeface="맑은 고딕" panose="020B0503020000020004" pitchFamily="50" charset="-127"/>
                <a:ea typeface="맑은 고딕" panose="020B0503020000020004" pitchFamily="50" charset="-127"/>
              </a:rPr>
              <a:t>Introduction </a:t>
            </a:r>
            <a:r>
              <a:rPr lang="en-US" altLang="ko-KR" sz="3000" b="1" spc="-80" dirty="0" smtClean="0">
                <a:solidFill>
                  <a:srgbClr val="0A5383"/>
                </a:solidFill>
                <a:latin typeface="맑은 고딕" panose="020B0503020000020004" pitchFamily="50" charset="-127"/>
                <a:ea typeface="맑은 고딕" panose="020B0503020000020004" pitchFamily="50" charset="-127"/>
              </a:rPr>
              <a:t>of </a:t>
            </a:r>
          </a:p>
          <a:p>
            <a:pPr lvl="0">
              <a:defRPr/>
            </a:pPr>
            <a:r>
              <a:rPr lang="en-US" altLang="ko-KR" sz="3000" b="1" spc="-80" dirty="0" err="1" smtClean="0">
                <a:solidFill>
                  <a:srgbClr val="0A5383"/>
                </a:solidFill>
                <a:latin typeface="맑은 고딕" panose="020B0503020000020004" pitchFamily="50" charset="-127"/>
                <a:ea typeface="맑은 고딕" panose="020B0503020000020004" pitchFamily="50" charset="-127"/>
              </a:rPr>
              <a:t>Worknet</a:t>
            </a:r>
            <a:endParaRPr lang="ko-KR" altLang="en-US" sz="3000" b="1" spc="-80" dirty="0">
              <a:solidFill>
                <a:srgbClr val="0A5383"/>
              </a:solidFill>
              <a:latin typeface="맑은 고딕" panose="020B0503020000020004" pitchFamily="50" charset="-127"/>
              <a:ea typeface="맑은 고딕" panose="020B0503020000020004" pitchFamily="50" charset="-127"/>
            </a:endParaRPr>
          </a:p>
        </p:txBody>
      </p:sp>
      <p:pic>
        <p:nvPicPr>
          <p:cNvPr id="10" name="그림 9"/>
          <p:cNvPicPr>
            <a:picLocks noChangeAspect="1"/>
          </p:cNvPicPr>
          <p:nvPr/>
        </p:nvPicPr>
        <p:blipFill rotWithShape="1">
          <a:blip r:embed="rId3"/>
          <a:srcRect/>
          <a:stretch>
            <a:fillRect/>
          </a:stretch>
        </p:blipFill>
        <p:spPr>
          <a:xfrm>
            <a:off x="8275619" y="5904969"/>
            <a:ext cx="1301141" cy="55298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그룹 4"/>
          <p:cNvGrpSpPr/>
          <p:nvPr/>
        </p:nvGrpSpPr>
        <p:grpSpPr>
          <a:xfrm>
            <a:off x="863278" y="1912938"/>
            <a:ext cx="8190357" cy="4505897"/>
            <a:chOff x="1030224" y="1912939"/>
            <a:chExt cx="8190357" cy="4505897"/>
          </a:xfrm>
        </p:grpSpPr>
        <p:pic>
          <p:nvPicPr>
            <p:cNvPr id="6" name="그림 5"/>
            <p:cNvPicPr>
              <a:picLocks noChangeAspect="1"/>
            </p:cNvPicPr>
            <p:nvPr/>
          </p:nvPicPr>
          <p:blipFill rotWithShape="1">
            <a:blip r:embed="rId2"/>
            <a:stretch>
              <a:fillRect/>
            </a:stretch>
          </p:blipFill>
          <p:spPr>
            <a:xfrm>
              <a:off x="1030224" y="1912939"/>
              <a:ext cx="3685032" cy="4505897"/>
            </a:xfrm>
            <a:prstGeom prst="rect">
              <a:avLst/>
            </a:prstGeom>
          </p:spPr>
        </p:pic>
        <p:pic>
          <p:nvPicPr>
            <p:cNvPr id="7" name="그림 6"/>
            <p:cNvPicPr>
              <a:picLocks noChangeAspect="1"/>
            </p:cNvPicPr>
            <p:nvPr/>
          </p:nvPicPr>
          <p:blipFill rotWithShape="1">
            <a:blip r:embed="rId3"/>
            <a:stretch>
              <a:fillRect/>
            </a:stretch>
          </p:blipFill>
          <p:spPr>
            <a:xfrm>
              <a:off x="5535549" y="1912939"/>
              <a:ext cx="3685032" cy="4505897"/>
            </a:xfrm>
            <a:prstGeom prst="rect">
              <a:avLst/>
            </a:prstGeom>
          </p:spPr>
        </p:pic>
      </p:grpSp>
      <p:sp>
        <p:nvSpPr>
          <p:cNvPr id="11" name="직사각형 10"/>
          <p:cNvSpPr/>
          <p:nvPr/>
        </p:nvSpPr>
        <p:spPr>
          <a:xfrm>
            <a:off x="404987" y="1180278"/>
            <a:ext cx="8320087" cy="369332"/>
          </a:xfrm>
          <a:prstGeom prst="rect">
            <a:avLst/>
          </a:prstGeom>
        </p:spPr>
        <p:txBody>
          <a:bodyPr wrap="square">
            <a:spAutoFit/>
          </a:bodyPr>
          <a:lstStyle/>
          <a:p>
            <a:pPr lvl="0">
              <a:defRPr/>
            </a:pPr>
            <a:r>
              <a:rPr lang="en-US" altLang="ko-KR" dirty="0">
                <a:solidFill>
                  <a:schemeClr val="bg1"/>
                </a:solidFill>
                <a:latin typeface="맑은 고딕" panose="020B0503020000020004" pitchFamily="50" charset="-127"/>
                <a:ea typeface="맑은 고딕" panose="020B0503020000020004" pitchFamily="50" charset="-127"/>
              </a:rPr>
              <a:t>https://www.work.go.kr</a:t>
            </a:r>
            <a:endParaRPr lang="ko-KR" altLang="en-US" dirty="0">
              <a:gradFill>
                <a:gsLst>
                  <a:gs pos="90240">
                    <a:schemeClr val="bg1"/>
                  </a:gs>
                  <a:gs pos="84720">
                    <a:schemeClr val="bg1"/>
                  </a:gs>
                </a:gsLst>
                <a:lin ang="5400000" scaled="1"/>
              </a:gradFill>
              <a:latin typeface="맑은 고딕" panose="020B0503020000020004" pitchFamily="50" charset="-127"/>
              <a:ea typeface="맑은 고딕" panose="020B0503020000020004" pitchFamily="50" charset="-127"/>
            </a:endParaRPr>
          </a:p>
        </p:txBody>
      </p:sp>
      <p:sp>
        <p:nvSpPr>
          <p:cNvPr id="12" name="직사각형 11"/>
          <p:cNvSpPr>
            <a:spLocks noGrp="1" noChangeArrowheads="1"/>
          </p:cNvSpPr>
          <p:nvPr/>
        </p:nvSpPr>
        <p:spPr>
          <a:xfrm>
            <a:off x="374971" y="405158"/>
            <a:ext cx="6032974" cy="459105"/>
          </a:xfrm>
          <a:prstGeom prst="rect">
            <a:avLst/>
          </a:prstGeom>
        </p:spPr>
        <p:txBody>
          <a:bodyPr vert="horz" wrap="square" lIns="91440" tIns="45720" rIns="91440" bIns="45720" anchor="t"/>
          <a:lstStyle/>
          <a:p>
            <a:pPr defTabSz="914365" eaLnBrk="0">
              <a:defRPr/>
            </a:pPr>
            <a:r>
              <a:rPr lang="en-US" altLang="ko-KR" sz="2800" b="1">
                <a:solidFill>
                  <a:schemeClr val="accent5">
                    <a:lumMod val="50000"/>
                  </a:schemeClr>
                </a:solidFill>
                <a:latin typeface="맑은 고딕" panose="020B0503020000020004" pitchFamily="50" charset="-127"/>
                <a:ea typeface="맑은 고딕" panose="020B0503020000020004" pitchFamily="50" charset="-127"/>
              </a:rPr>
              <a:t>1. Main Page</a:t>
            </a:r>
            <a:endParaRPr lang="ko-KR" altLang="en-US" sz="2800">
              <a:solidFill>
                <a:schemeClr val="accent5">
                  <a:lumMod val="50000"/>
                </a:schemeClr>
              </a:solidFill>
              <a:latin typeface="맑은 고딕" panose="020B0503020000020004" pitchFamily="50" charset="-127"/>
              <a:ea typeface="맑은 고딕" panose="020B0503020000020004" pitchFamily="50" charset="-127"/>
            </a:endParaRPr>
          </a:p>
        </p:txBody>
      </p:sp>
      <p:sp>
        <p:nvSpPr>
          <p:cNvPr id="8" name="직사각형 7"/>
          <p:cNvSpPr/>
          <p:nvPr/>
        </p:nvSpPr>
        <p:spPr>
          <a:xfrm>
            <a:off x="6257925" y="158288"/>
            <a:ext cx="1609095" cy="246221"/>
          </a:xfrm>
          <a:prstGeom prst="rect">
            <a:avLst/>
          </a:prstGeom>
        </p:spPr>
        <p:txBody>
          <a:bodyPr wrap="none" lIns="0" tIns="0" rIns="0" bIns="0">
            <a:spAutoFit/>
          </a:bodyPr>
          <a:lstStyle/>
          <a:p>
            <a:pPr lvl="0">
              <a:defRPr/>
            </a:pPr>
            <a:r>
              <a:rPr lang="en-US" altLang="ko-KR" sz="1600" b="1" spc="-80">
                <a:solidFill>
                  <a:srgbClr val="5891C1"/>
                </a:solidFill>
                <a:latin typeface="나눔명조 ExtraBold"/>
                <a:ea typeface="나눔명조 ExtraBold"/>
              </a:rPr>
              <a:t>Ⅱ. </a:t>
            </a:r>
            <a:r>
              <a:rPr lang="en-US" altLang="ko-KR" sz="1600" b="1">
                <a:solidFill>
                  <a:srgbClr val="5891C1"/>
                </a:solidFill>
                <a:latin typeface="나눔명조 ExtraBold"/>
                <a:ea typeface="나눔명조 ExtraBold"/>
              </a:rPr>
              <a:t>Main Services</a:t>
            </a: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그림 11"/>
          <p:cNvPicPr>
            <a:picLocks noChangeAspect="1"/>
          </p:cNvPicPr>
          <p:nvPr/>
        </p:nvPicPr>
        <p:blipFill rotWithShape="1">
          <a:blip r:embed="rId2"/>
          <a:stretch>
            <a:fillRect/>
          </a:stretch>
        </p:blipFill>
        <p:spPr>
          <a:xfrm>
            <a:off x="818603" y="2588156"/>
            <a:ext cx="8286750" cy="2378869"/>
          </a:xfrm>
          <a:prstGeom prst="rect">
            <a:avLst/>
          </a:prstGeom>
        </p:spPr>
      </p:pic>
      <p:pic>
        <p:nvPicPr>
          <p:cNvPr id="13" name="그림 12"/>
          <p:cNvPicPr>
            <a:picLocks noChangeAspect="1"/>
          </p:cNvPicPr>
          <p:nvPr/>
        </p:nvPicPr>
        <p:blipFill rotWithShape="1">
          <a:blip r:embed="rId3"/>
          <a:stretch>
            <a:fillRect/>
          </a:stretch>
        </p:blipFill>
        <p:spPr>
          <a:xfrm>
            <a:off x="2412644" y="4813027"/>
            <a:ext cx="6640830" cy="1628775"/>
          </a:xfrm>
          <a:prstGeom prst="rect">
            <a:avLst/>
          </a:prstGeom>
        </p:spPr>
      </p:pic>
      <p:sp>
        <p:nvSpPr>
          <p:cNvPr id="14" name="모서리가 둥근 직사각형 13"/>
          <p:cNvSpPr/>
          <p:nvPr/>
        </p:nvSpPr>
        <p:spPr>
          <a:xfrm>
            <a:off x="1053737" y="3324613"/>
            <a:ext cx="896983" cy="309954"/>
          </a:xfrm>
          <a:prstGeom prst="roundRect">
            <a:avLst>
              <a:gd name="adj" fmla="val 0"/>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나눔바른고딕"/>
              <a:ea typeface="나눔바른고딕"/>
            </a:endParaRPr>
          </a:p>
        </p:txBody>
      </p:sp>
      <p:sp>
        <p:nvSpPr>
          <p:cNvPr id="15" name="모서리가 둥근 직사각형 14"/>
          <p:cNvSpPr/>
          <p:nvPr/>
        </p:nvSpPr>
        <p:spPr>
          <a:xfrm>
            <a:off x="2349779" y="4728747"/>
            <a:ext cx="6766561" cy="1698172"/>
          </a:xfrm>
          <a:prstGeom prst="roundRect">
            <a:avLst>
              <a:gd name="adj" fmla="val 0"/>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나눔바른고딕"/>
              <a:ea typeface="나눔바른고딕"/>
            </a:endParaRPr>
          </a:p>
        </p:txBody>
      </p:sp>
      <p:cxnSp>
        <p:nvCxnSpPr>
          <p:cNvPr id="16" name="꺾인 연결선 15"/>
          <p:cNvCxnSpPr>
            <a:stCxn id="14" idx="1"/>
          </p:cNvCxnSpPr>
          <p:nvPr/>
        </p:nvCxnSpPr>
        <p:spPr>
          <a:xfrm rot="10800000" flipH="1" flipV="1">
            <a:off x="1053737" y="3479590"/>
            <a:ext cx="1296042" cy="2374468"/>
          </a:xfrm>
          <a:prstGeom prst="bentConnector3">
            <a:avLst>
              <a:gd name="adj1" fmla="val -17638"/>
            </a:avLst>
          </a:prstGeom>
          <a:ln>
            <a:solidFill>
              <a:srgbClr val="C0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831483" y="5906550"/>
            <a:ext cx="1484313" cy="588937"/>
          </a:xfrm>
          <a:prstGeom prst="rect">
            <a:avLst/>
          </a:prstGeom>
          <a:noFill/>
          <a:ln>
            <a:solidFill>
              <a:schemeClr val="tx1">
                <a:lumMod val="65000"/>
                <a:lumOff val="35000"/>
              </a:schemeClr>
            </a:solidFill>
          </a:ln>
        </p:spPr>
        <p:txBody>
          <a:bodyPr wrap="square" lIns="0" tIns="18000" rIns="0" bIns="18000" anchor="ctr" anchorCtr="0">
            <a:spAutoFit/>
          </a:bodyPr>
          <a:lstStyle/>
          <a:p>
            <a:pPr algn="ctr">
              <a:defRPr/>
            </a:pPr>
            <a:r>
              <a:rPr lang="en-US" altLang="ko-KR" sz="1200" b="1" dirty="0">
                <a:solidFill>
                  <a:srgbClr val="C00000"/>
                </a:solidFill>
                <a:latin typeface="나눔바른고딕"/>
                <a:ea typeface="나눔바른고딕"/>
              </a:rPr>
              <a:t>User Authentication on job</a:t>
            </a:r>
            <a:r>
              <a:rPr lang="ko-KR" altLang="en-US" sz="1200" b="1" dirty="0">
                <a:solidFill>
                  <a:srgbClr val="C00000"/>
                </a:solidFill>
                <a:latin typeface="나눔바른고딕"/>
                <a:ea typeface="나눔바른고딕"/>
              </a:rPr>
              <a:t> </a:t>
            </a:r>
            <a:r>
              <a:rPr lang="en-US" altLang="ko-KR" sz="1200" b="1" dirty="0">
                <a:solidFill>
                  <a:srgbClr val="C00000"/>
                </a:solidFill>
                <a:latin typeface="나눔바른고딕"/>
                <a:ea typeface="나눔바른고딕"/>
              </a:rPr>
              <a:t>opening Information</a:t>
            </a:r>
            <a:endParaRPr lang="ko-KR" altLang="en-US" sz="1200" b="1" dirty="0">
              <a:solidFill>
                <a:srgbClr val="C00000"/>
              </a:solidFill>
              <a:latin typeface="나눔바른고딕"/>
              <a:ea typeface="나눔바른고딕"/>
            </a:endParaRPr>
          </a:p>
        </p:txBody>
      </p:sp>
      <p:sp>
        <p:nvSpPr>
          <p:cNvPr id="18" name="모서리가 둥근 직사각형 17"/>
          <p:cNvSpPr/>
          <p:nvPr/>
        </p:nvSpPr>
        <p:spPr>
          <a:xfrm>
            <a:off x="6054362" y="3029338"/>
            <a:ext cx="1479913" cy="275838"/>
          </a:xfrm>
          <a:prstGeom prst="roundRect">
            <a:avLst>
              <a:gd name="adj" fmla="val 0"/>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나눔바른고딕"/>
              <a:ea typeface="나눔바른고딕"/>
            </a:endParaRPr>
          </a:p>
        </p:txBody>
      </p:sp>
      <p:sp>
        <p:nvSpPr>
          <p:cNvPr id="19" name="모서리가 둥근 직사각형 18"/>
          <p:cNvSpPr/>
          <p:nvPr/>
        </p:nvSpPr>
        <p:spPr>
          <a:xfrm>
            <a:off x="6054362" y="4058038"/>
            <a:ext cx="1479913" cy="275838"/>
          </a:xfrm>
          <a:prstGeom prst="roundRect">
            <a:avLst>
              <a:gd name="adj" fmla="val 0"/>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나눔바른고딕"/>
              <a:ea typeface="나눔바른고딕"/>
            </a:endParaRPr>
          </a:p>
        </p:txBody>
      </p:sp>
      <p:cxnSp>
        <p:nvCxnSpPr>
          <p:cNvPr id="20" name="직선 화살표 연결선 19"/>
          <p:cNvCxnSpPr/>
          <p:nvPr/>
        </p:nvCxnSpPr>
        <p:spPr>
          <a:xfrm>
            <a:off x="6794318" y="3305175"/>
            <a:ext cx="0" cy="742950"/>
          </a:xfrm>
          <a:prstGeom prst="straightConnector1">
            <a:avLst/>
          </a:prstGeom>
          <a:ln>
            <a:solidFill>
              <a:srgbClr val="C00000"/>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407945" y="3477675"/>
            <a:ext cx="878680" cy="401817"/>
          </a:xfrm>
          <a:prstGeom prst="rect">
            <a:avLst/>
          </a:prstGeom>
          <a:solidFill>
            <a:schemeClr val="bg1"/>
          </a:solidFill>
          <a:ln>
            <a:solidFill>
              <a:schemeClr val="tx1">
                <a:lumMod val="65000"/>
                <a:lumOff val="35000"/>
              </a:schemeClr>
            </a:solidFill>
          </a:ln>
        </p:spPr>
        <p:txBody>
          <a:bodyPr wrap="square" lIns="0" tIns="18000" rIns="0" bIns="18000" anchor="ctr" anchorCtr="0">
            <a:spAutoFit/>
          </a:bodyPr>
          <a:lstStyle/>
          <a:p>
            <a:pPr algn="ctr">
              <a:defRPr/>
            </a:pPr>
            <a:r>
              <a:rPr lang="en-US" altLang="ko-KR" sz="1200" b="1">
                <a:solidFill>
                  <a:srgbClr val="C00000"/>
                </a:solidFill>
                <a:latin typeface="나눔바른고딕"/>
                <a:ea typeface="나눔바른고딕"/>
              </a:rPr>
              <a:t>Salary Information</a:t>
            </a:r>
            <a:endParaRPr lang="ko-KR" altLang="en-US" sz="1200" b="1">
              <a:solidFill>
                <a:srgbClr val="C00000"/>
              </a:solidFill>
              <a:latin typeface="나눔바른고딕"/>
              <a:ea typeface="나눔바른고딕"/>
            </a:endParaRPr>
          </a:p>
        </p:txBody>
      </p:sp>
      <p:sp>
        <p:nvSpPr>
          <p:cNvPr id="24" name="직사각형 23"/>
          <p:cNvSpPr/>
          <p:nvPr/>
        </p:nvSpPr>
        <p:spPr>
          <a:xfrm>
            <a:off x="404987" y="1180278"/>
            <a:ext cx="9386713" cy="369332"/>
          </a:xfrm>
          <a:prstGeom prst="rect">
            <a:avLst/>
          </a:prstGeom>
        </p:spPr>
        <p:txBody>
          <a:bodyPr wrap="square">
            <a:spAutoFit/>
          </a:bodyPr>
          <a:lstStyle/>
          <a:p>
            <a:pPr lvl="0">
              <a:defRPr/>
            </a:pPr>
            <a:r>
              <a:rPr lang="en-US" altLang="ko-KR" dirty="0">
                <a:solidFill>
                  <a:schemeClr val="bg1"/>
                </a:solidFill>
                <a:latin typeface="맑은 고딕" panose="020B0503020000020004" pitchFamily="50" charset="-127"/>
                <a:ea typeface="맑은 고딕" panose="020B0503020000020004" pitchFamily="50" charset="-127"/>
              </a:rPr>
              <a:t>Reliable </a:t>
            </a:r>
            <a:r>
              <a:rPr lang="en-US" altLang="ko-KR" dirty="0" smtClean="0">
                <a:solidFill>
                  <a:schemeClr val="bg1"/>
                </a:solidFill>
                <a:latin typeface="맑은 고딕" panose="020B0503020000020004" pitchFamily="50" charset="-127"/>
                <a:ea typeface="맑은 고딕" panose="020B0503020000020004" pitchFamily="50" charset="-127"/>
              </a:rPr>
              <a:t>public job information websites </a:t>
            </a:r>
            <a:r>
              <a:rPr lang="en-US" altLang="ko-KR" dirty="0">
                <a:solidFill>
                  <a:schemeClr val="bg1"/>
                </a:solidFill>
                <a:latin typeface="맑은 고딕" panose="020B0503020000020004" pitchFamily="50" charset="-127"/>
                <a:ea typeface="맑은 고딕" panose="020B0503020000020004" pitchFamily="50" charset="-127"/>
              </a:rPr>
              <a:t>operated by the </a:t>
            </a:r>
            <a:r>
              <a:rPr lang="en-US" altLang="ko-KR" dirty="0" smtClean="0">
                <a:solidFill>
                  <a:schemeClr val="bg1"/>
                </a:solidFill>
                <a:latin typeface="맑은 고딕" panose="020B0503020000020004" pitchFamily="50" charset="-127"/>
                <a:ea typeface="맑은 고딕" panose="020B0503020000020004" pitchFamily="50" charset="-127"/>
              </a:rPr>
              <a:t>government</a:t>
            </a:r>
            <a:endParaRPr lang="ko-KR" altLang="en-US" dirty="0">
              <a:gradFill>
                <a:gsLst>
                  <a:gs pos="90240">
                    <a:schemeClr val="bg1"/>
                  </a:gs>
                  <a:gs pos="84720">
                    <a:schemeClr val="bg1"/>
                  </a:gs>
                </a:gsLst>
                <a:lin ang="5400000" scaled="1"/>
              </a:gradFill>
              <a:latin typeface="맑은 고딕" panose="020B0503020000020004" pitchFamily="50" charset="-127"/>
              <a:ea typeface="맑은 고딕" panose="020B0503020000020004" pitchFamily="50" charset="-127"/>
            </a:endParaRPr>
          </a:p>
        </p:txBody>
      </p:sp>
      <p:sp>
        <p:nvSpPr>
          <p:cNvPr id="27" name="Text Box 49"/>
          <p:cNvSpPr txBox="1">
            <a:spLocks noChangeArrowheads="1"/>
          </p:cNvSpPr>
          <p:nvPr/>
        </p:nvSpPr>
        <p:spPr>
          <a:xfrm>
            <a:off x="510712" y="1732552"/>
            <a:ext cx="8900903" cy="824191"/>
          </a:xfrm>
          <a:prstGeom prst="rect">
            <a:avLst/>
          </a:prstGeom>
          <a:noFill/>
          <a:ln>
            <a:noFill/>
          </a:ln>
        </p:spPr>
        <p:txBody>
          <a:bodyPr wrap="square" lIns="36000" tIns="36000" rIns="36000" bIns="36000">
            <a:spAutoFit/>
          </a:bodyPr>
          <a:lstStyle>
            <a:lvl1pPr eaLnBrk="0" hangingPunct="0">
              <a:defRPr kumimoji="1" sz="1300">
                <a:solidFill>
                  <a:schemeClr val="tx1"/>
                </a:solidFill>
                <a:latin typeface="나눔고딕 ExtraBold"/>
                <a:ea typeface="나눔고딕 ExtraBold"/>
              </a:defRPr>
            </a:lvl1pPr>
            <a:lvl2pPr marL="742950" indent="-285750" eaLnBrk="0" hangingPunct="0">
              <a:defRPr kumimoji="1" sz="1300">
                <a:solidFill>
                  <a:schemeClr val="tx1"/>
                </a:solidFill>
                <a:latin typeface="나눔고딕 ExtraBold"/>
                <a:ea typeface="나눔고딕 ExtraBold"/>
              </a:defRPr>
            </a:lvl2pPr>
            <a:lvl3pPr marL="1143000" indent="-228600" eaLnBrk="0" hangingPunct="0">
              <a:defRPr kumimoji="1" sz="1300">
                <a:solidFill>
                  <a:schemeClr val="tx1"/>
                </a:solidFill>
                <a:latin typeface="나눔고딕 ExtraBold"/>
                <a:ea typeface="나눔고딕 ExtraBold"/>
              </a:defRPr>
            </a:lvl3pPr>
            <a:lvl4pPr marL="1600200" indent="-228600" eaLnBrk="0" hangingPunct="0">
              <a:defRPr kumimoji="1" sz="1300">
                <a:solidFill>
                  <a:schemeClr val="tx1"/>
                </a:solidFill>
                <a:latin typeface="나눔고딕 ExtraBold"/>
                <a:ea typeface="나눔고딕 ExtraBold"/>
              </a:defRPr>
            </a:lvl4pPr>
            <a:lvl5pPr marL="2057400" indent="-228600" eaLnBrk="0" hangingPunct="0">
              <a:defRPr kumimoji="1" sz="1300">
                <a:solidFill>
                  <a:schemeClr val="tx1"/>
                </a:solidFill>
                <a:latin typeface="나눔고딕 ExtraBold"/>
                <a:ea typeface="나눔고딕 ExtraBold"/>
              </a:defRPr>
            </a:lvl5pPr>
            <a:lvl6pPr marL="25146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6pPr>
            <a:lvl7pPr marL="29718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7pPr>
            <a:lvl8pPr marL="34290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8pPr>
            <a:lvl9pPr marL="38862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9pPr>
          </a:lstStyle>
          <a:p>
            <a:pPr marL="285750" eaLnBrk="1" hangingPunct="1">
              <a:spcBef>
                <a:spcPts val="500"/>
              </a:spcBef>
              <a:buFont typeface="Arial"/>
              <a:buChar char="•"/>
              <a:defRPr/>
            </a:pPr>
            <a:r>
              <a:rPr lang="en-US" altLang="ko-KR" sz="1350" dirty="0">
                <a:latin typeface="맑은 고딕" panose="020B0503020000020004" pitchFamily="50" charset="-127"/>
                <a:ea typeface="맑은 고딕" panose="020B0503020000020004" pitchFamily="50" charset="-127"/>
              </a:rPr>
              <a:t>  Job </a:t>
            </a:r>
            <a:r>
              <a:rPr lang="en-US" altLang="ko-KR" sz="1350" dirty="0" smtClean="0">
                <a:latin typeface="맑은 고딕" panose="020B0503020000020004" pitchFamily="50" charset="-127"/>
                <a:ea typeface="맑은 고딕" panose="020B0503020000020004" pitchFamily="50" charset="-127"/>
              </a:rPr>
              <a:t>vacancy </a:t>
            </a:r>
            <a:r>
              <a:rPr lang="en-US" altLang="ko-KR" sz="1350" dirty="0">
                <a:latin typeface="맑은 고딕" panose="020B0503020000020004" pitchFamily="50" charset="-127"/>
                <a:ea typeface="맑은 고딕" panose="020B0503020000020004" pitchFamily="50" charset="-127"/>
              </a:rPr>
              <a:t>information service certification system via </a:t>
            </a:r>
            <a:r>
              <a:rPr lang="en-US" altLang="ko-KR" sz="1350" dirty="0" smtClean="0">
                <a:latin typeface="맑은 고딕" panose="020B0503020000020004" pitchFamily="50" charset="-127"/>
                <a:ea typeface="맑은 고딕" panose="020B0503020000020004" pitchFamily="50" charset="-127"/>
              </a:rPr>
              <a:t>user identification</a:t>
            </a:r>
            <a:endParaRPr lang="en-US" altLang="ko-KR" sz="1350" dirty="0">
              <a:latin typeface="맑은 고딕" panose="020B0503020000020004" pitchFamily="50" charset="-127"/>
              <a:ea typeface="맑은 고딕" panose="020B0503020000020004" pitchFamily="50" charset="-127"/>
            </a:endParaRPr>
          </a:p>
          <a:p>
            <a:pPr marL="285750" eaLnBrk="1" hangingPunct="1">
              <a:spcBef>
                <a:spcPts val="500"/>
              </a:spcBef>
              <a:buFont typeface="Arial"/>
              <a:buChar char="•"/>
              <a:defRPr/>
            </a:pPr>
            <a:r>
              <a:rPr lang="en-US" altLang="ko-KR" sz="1350" dirty="0">
                <a:latin typeface="맑은 고딕" panose="020B0503020000020004" pitchFamily="50" charset="-127"/>
                <a:ea typeface="맑은 고딕" panose="020B0503020000020004" pitchFamily="50" charset="-127"/>
              </a:rPr>
              <a:t>  </a:t>
            </a:r>
            <a:r>
              <a:rPr lang="en-US" altLang="ko-KR" sz="1350" dirty="0" smtClean="0">
                <a:latin typeface="맑은 고딕" panose="020B0503020000020004" pitchFamily="50" charset="-127"/>
                <a:ea typeface="맑은 고딕" panose="020B0503020000020004" pitchFamily="50" charset="-127"/>
              </a:rPr>
              <a:t>Provides </a:t>
            </a:r>
            <a:r>
              <a:rPr lang="en-US" altLang="ko-KR" sz="1350" dirty="0">
                <a:latin typeface="맑은 고딕" panose="020B0503020000020004" pitchFamily="50" charset="-127"/>
                <a:ea typeface="맑은 고딕" panose="020B0503020000020004" pitchFamily="50" charset="-127"/>
              </a:rPr>
              <a:t>information on wages and benefits</a:t>
            </a:r>
          </a:p>
          <a:p>
            <a:pPr marL="285750" eaLnBrk="1" hangingPunct="1">
              <a:spcBef>
                <a:spcPts val="500"/>
              </a:spcBef>
              <a:buFont typeface="Arial"/>
              <a:buChar char="•"/>
              <a:defRPr/>
            </a:pPr>
            <a:r>
              <a:rPr lang="en-US" altLang="ko-KR" sz="1350" dirty="0">
                <a:latin typeface="맑은 고딕" panose="020B0503020000020004" pitchFamily="50" charset="-127"/>
                <a:ea typeface="맑은 고딕" panose="020B0503020000020004" pitchFamily="50" charset="-127"/>
              </a:rPr>
              <a:t>  </a:t>
            </a:r>
            <a:r>
              <a:rPr lang="en-US" altLang="ko-KR" sz="1350" dirty="0" smtClean="0">
                <a:latin typeface="맑은 고딕" panose="020B0503020000020004" pitchFamily="50" charset="-127"/>
                <a:ea typeface="맑은 고딕" panose="020B0503020000020004" pitchFamily="50" charset="-127"/>
              </a:rPr>
              <a:t>Operates a monitoring group on job vacancy information </a:t>
            </a:r>
            <a:r>
              <a:rPr lang="en-US" altLang="ko-KR" sz="1350" dirty="0">
                <a:latin typeface="맑은 고딕" panose="020B0503020000020004" pitchFamily="50" charset="-127"/>
                <a:ea typeface="맑은 고딕" panose="020B0503020000020004" pitchFamily="50" charset="-127"/>
              </a:rPr>
              <a:t>separately.</a:t>
            </a:r>
            <a:endParaRPr lang="ko-KR" altLang="en-US" sz="1350" dirty="0">
              <a:latin typeface="맑은 고딕" panose="020B0503020000020004" pitchFamily="50" charset="-127"/>
              <a:ea typeface="맑은 고딕" panose="020B0503020000020004" pitchFamily="50" charset="-127"/>
            </a:endParaRPr>
          </a:p>
        </p:txBody>
      </p:sp>
      <p:sp>
        <p:nvSpPr>
          <p:cNvPr id="26" name="직사각형 25"/>
          <p:cNvSpPr>
            <a:spLocks noGrp="1" noChangeArrowheads="1"/>
          </p:cNvSpPr>
          <p:nvPr/>
        </p:nvSpPr>
        <p:spPr>
          <a:xfrm>
            <a:off x="108270" y="424208"/>
            <a:ext cx="9788205" cy="459105"/>
          </a:xfrm>
          <a:prstGeom prst="rect">
            <a:avLst/>
          </a:prstGeom>
        </p:spPr>
        <p:txBody>
          <a:bodyPr vert="horz" wrap="square" lIns="91440" tIns="45720" rIns="91440" bIns="45720" anchor="t"/>
          <a:lstStyle/>
          <a:p>
            <a:pPr defTabSz="914365" eaLnBrk="0">
              <a:defRPr/>
            </a:pPr>
            <a:r>
              <a:rPr lang="en-US" altLang="ko-KR" sz="2800" b="1" spc="-150" dirty="0">
                <a:solidFill>
                  <a:schemeClr val="accent5">
                    <a:lumMod val="50000"/>
                  </a:schemeClr>
                </a:solidFill>
                <a:latin typeface="맑은 고딕" panose="020B0503020000020004" pitchFamily="50" charset="-127"/>
                <a:ea typeface="맑은 고딕" panose="020B0503020000020004" pitchFamily="50" charset="-127"/>
              </a:rPr>
              <a:t>2. </a:t>
            </a:r>
            <a:r>
              <a:rPr lang="en-US" altLang="ko-KR" sz="2800" b="1" spc="-150" dirty="0" smtClean="0">
                <a:solidFill>
                  <a:schemeClr val="accent5">
                    <a:lumMod val="50000"/>
                  </a:schemeClr>
                </a:solidFill>
                <a:latin typeface="맑은 고딕" panose="020B0503020000020004" pitchFamily="50" charset="-127"/>
                <a:ea typeface="맑은 고딕" panose="020B0503020000020004" pitchFamily="50" charset="-127"/>
              </a:rPr>
              <a:t>Reliable </a:t>
            </a:r>
            <a:r>
              <a:rPr lang="en-US" altLang="ko-KR" sz="2800" b="1" spc="-150" dirty="0">
                <a:solidFill>
                  <a:schemeClr val="accent5">
                    <a:lumMod val="50000"/>
                  </a:schemeClr>
                </a:solidFill>
                <a:latin typeface="맑은 고딕" panose="020B0503020000020004" pitchFamily="50" charset="-127"/>
                <a:ea typeface="맑은 고딕" panose="020B0503020000020004" pitchFamily="50" charset="-127"/>
              </a:rPr>
              <a:t>job information </a:t>
            </a:r>
            <a:r>
              <a:rPr lang="en-US" altLang="ko-KR" sz="2800" b="1" spc="-150" dirty="0" smtClean="0">
                <a:solidFill>
                  <a:schemeClr val="accent5">
                    <a:lumMod val="50000"/>
                  </a:schemeClr>
                </a:solidFill>
                <a:latin typeface="맑은 고딕" panose="020B0503020000020004" pitchFamily="50" charset="-127"/>
                <a:ea typeface="맑은 고딕" panose="020B0503020000020004" pitchFamily="50" charset="-127"/>
              </a:rPr>
              <a:t>accredited </a:t>
            </a:r>
            <a:r>
              <a:rPr lang="en-US" altLang="ko-KR" sz="2800" b="1" spc="-150" dirty="0">
                <a:solidFill>
                  <a:schemeClr val="accent5">
                    <a:lumMod val="50000"/>
                  </a:schemeClr>
                </a:solidFill>
                <a:latin typeface="맑은 고딕" panose="020B0503020000020004" pitchFamily="50" charset="-127"/>
                <a:ea typeface="맑은 고딕" panose="020B0503020000020004" pitchFamily="50" charset="-127"/>
              </a:rPr>
              <a:t>by </a:t>
            </a:r>
            <a:r>
              <a:rPr lang="en-US" altLang="ko-KR" sz="2800" b="1" spc="-150" dirty="0" smtClean="0">
                <a:solidFill>
                  <a:schemeClr val="accent5">
                    <a:lumMod val="50000"/>
                  </a:schemeClr>
                </a:solidFill>
                <a:latin typeface="맑은 고딕" panose="020B0503020000020004" pitchFamily="50" charset="-127"/>
                <a:ea typeface="맑은 고딕" panose="020B0503020000020004" pitchFamily="50" charset="-127"/>
              </a:rPr>
              <a:t>the government</a:t>
            </a:r>
            <a:endParaRPr lang="ko-KR" altLang="en-US" sz="2800" spc="-150" dirty="0">
              <a:solidFill>
                <a:schemeClr val="accent5">
                  <a:lumMod val="50000"/>
                </a:schemeClr>
              </a:solidFill>
              <a:latin typeface="맑은 고딕" panose="020B0503020000020004" pitchFamily="50" charset="-127"/>
              <a:ea typeface="맑은 고딕" panose="020B0503020000020004" pitchFamily="50" charset="-127"/>
            </a:endParaRPr>
          </a:p>
        </p:txBody>
      </p:sp>
      <p:sp>
        <p:nvSpPr>
          <p:cNvPr id="23" name="직사각형 22"/>
          <p:cNvSpPr/>
          <p:nvPr/>
        </p:nvSpPr>
        <p:spPr>
          <a:xfrm>
            <a:off x="6214051" y="158287"/>
            <a:ext cx="1609095" cy="246221"/>
          </a:xfrm>
          <a:prstGeom prst="rect">
            <a:avLst/>
          </a:prstGeom>
        </p:spPr>
        <p:txBody>
          <a:bodyPr wrap="none" lIns="0" tIns="0" rIns="0" bIns="0">
            <a:spAutoFit/>
          </a:bodyPr>
          <a:lstStyle/>
          <a:p>
            <a:pPr lvl="0">
              <a:defRPr/>
            </a:pPr>
            <a:r>
              <a:rPr lang="en-US" altLang="ko-KR" sz="1600" b="1" spc="-80" dirty="0">
                <a:solidFill>
                  <a:srgbClr val="5891C1"/>
                </a:solidFill>
                <a:latin typeface="나눔명조 ExtraBold"/>
                <a:ea typeface="나눔명조 ExtraBold"/>
              </a:rPr>
              <a:t>Ⅱ. </a:t>
            </a:r>
            <a:r>
              <a:rPr lang="en-US" altLang="ko-KR" sz="1600" b="1" dirty="0">
                <a:solidFill>
                  <a:srgbClr val="5891C1"/>
                </a:solidFill>
                <a:latin typeface="나눔명조 ExtraBold"/>
                <a:ea typeface="나눔명조 ExtraBold"/>
              </a:rPr>
              <a:t>Main Services</a:t>
            </a: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직사각형 68"/>
          <p:cNvSpPr/>
          <p:nvPr/>
        </p:nvSpPr>
        <p:spPr>
          <a:xfrm>
            <a:off x="404987" y="1027878"/>
            <a:ext cx="9501013" cy="646331"/>
          </a:xfrm>
          <a:prstGeom prst="rect">
            <a:avLst/>
          </a:prstGeom>
        </p:spPr>
        <p:txBody>
          <a:bodyPr wrap="square">
            <a:spAutoFit/>
          </a:bodyPr>
          <a:lstStyle/>
          <a:p>
            <a:pPr lvl="0">
              <a:defRPr/>
            </a:pPr>
            <a:r>
              <a:rPr lang="en-US" altLang="ko-KR" dirty="0">
                <a:solidFill>
                  <a:schemeClr val="bg1"/>
                </a:solidFill>
                <a:latin typeface="맑은 고딕" panose="020B0503020000020004" pitchFamily="50" charset="-127"/>
                <a:ea typeface="맑은 고딕" panose="020B0503020000020004" pitchFamily="50" charset="-127"/>
              </a:rPr>
              <a:t>Connection and </a:t>
            </a:r>
            <a:r>
              <a:rPr lang="en-US" altLang="ko-KR" dirty="0" smtClean="0">
                <a:solidFill>
                  <a:schemeClr val="bg1"/>
                </a:solidFill>
                <a:latin typeface="맑은 고딕" panose="020B0503020000020004" pitchFamily="50" charset="-127"/>
                <a:ea typeface="맑은 고딕" panose="020B0503020000020004" pitchFamily="50" charset="-127"/>
              </a:rPr>
              <a:t>integrating </a:t>
            </a:r>
            <a:r>
              <a:rPr lang="en-US" altLang="ko-KR" dirty="0">
                <a:solidFill>
                  <a:schemeClr val="bg1"/>
                </a:solidFill>
                <a:latin typeface="맑은 고딕" panose="020B0503020000020004" pitchFamily="50" charset="-127"/>
                <a:ea typeface="맑은 고딕" panose="020B0503020000020004" pitchFamily="50" charset="-127"/>
              </a:rPr>
              <a:t>of </a:t>
            </a:r>
            <a:r>
              <a:rPr lang="en-US" altLang="ko-KR" dirty="0" smtClean="0">
                <a:solidFill>
                  <a:schemeClr val="bg1"/>
                </a:solidFill>
                <a:latin typeface="맑은 고딕" panose="020B0503020000020004" pitchFamily="50" charset="-127"/>
                <a:ea typeface="맑은 고딕" panose="020B0503020000020004" pitchFamily="50" charset="-127"/>
              </a:rPr>
              <a:t>job openings information</a:t>
            </a:r>
            <a:endParaRPr lang="en-US" altLang="ko-KR" dirty="0">
              <a:solidFill>
                <a:schemeClr val="bg1"/>
              </a:solidFill>
              <a:latin typeface="맑은 고딕" panose="020B0503020000020004" pitchFamily="50" charset="-127"/>
              <a:ea typeface="맑은 고딕" panose="020B0503020000020004" pitchFamily="50" charset="-127"/>
            </a:endParaRPr>
          </a:p>
          <a:p>
            <a:pPr lvl="0">
              <a:defRPr/>
            </a:pPr>
            <a:r>
              <a:rPr lang="en-US" altLang="ko-KR" dirty="0">
                <a:solidFill>
                  <a:schemeClr val="bg1"/>
                </a:solidFill>
                <a:latin typeface="맑은 고딕" panose="020B0503020000020004" pitchFamily="50" charset="-127"/>
                <a:ea typeface="맑은 고딕" panose="020B0503020000020004" pitchFamily="50" charset="-127"/>
              </a:rPr>
              <a:t> (Connected </a:t>
            </a:r>
            <a:r>
              <a:rPr lang="en-US" altLang="ko-KR" dirty="0" smtClean="0">
                <a:solidFill>
                  <a:schemeClr val="bg1"/>
                </a:solidFill>
                <a:latin typeface="맑은 고딕" panose="020B0503020000020004" pitchFamily="50" charset="-127"/>
                <a:ea typeface="맑은 고딕" panose="020B0503020000020004" pitchFamily="50" charset="-127"/>
              </a:rPr>
              <a:t>with 161 information in </a:t>
            </a:r>
            <a:r>
              <a:rPr lang="en-US" altLang="ko-KR" dirty="0">
                <a:solidFill>
                  <a:schemeClr val="bg1"/>
                </a:solidFill>
                <a:latin typeface="맑은 고딕" panose="020B0503020000020004" pitchFamily="50" charset="-127"/>
                <a:ea typeface="맑은 고딕" panose="020B0503020000020004" pitchFamily="50" charset="-127"/>
              </a:rPr>
              <a:t>total)</a:t>
            </a:r>
            <a:endParaRPr lang="ko-KR" altLang="en-US" dirty="0">
              <a:gradFill>
                <a:gsLst>
                  <a:gs pos="90240">
                    <a:schemeClr val="bg1"/>
                  </a:gs>
                  <a:gs pos="84720">
                    <a:schemeClr val="bg1"/>
                  </a:gs>
                </a:gsLst>
                <a:lin ang="5400000" scaled="1"/>
              </a:gradFill>
              <a:latin typeface="맑은 고딕" panose="020B0503020000020004" pitchFamily="50" charset="-127"/>
              <a:ea typeface="맑은 고딕" panose="020B0503020000020004" pitchFamily="50" charset="-127"/>
            </a:endParaRPr>
          </a:p>
        </p:txBody>
      </p:sp>
      <p:sp>
        <p:nvSpPr>
          <p:cNvPr id="54" name="Text Box 49"/>
          <p:cNvSpPr txBox="1">
            <a:spLocks noChangeArrowheads="1"/>
          </p:cNvSpPr>
          <p:nvPr/>
        </p:nvSpPr>
        <p:spPr>
          <a:xfrm>
            <a:off x="-310398" y="1818776"/>
            <a:ext cx="10279786" cy="1252513"/>
          </a:xfrm>
          <a:prstGeom prst="rect">
            <a:avLst/>
          </a:prstGeom>
          <a:noFill/>
          <a:ln>
            <a:noFill/>
          </a:ln>
        </p:spPr>
        <p:txBody>
          <a:bodyPr wrap="square" lIns="36000" tIns="36000" rIns="36000" bIns="36000">
            <a:spAutoFit/>
          </a:bodyPr>
          <a:lstStyle>
            <a:lvl1pPr eaLnBrk="0" hangingPunct="0">
              <a:defRPr kumimoji="1" sz="1300">
                <a:solidFill>
                  <a:schemeClr val="tx1"/>
                </a:solidFill>
                <a:latin typeface="나눔고딕 ExtraBold"/>
                <a:ea typeface="나눔고딕 ExtraBold"/>
              </a:defRPr>
            </a:lvl1pPr>
            <a:lvl2pPr marL="742950" indent="-285750" eaLnBrk="0" hangingPunct="0">
              <a:defRPr kumimoji="1" sz="1300">
                <a:solidFill>
                  <a:schemeClr val="tx1"/>
                </a:solidFill>
                <a:latin typeface="나눔고딕 ExtraBold"/>
                <a:ea typeface="나눔고딕 ExtraBold"/>
              </a:defRPr>
            </a:lvl2pPr>
            <a:lvl3pPr marL="1143000" indent="-228600" eaLnBrk="0" hangingPunct="0">
              <a:defRPr kumimoji="1" sz="1300">
                <a:solidFill>
                  <a:schemeClr val="tx1"/>
                </a:solidFill>
                <a:latin typeface="나눔고딕 ExtraBold"/>
                <a:ea typeface="나눔고딕 ExtraBold"/>
              </a:defRPr>
            </a:lvl3pPr>
            <a:lvl4pPr marL="1600200" indent="-228600" eaLnBrk="0" hangingPunct="0">
              <a:defRPr kumimoji="1" sz="1300">
                <a:solidFill>
                  <a:schemeClr val="tx1"/>
                </a:solidFill>
                <a:latin typeface="나눔고딕 ExtraBold"/>
                <a:ea typeface="나눔고딕 ExtraBold"/>
              </a:defRPr>
            </a:lvl4pPr>
            <a:lvl5pPr marL="2057400" indent="-228600" eaLnBrk="0" hangingPunct="0">
              <a:defRPr kumimoji="1" sz="1300">
                <a:solidFill>
                  <a:schemeClr val="tx1"/>
                </a:solidFill>
                <a:latin typeface="나눔고딕 ExtraBold"/>
                <a:ea typeface="나눔고딕 ExtraBold"/>
              </a:defRPr>
            </a:lvl5pPr>
            <a:lvl6pPr marL="25146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6pPr>
            <a:lvl7pPr marL="29718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7pPr>
            <a:lvl8pPr marL="34290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8pPr>
            <a:lvl9pPr marL="38862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9pPr>
          </a:lstStyle>
          <a:p>
            <a:pPr marL="285750" eaLnBrk="1" hangingPunct="1">
              <a:spcBef>
                <a:spcPts val="500"/>
              </a:spcBef>
              <a:buFont typeface="Arial"/>
              <a:buChar char="•"/>
              <a:defRPr/>
            </a:pPr>
            <a:r>
              <a:rPr lang="en-US" altLang="ko-KR" sz="1200" b="1" dirty="0">
                <a:solidFill>
                  <a:srgbClr val="3097B8"/>
                </a:solidFill>
                <a:latin typeface="맑은 고딕" panose="020B0503020000020004" pitchFamily="50" charset="-127"/>
                <a:ea typeface="맑은 고딕" panose="020B0503020000020004" pitchFamily="50" charset="-127"/>
              </a:rPr>
              <a:t>  [Public sector]  </a:t>
            </a:r>
            <a:r>
              <a:rPr lang="en-US" altLang="ko-KR" sz="1200" dirty="0" smtClean="0">
                <a:latin typeface="맑은 고딕" panose="020B0503020000020004" pitchFamily="50" charset="-127"/>
                <a:ea typeface="맑은 고딕" panose="020B0503020000020004" pitchFamily="50" charset="-127"/>
              </a:rPr>
              <a:t>Connected with job vacancy information from Government Jobs, Job-</a:t>
            </a:r>
            <a:r>
              <a:rPr lang="en-US" altLang="ko-KR" sz="1200" dirty="0" err="1" smtClean="0">
                <a:latin typeface="맑은 고딕" panose="020B0503020000020004" pitchFamily="50" charset="-127"/>
                <a:ea typeface="맑은 고딕" panose="020B0503020000020004" pitchFamily="50" charset="-127"/>
              </a:rPr>
              <a:t>Alio</a:t>
            </a:r>
            <a:r>
              <a:rPr lang="en-US" altLang="ko-KR" sz="1200" dirty="0" smtClean="0">
                <a:latin typeface="맑은 고딕" panose="020B0503020000020004" pitchFamily="50" charset="-127"/>
                <a:ea typeface="맑은 고딕" panose="020B0503020000020004" pitchFamily="50" charset="-127"/>
              </a:rPr>
              <a:t> of the government and public organizations (17)</a:t>
            </a:r>
            <a:endParaRPr lang="en-US" altLang="ko-KR" sz="1200" dirty="0">
              <a:latin typeface="맑은 고딕" panose="020B0503020000020004" pitchFamily="50" charset="-127"/>
              <a:ea typeface="맑은 고딕" panose="020B0503020000020004" pitchFamily="50" charset="-127"/>
            </a:endParaRPr>
          </a:p>
          <a:p>
            <a:pPr marL="285750" eaLnBrk="1" hangingPunct="1">
              <a:spcBef>
                <a:spcPts val="500"/>
              </a:spcBef>
              <a:buFont typeface="Arial"/>
              <a:buChar char="•"/>
              <a:defRPr/>
            </a:pPr>
            <a:r>
              <a:rPr lang="en-US" altLang="ko-KR" sz="1200" b="1" dirty="0">
                <a:solidFill>
                  <a:srgbClr val="3097B8"/>
                </a:solidFill>
                <a:latin typeface="맑은 고딕" panose="020B0503020000020004" pitchFamily="50" charset="-127"/>
                <a:ea typeface="맑은 고딕" panose="020B0503020000020004" pitchFamily="50" charset="-127"/>
              </a:rPr>
              <a:t>  [Private sector]  </a:t>
            </a:r>
            <a:r>
              <a:rPr lang="en-US" altLang="ko-KR" sz="1200" dirty="0" smtClean="0">
                <a:latin typeface="맑은 고딕" panose="020B0503020000020004" pitchFamily="50" charset="-127"/>
                <a:ea typeface="맑은 고딕" panose="020B0503020000020004" pitchFamily="50" charset="-127"/>
              </a:rPr>
              <a:t>Connected with job vacancy information from private job portals such as </a:t>
            </a:r>
            <a:r>
              <a:rPr lang="en-US" altLang="ko-KR" sz="1200" dirty="0" err="1" smtClean="0">
                <a:latin typeface="맑은 고딕" panose="020B0503020000020004" pitchFamily="50" charset="-127"/>
                <a:ea typeface="맑은 고딕" panose="020B0503020000020004" pitchFamily="50" charset="-127"/>
              </a:rPr>
              <a:t>Saramin</a:t>
            </a:r>
            <a:r>
              <a:rPr lang="en-US" altLang="ko-KR" sz="1200" dirty="0">
                <a:latin typeface="맑은 고딕" panose="020B0503020000020004" pitchFamily="50" charset="-127"/>
                <a:ea typeface="맑은 고딕" panose="020B0503020000020004" pitchFamily="50" charset="-127"/>
              </a:rPr>
              <a:t>,  </a:t>
            </a:r>
            <a:r>
              <a:rPr lang="en-US" altLang="ko-KR" sz="1200" dirty="0" err="1" smtClean="0">
                <a:latin typeface="맑은 고딕" panose="020B0503020000020004" pitchFamily="50" charset="-127"/>
                <a:ea typeface="맑은 고딕" panose="020B0503020000020004" pitchFamily="50" charset="-127"/>
              </a:rPr>
              <a:t>Incruit</a:t>
            </a:r>
            <a:r>
              <a:rPr lang="en-US" altLang="ko-KR" sz="1200" dirty="0" smtClean="0">
                <a:latin typeface="맑은 고딕" panose="020B0503020000020004" pitchFamily="50" charset="-127"/>
                <a:ea typeface="맑은 고딕" panose="020B0503020000020004" pitchFamily="50" charset="-127"/>
              </a:rPr>
              <a:t>, etc. (8)</a:t>
            </a:r>
            <a:endParaRPr lang="en-US" altLang="ko-KR" sz="1200" dirty="0">
              <a:latin typeface="맑은 고딕" panose="020B0503020000020004" pitchFamily="50" charset="-127"/>
              <a:ea typeface="맑은 고딕" panose="020B0503020000020004" pitchFamily="50" charset="-127"/>
            </a:endParaRPr>
          </a:p>
          <a:p>
            <a:pPr marL="285750" eaLnBrk="1" hangingPunct="1">
              <a:spcBef>
                <a:spcPts val="500"/>
              </a:spcBef>
              <a:buFont typeface="Arial"/>
              <a:buChar char="•"/>
              <a:defRPr/>
            </a:pPr>
            <a:r>
              <a:rPr lang="en-US" altLang="ko-KR" sz="1200" dirty="0">
                <a:solidFill>
                  <a:srgbClr val="3097B8"/>
                </a:solidFill>
                <a:latin typeface="맑은 고딕" panose="020B0503020000020004" pitchFamily="50" charset="-127"/>
                <a:ea typeface="맑은 고딕" panose="020B0503020000020004" pitchFamily="50" charset="-127"/>
              </a:rPr>
              <a:t>  </a:t>
            </a:r>
            <a:r>
              <a:rPr lang="en-US" altLang="ko-KR" sz="1200" b="1" dirty="0">
                <a:solidFill>
                  <a:srgbClr val="3097B8"/>
                </a:solidFill>
                <a:latin typeface="맑은 고딕" panose="020B0503020000020004" pitchFamily="50" charset="-127"/>
                <a:ea typeface="맑은 고딕" panose="020B0503020000020004" pitchFamily="50" charset="-127"/>
              </a:rPr>
              <a:t>[Local </a:t>
            </a:r>
            <a:r>
              <a:rPr lang="en-US" altLang="ko-KR" sz="1200" b="1" dirty="0" err="1">
                <a:solidFill>
                  <a:srgbClr val="3097B8"/>
                </a:solidFill>
                <a:latin typeface="맑은 고딕" panose="020B0503020000020004" pitchFamily="50" charset="-127"/>
                <a:ea typeface="맑은 고딕" panose="020B0503020000020004" pitchFamily="50" charset="-127"/>
              </a:rPr>
              <a:t>Worknet</a:t>
            </a:r>
            <a:r>
              <a:rPr lang="en-US" altLang="ko-KR" sz="1200" b="1" dirty="0">
                <a:solidFill>
                  <a:srgbClr val="3097B8"/>
                </a:solidFill>
                <a:latin typeface="맑은 고딕" panose="020B0503020000020004" pitchFamily="50" charset="-127"/>
                <a:ea typeface="맑은 고딕" panose="020B0503020000020004" pitchFamily="50" charset="-127"/>
              </a:rPr>
              <a:t>]  </a:t>
            </a:r>
            <a:r>
              <a:rPr lang="en-US" altLang="ko-KR" sz="1200" dirty="0" smtClean="0">
                <a:latin typeface="맑은 고딕" panose="020B0503020000020004" pitchFamily="50" charset="-127"/>
                <a:ea typeface="맑은 고딕" panose="020B0503020000020004" pitchFamily="50" charset="-127"/>
              </a:rPr>
              <a:t>Connected with </a:t>
            </a:r>
            <a:r>
              <a:rPr lang="en-US" altLang="ko-KR" sz="1200" dirty="0">
                <a:latin typeface="맑은 고딕" panose="020B0503020000020004" pitchFamily="50" charset="-127"/>
                <a:ea typeface="맑은 고딕" panose="020B0503020000020004" pitchFamily="50" charset="-127"/>
              </a:rPr>
              <a:t>15 </a:t>
            </a:r>
            <a:r>
              <a:rPr lang="en-US" altLang="ko-KR" sz="1200" dirty="0" smtClean="0">
                <a:latin typeface="맑은 고딕" panose="020B0503020000020004" pitchFamily="50" charset="-127"/>
                <a:ea typeface="맑은 고딕" panose="020B0503020000020004" pitchFamily="50" charset="-127"/>
              </a:rPr>
              <a:t>metropolitan autonomous governments, such </a:t>
            </a:r>
            <a:r>
              <a:rPr lang="en-US" altLang="ko-KR" sz="1200" dirty="0">
                <a:latin typeface="맑은 고딕" panose="020B0503020000020004" pitchFamily="50" charset="-127"/>
                <a:ea typeface="맑은 고딕" panose="020B0503020000020004" pitchFamily="50" charset="-127"/>
              </a:rPr>
              <a:t>as </a:t>
            </a:r>
            <a:r>
              <a:rPr lang="en-US" altLang="ko-KR" sz="1200" dirty="0" smtClean="0">
                <a:latin typeface="맑은 고딕" panose="020B0503020000020004" pitchFamily="50" charset="-127"/>
                <a:ea typeface="맑은 고딕" panose="020B0503020000020004" pitchFamily="50" charset="-127"/>
              </a:rPr>
              <a:t>Incheon and Busan </a:t>
            </a:r>
            <a:r>
              <a:rPr lang="en-US" altLang="ko-KR" sz="1200" dirty="0">
                <a:latin typeface="맑은 고딕" panose="020B0503020000020004" pitchFamily="50" charset="-127"/>
                <a:ea typeface="맑은 고딕" panose="020B0503020000020004" pitchFamily="50" charset="-127"/>
              </a:rPr>
              <a:t>and 121 </a:t>
            </a:r>
            <a:r>
              <a:rPr lang="en-US" altLang="ko-KR" sz="1200" dirty="0" smtClean="0">
                <a:latin typeface="맑은 고딕" panose="020B0503020000020004" pitchFamily="50" charset="-127"/>
                <a:ea typeface="맑은 고딕" panose="020B0503020000020004" pitchFamily="50" charset="-127"/>
              </a:rPr>
              <a:t>local governments (136)</a:t>
            </a:r>
            <a:endParaRPr lang="en-US" altLang="ko-KR" sz="1200" dirty="0">
              <a:latin typeface="맑은 고딕" panose="020B0503020000020004" pitchFamily="50" charset="-127"/>
              <a:ea typeface="맑은 고딕" panose="020B0503020000020004" pitchFamily="50" charset="-127"/>
            </a:endParaRPr>
          </a:p>
          <a:p>
            <a:pPr marL="285750" eaLnBrk="1" hangingPunct="1">
              <a:spcBef>
                <a:spcPts val="500"/>
              </a:spcBef>
              <a:buFont typeface="Arial"/>
              <a:buChar char="•"/>
              <a:defRPr/>
            </a:pPr>
            <a:r>
              <a:rPr lang="en-US" altLang="ko-KR" sz="1200" dirty="0">
                <a:solidFill>
                  <a:srgbClr val="3097B8"/>
                </a:solidFill>
                <a:latin typeface="맑은 고딕" panose="020B0503020000020004" pitchFamily="50" charset="-127"/>
                <a:ea typeface="맑은 고딕" panose="020B0503020000020004" pitchFamily="50" charset="-127"/>
              </a:rPr>
              <a:t> </a:t>
            </a:r>
            <a:r>
              <a:rPr lang="en-US" altLang="ko-KR" sz="1200" b="1" dirty="0">
                <a:solidFill>
                  <a:srgbClr val="3097B8"/>
                </a:solidFill>
                <a:latin typeface="맑은 고딕" panose="020B0503020000020004" pitchFamily="50" charset="-127"/>
                <a:ea typeface="맑은 고딕" panose="020B0503020000020004" pitchFamily="50" charset="-127"/>
              </a:rPr>
              <a:t> [Information Share]  </a:t>
            </a:r>
            <a:r>
              <a:rPr lang="en-US" altLang="ko-KR" sz="1200" dirty="0" smtClean="0">
                <a:latin typeface="맑은 고딕" panose="020B0503020000020004" pitchFamily="50" charset="-127"/>
                <a:ea typeface="맑은 고딕" panose="020B0503020000020004" pitchFamily="50" charset="-127"/>
              </a:rPr>
              <a:t>Alignment of </a:t>
            </a:r>
            <a:r>
              <a:rPr lang="en-US" altLang="ko-KR" sz="1200" dirty="0">
                <a:latin typeface="맑은 고딕" panose="020B0503020000020004" pitchFamily="50" charset="-127"/>
                <a:ea typeface="맑은 고딕" panose="020B0503020000020004" pitchFamily="50" charset="-127"/>
              </a:rPr>
              <a:t>Job-related </a:t>
            </a:r>
            <a:r>
              <a:rPr lang="en-US" altLang="ko-KR" sz="1200" dirty="0" smtClean="0">
                <a:latin typeface="맑은 고딕" panose="020B0503020000020004" pitchFamily="50" charset="-127"/>
                <a:ea typeface="맑은 고딕" panose="020B0503020000020004" pitchFamily="50" charset="-127"/>
              </a:rPr>
              <a:t>information </a:t>
            </a:r>
            <a:r>
              <a:rPr lang="en-US" altLang="ko-KR" sz="1200" dirty="0">
                <a:latin typeface="맑은 고딕" panose="020B0503020000020004" pitchFamily="50" charset="-127"/>
                <a:ea typeface="맑은 고딕" panose="020B0503020000020004" pitchFamily="50" charset="-127"/>
              </a:rPr>
              <a:t>on </a:t>
            </a:r>
            <a:r>
              <a:rPr lang="en-US" altLang="ko-KR" sz="1200" dirty="0" smtClean="0">
                <a:latin typeface="맑은 고딕" panose="020B0503020000020004" pitchFamily="50" charset="-127"/>
                <a:ea typeface="맑은 고딕" panose="020B0503020000020004" pitchFamily="50" charset="-127"/>
              </a:rPr>
              <a:t>recruitment</a:t>
            </a:r>
            <a:r>
              <a:rPr lang="en-US" altLang="ko-KR" sz="1200" dirty="0">
                <a:latin typeface="맑은 고딕" panose="020B0503020000020004" pitchFamily="50" charset="-127"/>
                <a:ea typeface="맑은 고딕" panose="020B0503020000020004" pitchFamily="50" charset="-127"/>
              </a:rPr>
              <a:t>, </a:t>
            </a:r>
            <a:r>
              <a:rPr lang="en-US" altLang="ko-KR" sz="1200" dirty="0" smtClean="0">
                <a:latin typeface="맑은 고딕" panose="020B0503020000020004" pitchFamily="50" charset="-127"/>
                <a:ea typeface="맑은 고딕" panose="020B0503020000020004" pitchFamily="50" charset="-127"/>
              </a:rPr>
              <a:t>occupation</a:t>
            </a:r>
            <a:r>
              <a:rPr lang="en-US" altLang="ko-KR" sz="1200" dirty="0">
                <a:latin typeface="맑은 고딕" panose="020B0503020000020004" pitchFamily="50" charset="-127"/>
                <a:ea typeface="맑은 고딕" panose="020B0503020000020004" pitchFamily="50" charset="-127"/>
              </a:rPr>
              <a:t>, </a:t>
            </a:r>
            <a:r>
              <a:rPr lang="en-US" altLang="ko-KR" sz="1200" dirty="0" smtClean="0">
                <a:latin typeface="맑은 고딕" panose="020B0503020000020004" pitchFamily="50" charset="-127"/>
                <a:ea typeface="맑은 고딕" panose="020B0503020000020004" pitchFamily="50" charset="-127"/>
              </a:rPr>
              <a:t>curriculum </a:t>
            </a:r>
            <a:r>
              <a:rPr lang="en-US" altLang="ko-KR" sz="1200" dirty="0">
                <a:latin typeface="맑은 고딕" panose="020B0503020000020004" pitchFamily="50" charset="-127"/>
                <a:ea typeface="맑은 고딕" panose="020B0503020000020004" pitchFamily="50" charset="-127"/>
              </a:rPr>
              <a:t>and others </a:t>
            </a:r>
            <a:r>
              <a:rPr lang="en-US" altLang="ko-KR" sz="1200" dirty="0" smtClean="0">
                <a:latin typeface="맑은 고딕" panose="020B0503020000020004" pitchFamily="50" charset="-127"/>
                <a:ea typeface="맑은 고딕" panose="020B0503020000020004" pitchFamily="50" charset="-127"/>
              </a:rPr>
              <a:t>by applying </a:t>
            </a:r>
            <a:r>
              <a:rPr lang="en-US" altLang="ko-KR" sz="1200" dirty="0">
                <a:latin typeface="맑은 고딕" panose="020B0503020000020004" pitchFamily="50" charset="-127"/>
                <a:ea typeface="맑은 고딕" panose="020B0503020000020004" pitchFamily="50" charset="-127"/>
              </a:rPr>
              <a:t>Open </a:t>
            </a:r>
            <a:r>
              <a:rPr lang="en-US" altLang="ko-KR" sz="1200" dirty="0" smtClean="0">
                <a:latin typeface="맑은 고딕" panose="020B0503020000020004" pitchFamily="50" charset="-127"/>
                <a:ea typeface="맑은 고딕" panose="020B0503020000020004" pitchFamily="50" charset="-127"/>
              </a:rPr>
              <a:t>     </a:t>
            </a:r>
          </a:p>
          <a:p>
            <a:pPr marL="285750" eaLnBrk="1" hangingPunct="1">
              <a:spcBef>
                <a:spcPts val="500"/>
              </a:spcBef>
              <a:defRPr/>
            </a:pPr>
            <a:r>
              <a:rPr lang="en-US" altLang="ko-KR" sz="1200" dirty="0" smtClean="0">
                <a:latin typeface="맑은 고딕" panose="020B0503020000020004" pitchFamily="50" charset="-127"/>
                <a:ea typeface="맑은 고딕" panose="020B0503020000020004" pitchFamily="50" charset="-127"/>
              </a:rPr>
              <a:t>                               API </a:t>
            </a:r>
            <a:r>
              <a:rPr lang="en-US" altLang="ko-KR" sz="1200" dirty="0">
                <a:latin typeface="맑은 고딕" panose="020B0503020000020004" pitchFamily="50" charset="-127"/>
                <a:ea typeface="맑은 고딕" panose="020B0503020000020004" pitchFamily="50" charset="-127"/>
              </a:rPr>
              <a:t>System.</a:t>
            </a:r>
            <a:r>
              <a:rPr lang="ko-KR" altLang="en-US" sz="1200" dirty="0">
                <a:latin typeface="맑은 고딕" panose="020B0503020000020004" pitchFamily="50" charset="-127"/>
                <a:ea typeface="맑은 고딕" panose="020B0503020000020004" pitchFamily="50" charset="-127"/>
              </a:rPr>
              <a:t> </a:t>
            </a:r>
            <a:r>
              <a:rPr lang="en-US" altLang="ko-KR" sz="1200" dirty="0">
                <a:latin typeface="맑은 고딕" panose="020B0503020000020004" pitchFamily="50" charset="-127"/>
                <a:ea typeface="맑은 고딕" panose="020B0503020000020004" pitchFamily="50" charset="-127"/>
              </a:rPr>
              <a:t>(Total 1,144</a:t>
            </a:r>
            <a:r>
              <a:rPr lang="ko-KR" altLang="en-US" sz="1200" dirty="0">
                <a:latin typeface="맑은 고딕" panose="020B0503020000020004" pitchFamily="50" charset="-127"/>
                <a:ea typeface="맑은 고딕" panose="020B0503020000020004" pitchFamily="50" charset="-127"/>
              </a:rPr>
              <a:t> </a:t>
            </a:r>
            <a:r>
              <a:rPr lang="en-US" altLang="ko-KR" sz="1200" dirty="0" smtClean="0">
                <a:latin typeface="맑은 고딕" panose="020B0503020000020004" pitchFamily="50" charset="-127"/>
                <a:ea typeface="맑은 고딕" panose="020B0503020000020004" pitchFamily="50" charset="-127"/>
              </a:rPr>
              <a:t>organizations </a:t>
            </a:r>
            <a:r>
              <a:rPr lang="en-US" altLang="ko-KR" sz="1200" dirty="0">
                <a:latin typeface="맑은 고딕" panose="020B0503020000020004" pitchFamily="50" charset="-127"/>
                <a:ea typeface="맑은 고딕" panose="020B0503020000020004" pitchFamily="50" charset="-127"/>
              </a:rPr>
              <a:t>and 6,238 </a:t>
            </a:r>
            <a:r>
              <a:rPr lang="en-US" altLang="ko-KR" sz="1200" dirty="0" smtClean="0">
                <a:latin typeface="맑은 고딕" panose="020B0503020000020004" pitchFamily="50" charset="-127"/>
                <a:ea typeface="맑은 고딕" panose="020B0503020000020004" pitchFamily="50" charset="-127"/>
              </a:rPr>
              <a:t>information </a:t>
            </a:r>
            <a:r>
              <a:rPr lang="en-US" altLang="ko-KR" sz="1200" dirty="0">
                <a:latin typeface="맑은 고딕" panose="020B0503020000020004" pitchFamily="50" charset="-127"/>
                <a:ea typeface="맑은 고딕" panose="020B0503020000020004" pitchFamily="50" charset="-127"/>
              </a:rPr>
              <a:t>in total)</a:t>
            </a:r>
            <a:endParaRPr lang="ko-KR" altLang="en-US" sz="1200" dirty="0">
              <a:latin typeface="맑은 고딕" panose="020B0503020000020004" pitchFamily="50" charset="-127"/>
              <a:ea typeface="맑은 고딕" panose="020B0503020000020004" pitchFamily="50" charset="-127"/>
            </a:endParaRPr>
          </a:p>
        </p:txBody>
      </p:sp>
      <p:sp>
        <p:nvSpPr>
          <p:cNvPr id="57" name="직사각형 56"/>
          <p:cNvSpPr>
            <a:spLocks noGrp="1" noChangeArrowheads="1"/>
          </p:cNvSpPr>
          <p:nvPr/>
        </p:nvSpPr>
        <p:spPr>
          <a:xfrm>
            <a:off x="374969" y="405158"/>
            <a:ext cx="8769031" cy="459105"/>
          </a:xfrm>
          <a:prstGeom prst="rect">
            <a:avLst/>
          </a:prstGeom>
        </p:spPr>
        <p:txBody>
          <a:bodyPr vert="horz" wrap="square" lIns="91440" tIns="45720" rIns="91440" bIns="45720" anchor="t"/>
          <a:lstStyle/>
          <a:p>
            <a:pPr defTabSz="914365" eaLnBrk="0">
              <a:defRPr/>
            </a:pPr>
            <a:r>
              <a:rPr lang="en-US" altLang="ko-KR" sz="2700" b="1" spc="-150" dirty="0">
                <a:solidFill>
                  <a:schemeClr val="accent5">
                    <a:lumMod val="50000"/>
                  </a:schemeClr>
                </a:solidFill>
                <a:latin typeface="맑은 고딕" panose="020B0503020000020004" pitchFamily="50" charset="-127"/>
                <a:ea typeface="맑은 고딕" panose="020B0503020000020004" pitchFamily="50" charset="-127"/>
              </a:rPr>
              <a:t>3. Provide Job </a:t>
            </a:r>
            <a:r>
              <a:rPr lang="en-US" altLang="ko-KR" sz="2700" b="1" spc="-150" dirty="0" smtClean="0">
                <a:solidFill>
                  <a:schemeClr val="accent5">
                    <a:lumMod val="50000"/>
                  </a:schemeClr>
                </a:solidFill>
                <a:latin typeface="맑은 고딕" panose="020B0503020000020004" pitchFamily="50" charset="-127"/>
                <a:ea typeface="맑은 고딕" panose="020B0503020000020004" pitchFamily="50" charset="-127"/>
              </a:rPr>
              <a:t>Openings </a:t>
            </a:r>
            <a:r>
              <a:rPr lang="en-US" altLang="ko-KR" sz="2700" b="1" spc="-150" dirty="0">
                <a:solidFill>
                  <a:schemeClr val="accent5">
                    <a:lumMod val="50000"/>
                  </a:schemeClr>
                </a:solidFill>
                <a:latin typeface="맑은 고딕" panose="020B0503020000020004" pitchFamily="50" charset="-127"/>
                <a:ea typeface="맑은 고딕" panose="020B0503020000020004" pitchFamily="50" charset="-127"/>
              </a:rPr>
              <a:t>Information : 90,000+ </a:t>
            </a:r>
            <a:r>
              <a:rPr lang="en-US" altLang="ko-KR" sz="2700" b="1" spc="-150" dirty="0" smtClean="0">
                <a:solidFill>
                  <a:schemeClr val="accent5">
                    <a:lumMod val="50000"/>
                  </a:schemeClr>
                </a:solidFill>
                <a:latin typeface="맑은 고딕" panose="020B0503020000020004" pitchFamily="50" charset="-127"/>
                <a:ea typeface="맑은 고딕" panose="020B0503020000020004" pitchFamily="50" charset="-127"/>
              </a:rPr>
              <a:t>cases</a:t>
            </a:r>
            <a:endParaRPr lang="en-US" altLang="ko-KR" sz="2700" b="1" spc="-150" dirty="0">
              <a:solidFill>
                <a:schemeClr val="accent5">
                  <a:lumMod val="50000"/>
                </a:schemeClr>
              </a:solidFill>
              <a:latin typeface="맑은 고딕" panose="020B0503020000020004" pitchFamily="50" charset="-127"/>
              <a:ea typeface="맑은 고딕" panose="020B0503020000020004" pitchFamily="50" charset="-127"/>
            </a:endParaRPr>
          </a:p>
        </p:txBody>
      </p:sp>
      <p:grpSp>
        <p:nvGrpSpPr>
          <p:cNvPr id="12" name="그룹 11"/>
          <p:cNvGrpSpPr/>
          <p:nvPr/>
        </p:nvGrpSpPr>
        <p:grpSpPr>
          <a:xfrm>
            <a:off x="4390322" y="4245632"/>
            <a:ext cx="1080910" cy="960811"/>
            <a:chOff x="4546650" y="4213598"/>
            <a:chExt cx="879809" cy="860259"/>
          </a:xfrm>
        </p:grpSpPr>
        <p:pic>
          <p:nvPicPr>
            <p:cNvPr id="62" name="그림 61"/>
            <p:cNvPicPr>
              <a:picLocks noChangeAspect="1"/>
            </p:cNvPicPr>
            <p:nvPr/>
          </p:nvPicPr>
          <p:blipFill rotWithShape="1">
            <a:blip r:embed="rId2"/>
            <a:stretch>
              <a:fillRect/>
            </a:stretch>
          </p:blipFill>
          <p:spPr>
            <a:xfrm>
              <a:off x="4546650" y="4213598"/>
              <a:ext cx="879809" cy="860259"/>
            </a:xfrm>
            <a:prstGeom prst="rect">
              <a:avLst/>
            </a:prstGeom>
          </p:spPr>
        </p:pic>
        <p:pic>
          <p:nvPicPr>
            <p:cNvPr id="8" name="그림 7"/>
            <p:cNvPicPr>
              <a:picLocks noChangeAspect="1"/>
            </p:cNvPicPr>
            <p:nvPr/>
          </p:nvPicPr>
          <p:blipFill rotWithShape="1">
            <a:blip r:embed="rId3"/>
            <a:stretch>
              <a:fillRect/>
            </a:stretch>
          </p:blipFill>
          <p:spPr>
            <a:xfrm>
              <a:off x="4655721" y="4359371"/>
              <a:ext cx="679854" cy="146636"/>
            </a:xfrm>
            <a:prstGeom prst="rect">
              <a:avLst/>
            </a:prstGeom>
          </p:spPr>
        </p:pic>
      </p:grpSp>
      <p:sp>
        <p:nvSpPr>
          <p:cNvPr id="24" name="모서리가 둥근 직사각형 23"/>
          <p:cNvSpPr/>
          <p:nvPr/>
        </p:nvSpPr>
        <p:spPr>
          <a:xfrm>
            <a:off x="7173257" y="4361723"/>
            <a:ext cx="847163" cy="562805"/>
          </a:xfrm>
          <a:prstGeom prst="roundRect">
            <a:avLst>
              <a:gd name="adj" fmla="val 750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endParaRPr>
          </a:p>
        </p:txBody>
      </p:sp>
      <p:grpSp>
        <p:nvGrpSpPr>
          <p:cNvPr id="16" name="그룹 15"/>
          <p:cNvGrpSpPr/>
          <p:nvPr/>
        </p:nvGrpSpPr>
        <p:grpSpPr>
          <a:xfrm>
            <a:off x="1296965" y="4248715"/>
            <a:ext cx="1997969" cy="1985652"/>
            <a:chOff x="1296965" y="4402113"/>
            <a:chExt cx="1997969" cy="1985652"/>
          </a:xfrm>
        </p:grpSpPr>
        <p:pic>
          <p:nvPicPr>
            <p:cNvPr id="7" name="그림 6"/>
            <p:cNvPicPr>
              <a:picLocks noChangeAspect="1"/>
            </p:cNvPicPr>
            <p:nvPr/>
          </p:nvPicPr>
          <p:blipFill rotWithShape="1">
            <a:blip r:embed="rId2"/>
            <a:stretch>
              <a:fillRect/>
            </a:stretch>
          </p:blipFill>
          <p:spPr>
            <a:xfrm>
              <a:off x="1918900" y="4409032"/>
              <a:ext cx="799827" cy="782054"/>
            </a:xfrm>
            <a:prstGeom prst="rect">
              <a:avLst/>
            </a:prstGeom>
          </p:spPr>
        </p:pic>
        <p:sp>
          <p:nvSpPr>
            <p:cNvPr id="23" name="모서리가 둥근 직사각형 22"/>
            <p:cNvSpPr/>
            <p:nvPr/>
          </p:nvSpPr>
          <p:spPr>
            <a:xfrm>
              <a:off x="1869594" y="4457455"/>
              <a:ext cx="847163" cy="562805"/>
            </a:xfrm>
            <a:prstGeom prst="roundRect">
              <a:avLst>
                <a:gd name="adj" fmla="val 750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endParaRPr>
            </a:p>
          </p:txBody>
        </p:sp>
        <p:sp>
          <p:nvSpPr>
            <p:cNvPr id="37" name="TextBox 21"/>
            <p:cNvSpPr txBox="1"/>
            <p:nvPr/>
          </p:nvSpPr>
          <p:spPr>
            <a:xfrm>
              <a:off x="1937504" y="4402113"/>
              <a:ext cx="762619" cy="503590"/>
            </a:xfrm>
            <a:prstGeom prst="rect">
              <a:avLst/>
            </a:prstGeom>
            <a:noFill/>
          </p:spPr>
          <p:txBody>
            <a:bodyPr wrap="square" lIns="36000" tIns="36000" rIns="36000" bIns="36000" anchor="ctr" anchorCtr="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700" b="1" dirty="0" smtClean="0">
                  <a:solidFill>
                    <a:schemeClr val="tx1">
                      <a:lumMod val="75000"/>
                      <a:lumOff val="25000"/>
                    </a:schemeClr>
                  </a:solidFill>
                  <a:latin typeface="맑은 고딕" panose="020B0503020000020004" pitchFamily="50" charset="-127"/>
                  <a:ea typeface="맑은 고딕" panose="020B0503020000020004" pitchFamily="50" charset="-127"/>
                </a:rPr>
                <a:t>Public Institution / Local Government</a:t>
              </a:r>
              <a:endParaRPr lang="ko-KR" altLang="en-US" sz="700" b="1" dirty="0">
                <a:solidFill>
                  <a:schemeClr val="tx1">
                    <a:lumMod val="75000"/>
                    <a:lumOff val="25000"/>
                  </a:schemeClr>
                </a:solidFill>
                <a:latin typeface="맑은 고딕" panose="020B0503020000020004" pitchFamily="50" charset="-127"/>
                <a:ea typeface="맑은 고딕" panose="020B0503020000020004" pitchFamily="50" charset="-127"/>
              </a:endParaRPr>
            </a:p>
          </p:txBody>
        </p:sp>
        <p:sp>
          <p:nvSpPr>
            <p:cNvPr id="35" name="TextBox 23"/>
            <p:cNvSpPr txBox="1"/>
            <p:nvPr/>
          </p:nvSpPr>
          <p:spPr>
            <a:xfrm>
              <a:off x="1296965" y="5268622"/>
              <a:ext cx="1997969" cy="1119143"/>
            </a:xfrm>
            <a:prstGeom prst="rect">
              <a:avLst/>
            </a:prstGeom>
            <a:noFill/>
          </p:spPr>
          <p:txBody>
            <a:bodyPr wrap="square" lIns="36000" tIns="36000" rIns="36000" bIns="36000" anchor="t" anchorCtr="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1400" b="1" spc="-50" dirty="0" smtClean="0">
                  <a:solidFill>
                    <a:schemeClr val="tx1">
                      <a:lumMod val="75000"/>
                      <a:lumOff val="25000"/>
                    </a:schemeClr>
                  </a:solidFill>
                  <a:latin typeface="맑은 고딕" panose="020B0503020000020004" pitchFamily="50" charset="-127"/>
                  <a:ea typeface="맑은 고딕" panose="020B0503020000020004" pitchFamily="50" charset="-127"/>
                </a:rPr>
                <a:t>17</a:t>
              </a:r>
              <a:endParaRPr lang="ko-KR" altLang="en-US" sz="1400" b="1" spc="-50" dirty="0">
                <a:solidFill>
                  <a:schemeClr val="tx1">
                    <a:lumMod val="75000"/>
                    <a:lumOff val="25000"/>
                  </a:schemeClr>
                </a:solidFill>
                <a:latin typeface="맑은 고딕" panose="020B0503020000020004" pitchFamily="50" charset="-127"/>
                <a:ea typeface="맑은 고딕" panose="020B0503020000020004" pitchFamily="50" charset="-127"/>
              </a:endParaRPr>
            </a:p>
            <a:p>
              <a:pPr algn="ctr">
                <a:defRPr/>
              </a:pPr>
              <a:r>
                <a:rPr lang="en-US" altLang="ko-KR" sz="900" b="0" spc="-50" dirty="0" smtClean="0">
                  <a:solidFill>
                    <a:schemeClr val="tx1">
                      <a:lumMod val="75000"/>
                      <a:lumOff val="25000"/>
                    </a:schemeClr>
                  </a:solidFill>
                  <a:latin typeface="맑은 고딕" panose="020B0503020000020004" pitchFamily="50" charset="-127"/>
                  <a:ea typeface="맑은 고딕" panose="020B0503020000020004" pitchFamily="50" charset="-127"/>
                </a:rPr>
                <a:t>( </a:t>
              </a:r>
              <a:r>
                <a:rPr lang="en-US" altLang="ko-KR" sz="900" dirty="0" smtClean="0">
                  <a:latin typeface="맑은 고딕" panose="020B0503020000020004" pitchFamily="50" charset="-127"/>
                  <a:ea typeface="맑은 고딕" panose="020B0503020000020004" pitchFamily="50" charset="-127"/>
                </a:rPr>
                <a:t>Government Jobs by Ministry of Personnel Management, Job-</a:t>
              </a:r>
              <a:r>
                <a:rPr lang="en-US" altLang="ko-KR" sz="900" dirty="0" err="1" smtClean="0">
                  <a:latin typeface="맑은 고딕" panose="020B0503020000020004" pitchFamily="50" charset="-127"/>
                  <a:ea typeface="맑은 고딕" panose="020B0503020000020004" pitchFamily="50" charset="-127"/>
                </a:rPr>
                <a:t>Alio</a:t>
              </a:r>
              <a:r>
                <a:rPr lang="en-US" altLang="ko-KR" sz="900" dirty="0" smtClean="0">
                  <a:latin typeface="맑은 고딕" panose="020B0503020000020004" pitchFamily="50" charset="-127"/>
                  <a:ea typeface="맑은 고딕" panose="020B0503020000020004" pitchFamily="50" charset="-127"/>
                </a:rPr>
                <a:t> by Ministry of Economy and Finance, Korea Employment Agency for Person with </a:t>
              </a:r>
              <a:r>
                <a:rPr lang="en-US" altLang="ko-KR" sz="900" dirty="0">
                  <a:latin typeface="맑은 고딕" panose="020B0503020000020004" pitchFamily="50" charset="-127"/>
                  <a:ea typeface="맑은 고딕" panose="020B0503020000020004" pitchFamily="50" charset="-127"/>
                </a:rPr>
                <a:t>D</a:t>
              </a:r>
              <a:r>
                <a:rPr lang="en-US" altLang="ko-KR" sz="900" dirty="0" smtClean="0">
                  <a:latin typeface="맑은 고딕" panose="020B0503020000020004" pitchFamily="50" charset="-127"/>
                  <a:ea typeface="맑은 고딕" panose="020B0503020000020004" pitchFamily="50" charset="-127"/>
                </a:rPr>
                <a:t>isabilities, and Seoul Metropolitan City Government, </a:t>
              </a:r>
              <a:r>
                <a:rPr lang="en-US" altLang="ko-KR" sz="900" dirty="0">
                  <a:latin typeface="맑은 고딕" panose="020B0503020000020004" pitchFamily="50" charset="-127"/>
                  <a:ea typeface="맑은 고딕" panose="020B0503020000020004" pitchFamily="50" charset="-127"/>
                </a:rPr>
                <a:t>e</a:t>
              </a:r>
              <a:r>
                <a:rPr lang="en-US" altLang="ko-KR" sz="900" dirty="0" smtClean="0">
                  <a:latin typeface="맑은 고딕" panose="020B0503020000020004" pitchFamily="50" charset="-127"/>
                  <a:ea typeface="맑은 고딕" panose="020B0503020000020004" pitchFamily="50" charset="-127"/>
                </a:rPr>
                <a:t>tc.</a:t>
              </a:r>
              <a:r>
                <a:rPr lang="en-US" altLang="ko-KR" sz="900" b="0" spc="-50" dirty="0" smtClean="0">
                  <a:latin typeface="맑은 고딕" panose="020B0503020000020004" pitchFamily="50" charset="-127"/>
                  <a:ea typeface="맑은 고딕" panose="020B0503020000020004" pitchFamily="50" charset="-127"/>
                </a:rPr>
                <a:t>)</a:t>
              </a:r>
              <a:endParaRPr lang="en-US" altLang="ko-KR" sz="900" b="0" spc="-50" dirty="0">
                <a:latin typeface="맑은 고딕" panose="020B0503020000020004" pitchFamily="50" charset="-127"/>
                <a:ea typeface="맑은 고딕" panose="020B0503020000020004" pitchFamily="50" charset="-127"/>
              </a:endParaRPr>
            </a:p>
          </p:txBody>
        </p:sp>
      </p:grpSp>
      <p:cxnSp>
        <p:nvCxnSpPr>
          <p:cNvPr id="38" name="직선 화살표 연결선 37"/>
          <p:cNvCxnSpPr/>
          <p:nvPr/>
        </p:nvCxnSpPr>
        <p:spPr>
          <a:xfrm>
            <a:off x="4943992" y="5154259"/>
            <a:ext cx="0" cy="318786"/>
          </a:xfrm>
          <a:prstGeom prst="straightConnector1">
            <a:avLst/>
          </a:prstGeom>
          <a:ln w="6350">
            <a:solidFill>
              <a:schemeClr val="tx1">
                <a:lumMod val="65000"/>
                <a:lumOff val="35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nvGrpSpPr>
          <p:cNvPr id="17" name="그룹 16"/>
          <p:cNvGrpSpPr/>
          <p:nvPr/>
        </p:nvGrpSpPr>
        <p:grpSpPr>
          <a:xfrm>
            <a:off x="6780795" y="4255634"/>
            <a:ext cx="1644006" cy="1286236"/>
            <a:chOff x="6780795" y="4516126"/>
            <a:chExt cx="1644006" cy="1286236"/>
          </a:xfrm>
        </p:grpSpPr>
        <p:pic>
          <p:nvPicPr>
            <p:cNvPr id="59" name="그림 58"/>
            <p:cNvPicPr>
              <a:picLocks noChangeAspect="1"/>
            </p:cNvPicPr>
            <p:nvPr/>
          </p:nvPicPr>
          <p:blipFill rotWithShape="1">
            <a:blip r:embed="rId2"/>
            <a:stretch>
              <a:fillRect/>
            </a:stretch>
          </p:blipFill>
          <p:spPr>
            <a:xfrm>
              <a:off x="7196924" y="4516126"/>
              <a:ext cx="799827" cy="782054"/>
            </a:xfrm>
            <a:prstGeom prst="rect">
              <a:avLst/>
            </a:prstGeom>
          </p:spPr>
        </p:pic>
        <p:sp>
          <p:nvSpPr>
            <p:cNvPr id="43" name="TextBox 18"/>
            <p:cNvSpPr txBox="1"/>
            <p:nvPr/>
          </p:nvSpPr>
          <p:spPr>
            <a:xfrm>
              <a:off x="7209085" y="4516901"/>
              <a:ext cx="762619" cy="488201"/>
            </a:xfrm>
            <a:prstGeom prst="rect">
              <a:avLst/>
            </a:prstGeom>
            <a:noFill/>
          </p:spPr>
          <p:txBody>
            <a:bodyPr wrap="square" lIns="36000" tIns="36000" rIns="36000" bIns="36000" anchor="ctr" anchorCtr="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900" b="1" dirty="0" smtClean="0">
                  <a:solidFill>
                    <a:schemeClr val="tx1">
                      <a:lumMod val="75000"/>
                      <a:lumOff val="25000"/>
                    </a:schemeClr>
                  </a:solidFill>
                  <a:latin typeface="맑은 고딕" panose="020B0503020000020004" pitchFamily="50" charset="-127"/>
                  <a:ea typeface="맑은 고딕" panose="020B0503020000020004" pitchFamily="50" charset="-127"/>
                </a:rPr>
                <a:t>Private employment Portal</a:t>
              </a:r>
              <a:endParaRPr lang="ko-KR" altLang="en-US" sz="900" b="1" dirty="0">
                <a:solidFill>
                  <a:schemeClr val="tx1">
                    <a:lumMod val="75000"/>
                    <a:lumOff val="25000"/>
                  </a:schemeClr>
                </a:solidFill>
                <a:latin typeface="맑은 고딕" panose="020B0503020000020004" pitchFamily="50" charset="-127"/>
                <a:ea typeface="맑은 고딕" panose="020B0503020000020004" pitchFamily="50" charset="-127"/>
              </a:endParaRPr>
            </a:p>
          </p:txBody>
        </p:sp>
        <p:sp>
          <p:nvSpPr>
            <p:cNvPr id="41" name="TextBox 32"/>
            <p:cNvSpPr txBox="1"/>
            <p:nvPr/>
          </p:nvSpPr>
          <p:spPr>
            <a:xfrm>
              <a:off x="6780795" y="5375716"/>
              <a:ext cx="1644006" cy="426646"/>
            </a:xfrm>
            <a:prstGeom prst="rect">
              <a:avLst/>
            </a:prstGeom>
            <a:noFill/>
          </p:spPr>
          <p:txBody>
            <a:bodyPr wrap="square" lIns="36000" tIns="36000" rIns="36000" bIns="36000" anchor="t" anchorCtr="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1400" b="1" spc="-50" dirty="0" smtClean="0">
                  <a:solidFill>
                    <a:schemeClr val="tx1">
                      <a:lumMod val="75000"/>
                      <a:lumOff val="25000"/>
                    </a:schemeClr>
                  </a:solidFill>
                  <a:latin typeface="맑은 고딕" panose="020B0503020000020004" pitchFamily="50" charset="-127"/>
                  <a:ea typeface="맑은 고딕" panose="020B0503020000020004" pitchFamily="50" charset="-127"/>
                </a:rPr>
                <a:t>8</a:t>
              </a:r>
              <a:endParaRPr lang="ko-KR" altLang="en-US" sz="1400" b="1" spc="-50" dirty="0">
                <a:solidFill>
                  <a:schemeClr val="tx1">
                    <a:lumMod val="75000"/>
                    <a:lumOff val="25000"/>
                  </a:schemeClr>
                </a:solidFill>
                <a:latin typeface="맑은 고딕" panose="020B0503020000020004" pitchFamily="50" charset="-127"/>
                <a:ea typeface="맑은 고딕" panose="020B0503020000020004" pitchFamily="50" charset="-127"/>
              </a:endParaRPr>
            </a:p>
            <a:p>
              <a:pPr algn="ctr">
                <a:defRPr/>
              </a:pPr>
              <a:r>
                <a:rPr lang="en-US" altLang="ko-KR" sz="900" b="0" spc="-50" dirty="0" smtClean="0">
                  <a:solidFill>
                    <a:schemeClr val="tx1">
                      <a:lumMod val="75000"/>
                      <a:lumOff val="25000"/>
                    </a:schemeClr>
                  </a:solidFill>
                  <a:latin typeface="맑은 고딕" panose="020B0503020000020004" pitchFamily="50" charset="-127"/>
                  <a:ea typeface="맑은 고딕" panose="020B0503020000020004" pitchFamily="50" charset="-127"/>
                </a:rPr>
                <a:t>( </a:t>
              </a:r>
              <a:r>
                <a:rPr lang="en-US" altLang="ko-KR" sz="900" dirty="0" err="1" smtClean="0">
                  <a:latin typeface="맑은 고딕" panose="020B0503020000020004" pitchFamily="50" charset="-127"/>
                  <a:ea typeface="맑은 고딕" panose="020B0503020000020004" pitchFamily="50" charset="-127"/>
                </a:rPr>
                <a:t>Saramin</a:t>
              </a:r>
              <a:r>
                <a:rPr lang="en-US" altLang="ko-KR" sz="900" dirty="0">
                  <a:latin typeface="맑은 고딕" panose="020B0503020000020004" pitchFamily="50" charset="-127"/>
                  <a:ea typeface="맑은 고딕" panose="020B0503020000020004" pitchFamily="50" charset="-127"/>
                </a:rPr>
                <a:t>, </a:t>
              </a:r>
              <a:r>
                <a:rPr lang="en-US" altLang="ko-KR" sz="900" dirty="0" smtClean="0">
                  <a:latin typeface="맑은 고딕" panose="020B0503020000020004" pitchFamily="50" charset="-127"/>
                  <a:ea typeface="맑은 고딕" panose="020B0503020000020004" pitchFamily="50" charset="-127"/>
                </a:rPr>
                <a:t>Career, </a:t>
              </a:r>
              <a:r>
                <a:rPr lang="en-US" altLang="ko-KR" sz="900" dirty="0" err="1" smtClean="0">
                  <a:latin typeface="맑은 고딕" panose="020B0503020000020004" pitchFamily="50" charset="-127"/>
                  <a:ea typeface="맑은 고딕" panose="020B0503020000020004" pitchFamily="50" charset="-127"/>
                </a:rPr>
                <a:t>Incruit</a:t>
              </a:r>
              <a:r>
                <a:rPr lang="en-US" altLang="ko-KR" sz="900" dirty="0" smtClean="0">
                  <a:latin typeface="맑은 고딕" panose="020B0503020000020004" pitchFamily="50" charset="-127"/>
                  <a:ea typeface="맑은 고딕" panose="020B0503020000020004" pitchFamily="50" charset="-127"/>
                </a:rPr>
                <a:t> etc. </a:t>
              </a:r>
              <a:r>
                <a:rPr lang="en-US" altLang="ko-KR" sz="900" b="0" spc="-50" dirty="0" smtClean="0">
                  <a:solidFill>
                    <a:schemeClr val="tx1">
                      <a:lumMod val="75000"/>
                      <a:lumOff val="25000"/>
                    </a:schemeClr>
                  </a:solidFill>
                  <a:latin typeface="맑은 고딕" panose="020B0503020000020004" pitchFamily="50" charset="-127"/>
                  <a:ea typeface="맑은 고딕" panose="020B0503020000020004" pitchFamily="50" charset="-127"/>
                </a:rPr>
                <a:t>)</a:t>
              </a:r>
              <a:endParaRPr lang="en-US" altLang="ko-KR" sz="900" b="0" spc="-50" dirty="0">
                <a:solidFill>
                  <a:schemeClr val="tx1">
                    <a:lumMod val="75000"/>
                    <a:lumOff val="25000"/>
                  </a:schemeClr>
                </a:solidFill>
                <a:latin typeface="맑은 고딕" panose="020B0503020000020004" pitchFamily="50" charset="-127"/>
                <a:ea typeface="맑은 고딕" panose="020B0503020000020004" pitchFamily="50" charset="-127"/>
              </a:endParaRPr>
            </a:p>
          </p:txBody>
        </p:sp>
      </p:grpSp>
      <p:grpSp>
        <p:nvGrpSpPr>
          <p:cNvPr id="44" name="그룹 43"/>
          <p:cNvGrpSpPr/>
          <p:nvPr/>
        </p:nvGrpSpPr>
        <p:grpSpPr>
          <a:xfrm>
            <a:off x="2809409" y="4445836"/>
            <a:ext cx="1436003" cy="302584"/>
            <a:chOff x="2197259" y="3993814"/>
            <a:chExt cx="1548000" cy="397551"/>
          </a:xfrm>
        </p:grpSpPr>
        <p:cxnSp>
          <p:nvCxnSpPr>
            <p:cNvPr id="45" name="직선 화살표 연결선 44"/>
            <p:cNvCxnSpPr/>
            <p:nvPr/>
          </p:nvCxnSpPr>
          <p:spPr>
            <a:xfrm flipH="1">
              <a:off x="2197259" y="3993814"/>
              <a:ext cx="1548000" cy="0"/>
            </a:xfrm>
            <a:prstGeom prst="straightConnector1">
              <a:avLst/>
            </a:prstGeom>
            <a:ln>
              <a:solidFill>
                <a:schemeClr val="bg1">
                  <a:lumMod val="50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46" name="TextBox 41"/>
            <p:cNvSpPr txBox="1"/>
            <p:nvPr/>
          </p:nvSpPr>
          <p:spPr>
            <a:xfrm>
              <a:off x="2361461" y="4073438"/>
              <a:ext cx="1219596" cy="317926"/>
            </a:xfrm>
            <a:prstGeom prst="rect">
              <a:avLst/>
            </a:prstGeom>
            <a:noFill/>
          </p:spPr>
          <p:txBody>
            <a:bodyPr wrap="square" lIns="36000" tIns="36000" rIns="36000" bIns="36000" anchor="t" anchorCtr="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1100" b="1" spc="-100" dirty="0" smtClean="0">
                  <a:solidFill>
                    <a:schemeClr val="tx1">
                      <a:lumMod val="75000"/>
                      <a:lumOff val="25000"/>
                    </a:schemeClr>
                  </a:solidFill>
                  <a:latin typeface="맑은 고딕" panose="020B0503020000020004" pitchFamily="50" charset="-127"/>
                  <a:ea typeface="맑은 고딕" panose="020B0503020000020004" pitchFamily="50" charset="-127"/>
                </a:rPr>
                <a:t>Job-openings Info.</a:t>
              </a:r>
              <a:endParaRPr lang="en-US" altLang="ko-KR" sz="1100" b="1" spc="-100" dirty="0">
                <a:solidFill>
                  <a:schemeClr val="tx1">
                    <a:lumMod val="75000"/>
                    <a:lumOff val="25000"/>
                  </a:schemeClr>
                </a:solidFill>
                <a:latin typeface="맑은 고딕" panose="020B0503020000020004" pitchFamily="50" charset="-127"/>
                <a:ea typeface="맑은 고딕" panose="020B0503020000020004" pitchFamily="50" charset="-127"/>
              </a:endParaRPr>
            </a:p>
          </p:txBody>
        </p:sp>
      </p:grpSp>
      <p:sp>
        <p:nvSpPr>
          <p:cNvPr id="47" name="TextBox 72"/>
          <p:cNvSpPr txBox="1"/>
          <p:nvPr/>
        </p:nvSpPr>
        <p:spPr>
          <a:xfrm>
            <a:off x="5298994" y="5196164"/>
            <a:ext cx="1612247" cy="472813"/>
          </a:xfrm>
          <a:prstGeom prst="rect">
            <a:avLst/>
          </a:prstGeom>
          <a:noFill/>
        </p:spPr>
        <p:txBody>
          <a:bodyPr wrap="square" lIns="36000" tIns="36000" rIns="36000" bIns="36000" anchor="t" anchorCtr="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lvl="0">
              <a:defRPr/>
            </a:pPr>
            <a:r>
              <a:rPr lang="en-US" altLang="ko-KR" sz="1200" b="1" spc="-50" dirty="0" smtClean="0">
                <a:solidFill>
                  <a:schemeClr val="tx1">
                    <a:lumMod val="75000"/>
                    <a:lumOff val="25000"/>
                  </a:schemeClr>
                </a:solidFill>
                <a:latin typeface="맑은 고딕" panose="020B0503020000020004" pitchFamily="50" charset="-127"/>
                <a:ea typeface="맑은 고딕" panose="020B0503020000020004" pitchFamily="50" charset="-127"/>
              </a:rPr>
              <a:t>136</a:t>
            </a:r>
            <a:endParaRPr lang="ko-KR" altLang="en-US" sz="1200" b="1" spc="-50" dirty="0">
              <a:solidFill>
                <a:schemeClr val="tx1">
                  <a:lumMod val="75000"/>
                  <a:lumOff val="25000"/>
                </a:schemeClr>
              </a:solidFill>
              <a:latin typeface="맑은 고딕" panose="020B0503020000020004" pitchFamily="50" charset="-127"/>
              <a:ea typeface="맑은 고딕" panose="020B0503020000020004" pitchFamily="50" charset="-127"/>
            </a:endParaRPr>
          </a:p>
          <a:p>
            <a:pPr lvl="0">
              <a:defRPr/>
            </a:pPr>
            <a:r>
              <a:rPr lang="en-US" altLang="ko-KR" sz="700" b="0" spc="-50" dirty="0" smtClean="0">
                <a:solidFill>
                  <a:schemeClr val="tx1">
                    <a:lumMod val="75000"/>
                    <a:lumOff val="25000"/>
                  </a:schemeClr>
                </a:solidFill>
                <a:latin typeface="맑은 고딕" panose="020B0503020000020004" pitchFamily="50" charset="-127"/>
                <a:ea typeface="맑은 고딕" panose="020B0503020000020004" pitchFamily="50" charset="-127"/>
              </a:rPr>
              <a:t>( 15 </a:t>
            </a:r>
            <a:r>
              <a:rPr lang="en-US" altLang="ko-KR" sz="700" dirty="0" smtClean="0">
                <a:latin typeface="맑은 고딕" panose="020B0503020000020004" pitchFamily="50" charset="-127"/>
                <a:ea typeface="맑은 고딕" panose="020B0503020000020004" pitchFamily="50" charset="-127"/>
              </a:rPr>
              <a:t>Metropolitan councils</a:t>
            </a:r>
          </a:p>
          <a:p>
            <a:pPr lvl="0">
              <a:defRPr/>
            </a:pPr>
            <a:r>
              <a:rPr lang="en-US" altLang="ko-KR" sz="700" dirty="0" smtClean="0">
                <a:latin typeface="맑은 고딕" panose="020B0503020000020004" pitchFamily="50" charset="-127"/>
                <a:ea typeface="맑은 고딕" panose="020B0503020000020004" pitchFamily="50" charset="-127"/>
              </a:rPr>
              <a:t> 121 </a:t>
            </a:r>
            <a:r>
              <a:rPr lang="en-US" altLang="ko-KR" sz="700" dirty="0">
                <a:latin typeface="맑은 고딕" panose="020B0503020000020004" pitchFamily="50" charset="-127"/>
                <a:ea typeface="맑은 고딕" panose="020B0503020000020004" pitchFamily="50" charset="-127"/>
              </a:rPr>
              <a:t>Local governments </a:t>
            </a:r>
            <a:r>
              <a:rPr lang="en-US" altLang="ko-KR" sz="700" b="0" spc="-50" dirty="0" smtClean="0">
                <a:solidFill>
                  <a:schemeClr val="tx1">
                    <a:lumMod val="75000"/>
                    <a:lumOff val="25000"/>
                  </a:schemeClr>
                </a:solidFill>
                <a:latin typeface="맑은 고딕" panose="020B0503020000020004" pitchFamily="50" charset="-127"/>
                <a:ea typeface="맑은 고딕" panose="020B0503020000020004" pitchFamily="50" charset="-127"/>
              </a:rPr>
              <a:t>)</a:t>
            </a:r>
            <a:endParaRPr lang="en-US" altLang="ko-KR" sz="700" b="0" spc="-50" dirty="0">
              <a:solidFill>
                <a:schemeClr val="tx1">
                  <a:lumMod val="75000"/>
                  <a:lumOff val="25000"/>
                </a:schemeClr>
              </a:solidFill>
              <a:latin typeface="맑은 고딕" panose="020B0503020000020004" pitchFamily="50" charset="-127"/>
              <a:ea typeface="맑은 고딕" panose="020B0503020000020004" pitchFamily="50" charset="-127"/>
            </a:endParaRPr>
          </a:p>
        </p:txBody>
      </p:sp>
      <p:cxnSp>
        <p:nvCxnSpPr>
          <p:cNvPr id="48" name="직선 화살표 연결선 47"/>
          <p:cNvCxnSpPr/>
          <p:nvPr/>
        </p:nvCxnSpPr>
        <p:spPr>
          <a:xfrm>
            <a:off x="4943992" y="3924589"/>
            <a:ext cx="0" cy="319951"/>
          </a:xfrm>
          <a:prstGeom prst="straightConnector1">
            <a:avLst/>
          </a:prstGeom>
          <a:ln w="6350">
            <a:solidFill>
              <a:schemeClr val="tx1">
                <a:lumMod val="65000"/>
                <a:lumOff val="35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49" name="TextBox 60"/>
          <p:cNvSpPr txBox="1"/>
          <p:nvPr/>
        </p:nvSpPr>
        <p:spPr>
          <a:xfrm>
            <a:off x="3933777" y="5951939"/>
            <a:ext cx="611962" cy="325952"/>
          </a:xfrm>
          <a:prstGeom prst="rect">
            <a:avLst/>
          </a:prstGeom>
          <a:noFill/>
        </p:spPr>
        <p:txBody>
          <a:bodyPr wrap="square" lIns="0" tIns="0" rIns="0" bIns="18000" anchor="ctr" anchorCtr="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1000" b="0" spc="-100" dirty="0" smtClean="0">
                <a:solidFill>
                  <a:schemeClr val="tx1">
                    <a:lumMod val="75000"/>
                    <a:lumOff val="25000"/>
                  </a:schemeClr>
                </a:solidFill>
                <a:latin typeface="맑은 고딕" panose="020B0503020000020004" pitchFamily="50" charset="-127"/>
                <a:ea typeface="맑은 고딕" panose="020B0503020000020004" pitchFamily="50" charset="-127"/>
              </a:rPr>
              <a:t>Job vacancy information</a:t>
            </a:r>
            <a:endParaRPr lang="en-US" altLang="ko-KR" sz="1000" b="0" spc="-100" dirty="0">
              <a:solidFill>
                <a:schemeClr val="tx1">
                  <a:lumMod val="75000"/>
                  <a:lumOff val="25000"/>
                </a:schemeClr>
              </a:solidFill>
              <a:latin typeface="맑은 고딕" panose="020B0503020000020004" pitchFamily="50" charset="-127"/>
              <a:ea typeface="맑은 고딕" panose="020B0503020000020004" pitchFamily="50" charset="-127"/>
            </a:endParaRPr>
          </a:p>
        </p:txBody>
      </p:sp>
      <p:grpSp>
        <p:nvGrpSpPr>
          <p:cNvPr id="50" name="그룹 49"/>
          <p:cNvGrpSpPr/>
          <p:nvPr/>
        </p:nvGrpSpPr>
        <p:grpSpPr>
          <a:xfrm>
            <a:off x="2816902" y="4706386"/>
            <a:ext cx="4249712" cy="1255982"/>
            <a:chOff x="2254928" y="3471169"/>
            <a:chExt cx="4594694" cy="1731146"/>
          </a:xfrm>
        </p:grpSpPr>
        <p:sp>
          <p:nvSpPr>
            <p:cNvPr id="51" name="자유형 50"/>
            <p:cNvSpPr/>
            <p:nvPr/>
          </p:nvSpPr>
          <p:spPr>
            <a:xfrm>
              <a:off x="2254928" y="3471169"/>
              <a:ext cx="1793289" cy="1731146"/>
            </a:xfrm>
            <a:custGeom>
              <a:avLst/>
              <a:gdLst>
                <a:gd name="connsiteX0" fmla="*/ 1793289 w 1793289"/>
                <a:gd name="connsiteY0" fmla="*/ 1731146 h 1731146"/>
                <a:gd name="connsiteX1" fmla="*/ 932155 w 1793289"/>
                <a:gd name="connsiteY1" fmla="*/ 1731146 h 1731146"/>
                <a:gd name="connsiteX2" fmla="*/ 0 w 1793289"/>
                <a:gd name="connsiteY2" fmla="*/ 0 h 1731146"/>
              </a:gdLst>
              <a:ahLst/>
              <a:cxnLst>
                <a:cxn ang="0">
                  <a:pos x="connsiteX0" y="connsiteY0"/>
                </a:cxn>
                <a:cxn ang="0">
                  <a:pos x="connsiteX1" y="connsiteY1"/>
                </a:cxn>
                <a:cxn ang="0">
                  <a:pos x="connsiteX2" y="connsiteY2"/>
                </a:cxn>
              </a:cxnLst>
              <a:rect l="l" t="t" r="r" b="b"/>
              <a:pathLst>
                <a:path w="1793289" h="1731146">
                  <a:moveTo>
                    <a:pt x="1793289" y="1731146"/>
                  </a:moveTo>
                  <a:lnTo>
                    <a:pt x="932155" y="1731146"/>
                  </a:lnTo>
                  <a:lnTo>
                    <a:pt x="0" y="0"/>
                  </a:lnTo>
                </a:path>
              </a:pathLst>
            </a:custGeom>
            <a:noFill/>
            <a:ln w="6350">
              <a:solidFill>
                <a:schemeClr val="bg1">
                  <a:lumMod val="50000"/>
                </a:schemeClr>
              </a:solidFill>
              <a:prstDash val="sysDash"/>
              <a:tailEnd type="arrow"/>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a:latin typeface="맑은 고딕" panose="020B0503020000020004" pitchFamily="50" charset="-127"/>
                <a:ea typeface="맑은 고딕" panose="020B0503020000020004" pitchFamily="50" charset="-127"/>
              </a:endParaRPr>
            </a:p>
          </p:txBody>
        </p:sp>
        <p:sp>
          <p:nvSpPr>
            <p:cNvPr id="52" name="자유형 51"/>
            <p:cNvSpPr/>
            <p:nvPr/>
          </p:nvSpPr>
          <p:spPr>
            <a:xfrm flipH="1">
              <a:off x="5056333" y="3471169"/>
              <a:ext cx="1793289" cy="1731146"/>
            </a:xfrm>
            <a:custGeom>
              <a:avLst/>
              <a:gdLst>
                <a:gd name="connsiteX0" fmla="*/ 1793289 w 1793289"/>
                <a:gd name="connsiteY0" fmla="*/ 1731146 h 1731146"/>
                <a:gd name="connsiteX1" fmla="*/ 932155 w 1793289"/>
                <a:gd name="connsiteY1" fmla="*/ 1731146 h 1731146"/>
                <a:gd name="connsiteX2" fmla="*/ 0 w 1793289"/>
                <a:gd name="connsiteY2" fmla="*/ 0 h 1731146"/>
              </a:gdLst>
              <a:ahLst/>
              <a:cxnLst>
                <a:cxn ang="0">
                  <a:pos x="connsiteX0" y="connsiteY0"/>
                </a:cxn>
                <a:cxn ang="0">
                  <a:pos x="connsiteX1" y="connsiteY1"/>
                </a:cxn>
                <a:cxn ang="0">
                  <a:pos x="connsiteX2" y="connsiteY2"/>
                </a:cxn>
              </a:cxnLst>
              <a:rect l="l" t="t" r="r" b="b"/>
              <a:pathLst>
                <a:path w="1793289" h="1731146">
                  <a:moveTo>
                    <a:pt x="1793289" y="1731146"/>
                  </a:moveTo>
                  <a:lnTo>
                    <a:pt x="932155" y="1731146"/>
                  </a:lnTo>
                  <a:lnTo>
                    <a:pt x="0" y="0"/>
                  </a:lnTo>
                </a:path>
              </a:pathLst>
            </a:custGeom>
            <a:noFill/>
            <a:ln w="6350">
              <a:solidFill>
                <a:schemeClr val="bg1">
                  <a:lumMod val="50000"/>
                </a:schemeClr>
              </a:solidFill>
              <a:prstDash val="sysDash"/>
              <a:tailEnd type="arrow"/>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a:latin typeface="맑은 고딕" panose="020B0503020000020004" pitchFamily="50" charset="-127"/>
                <a:ea typeface="맑은 고딕" panose="020B0503020000020004" pitchFamily="50" charset="-127"/>
              </a:endParaRPr>
            </a:p>
          </p:txBody>
        </p:sp>
      </p:grpSp>
      <p:grpSp>
        <p:nvGrpSpPr>
          <p:cNvPr id="64" name="그룹 63"/>
          <p:cNvGrpSpPr/>
          <p:nvPr/>
        </p:nvGrpSpPr>
        <p:grpSpPr>
          <a:xfrm>
            <a:off x="5627560" y="4445827"/>
            <a:ext cx="1436003" cy="269505"/>
            <a:chOff x="2197259" y="3993814"/>
            <a:chExt cx="1548000" cy="354091"/>
          </a:xfrm>
        </p:grpSpPr>
        <p:cxnSp>
          <p:nvCxnSpPr>
            <p:cNvPr id="65" name="직선 화살표 연결선 64"/>
            <p:cNvCxnSpPr/>
            <p:nvPr/>
          </p:nvCxnSpPr>
          <p:spPr>
            <a:xfrm flipH="1">
              <a:off x="2197259" y="3993814"/>
              <a:ext cx="1548000" cy="0"/>
            </a:xfrm>
            <a:prstGeom prst="straightConnector1">
              <a:avLst/>
            </a:prstGeom>
            <a:ln>
              <a:solidFill>
                <a:schemeClr val="bg1">
                  <a:lumMod val="50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66" name="TextBox 41"/>
            <p:cNvSpPr txBox="1"/>
            <p:nvPr/>
          </p:nvSpPr>
          <p:spPr>
            <a:xfrm>
              <a:off x="2402532" y="4029979"/>
              <a:ext cx="1219597" cy="317926"/>
            </a:xfrm>
            <a:prstGeom prst="rect">
              <a:avLst/>
            </a:prstGeom>
            <a:noFill/>
          </p:spPr>
          <p:txBody>
            <a:bodyPr wrap="square" lIns="36000" tIns="36000" rIns="36000" bIns="36000" anchor="t" anchorCtr="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1100" b="1" spc="-100" dirty="0">
                  <a:solidFill>
                    <a:schemeClr val="tx1">
                      <a:lumMod val="75000"/>
                      <a:lumOff val="25000"/>
                    </a:schemeClr>
                  </a:solidFill>
                  <a:latin typeface="맑은 고딕" panose="020B0503020000020004" pitchFamily="50" charset="-127"/>
                  <a:ea typeface="맑은 고딕" panose="020B0503020000020004" pitchFamily="50" charset="-127"/>
                </a:rPr>
                <a:t>Job-openings Info.</a:t>
              </a:r>
            </a:p>
          </p:txBody>
        </p:sp>
      </p:grpSp>
      <p:grpSp>
        <p:nvGrpSpPr>
          <p:cNvPr id="13" name="그룹 12"/>
          <p:cNvGrpSpPr/>
          <p:nvPr/>
        </p:nvGrpSpPr>
        <p:grpSpPr>
          <a:xfrm>
            <a:off x="4308796" y="4513660"/>
            <a:ext cx="367230" cy="653669"/>
            <a:chOff x="4292320" y="4658820"/>
            <a:chExt cx="367230" cy="653669"/>
          </a:xfrm>
        </p:grpSpPr>
        <p:pic>
          <p:nvPicPr>
            <p:cNvPr id="60" name="그림 59"/>
            <p:cNvPicPr>
              <a:picLocks noChangeAspect="1"/>
            </p:cNvPicPr>
            <p:nvPr/>
          </p:nvPicPr>
          <p:blipFill rotWithShape="1">
            <a:blip r:embed="rId4"/>
            <a:stretch>
              <a:fillRect/>
            </a:stretch>
          </p:blipFill>
          <p:spPr>
            <a:xfrm>
              <a:off x="4292320" y="4658820"/>
              <a:ext cx="367230" cy="653669"/>
            </a:xfrm>
            <a:prstGeom prst="rect">
              <a:avLst/>
            </a:prstGeom>
          </p:spPr>
        </p:pic>
        <p:pic>
          <p:nvPicPr>
            <p:cNvPr id="61" name="그림 60"/>
            <p:cNvPicPr>
              <a:picLocks noChangeAspect="1"/>
            </p:cNvPicPr>
            <p:nvPr/>
          </p:nvPicPr>
          <p:blipFill rotWithShape="1">
            <a:blip r:embed="rId5"/>
            <a:stretch>
              <a:fillRect/>
            </a:stretch>
          </p:blipFill>
          <p:spPr>
            <a:xfrm>
              <a:off x="4371445" y="4881164"/>
              <a:ext cx="208980" cy="208980"/>
            </a:xfrm>
            <a:prstGeom prst="rect">
              <a:avLst/>
            </a:prstGeom>
          </p:spPr>
        </p:pic>
      </p:grpSp>
      <p:grpSp>
        <p:nvGrpSpPr>
          <p:cNvPr id="15" name="그룹 14"/>
          <p:cNvGrpSpPr/>
          <p:nvPr/>
        </p:nvGrpSpPr>
        <p:grpSpPr>
          <a:xfrm>
            <a:off x="4574869" y="3177852"/>
            <a:ext cx="756262" cy="756262"/>
            <a:chOff x="4565030" y="3045054"/>
            <a:chExt cx="756262" cy="756262"/>
          </a:xfrm>
        </p:grpSpPr>
        <p:sp>
          <p:nvSpPr>
            <p:cNvPr id="2" name="타원 1"/>
            <p:cNvSpPr/>
            <p:nvPr/>
          </p:nvSpPr>
          <p:spPr>
            <a:xfrm>
              <a:off x="4565030" y="3045054"/>
              <a:ext cx="756262" cy="756262"/>
            </a:xfrm>
            <a:prstGeom prst="ellipse">
              <a:avLst/>
            </a:prstGeom>
            <a:solidFill>
              <a:srgbClr val="CEEDF4"/>
            </a:solidFill>
            <a:ln w="12700">
              <a:solidFill>
                <a:srgbClr val="0093B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endParaRPr>
            </a:p>
          </p:txBody>
        </p:sp>
        <p:pic>
          <p:nvPicPr>
            <p:cNvPr id="63" name="그림 62"/>
            <p:cNvPicPr>
              <a:picLocks noChangeAspect="1"/>
            </p:cNvPicPr>
            <p:nvPr/>
          </p:nvPicPr>
          <p:blipFill rotWithShape="1">
            <a:blip r:embed="rId6"/>
            <a:stretch>
              <a:fillRect/>
            </a:stretch>
          </p:blipFill>
          <p:spPr>
            <a:xfrm>
              <a:off x="4743312" y="3277132"/>
              <a:ext cx="419376" cy="241947"/>
            </a:xfrm>
            <a:prstGeom prst="rect">
              <a:avLst/>
            </a:prstGeom>
          </p:spPr>
        </p:pic>
      </p:grpSp>
      <p:grpSp>
        <p:nvGrpSpPr>
          <p:cNvPr id="11" name="그룹 10"/>
          <p:cNvGrpSpPr/>
          <p:nvPr/>
        </p:nvGrpSpPr>
        <p:grpSpPr>
          <a:xfrm>
            <a:off x="4565030" y="5536000"/>
            <a:ext cx="756262" cy="756262"/>
            <a:chOff x="4565030" y="5656446"/>
            <a:chExt cx="756262" cy="756262"/>
          </a:xfrm>
        </p:grpSpPr>
        <p:sp>
          <p:nvSpPr>
            <p:cNvPr id="58" name="타원 57"/>
            <p:cNvSpPr/>
            <p:nvPr/>
          </p:nvSpPr>
          <p:spPr>
            <a:xfrm>
              <a:off x="4565030" y="5656446"/>
              <a:ext cx="756262" cy="756262"/>
            </a:xfrm>
            <a:prstGeom prst="ellipse">
              <a:avLst/>
            </a:prstGeom>
            <a:solidFill>
              <a:srgbClr val="CEEDF4"/>
            </a:solidFill>
            <a:ln w="12700">
              <a:solidFill>
                <a:srgbClr val="0093B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endParaRPr>
            </a:p>
          </p:txBody>
        </p:sp>
        <p:pic>
          <p:nvPicPr>
            <p:cNvPr id="70" name="그림 69"/>
            <p:cNvPicPr>
              <a:picLocks noChangeAspect="1"/>
            </p:cNvPicPr>
            <p:nvPr/>
          </p:nvPicPr>
          <p:blipFill rotWithShape="1">
            <a:blip r:embed="rId7"/>
            <a:stretch>
              <a:fillRect/>
            </a:stretch>
          </p:blipFill>
          <p:spPr>
            <a:xfrm>
              <a:off x="4804815" y="5889147"/>
              <a:ext cx="273718" cy="268831"/>
            </a:xfrm>
            <a:prstGeom prst="rect">
              <a:avLst/>
            </a:prstGeom>
          </p:spPr>
        </p:pic>
      </p:grpSp>
      <p:grpSp>
        <p:nvGrpSpPr>
          <p:cNvPr id="14" name="그룹 13"/>
          <p:cNvGrpSpPr/>
          <p:nvPr/>
        </p:nvGrpSpPr>
        <p:grpSpPr>
          <a:xfrm>
            <a:off x="5147954" y="4601419"/>
            <a:ext cx="762619" cy="559491"/>
            <a:chOff x="5190815" y="4817296"/>
            <a:chExt cx="762619" cy="559491"/>
          </a:xfrm>
        </p:grpSpPr>
        <p:pic>
          <p:nvPicPr>
            <p:cNvPr id="10" name="그림 9"/>
            <p:cNvPicPr>
              <a:picLocks noChangeAspect="1"/>
            </p:cNvPicPr>
            <p:nvPr/>
          </p:nvPicPr>
          <p:blipFill rotWithShape="1">
            <a:blip r:embed="rId8"/>
            <a:stretch>
              <a:fillRect/>
            </a:stretch>
          </p:blipFill>
          <p:spPr>
            <a:xfrm>
              <a:off x="5211617" y="4817296"/>
              <a:ext cx="715627" cy="559491"/>
            </a:xfrm>
            <a:prstGeom prst="rect">
              <a:avLst/>
            </a:prstGeom>
          </p:spPr>
        </p:pic>
        <p:sp>
          <p:nvSpPr>
            <p:cNvPr id="72" name="TextBox 18"/>
            <p:cNvSpPr txBox="1"/>
            <p:nvPr/>
          </p:nvSpPr>
          <p:spPr>
            <a:xfrm>
              <a:off x="5190815" y="4866235"/>
              <a:ext cx="762619" cy="349702"/>
            </a:xfrm>
            <a:prstGeom prst="rect">
              <a:avLst/>
            </a:prstGeom>
            <a:noFill/>
          </p:spPr>
          <p:txBody>
            <a:bodyPr wrap="square" lIns="36000" tIns="36000" rIns="36000" bIns="36000" anchor="ctr" anchorCtr="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900" b="1" dirty="0" smtClean="0">
                  <a:solidFill>
                    <a:schemeClr val="tx1">
                      <a:lumMod val="75000"/>
                      <a:lumOff val="25000"/>
                    </a:schemeClr>
                  </a:solidFill>
                  <a:latin typeface="맑은 고딕" panose="020B0503020000020004" pitchFamily="50" charset="-127"/>
                  <a:ea typeface="맑은 고딕" panose="020B0503020000020004" pitchFamily="50" charset="-127"/>
                </a:rPr>
                <a:t>Local </a:t>
              </a:r>
              <a:r>
                <a:rPr lang="en-US" altLang="ko-KR" sz="900" b="1" dirty="0" err="1" smtClean="0">
                  <a:solidFill>
                    <a:schemeClr val="tx1">
                      <a:lumMod val="75000"/>
                      <a:lumOff val="25000"/>
                    </a:schemeClr>
                  </a:solidFill>
                  <a:latin typeface="맑은 고딕" panose="020B0503020000020004" pitchFamily="50" charset="-127"/>
                  <a:ea typeface="맑은 고딕" panose="020B0503020000020004" pitchFamily="50" charset="-127"/>
                </a:rPr>
                <a:t>Worknet</a:t>
              </a:r>
              <a:endParaRPr lang="ko-KR" altLang="en-US" sz="900" b="1" dirty="0">
                <a:solidFill>
                  <a:schemeClr val="tx1">
                    <a:lumMod val="75000"/>
                    <a:lumOff val="25000"/>
                  </a:schemeClr>
                </a:solidFill>
                <a:latin typeface="맑은 고딕" panose="020B0503020000020004" pitchFamily="50" charset="-127"/>
                <a:ea typeface="맑은 고딕" panose="020B0503020000020004" pitchFamily="50" charset="-127"/>
              </a:endParaRPr>
            </a:p>
          </p:txBody>
        </p:sp>
      </p:grpSp>
      <p:sp>
        <p:nvSpPr>
          <p:cNvPr id="67" name="직사각형 66"/>
          <p:cNvSpPr/>
          <p:nvPr/>
        </p:nvSpPr>
        <p:spPr>
          <a:xfrm>
            <a:off x="6156325" y="148666"/>
            <a:ext cx="1609095" cy="246221"/>
          </a:xfrm>
          <a:prstGeom prst="rect">
            <a:avLst/>
          </a:prstGeom>
        </p:spPr>
        <p:txBody>
          <a:bodyPr wrap="none" lIns="0" tIns="0" rIns="0" bIns="0">
            <a:spAutoFit/>
          </a:bodyPr>
          <a:lstStyle/>
          <a:p>
            <a:pPr lvl="0">
              <a:defRPr/>
            </a:pPr>
            <a:r>
              <a:rPr lang="en-US" altLang="ko-KR" sz="1600" b="1" spc="-80" dirty="0">
                <a:solidFill>
                  <a:srgbClr val="5891C1"/>
                </a:solidFill>
                <a:latin typeface="나눔명조 ExtraBold"/>
                <a:ea typeface="나눔명조 ExtraBold"/>
              </a:rPr>
              <a:t>Ⅱ. </a:t>
            </a:r>
            <a:r>
              <a:rPr lang="en-US" altLang="ko-KR" sz="1600" b="1" dirty="0">
                <a:solidFill>
                  <a:srgbClr val="5891C1"/>
                </a:solidFill>
                <a:latin typeface="나눔명조 ExtraBold"/>
                <a:ea typeface="나눔명조 ExtraBold"/>
              </a:rPr>
              <a:t>Main Services</a:t>
            </a:r>
          </a:p>
        </p:txBody>
      </p:sp>
      <p:sp>
        <p:nvSpPr>
          <p:cNvPr id="55" name="TextBox 54"/>
          <p:cNvSpPr txBox="1"/>
          <p:nvPr/>
        </p:nvSpPr>
        <p:spPr>
          <a:xfrm>
            <a:off x="5273432" y="3377014"/>
            <a:ext cx="1160821" cy="307777"/>
          </a:xfrm>
          <a:prstGeom prst="rect">
            <a:avLst/>
          </a:prstGeom>
          <a:solidFill>
            <a:schemeClr val="bg1">
              <a:lumMod val="95000"/>
            </a:schemeClr>
          </a:solidFill>
          <a:ln>
            <a:solidFill>
              <a:schemeClr val="tx1">
                <a:lumMod val="65000"/>
                <a:lumOff val="35000"/>
              </a:schemeClr>
            </a:solidFill>
          </a:ln>
        </p:spPr>
        <p:txBody>
          <a:bodyPr wrap="square">
            <a:spAutoFit/>
          </a:bodyPr>
          <a:lstStyle/>
          <a:p>
            <a:pPr algn="ctr">
              <a:defRPr/>
            </a:pPr>
            <a:r>
              <a:rPr lang="en-US" altLang="ko-KR" sz="1400" b="1" dirty="0">
                <a:solidFill>
                  <a:schemeClr val="tx1">
                    <a:lumMod val="75000"/>
                    <a:lumOff val="25000"/>
                  </a:schemeClr>
                </a:solidFill>
                <a:latin typeface="맑은 고딕" panose="020B0503020000020004" pitchFamily="50" charset="-127"/>
                <a:ea typeface="맑은 고딕" panose="020B0503020000020004" pitchFamily="50" charset="-127"/>
              </a:rPr>
              <a:t>Jobseeker</a:t>
            </a:r>
            <a:endParaRPr lang="ko-KR" altLang="en-US" sz="1400" b="1" dirty="0">
              <a:solidFill>
                <a:schemeClr val="tx1">
                  <a:lumMod val="75000"/>
                  <a:lumOff val="25000"/>
                </a:schemeClr>
              </a:solidFill>
              <a:latin typeface="맑은 고딕" panose="020B0503020000020004" pitchFamily="50" charset="-127"/>
              <a:ea typeface="맑은 고딕" panose="020B0503020000020004" pitchFamily="50" charset="-127"/>
            </a:endParaRPr>
          </a:p>
        </p:txBody>
      </p:sp>
      <p:sp>
        <p:nvSpPr>
          <p:cNvPr id="56" name="TextBox 55"/>
          <p:cNvSpPr txBox="1"/>
          <p:nvPr/>
        </p:nvSpPr>
        <p:spPr>
          <a:xfrm>
            <a:off x="3610399" y="6292589"/>
            <a:ext cx="2838505" cy="307777"/>
          </a:xfrm>
          <a:prstGeom prst="rect">
            <a:avLst/>
          </a:prstGeom>
          <a:solidFill>
            <a:schemeClr val="bg1">
              <a:lumMod val="95000"/>
            </a:schemeClr>
          </a:solidFill>
          <a:ln>
            <a:solidFill>
              <a:schemeClr val="tx1">
                <a:lumMod val="65000"/>
                <a:lumOff val="35000"/>
              </a:schemeClr>
            </a:solidFill>
          </a:ln>
        </p:spPr>
        <p:txBody>
          <a:bodyPr wrap="square">
            <a:spAutoFit/>
          </a:bodyPr>
          <a:lstStyle/>
          <a:p>
            <a:pPr algn="ctr">
              <a:defRPr/>
            </a:pPr>
            <a:r>
              <a:rPr lang="en-US" altLang="ko-KR" sz="1400" b="1" dirty="0">
                <a:solidFill>
                  <a:schemeClr val="tx1">
                    <a:lumMod val="75000"/>
                    <a:lumOff val="25000"/>
                  </a:schemeClr>
                </a:solidFill>
                <a:latin typeface="맑은 고딕" panose="020B0503020000020004" pitchFamily="50" charset="-127"/>
                <a:ea typeface="맑은 고딕" panose="020B0503020000020004" pitchFamily="50" charset="-127"/>
              </a:rPr>
              <a:t>Recruitment Company</a:t>
            </a:r>
            <a:endParaRPr lang="ko-KR" altLang="en-US" sz="1400" b="1" dirty="0">
              <a:solidFill>
                <a:schemeClr val="tx1">
                  <a:lumMod val="75000"/>
                  <a:lumOff val="25000"/>
                </a:schemeClr>
              </a:solidFill>
              <a:latin typeface="맑은 고딕" panose="020B0503020000020004" pitchFamily="50" charset="-127"/>
              <a:ea typeface="맑은 고딕" panose="020B0503020000020004" pitchFamily="50" charset="-127"/>
            </a:endParaRPr>
          </a:p>
        </p:txBody>
      </p:sp>
      <p:sp>
        <p:nvSpPr>
          <p:cNvPr id="68" name="TextBox 67"/>
          <p:cNvSpPr txBox="1"/>
          <p:nvPr/>
        </p:nvSpPr>
        <p:spPr>
          <a:xfrm>
            <a:off x="1599262" y="3846289"/>
            <a:ext cx="1439101" cy="307777"/>
          </a:xfrm>
          <a:prstGeom prst="rect">
            <a:avLst/>
          </a:prstGeom>
          <a:solidFill>
            <a:schemeClr val="bg1">
              <a:lumMod val="95000"/>
            </a:schemeClr>
          </a:solidFill>
          <a:ln>
            <a:solidFill>
              <a:schemeClr val="tx1">
                <a:lumMod val="65000"/>
                <a:lumOff val="35000"/>
              </a:schemeClr>
            </a:solidFill>
          </a:ln>
        </p:spPr>
        <p:txBody>
          <a:bodyPr wrap="square">
            <a:spAutoFit/>
          </a:bodyPr>
          <a:lstStyle/>
          <a:p>
            <a:pPr algn="ctr">
              <a:defRPr/>
            </a:pPr>
            <a:r>
              <a:rPr lang="en-US" altLang="ko-KR" sz="1400" b="1">
                <a:solidFill>
                  <a:schemeClr val="tx1">
                    <a:lumMod val="75000"/>
                    <a:lumOff val="25000"/>
                  </a:schemeClr>
                </a:solidFill>
                <a:latin typeface="맑은 고딕" panose="020B0503020000020004" pitchFamily="50" charset="-127"/>
                <a:ea typeface="맑은 고딕" panose="020B0503020000020004" pitchFamily="50" charset="-127"/>
              </a:rPr>
              <a:t>Public Sector</a:t>
            </a:r>
            <a:endParaRPr lang="ko-KR" altLang="en-US" sz="1400" b="1">
              <a:solidFill>
                <a:schemeClr val="tx1">
                  <a:lumMod val="75000"/>
                  <a:lumOff val="25000"/>
                </a:schemeClr>
              </a:solidFill>
              <a:latin typeface="맑은 고딕" panose="020B0503020000020004" pitchFamily="50" charset="-127"/>
              <a:ea typeface="맑은 고딕" panose="020B0503020000020004" pitchFamily="50" charset="-127"/>
            </a:endParaRPr>
          </a:p>
        </p:txBody>
      </p:sp>
      <p:sp>
        <p:nvSpPr>
          <p:cNvPr id="71" name="TextBox 70"/>
          <p:cNvSpPr txBox="1"/>
          <p:nvPr/>
        </p:nvSpPr>
        <p:spPr>
          <a:xfrm>
            <a:off x="6872528" y="3879383"/>
            <a:ext cx="1435732" cy="307777"/>
          </a:xfrm>
          <a:prstGeom prst="rect">
            <a:avLst/>
          </a:prstGeom>
          <a:solidFill>
            <a:schemeClr val="bg1">
              <a:lumMod val="95000"/>
            </a:schemeClr>
          </a:solidFill>
          <a:ln>
            <a:solidFill>
              <a:schemeClr val="tx1">
                <a:lumMod val="65000"/>
                <a:lumOff val="35000"/>
              </a:schemeClr>
            </a:solidFill>
          </a:ln>
        </p:spPr>
        <p:txBody>
          <a:bodyPr wrap="square">
            <a:spAutoFit/>
          </a:bodyPr>
          <a:lstStyle/>
          <a:p>
            <a:pPr algn="ctr">
              <a:defRPr/>
            </a:pPr>
            <a:r>
              <a:rPr lang="en-US" altLang="ko-KR" sz="1400" b="1" dirty="0">
                <a:solidFill>
                  <a:schemeClr val="tx1">
                    <a:lumMod val="75000"/>
                    <a:lumOff val="25000"/>
                  </a:schemeClr>
                </a:solidFill>
                <a:latin typeface="맑은 고딕" panose="020B0503020000020004" pitchFamily="50" charset="-127"/>
                <a:ea typeface="맑은 고딕" panose="020B0503020000020004" pitchFamily="50" charset="-127"/>
              </a:rPr>
              <a:t>Private Sector</a:t>
            </a:r>
            <a:endParaRPr lang="ko-KR" altLang="en-US" sz="1400" b="1" dirty="0">
              <a:solidFill>
                <a:schemeClr val="tx1">
                  <a:lumMod val="75000"/>
                  <a:lumOff val="25000"/>
                </a:schemeClr>
              </a:solidFill>
              <a:latin typeface="맑은 고딕" panose="020B0503020000020004" pitchFamily="50" charset="-127"/>
              <a:ea typeface="맑은 고딕" panose="020B0503020000020004" pitchFamily="50" charset="-127"/>
            </a:endParaRPr>
          </a:p>
        </p:txBody>
      </p:sp>
      <p:sp>
        <p:nvSpPr>
          <p:cNvPr id="73" name="TextBox 60"/>
          <p:cNvSpPr txBox="1"/>
          <p:nvPr/>
        </p:nvSpPr>
        <p:spPr>
          <a:xfrm>
            <a:off x="5525365" y="5962368"/>
            <a:ext cx="611962" cy="325952"/>
          </a:xfrm>
          <a:prstGeom prst="rect">
            <a:avLst/>
          </a:prstGeom>
          <a:noFill/>
        </p:spPr>
        <p:txBody>
          <a:bodyPr wrap="square" lIns="0" tIns="0" rIns="0" bIns="18000" anchor="ctr" anchorCtr="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1000" b="0" spc="-100" dirty="0" smtClean="0">
                <a:solidFill>
                  <a:schemeClr val="tx1">
                    <a:lumMod val="75000"/>
                    <a:lumOff val="25000"/>
                  </a:schemeClr>
                </a:solidFill>
                <a:latin typeface="맑은 고딕" panose="020B0503020000020004" pitchFamily="50" charset="-127"/>
                <a:ea typeface="맑은 고딕" panose="020B0503020000020004" pitchFamily="50" charset="-127"/>
              </a:rPr>
              <a:t>Job </a:t>
            </a:r>
            <a:r>
              <a:rPr lang="en-US" altLang="ko-KR" sz="1000" spc="-100" dirty="0" smtClean="0">
                <a:solidFill>
                  <a:schemeClr val="tx1">
                    <a:lumMod val="75000"/>
                    <a:lumOff val="25000"/>
                  </a:schemeClr>
                </a:solidFill>
                <a:latin typeface="맑은 고딕" panose="020B0503020000020004" pitchFamily="50" charset="-127"/>
                <a:ea typeface="맑은 고딕" panose="020B0503020000020004" pitchFamily="50" charset="-127"/>
              </a:rPr>
              <a:t>vacancy</a:t>
            </a:r>
            <a:r>
              <a:rPr lang="en-US" altLang="ko-KR" sz="1000" b="0" spc="-100" dirty="0" smtClean="0">
                <a:solidFill>
                  <a:schemeClr val="tx1">
                    <a:lumMod val="75000"/>
                    <a:lumOff val="25000"/>
                  </a:schemeClr>
                </a:solidFill>
                <a:latin typeface="맑은 고딕" panose="020B0503020000020004" pitchFamily="50" charset="-127"/>
                <a:ea typeface="맑은 고딕" panose="020B0503020000020004" pitchFamily="50" charset="-127"/>
              </a:rPr>
              <a:t> information</a:t>
            </a:r>
            <a:endParaRPr lang="en-US" altLang="ko-KR" sz="1000" b="0" spc="-100" dirty="0">
              <a:solidFill>
                <a:schemeClr val="tx1">
                  <a:lumMod val="75000"/>
                  <a:lumOff val="25000"/>
                </a:schemeClr>
              </a:solidFill>
              <a:latin typeface="맑은 고딕" panose="020B0503020000020004" pitchFamily="50" charset="-127"/>
              <a:ea typeface="맑은 고딕" panose="020B0503020000020004" pitchFamily="50" charset="-127"/>
            </a:endParaRP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그룹 57"/>
          <p:cNvGrpSpPr/>
          <p:nvPr/>
        </p:nvGrpSpPr>
        <p:grpSpPr>
          <a:xfrm>
            <a:off x="6246721" y="2610670"/>
            <a:ext cx="3029654" cy="3799270"/>
            <a:chOff x="5991945" y="2229395"/>
            <a:chExt cx="3439097" cy="4312720"/>
          </a:xfrm>
        </p:grpSpPr>
        <p:pic>
          <p:nvPicPr>
            <p:cNvPr id="59" name="그림 58"/>
            <p:cNvPicPr>
              <a:picLocks noChangeAspect="1"/>
            </p:cNvPicPr>
            <p:nvPr/>
          </p:nvPicPr>
          <p:blipFill rotWithShape="1">
            <a:blip r:embed="rId2"/>
            <a:stretch>
              <a:fillRect/>
            </a:stretch>
          </p:blipFill>
          <p:spPr>
            <a:xfrm>
              <a:off x="5991945" y="2229395"/>
              <a:ext cx="3402332" cy="4307205"/>
            </a:xfrm>
            <a:prstGeom prst="rect">
              <a:avLst/>
            </a:prstGeom>
          </p:spPr>
        </p:pic>
        <p:sp>
          <p:nvSpPr>
            <p:cNvPr id="60" name="모서리가 둥근 직사각형 59"/>
            <p:cNvSpPr/>
            <p:nvPr/>
          </p:nvSpPr>
          <p:spPr>
            <a:xfrm>
              <a:off x="5992595" y="4494804"/>
              <a:ext cx="3438447" cy="2047311"/>
            </a:xfrm>
            <a:prstGeom prst="roundRect">
              <a:avLst>
                <a:gd name="adj" fmla="val 0"/>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나눔바른고딕"/>
                <a:ea typeface="나눔바른고딕"/>
              </a:endParaRPr>
            </a:p>
          </p:txBody>
        </p:sp>
      </p:grpSp>
      <p:grpSp>
        <p:nvGrpSpPr>
          <p:cNvPr id="61" name="그룹 60"/>
          <p:cNvGrpSpPr>
            <a:grpSpLocks noChangeAspect="1"/>
          </p:cNvGrpSpPr>
          <p:nvPr/>
        </p:nvGrpSpPr>
        <p:grpSpPr>
          <a:xfrm>
            <a:off x="1946560" y="2739842"/>
            <a:ext cx="2199508" cy="3807626"/>
            <a:chOff x="859035" y="1912938"/>
            <a:chExt cx="2971800" cy="5144567"/>
          </a:xfrm>
        </p:grpSpPr>
        <p:pic>
          <p:nvPicPr>
            <p:cNvPr id="62" name="그림 61"/>
            <p:cNvPicPr>
              <a:picLocks noChangeAspect="1"/>
            </p:cNvPicPr>
            <p:nvPr/>
          </p:nvPicPr>
          <p:blipFill rotWithShape="1">
            <a:blip r:embed="rId3"/>
            <a:srcRect b="54960"/>
            <a:stretch>
              <a:fillRect/>
            </a:stretch>
          </p:blipFill>
          <p:spPr>
            <a:xfrm>
              <a:off x="859035" y="5420907"/>
              <a:ext cx="2971800" cy="1636598"/>
            </a:xfrm>
            <a:prstGeom prst="rect">
              <a:avLst/>
            </a:prstGeom>
          </p:spPr>
        </p:pic>
        <p:pic>
          <p:nvPicPr>
            <p:cNvPr id="63" name="그림 62"/>
            <p:cNvPicPr>
              <a:picLocks noChangeAspect="1"/>
            </p:cNvPicPr>
            <p:nvPr/>
          </p:nvPicPr>
          <p:blipFill rotWithShape="1">
            <a:blip r:embed="rId4"/>
            <a:stretch>
              <a:fillRect/>
            </a:stretch>
          </p:blipFill>
          <p:spPr>
            <a:xfrm>
              <a:off x="859035" y="1912938"/>
              <a:ext cx="2971800" cy="3633788"/>
            </a:xfrm>
            <a:prstGeom prst="rect">
              <a:avLst/>
            </a:prstGeom>
          </p:spPr>
        </p:pic>
      </p:grpSp>
      <p:pic>
        <p:nvPicPr>
          <p:cNvPr id="67" name="그림 66"/>
          <p:cNvPicPr>
            <a:picLocks noChangeAspect="1"/>
          </p:cNvPicPr>
          <p:nvPr/>
        </p:nvPicPr>
        <p:blipFill rotWithShape="1">
          <a:blip r:embed="rId5"/>
          <a:stretch>
            <a:fillRect/>
          </a:stretch>
        </p:blipFill>
        <p:spPr>
          <a:xfrm>
            <a:off x="138820" y="4315630"/>
            <a:ext cx="5814988" cy="656050"/>
          </a:xfrm>
          <a:prstGeom prst="rect">
            <a:avLst/>
          </a:prstGeom>
          <a:ln w="12700">
            <a:solidFill>
              <a:srgbClr val="C00000"/>
            </a:solidFill>
            <a:prstDash val="sysDash"/>
          </a:ln>
        </p:spPr>
      </p:pic>
      <p:sp>
        <p:nvSpPr>
          <p:cNvPr id="80" name="직사각형 79"/>
          <p:cNvSpPr/>
          <p:nvPr/>
        </p:nvSpPr>
        <p:spPr>
          <a:xfrm>
            <a:off x="404987" y="1180278"/>
            <a:ext cx="8320087" cy="369332"/>
          </a:xfrm>
          <a:prstGeom prst="rect">
            <a:avLst/>
          </a:prstGeom>
        </p:spPr>
        <p:txBody>
          <a:bodyPr wrap="square">
            <a:spAutoFit/>
          </a:bodyPr>
          <a:lstStyle/>
          <a:p>
            <a:pPr lvl="0">
              <a:defRPr/>
            </a:pPr>
            <a:r>
              <a:rPr lang="en-US" altLang="ko-KR" dirty="0" smtClean="0">
                <a:solidFill>
                  <a:schemeClr val="bg1"/>
                </a:solidFill>
                <a:latin typeface="맑은 고딕" panose="020B0503020000020004" pitchFamily="50" charset="-127"/>
                <a:ea typeface="맑은 고딕" panose="020B0503020000020004" pitchFamily="50" charset="-127"/>
              </a:rPr>
              <a:t>Providing customized </a:t>
            </a:r>
            <a:r>
              <a:rPr lang="en-US" altLang="ko-KR" dirty="0">
                <a:solidFill>
                  <a:schemeClr val="bg1"/>
                </a:solidFill>
                <a:latin typeface="맑은 고딕" panose="020B0503020000020004" pitchFamily="50" charset="-127"/>
                <a:ea typeface="맑은 고딕" panose="020B0503020000020004" pitchFamily="50" charset="-127"/>
              </a:rPr>
              <a:t>services for individual based on Big-Data Analysis</a:t>
            </a:r>
            <a:endParaRPr lang="ko-KR" altLang="en-US" dirty="0">
              <a:gradFill>
                <a:gsLst>
                  <a:gs pos="90240">
                    <a:schemeClr val="bg1"/>
                  </a:gs>
                  <a:gs pos="84720">
                    <a:schemeClr val="bg1"/>
                  </a:gs>
                </a:gsLst>
                <a:lin ang="5400000" scaled="1"/>
              </a:gradFill>
              <a:latin typeface="맑은 고딕" panose="020B0503020000020004" pitchFamily="50" charset="-127"/>
              <a:ea typeface="맑은 고딕" panose="020B0503020000020004" pitchFamily="50" charset="-127"/>
            </a:endParaRPr>
          </a:p>
        </p:txBody>
      </p:sp>
      <p:sp>
        <p:nvSpPr>
          <p:cNvPr id="13" name="Text Box 49"/>
          <p:cNvSpPr txBox="1">
            <a:spLocks noChangeArrowheads="1"/>
          </p:cNvSpPr>
          <p:nvPr/>
        </p:nvSpPr>
        <p:spPr>
          <a:xfrm>
            <a:off x="256626" y="1805390"/>
            <a:ext cx="9173123" cy="840230"/>
          </a:xfrm>
          <a:prstGeom prst="rect">
            <a:avLst/>
          </a:prstGeom>
          <a:noFill/>
          <a:ln>
            <a:noFill/>
          </a:ln>
        </p:spPr>
        <p:txBody>
          <a:bodyPr wrap="square" lIns="0" tIns="0" rIns="0" bIns="0">
            <a:spAutoFit/>
          </a:bodyPr>
          <a:lstStyle>
            <a:lvl1pPr eaLnBrk="0" hangingPunct="0">
              <a:defRPr kumimoji="1" sz="1300">
                <a:solidFill>
                  <a:schemeClr val="tx1"/>
                </a:solidFill>
                <a:latin typeface="나눔고딕 ExtraBold"/>
                <a:ea typeface="나눔고딕 ExtraBold"/>
              </a:defRPr>
            </a:lvl1pPr>
            <a:lvl2pPr marL="742950" indent="-285750" eaLnBrk="0" hangingPunct="0">
              <a:defRPr kumimoji="1" sz="1300">
                <a:solidFill>
                  <a:schemeClr val="tx1"/>
                </a:solidFill>
                <a:latin typeface="나눔고딕 ExtraBold"/>
                <a:ea typeface="나눔고딕 ExtraBold"/>
              </a:defRPr>
            </a:lvl2pPr>
            <a:lvl3pPr marL="1143000" indent="-228600" eaLnBrk="0" hangingPunct="0">
              <a:defRPr kumimoji="1" sz="1300">
                <a:solidFill>
                  <a:schemeClr val="tx1"/>
                </a:solidFill>
                <a:latin typeface="나눔고딕 ExtraBold"/>
                <a:ea typeface="나눔고딕 ExtraBold"/>
              </a:defRPr>
            </a:lvl3pPr>
            <a:lvl4pPr marL="1600200" indent="-228600" eaLnBrk="0" hangingPunct="0">
              <a:defRPr kumimoji="1" sz="1300">
                <a:solidFill>
                  <a:schemeClr val="tx1"/>
                </a:solidFill>
                <a:latin typeface="나눔고딕 ExtraBold"/>
                <a:ea typeface="나눔고딕 ExtraBold"/>
              </a:defRPr>
            </a:lvl4pPr>
            <a:lvl5pPr marL="2057400" indent="-228600" eaLnBrk="0" hangingPunct="0">
              <a:defRPr kumimoji="1" sz="1300">
                <a:solidFill>
                  <a:schemeClr val="tx1"/>
                </a:solidFill>
                <a:latin typeface="나눔고딕 ExtraBold"/>
                <a:ea typeface="나눔고딕 ExtraBold"/>
              </a:defRPr>
            </a:lvl5pPr>
            <a:lvl6pPr marL="25146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6pPr>
            <a:lvl7pPr marL="29718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7pPr>
            <a:lvl8pPr marL="34290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8pPr>
            <a:lvl9pPr marL="38862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9pPr>
          </a:lstStyle>
          <a:p>
            <a:pPr marL="285750" eaLnBrk="1" hangingPunct="1">
              <a:lnSpc>
                <a:spcPct val="130000"/>
              </a:lnSpc>
              <a:spcBef>
                <a:spcPts val="500"/>
              </a:spcBef>
              <a:buFont typeface="Arial"/>
              <a:buChar char="•"/>
              <a:defRPr/>
            </a:pPr>
            <a:r>
              <a:rPr lang="en-US" altLang="ko-KR" sz="1400" dirty="0">
                <a:solidFill>
                  <a:srgbClr val="3097B8"/>
                </a:solidFill>
                <a:latin typeface="맑은 고딕" panose="020B0503020000020004" pitchFamily="50" charset="-127"/>
                <a:ea typeface="맑은 고딕" panose="020B0503020000020004" pitchFamily="50" charset="-127"/>
              </a:rPr>
              <a:t>  </a:t>
            </a:r>
            <a:r>
              <a:rPr lang="en-US" altLang="ko-KR" sz="1400" dirty="0">
                <a:latin typeface="맑은 고딕" panose="020B0503020000020004" pitchFamily="50" charset="-127"/>
                <a:ea typeface="맑은 고딕" panose="020B0503020000020004" pitchFamily="50" charset="-127"/>
              </a:rPr>
              <a:t>The Work Employment Information </a:t>
            </a:r>
            <a:r>
              <a:rPr lang="en-US" altLang="ko-KR" sz="1400" dirty="0" smtClean="0">
                <a:latin typeface="맑은 고딕" panose="020B0503020000020004" pitchFamily="50" charset="-127"/>
                <a:ea typeface="맑은 고딕" panose="020B0503020000020004" pitchFamily="50" charset="-127"/>
              </a:rPr>
              <a:t>provides job </a:t>
            </a:r>
            <a:r>
              <a:rPr lang="en-US" altLang="ko-KR" sz="1400" dirty="0">
                <a:latin typeface="맑은 고딕" panose="020B0503020000020004" pitchFamily="50" charset="-127"/>
                <a:ea typeface="맑은 고딕" panose="020B0503020000020004" pitchFamily="50" charset="-127"/>
              </a:rPr>
              <a:t>information customized for each individual considering 	each user’s resume and analyzing other Big-Data (Application history, preferred  occupation type/region, 	education level, work </a:t>
            </a:r>
            <a:r>
              <a:rPr lang="en-US" altLang="ko-KR" sz="1400" dirty="0" smtClean="0">
                <a:latin typeface="맑은 고딕" panose="020B0503020000020004" pitchFamily="50" charset="-127"/>
                <a:ea typeface="맑은 고딕" panose="020B0503020000020004" pitchFamily="50" charset="-127"/>
              </a:rPr>
              <a:t>experiences, etc.)</a:t>
            </a:r>
            <a:endParaRPr lang="en-US" altLang="ko-KR" sz="1400" dirty="0">
              <a:latin typeface="맑은 고딕" panose="020B0503020000020004" pitchFamily="50" charset="-127"/>
              <a:ea typeface="맑은 고딕" panose="020B0503020000020004" pitchFamily="50" charset="-127"/>
            </a:endParaRPr>
          </a:p>
        </p:txBody>
      </p:sp>
      <p:sp>
        <p:nvSpPr>
          <p:cNvPr id="16" name="직사각형 15"/>
          <p:cNvSpPr>
            <a:spLocks noGrp="1" noChangeArrowheads="1"/>
          </p:cNvSpPr>
          <p:nvPr/>
        </p:nvSpPr>
        <p:spPr>
          <a:xfrm>
            <a:off x="374970" y="405158"/>
            <a:ext cx="7187879" cy="459105"/>
          </a:xfrm>
          <a:prstGeom prst="rect">
            <a:avLst/>
          </a:prstGeom>
        </p:spPr>
        <p:txBody>
          <a:bodyPr vert="horz" wrap="square" lIns="91440" tIns="45720" rIns="91440" bIns="45720" anchor="t"/>
          <a:lstStyle/>
          <a:p>
            <a:pPr defTabSz="914365" eaLnBrk="0">
              <a:defRPr/>
            </a:pPr>
            <a:r>
              <a:rPr lang="en-US" altLang="ko-KR" sz="2800" b="1" dirty="0">
                <a:solidFill>
                  <a:schemeClr val="accent5">
                    <a:lumMod val="50000"/>
                  </a:schemeClr>
                </a:solidFill>
                <a:latin typeface="맑은 고딕" panose="020B0503020000020004" pitchFamily="50" charset="-127"/>
                <a:ea typeface="맑은 고딕" panose="020B0503020000020004" pitchFamily="50" charset="-127"/>
              </a:rPr>
              <a:t>4. The Work Employment Information</a:t>
            </a:r>
            <a:endParaRPr lang="ko-KR" altLang="en-US" sz="2800" dirty="0">
              <a:solidFill>
                <a:schemeClr val="accent5">
                  <a:lumMod val="50000"/>
                </a:schemeClr>
              </a:solidFill>
              <a:latin typeface="맑은 고딕" panose="020B0503020000020004" pitchFamily="50" charset="-127"/>
              <a:ea typeface="맑은 고딕" panose="020B0503020000020004" pitchFamily="50" charset="-127"/>
            </a:endParaRPr>
          </a:p>
        </p:txBody>
      </p:sp>
      <p:sp>
        <p:nvSpPr>
          <p:cNvPr id="17" name="직사각형 16"/>
          <p:cNvSpPr/>
          <p:nvPr/>
        </p:nvSpPr>
        <p:spPr>
          <a:xfrm>
            <a:off x="6214052" y="158287"/>
            <a:ext cx="1562100" cy="246221"/>
          </a:xfrm>
          <a:prstGeom prst="rect">
            <a:avLst/>
          </a:prstGeom>
        </p:spPr>
        <p:txBody>
          <a:bodyPr wrap="none" lIns="0" tIns="0" rIns="0" bIns="0">
            <a:spAutoFit/>
          </a:bodyPr>
          <a:lstStyle/>
          <a:p>
            <a:pPr lvl="0">
              <a:defRPr/>
            </a:pPr>
            <a:r>
              <a:rPr lang="en-US" altLang="ko-KR" sz="1600" b="0" spc="-80" dirty="0">
                <a:solidFill>
                  <a:srgbClr val="5891C1"/>
                </a:solidFill>
                <a:latin typeface="나눔명조 ExtraBold"/>
                <a:ea typeface="나눔명조 ExtraBold"/>
              </a:rPr>
              <a:t>Ⅱ. </a:t>
            </a:r>
            <a:r>
              <a:rPr lang="en-US" altLang="ko-KR" sz="1600" dirty="0">
                <a:solidFill>
                  <a:srgbClr val="5891C1"/>
                </a:solidFill>
                <a:latin typeface="나눔명조 ExtraBold"/>
                <a:ea typeface="나눔명조 ExtraBold"/>
              </a:rPr>
              <a:t>Main Services</a:t>
            </a: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그림 22"/>
          <p:cNvPicPr>
            <a:picLocks noChangeAspect="1"/>
          </p:cNvPicPr>
          <p:nvPr/>
        </p:nvPicPr>
        <p:blipFill rotWithShape="1">
          <a:blip r:embed="rId2"/>
          <a:stretch>
            <a:fillRect/>
          </a:stretch>
        </p:blipFill>
        <p:spPr>
          <a:xfrm>
            <a:off x="1776894" y="2491460"/>
            <a:ext cx="6370320" cy="4012883"/>
          </a:xfrm>
          <a:prstGeom prst="rect">
            <a:avLst/>
          </a:prstGeom>
        </p:spPr>
      </p:pic>
      <p:sp>
        <p:nvSpPr>
          <p:cNvPr id="27" name="직사각형 26"/>
          <p:cNvSpPr/>
          <p:nvPr/>
        </p:nvSpPr>
        <p:spPr>
          <a:xfrm>
            <a:off x="271721" y="1168308"/>
            <a:ext cx="10256017" cy="369332"/>
          </a:xfrm>
          <a:prstGeom prst="rect">
            <a:avLst/>
          </a:prstGeom>
        </p:spPr>
        <p:txBody>
          <a:bodyPr wrap="square">
            <a:spAutoFit/>
          </a:bodyPr>
          <a:lstStyle/>
          <a:p>
            <a:pPr lvl="0">
              <a:defRPr/>
            </a:pPr>
            <a:r>
              <a:rPr lang="en-US" altLang="ko-KR" spc="-150" dirty="0" smtClean="0">
                <a:solidFill>
                  <a:schemeClr val="bg1"/>
                </a:solidFill>
                <a:latin typeface="맑은 고딕" panose="020B0503020000020004" pitchFamily="50" charset="-127"/>
                <a:ea typeface="맑은 고딕" panose="020B0503020000020004" pitchFamily="50" charset="-127"/>
              </a:rPr>
              <a:t>Providing </a:t>
            </a:r>
            <a:r>
              <a:rPr lang="en-US" altLang="ko-KR" spc="-150" dirty="0">
                <a:solidFill>
                  <a:schemeClr val="bg1"/>
                </a:solidFill>
                <a:latin typeface="맑은 고딕" panose="020B0503020000020004" pitchFamily="50" charset="-127"/>
                <a:ea typeface="맑은 고딕" panose="020B0503020000020004" pitchFamily="50" charset="-127"/>
              </a:rPr>
              <a:t>5 major integrated employment </a:t>
            </a:r>
            <a:r>
              <a:rPr lang="en-US" altLang="ko-KR" spc="-150" dirty="0" smtClean="0">
                <a:solidFill>
                  <a:schemeClr val="bg1"/>
                </a:solidFill>
                <a:latin typeface="맑은 고딕" panose="020B0503020000020004" pitchFamily="50" charset="-127"/>
                <a:ea typeface="맑은 고딕" panose="020B0503020000020004" pitchFamily="50" charset="-127"/>
              </a:rPr>
              <a:t>information(relevant </a:t>
            </a:r>
            <a:r>
              <a:rPr lang="en-US" altLang="ko-KR" spc="-150" dirty="0">
                <a:solidFill>
                  <a:schemeClr val="bg1"/>
                </a:solidFill>
                <a:latin typeface="맑은 고딕" panose="020B0503020000020004" pitchFamily="50" charset="-127"/>
                <a:ea typeface="맑은 고딕" panose="020B0503020000020004" pitchFamily="50" charset="-127"/>
              </a:rPr>
              <a:t>contents) </a:t>
            </a:r>
            <a:r>
              <a:rPr lang="en-US" altLang="ko-KR" spc="-150" dirty="0" smtClean="0">
                <a:solidFill>
                  <a:schemeClr val="bg1"/>
                </a:solidFill>
                <a:latin typeface="맑은 고딕" panose="020B0503020000020004" pitchFamily="50" charset="-127"/>
                <a:ea typeface="맑은 고딕" panose="020B0503020000020004" pitchFamily="50" charset="-127"/>
              </a:rPr>
              <a:t>related </a:t>
            </a:r>
            <a:r>
              <a:rPr lang="en-US" altLang="ko-KR" spc="-150" dirty="0">
                <a:solidFill>
                  <a:schemeClr val="bg1"/>
                </a:solidFill>
                <a:latin typeface="맑은 고딕" panose="020B0503020000020004" pitchFamily="50" charset="-127"/>
                <a:ea typeface="맑은 고딕" panose="020B0503020000020004" pitchFamily="50" charset="-127"/>
              </a:rPr>
              <a:t>to job </a:t>
            </a:r>
            <a:r>
              <a:rPr lang="en-US" altLang="ko-KR" spc="-150" dirty="0" smtClean="0">
                <a:solidFill>
                  <a:schemeClr val="bg1"/>
                </a:solidFill>
                <a:latin typeface="맑은 고딕" panose="020B0503020000020004" pitchFamily="50" charset="-127"/>
                <a:ea typeface="맑은 고딕" panose="020B0503020000020004" pitchFamily="50" charset="-127"/>
              </a:rPr>
              <a:t>vacancy</a:t>
            </a:r>
            <a:endParaRPr lang="ko-KR" altLang="en-US" spc="-150" dirty="0">
              <a:gradFill>
                <a:gsLst>
                  <a:gs pos="90240">
                    <a:schemeClr val="bg1"/>
                  </a:gs>
                  <a:gs pos="84720">
                    <a:schemeClr val="bg1"/>
                  </a:gs>
                </a:gsLst>
                <a:lin ang="5400000" scaled="1"/>
              </a:gradFill>
              <a:latin typeface="맑은 고딕" panose="020B0503020000020004" pitchFamily="50" charset="-127"/>
              <a:ea typeface="맑은 고딕" panose="020B0503020000020004" pitchFamily="50" charset="-127"/>
            </a:endParaRPr>
          </a:p>
        </p:txBody>
      </p:sp>
      <p:sp>
        <p:nvSpPr>
          <p:cNvPr id="9" name="Text Box 49"/>
          <p:cNvSpPr txBox="1">
            <a:spLocks noChangeArrowheads="1"/>
          </p:cNvSpPr>
          <p:nvPr/>
        </p:nvSpPr>
        <p:spPr>
          <a:xfrm>
            <a:off x="240150" y="1774498"/>
            <a:ext cx="9308452" cy="646331"/>
          </a:xfrm>
          <a:prstGeom prst="rect">
            <a:avLst/>
          </a:prstGeom>
          <a:noFill/>
          <a:ln>
            <a:noFill/>
          </a:ln>
        </p:spPr>
        <p:txBody>
          <a:bodyPr wrap="square" lIns="0" tIns="0" rIns="0" bIns="0">
            <a:spAutoFit/>
          </a:bodyPr>
          <a:lstStyle>
            <a:lvl1pPr eaLnBrk="0" hangingPunct="0">
              <a:defRPr kumimoji="1" sz="1300">
                <a:solidFill>
                  <a:schemeClr val="tx1"/>
                </a:solidFill>
                <a:latin typeface="나눔고딕 ExtraBold"/>
                <a:ea typeface="나눔고딕 ExtraBold"/>
              </a:defRPr>
            </a:lvl1pPr>
            <a:lvl2pPr marL="742950" indent="-285750" eaLnBrk="0" hangingPunct="0">
              <a:defRPr kumimoji="1" sz="1300">
                <a:solidFill>
                  <a:schemeClr val="tx1"/>
                </a:solidFill>
                <a:latin typeface="나눔고딕 ExtraBold"/>
                <a:ea typeface="나눔고딕 ExtraBold"/>
              </a:defRPr>
            </a:lvl2pPr>
            <a:lvl3pPr marL="1143000" indent="-228600" eaLnBrk="0" hangingPunct="0">
              <a:defRPr kumimoji="1" sz="1300">
                <a:solidFill>
                  <a:schemeClr val="tx1"/>
                </a:solidFill>
                <a:latin typeface="나눔고딕 ExtraBold"/>
                <a:ea typeface="나눔고딕 ExtraBold"/>
              </a:defRPr>
            </a:lvl3pPr>
            <a:lvl4pPr marL="1600200" indent="-228600" eaLnBrk="0" hangingPunct="0">
              <a:defRPr kumimoji="1" sz="1300">
                <a:solidFill>
                  <a:schemeClr val="tx1"/>
                </a:solidFill>
                <a:latin typeface="나눔고딕 ExtraBold"/>
                <a:ea typeface="나눔고딕 ExtraBold"/>
              </a:defRPr>
            </a:lvl4pPr>
            <a:lvl5pPr marL="2057400" indent="-228600" eaLnBrk="0" hangingPunct="0">
              <a:defRPr kumimoji="1" sz="1300">
                <a:solidFill>
                  <a:schemeClr val="tx1"/>
                </a:solidFill>
                <a:latin typeface="나눔고딕 ExtraBold"/>
                <a:ea typeface="나눔고딕 ExtraBold"/>
              </a:defRPr>
            </a:lvl5pPr>
            <a:lvl6pPr marL="25146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6pPr>
            <a:lvl7pPr marL="29718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7pPr>
            <a:lvl8pPr marL="34290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8pPr>
            <a:lvl9pPr marL="38862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9pPr>
          </a:lstStyle>
          <a:p>
            <a:pPr marL="285750" eaLnBrk="1" hangingPunct="1">
              <a:lnSpc>
                <a:spcPct val="150000"/>
              </a:lnSpc>
              <a:spcBef>
                <a:spcPts val="500"/>
              </a:spcBef>
              <a:buFont typeface="Arial"/>
              <a:buChar char="•"/>
              <a:defRPr/>
            </a:pPr>
            <a:r>
              <a:rPr lang="ko-KR" altLang="en-US" sz="1400" dirty="0">
                <a:solidFill>
                  <a:srgbClr val="3097B8"/>
                </a:solidFill>
                <a:latin typeface="맑은 고딕" panose="020B0503020000020004" pitchFamily="50" charset="-127"/>
                <a:ea typeface="맑은 고딕" panose="020B0503020000020004" pitchFamily="50" charset="-127"/>
              </a:rPr>
              <a:t>  </a:t>
            </a:r>
            <a:r>
              <a:rPr lang="en-US" altLang="ko-KR" sz="1400" dirty="0" smtClean="0">
                <a:latin typeface="맑은 고딕" panose="020B0503020000020004" pitchFamily="50" charset="-127"/>
                <a:ea typeface="맑은 고딕" panose="020B0503020000020004" pitchFamily="50" charset="-127"/>
              </a:rPr>
              <a:t>Carefully selects and provides information which is related to already selected occupation most 	considering each user’s personal interest. (e.g</a:t>
            </a:r>
            <a:r>
              <a:rPr lang="en-US" altLang="ko-KR" sz="1400" dirty="0">
                <a:latin typeface="맑은 고딕" panose="020B0503020000020004" pitchFamily="50" charset="-127"/>
                <a:ea typeface="맑은 고딕" panose="020B0503020000020004" pitchFamily="50" charset="-127"/>
              </a:rPr>
              <a:t>. </a:t>
            </a:r>
            <a:r>
              <a:rPr lang="en-US" altLang="ko-KR" sz="1400" dirty="0" smtClean="0">
                <a:latin typeface="맑은 고딕" panose="020B0503020000020004" pitchFamily="50" charset="-127"/>
                <a:ea typeface="맑은 고딕" panose="020B0503020000020004" pitchFamily="50" charset="-127"/>
              </a:rPr>
              <a:t>job vacancy, training</a:t>
            </a:r>
            <a:r>
              <a:rPr lang="en-US" altLang="ko-KR" sz="1400" dirty="0">
                <a:latin typeface="맑은 고딕" panose="020B0503020000020004" pitchFamily="50" charset="-127"/>
                <a:ea typeface="맑은 고딕" panose="020B0503020000020004" pitchFamily="50" charset="-127"/>
              </a:rPr>
              <a:t>, </a:t>
            </a:r>
            <a:r>
              <a:rPr lang="en-US" altLang="ko-KR" sz="1400" dirty="0" smtClean="0">
                <a:latin typeface="맑은 고딕" panose="020B0503020000020004" pitchFamily="50" charset="-127"/>
                <a:ea typeface="맑은 고딕" panose="020B0503020000020004" pitchFamily="50" charset="-127"/>
              </a:rPr>
              <a:t>qualification</a:t>
            </a:r>
            <a:r>
              <a:rPr lang="en-US" altLang="ko-KR" sz="1400" dirty="0">
                <a:latin typeface="맑은 고딕" panose="020B0503020000020004" pitchFamily="50" charset="-127"/>
                <a:ea typeface="맑은 고딕" panose="020B0503020000020004" pitchFamily="50" charset="-127"/>
              </a:rPr>
              <a:t>, </a:t>
            </a:r>
            <a:r>
              <a:rPr lang="en-US" altLang="ko-KR" sz="1400" dirty="0" smtClean="0">
                <a:latin typeface="맑은 고딕" panose="020B0503020000020004" pitchFamily="50" charset="-127"/>
                <a:ea typeface="맑은 고딕" panose="020B0503020000020004" pitchFamily="50" charset="-127"/>
              </a:rPr>
              <a:t>company information</a:t>
            </a:r>
            <a:r>
              <a:rPr lang="en-US" altLang="ko-KR" sz="1400" dirty="0">
                <a:latin typeface="맑은 고딕" panose="020B0503020000020004" pitchFamily="50" charset="-127"/>
                <a:ea typeface="맑은 고딕" panose="020B0503020000020004" pitchFamily="50" charset="-127"/>
              </a:rPr>
              <a:t>)</a:t>
            </a:r>
            <a:endParaRPr lang="ko-KR" altLang="en-US" sz="1400" dirty="0">
              <a:latin typeface="맑은 고딕" panose="020B0503020000020004" pitchFamily="50" charset="-127"/>
              <a:ea typeface="맑은 고딕" panose="020B0503020000020004" pitchFamily="50" charset="-127"/>
            </a:endParaRPr>
          </a:p>
        </p:txBody>
      </p:sp>
      <p:sp>
        <p:nvSpPr>
          <p:cNvPr id="11" name="직사각형 10"/>
          <p:cNvSpPr>
            <a:spLocks noGrp="1" noChangeArrowheads="1"/>
          </p:cNvSpPr>
          <p:nvPr/>
        </p:nvSpPr>
        <p:spPr>
          <a:xfrm>
            <a:off x="374971" y="405158"/>
            <a:ext cx="7386952" cy="459105"/>
          </a:xfrm>
          <a:prstGeom prst="rect">
            <a:avLst/>
          </a:prstGeom>
        </p:spPr>
        <p:txBody>
          <a:bodyPr vert="horz" wrap="square" lIns="91440" tIns="45720" rIns="91440" bIns="45720" anchor="t"/>
          <a:lstStyle/>
          <a:p>
            <a:pPr defTabSz="914365" eaLnBrk="0">
              <a:defRPr/>
            </a:pPr>
            <a:r>
              <a:rPr lang="en-US" altLang="ko-KR" sz="2800" b="1">
                <a:solidFill>
                  <a:schemeClr val="accent5">
                    <a:lumMod val="50000"/>
                  </a:schemeClr>
                </a:solidFill>
                <a:latin typeface="맑은 고딕" panose="020B0503020000020004" pitchFamily="50" charset="-127"/>
                <a:ea typeface="맑은 고딕" panose="020B0503020000020004" pitchFamily="50" charset="-127"/>
              </a:rPr>
              <a:t>5. 5</a:t>
            </a:r>
            <a:r>
              <a:rPr lang="ko-KR" altLang="en-US" sz="2800" b="1">
                <a:solidFill>
                  <a:schemeClr val="accent5">
                    <a:lumMod val="50000"/>
                  </a:schemeClr>
                </a:solidFill>
                <a:latin typeface="맑은 고딕" panose="020B0503020000020004" pitchFamily="50" charset="-127"/>
                <a:ea typeface="맑은 고딕" panose="020B0503020000020004" pitchFamily="50" charset="-127"/>
              </a:rPr>
              <a:t> </a:t>
            </a:r>
            <a:r>
              <a:rPr lang="en-US" altLang="ko-KR" sz="2800" b="1">
                <a:solidFill>
                  <a:schemeClr val="accent5">
                    <a:lumMod val="50000"/>
                  </a:schemeClr>
                </a:solidFill>
                <a:latin typeface="맑은 고딕" panose="020B0503020000020004" pitchFamily="50" charset="-127"/>
                <a:ea typeface="맑은 고딕" panose="020B0503020000020004" pitchFamily="50" charset="-127"/>
              </a:rPr>
              <a:t>Integrated Employment Information</a:t>
            </a:r>
            <a:endParaRPr lang="ko-KR" altLang="en-US" sz="2800">
              <a:solidFill>
                <a:schemeClr val="accent5">
                  <a:lumMod val="50000"/>
                </a:schemeClr>
              </a:solidFill>
              <a:latin typeface="맑은 고딕" panose="020B0503020000020004" pitchFamily="50" charset="-127"/>
              <a:ea typeface="맑은 고딕" panose="020B0503020000020004" pitchFamily="50" charset="-127"/>
            </a:endParaRPr>
          </a:p>
        </p:txBody>
      </p:sp>
      <p:sp>
        <p:nvSpPr>
          <p:cNvPr id="7" name="직사각형 6"/>
          <p:cNvSpPr/>
          <p:nvPr/>
        </p:nvSpPr>
        <p:spPr>
          <a:xfrm>
            <a:off x="6194810" y="158287"/>
            <a:ext cx="1609095" cy="246221"/>
          </a:xfrm>
          <a:prstGeom prst="rect">
            <a:avLst/>
          </a:prstGeom>
        </p:spPr>
        <p:txBody>
          <a:bodyPr wrap="none" lIns="0" tIns="0" rIns="0" bIns="0">
            <a:spAutoFit/>
          </a:bodyPr>
          <a:lstStyle/>
          <a:p>
            <a:pPr lvl="0">
              <a:defRPr/>
            </a:pPr>
            <a:r>
              <a:rPr lang="en-US" altLang="ko-KR" sz="1600" b="1" spc="-80" dirty="0">
                <a:solidFill>
                  <a:srgbClr val="5891C1"/>
                </a:solidFill>
                <a:latin typeface="나눔명조 ExtraBold"/>
                <a:ea typeface="나눔명조 ExtraBold"/>
              </a:rPr>
              <a:t>Ⅱ. </a:t>
            </a:r>
            <a:r>
              <a:rPr lang="en-US" altLang="ko-KR" sz="1600" b="1" dirty="0">
                <a:solidFill>
                  <a:srgbClr val="5891C1"/>
                </a:solidFill>
                <a:latin typeface="나눔명조 ExtraBold"/>
                <a:ea typeface="나눔명조 ExtraBold"/>
              </a:rPr>
              <a:t>Main Services</a:t>
            </a:r>
          </a:p>
        </p:txBody>
      </p:sp>
      <p:sp>
        <p:nvSpPr>
          <p:cNvPr id="2" name="TextBox 1"/>
          <p:cNvSpPr txBox="1"/>
          <p:nvPr/>
        </p:nvSpPr>
        <p:spPr>
          <a:xfrm>
            <a:off x="4428477" y="4885982"/>
            <a:ext cx="3333445" cy="323165"/>
          </a:xfrm>
          <a:prstGeom prst="rect">
            <a:avLst/>
          </a:prstGeom>
          <a:solidFill>
            <a:schemeClr val="bg1">
              <a:lumMod val="95000"/>
            </a:schemeClr>
          </a:solidFill>
          <a:ln>
            <a:solidFill>
              <a:schemeClr val="tx1">
                <a:lumMod val="65000"/>
                <a:lumOff val="35000"/>
              </a:schemeClr>
            </a:solidFill>
          </a:ln>
        </p:spPr>
        <p:txBody>
          <a:bodyPr wrap="square">
            <a:spAutoFit/>
          </a:bodyPr>
          <a:lstStyle/>
          <a:p>
            <a:pPr algn="ctr">
              <a:defRPr/>
            </a:pPr>
            <a:r>
              <a:rPr lang="en-US" altLang="ko-KR" sz="1500" b="1" dirty="0">
                <a:solidFill>
                  <a:schemeClr val="tx1">
                    <a:lumMod val="75000"/>
                    <a:lumOff val="25000"/>
                  </a:schemeClr>
                </a:solidFill>
              </a:rPr>
              <a:t>Information </a:t>
            </a:r>
            <a:r>
              <a:rPr lang="en-US" altLang="ko-KR" sz="1500" b="1" dirty="0" smtClean="0">
                <a:solidFill>
                  <a:schemeClr val="tx1">
                    <a:lumMod val="75000"/>
                    <a:lumOff val="25000"/>
                  </a:schemeClr>
                </a:solidFill>
              </a:rPr>
              <a:t>recommended by Big-Data</a:t>
            </a:r>
            <a:endParaRPr lang="ko-KR" altLang="en-US" sz="1500" b="1" dirty="0">
              <a:solidFill>
                <a:schemeClr val="tx1">
                  <a:lumMod val="75000"/>
                  <a:lumOff val="25000"/>
                </a:schemeClr>
              </a:solidFill>
            </a:endParaRP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그림 21"/>
          <p:cNvPicPr>
            <a:picLocks noChangeAspect="1"/>
          </p:cNvPicPr>
          <p:nvPr/>
        </p:nvPicPr>
        <p:blipFill rotWithShape="1">
          <a:blip r:embed="rId2"/>
          <a:stretch>
            <a:fillRect/>
          </a:stretch>
        </p:blipFill>
        <p:spPr>
          <a:xfrm>
            <a:off x="248653" y="2872683"/>
            <a:ext cx="7429500" cy="3188494"/>
          </a:xfrm>
          <a:prstGeom prst="rect">
            <a:avLst/>
          </a:prstGeom>
        </p:spPr>
      </p:pic>
      <p:pic>
        <p:nvPicPr>
          <p:cNvPr id="24" name="그림 23"/>
          <p:cNvPicPr>
            <a:picLocks noChangeAspect="1"/>
          </p:cNvPicPr>
          <p:nvPr/>
        </p:nvPicPr>
        <p:blipFill rotWithShape="1">
          <a:blip r:embed="rId3"/>
          <a:stretch>
            <a:fillRect/>
          </a:stretch>
        </p:blipFill>
        <p:spPr>
          <a:xfrm>
            <a:off x="6293842" y="2576731"/>
            <a:ext cx="3056105" cy="3651141"/>
          </a:xfrm>
          <a:prstGeom prst="rect">
            <a:avLst/>
          </a:prstGeom>
        </p:spPr>
      </p:pic>
      <p:sp>
        <p:nvSpPr>
          <p:cNvPr id="27" name="직사각형 26"/>
          <p:cNvSpPr/>
          <p:nvPr/>
        </p:nvSpPr>
        <p:spPr>
          <a:xfrm>
            <a:off x="121767" y="1026530"/>
            <a:ext cx="9643888" cy="646331"/>
          </a:xfrm>
          <a:prstGeom prst="rect">
            <a:avLst/>
          </a:prstGeom>
        </p:spPr>
        <p:txBody>
          <a:bodyPr wrap="square">
            <a:spAutoFit/>
          </a:bodyPr>
          <a:lstStyle/>
          <a:p>
            <a:pPr lvl="0">
              <a:defRPr/>
            </a:pPr>
            <a:r>
              <a:rPr lang="en-US" altLang="ko-KR" dirty="0" smtClean="0">
                <a:solidFill>
                  <a:schemeClr val="bg1"/>
                </a:solidFill>
                <a:latin typeface="맑은 고딕" panose="020B0503020000020004" pitchFamily="50" charset="-127"/>
                <a:ea typeface="맑은 고딕" panose="020B0503020000020004" pitchFamily="50" charset="-127"/>
              </a:rPr>
              <a:t>Providing quality information on job vacancy by theme which is accredited and identified by the government</a:t>
            </a:r>
            <a:endParaRPr lang="ko-KR" altLang="en-US" dirty="0">
              <a:gradFill>
                <a:gsLst>
                  <a:gs pos="90240">
                    <a:schemeClr val="bg1"/>
                  </a:gs>
                  <a:gs pos="84720">
                    <a:schemeClr val="bg1"/>
                  </a:gs>
                </a:gsLst>
                <a:lin ang="5400000" scaled="1"/>
              </a:gradFill>
              <a:latin typeface="맑은 고딕" panose="020B0503020000020004" pitchFamily="50" charset="-127"/>
              <a:ea typeface="맑은 고딕" panose="020B0503020000020004" pitchFamily="50" charset="-127"/>
            </a:endParaRPr>
          </a:p>
        </p:txBody>
      </p:sp>
      <p:sp>
        <p:nvSpPr>
          <p:cNvPr id="12" name="직사각형 11"/>
          <p:cNvSpPr>
            <a:spLocks noGrp="1" noChangeArrowheads="1"/>
          </p:cNvSpPr>
          <p:nvPr/>
        </p:nvSpPr>
        <p:spPr>
          <a:xfrm>
            <a:off x="374970" y="405158"/>
            <a:ext cx="6924045" cy="459105"/>
          </a:xfrm>
          <a:prstGeom prst="rect">
            <a:avLst/>
          </a:prstGeom>
        </p:spPr>
        <p:txBody>
          <a:bodyPr vert="horz" wrap="square" lIns="91440" tIns="45720" rIns="91440" bIns="45720" anchor="t"/>
          <a:lstStyle/>
          <a:p>
            <a:pPr defTabSz="914365" eaLnBrk="0">
              <a:defRPr/>
            </a:pPr>
            <a:r>
              <a:rPr lang="en-US" altLang="ko-KR" sz="2800" b="1" dirty="0">
                <a:solidFill>
                  <a:schemeClr val="accent5">
                    <a:lumMod val="50000"/>
                  </a:schemeClr>
                </a:solidFill>
                <a:latin typeface="맑은 고딕" panose="020B0503020000020004" pitchFamily="50" charset="-127"/>
                <a:ea typeface="맑은 고딕" panose="020B0503020000020004" pitchFamily="50" charset="-127"/>
              </a:rPr>
              <a:t>6. </a:t>
            </a:r>
            <a:r>
              <a:rPr lang="en-US" altLang="ko-KR" sz="2800" b="1" dirty="0" smtClean="0">
                <a:solidFill>
                  <a:schemeClr val="accent5">
                    <a:lumMod val="50000"/>
                  </a:schemeClr>
                </a:solidFill>
                <a:latin typeface="맑은 고딕" panose="020B0503020000020004" pitchFamily="50" charset="-127"/>
                <a:ea typeface="맑은 고딕" panose="020B0503020000020004" pitchFamily="50" charset="-127"/>
              </a:rPr>
              <a:t>Recruitment Information </a:t>
            </a:r>
            <a:r>
              <a:rPr lang="en-US" altLang="ko-KR" sz="2800" b="1" dirty="0">
                <a:solidFill>
                  <a:schemeClr val="accent5">
                    <a:lumMod val="50000"/>
                  </a:schemeClr>
                </a:solidFill>
                <a:latin typeface="맑은 고딕" panose="020B0503020000020004" pitchFamily="50" charset="-127"/>
                <a:ea typeface="맑은 고딕" panose="020B0503020000020004" pitchFamily="50" charset="-127"/>
              </a:rPr>
              <a:t>by </a:t>
            </a:r>
            <a:r>
              <a:rPr lang="en-US" altLang="ko-KR" sz="2800" b="1" dirty="0" smtClean="0">
                <a:solidFill>
                  <a:schemeClr val="accent5">
                    <a:lumMod val="50000"/>
                  </a:schemeClr>
                </a:solidFill>
                <a:latin typeface="맑은 고딕" panose="020B0503020000020004" pitchFamily="50" charset="-127"/>
                <a:ea typeface="맑은 고딕" panose="020B0503020000020004" pitchFamily="50" charset="-127"/>
              </a:rPr>
              <a:t>Theme</a:t>
            </a:r>
            <a:endParaRPr lang="ko-KR" altLang="en-US" sz="2800" dirty="0">
              <a:solidFill>
                <a:schemeClr val="accent5">
                  <a:lumMod val="50000"/>
                </a:schemeClr>
              </a:solidFill>
              <a:latin typeface="맑은 고딕" panose="020B0503020000020004" pitchFamily="50" charset="-127"/>
              <a:ea typeface="맑은 고딕" panose="020B0503020000020004" pitchFamily="50" charset="-127"/>
            </a:endParaRPr>
          </a:p>
        </p:txBody>
      </p:sp>
      <p:sp>
        <p:nvSpPr>
          <p:cNvPr id="13" name="Text Box 49"/>
          <p:cNvSpPr txBox="1">
            <a:spLocks noChangeArrowheads="1"/>
          </p:cNvSpPr>
          <p:nvPr/>
        </p:nvSpPr>
        <p:spPr>
          <a:xfrm>
            <a:off x="240149" y="1825729"/>
            <a:ext cx="9199125" cy="710451"/>
          </a:xfrm>
          <a:prstGeom prst="rect">
            <a:avLst/>
          </a:prstGeom>
          <a:noFill/>
          <a:ln>
            <a:noFill/>
          </a:ln>
        </p:spPr>
        <p:txBody>
          <a:bodyPr wrap="square" lIns="0" tIns="0" rIns="0" bIns="0">
            <a:spAutoFit/>
          </a:bodyPr>
          <a:lstStyle>
            <a:lvl1pPr eaLnBrk="0" hangingPunct="0">
              <a:defRPr kumimoji="1" sz="1300">
                <a:solidFill>
                  <a:schemeClr val="tx1"/>
                </a:solidFill>
                <a:latin typeface="나눔고딕 ExtraBold"/>
                <a:ea typeface="나눔고딕 ExtraBold"/>
              </a:defRPr>
            </a:lvl1pPr>
            <a:lvl2pPr marL="742950" indent="-285750" eaLnBrk="0" hangingPunct="0">
              <a:defRPr kumimoji="1" sz="1300">
                <a:solidFill>
                  <a:schemeClr val="tx1"/>
                </a:solidFill>
                <a:latin typeface="나눔고딕 ExtraBold"/>
                <a:ea typeface="나눔고딕 ExtraBold"/>
              </a:defRPr>
            </a:lvl2pPr>
            <a:lvl3pPr marL="1143000" indent="-228600" eaLnBrk="0" hangingPunct="0">
              <a:defRPr kumimoji="1" sz="1300">
                <a:solidFill>
                  <a:schemeClr val="tx1"/>
                </a:solidFill>
                <a:latin typeface="나눔고딕 ExtraBold"/>
                <a:ea typeface="나눔고딕 ExtraBold"/>
              </a:defRPr>
            </a:lvl3pPr>
            <a:lvl4pPr marL="1600200" indent="-228600" eaLnBrk="0" hangingPunct="0">
              <a:defRPr kumimoji="1" sz="1300">
                <a:solidFill>
                  <a:schemeClr val="tx1"/>
                </a:solidFill>
                <a:latin typeface="나눔고딕 ExtraBold"/>
                <a:ea typeface="나눔고딕 ExtraBold"/>
              </a:defRPr>
            </a:lvl4pPr>
            <a:lvl5pPr marL="2057400" indent="-228600" eaLnBrk="0" hangingPunct="0">
              <a:defRPr kumimoji="1" sz="1300">
                <a:solidFill>
                  <a:schemeClr val="tx1"/>
                </a:solidFill>
                <a:latin typeface="나눔고딕 ExtraBold"/>
                <a:ea typeface="나눔고딕 ExtraBold"/>
              </a:defRPr>
            </a:lvl5pPr>
            <a:lvl6pPr marL="25146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6pPr>
            <a:lvl7pPr marL="29718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7pPr>
            <a:lvl8pPr marL="34290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8pPr>
            <a:lvl9pPr marL="38862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9pPr>
          </a:lstStyle>
          <a:p>
            <a:pPr marL="285750" eaLnBrk="1" hangingPunct="1">
              <a:spcBef>
                <a:spcPts val="500"/>
              </a:spcBef>
              <a:buFont typeface="Arial"/>
              <a:buChar char="•"/>
              <a:defRPr/>
            </a:pPr>
            <a:r>
              <a:rPr lang="ko-KR" altLang="en-US" sz="1400" dirty="0">
                <a:solidFill>
                  <a:srgbClr val="3097B8"/>
                </a:solidFill>
                <a:latin typeface="맑은 고딕" panose="020B0503020000020004" pitchFamily="50" charset="-127"/>
                <a:ea typeface="맑은 고딕" panose="020B0503020000020004" pitchFamily="50" charset="-127"/>
              </a:rPr>
              <a:t>  </a:t>
            </a:r>
            <a:r>
              <a:rPr lang="en-US" altLang="ko-KR" sz="1400" dirty="0">
                <a:latin typeface="맑은 고딕" panose="020B0503020000020004" pitchFamily="50" charset="-127"/>
                <a:ea typeface="맑은 고딕" panose="020B0503020000020004" pitchFamily="50" charset="-127"/>
              </a:rPr>
              <a:t>Check </a:t>
            </a:r>
            <a:r>
              <a:rPr lang="en-US" altLang="ko-KR" sz="1400" dirty="0" smtClean="0">
                <a:latin typeface="맑은 고딕" panose="020B0503020000020004" pitchFamily="50" charset="-127"/>
                <a:ea typeface="맑은 고딕" panose="020B0503020000020004" pitchFamily="50" charset="-127"/>
              </a:rPr>
              <a:t>recruitment information by theme(category) quickly and conveniently with one click away</a:t>
            </a:r>
            <a:endParaRPr lang="en-US" altLang="ko-KR" sz="1400" dirty="0">
              <a:latin typeface="맑은 고딕" panose="020B0503020000020004" pitchFamily="50" charset="-127"/>
              <a:ea typeface="맑은 고딕" panose="020B0503020000020004" pitchFamily="50" charset="-127"/>
            </a:endParaRPr>
          </a:p>
          <a:p>
            <a:pPr marL="285750" eaLnBrk="1" hangingPunct="1">
              <a:spcBef>
                <a:spcPts val="500"/>
              </a:spcBef>
              <a:buFont typeface="Arial"/>
              <a:buChar char="•"/>
              <a:defRPr/>
            </a:pPr>
            <a:r>
              <a:rPr lang="ko-KR" altLang="en-US" sz="1400" dirty="0">
                <a:solidFill>
                  <a:srgbClr val="3097B8"/>
                </a:solidFill>
                <a:latin typeface="맑은 고딕" panose="020B0503020000020004" pitchFamily="50" charset="-127"/>
                <a:ea typeface="맑은 고딕" panose="020B0503020000020004" pitchFamily="50" charset="-127"/>
              </a:rPr>
              <a:t>  </a:t>
            </a:r>
            <a:r>
              <a:rPr lang="en-US" altLang="ko-KR" sz="1400" dirty="0" smtClean="0">
                <a:latin typeface="맑은 고딕" panose="020B0503020000020004" pitchFamily="50" charset="-127"/>
                <a:ea typeface="맑은 고딕" panose="020B0503020000020004" pitchFamily="50" charset="-127"/>
              </a:rPr>
              <a:t>Recruitment information is categorized into 23 different themes such as by policy and region and available 	form Aug. 12, 2019. Flexible operation by considering utilization</a:t>
            </a:r>
            <a:endParaRPr lang="ko-KR" altLang="en-US" sz="1400" dirty="0">
              <a:latin typeface="맑은 고딕" panose="020B0503020000020004" pitchFamily="50" charset="-127"/>
              <a:ea typeface="맑은 고딕" panose="020B0503020000020004" pitchFamily="50" charset="-127"/>
            </a:endParaRPr>
          </a:p>
        </p:txBody>
      </p:sp>
      <p:sp>
        <p:nvSpPr>
          <p:cNvPr id="8" name="직사각형 7"/>
          <p:cNvSpPr/>
          <p:nvPr/>
        </p:nvSpPr>
        <p:spPr>
          <a:xfrm>
            <a:off x="6262158" y="167910"/>
            <a:ext cx="1609095" cy="246221"/>
          </a:xfrm>
          <a:prstGeom prst="rect">
            <a:avLst/>
          </a:prstGeom>
        </p:spPr>
        <p:txBody>
          <a:bodyPr wrap="none" lIns="0" tIns="0" rIns="0" bIns="0">
            <a:spAutoFit/>
          </a:bodyPr>
          <a:lstStyle/>
          <a:p>
            <a:pPr lvl="0">
              <a:defRPr/>
            </a:pPr>
            <a:r>
              <a:rPr lang="en-US" altLang="ko-KR" sz="1600" b="1" spc="-80" dirty="0">
                <a:solidFill>
                  <a:srgbClr val="5891C1"/>
                </a:solidFill>
                <a:latin typeface="나눔명조 ExtraBold"/>
                <a:ea typeface="나눔명조 ExtraBold"/>
              </a:rPr>
              <a:t>Ⅱ. </a:t>
            </a:r>
            <a:r>
              <a:rPr lang="en-US" altLang="ko-KR" sz="1600" b="1" dirty="0">
                <a:solidFill>
                  <a:srgbClr val="5891C1"/>
                </a:solidFill>
                <a:latin typeface="나눔명조 ExtraBold"/>
                <a:ea typeface="나눔명조 ExtraBold"/>
              </a:rPr>
              <a:t>Main Services</a:t>
            </a:r>
          </a:p>
        </p:txBody>
      </p:sp>
      <p:sp>
        <p:nvSpPr>
          <p:cNvPr id="9" name="TextBox 8"/>
          <p:cNvSpPr txBox="1"/>
          <p:nvPr/>
        </p:nvSpPr>
        <p:spPr>
          <a:xfrm>
            <a:off x="1482263" y="2952750"/>
            <a:ext cx="3518361" cy="293370"/>
          </a:xfrm>
          <a:prstGeom prst="rect">
            <a:avLst/>
          </a:prstGeom>
          <a:solidFill>
            <a:schemeClr val="bg1">
              <a:lumMod val="95000"/>
            </a:schemeClr>
          </a:solidFill>
          <a:ln>
            <a:solidFill>
              <a:schemeClr val="tx1">
                <a:lumMod val="65000"/>
                <a:lumOff val="35000"/>
              </a:schemeClr>
            </a:solidFill>
          </a:ln>
        </p:spPr>
        <p:txBody>
          <a:bodyPr wrap="square">
            <a:spAutoFit/>
          </a:bodyPr>
          <a:lstStyle/>
          <a:p>
            <a:pPr algn="ctr">
              <a:defRPr/>
            </a:pPr>
            <a:r>
              <a:rPr lang="en-US" altLang="ko-KR" sz="1400" b="1">
                <a:solidFill>
                  <a:schemeClr val="tx1">
                    <a:lumMod val="75000"/>
                    <a:lumOff val="25000"/>
                  </a:schemeClr>
                </a:solidFill>
              </a:rPr>
              <a:t>Job Openings section categorized by themes</a:t>
            </a:r>
            <a:endParaRPr lang="ko-KR" altLang="en-US" sz="1400" b="1">
              <a:solidFill>
                <a:schemeClr val="tx1">
                  <a:lumMod val="75000"/>
                  <a:lumOff val="25000"/>
                </a:schemeClr>
              </a:solidFill>
            </a:endParaRP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그림 10"/>
          <p:cNvPicPr>
            <a:picLocks noChangeAspect="1"/>
          </p:cNvPicPr>
          <p:nvPr/>
        </p:nvPicPr>
        <p:blipFill rotWithShape="1">
          <a:blip r:embed="rId2"/>
          <a:stretch>
            <a:fillRect/>
          </a:stretch>
        </p:blipFill>
        <p:spPr>
          <a:xfrm>
            <a:off x="544177" y="3495759"/>
            <a:ext cx="2493818" cy="2972093"/>
          </a:xfrm>
          <a:prstGeom prst="rect">
            <a:avLst/>
          </a:prstGeom>
        </p:spPr>
      </p:pic>
      <p:pic>
        <p:nvPicPr>
          <p:cNvPr id="12" name="그림 11"/>
          <p:cNvPicPr>
            <a:picLocks noChangeAspect="1"/>
          </p:cNvPicPr>
          <p:nvPr/>
        </p:nvPicPr>
        <p:blipFill rotWithShape="1">
          <a:blip r:embed="rId3"/>
          <a:stretch>
            <a:fillRect/>
          </a:stretch>
        </p:blipFill>
        <p:spPr>
          <a:xfrm>
            <a:off x="3704353" y="3495759"/>
            <a:ext cx="2493818" cy="2972093"/>
          </a:xfrm>
          <a:prstGeom prst="rect">
            <a:avLst/>
          </a:prstGeom>
        </p:spPr>
      </p:pic>
      <p:pic>
        <p:nvPicPr>
          <p:cNvPr id="13" name="그림 12"/>
          <p:cNvPicPr>
            <a:picLocks noChangeAspect="1"/>
          </p:cNvPicPr>
          <p:nvPr/>
        </p:nvPicPr>
        <p:blipFill rotWithShape="1">
          <a:blip r:embed="rId4"/>
          <a:stretch>
            <a:fillRect/>
          </a:stretch>
        </p:blipFill>
        <p:spPr>
          <a:xfrm>
            <a:off x="6864530" y="3495759"/>
            <a:ext cx="2493818" cy="2972093"/>
          </a:xfrm>
          <a:prstGeom prst="rect">
            <a:avLst/>
          </a:prstGeom>
        </p:spPr>
      </p:pic>
      <p:sp>
        <p:nvSpPr>
          <p:cNvPr id="29" name="직사각형 28"/>
          <p:cNvSpPr/>
          <p:nvPr/>
        </p:nvSpPr>
        <p:spPr>
          <a:xfrm>
            <a:off x="404987" y="1180278"/>
            <a:ext cx="8953361" cy="369332"/>
          </a:xfrm>
          <a:prstGeom prst="rect">
            <a:avLst/>
          </a:prstGeom>
        </p:spPr>
        <p:txBody>
          <a:bodyPr wrap="square">
            <a:spAutoFit/>
          </a:bodyPr>
          <a:lstStyle/>
          <a:p>
            <a:pPr lvl="0">
              <a:defRPr/>
            </a:pPr>
            <a:r>
              <a:rPr lang="en-US" altLang="ko-KR" dirty="0" smtClean="0">
                <a:solidFill>
                  <a:schemeClr val="bg1"/>
                </a:solidFill>
                <a:latin typeface="맑은 고딕" panose="020B0503020000020004" pitchFamily="50" charset="-127"/>
                <a:ea typeface="맑은 고딕" panose="020B0503020000020004" pitchFamily="50" charset="-127"/>
              </a:rPr>
              <a:t>Providing </a:t>
            </a:r>
            <a:r>
              <a:rPr lang="en-US" altLang="ko-KR" dirty="0">
                <a:solidFill>
                  <a:schemeClr val="bg1"/>
                </a:solidFill>
                <a:latin typeface="맑은 고딕" panose="020B0503020000020004" pitchFamily="50" charset="-127"/>
                <a:ea typeface="맑은 고딕" panose="020B0503020000020004" pitchFamily="50" charset="-127"/>
              </a:rPr>
              <a:t>c</a:t>
            </a:r>
            <a:r>
              <a:rPr lang="en-US" altLang="ko-KR" dirty="0" smtClean="0">
                <a:solidFill>
                  <a:schemeClr val="bg1"/>
                </a:solidFill>
                <a:latin typeface="맑은 고딕" panose="020B0503020000020004" pitchFamily="50" charset="-127"/>
                <a:ea typeface="맑은 고딕" panose="020B0503020000020004" pitchFamily="50" charset="-127"/>
              </a:rPr>
              <a:t>ustomer-specific job information and contents for employment support </a:t>
            </a:r>
            <a:endParaRPr lang="ko-KR" altLang="en-US" dirty="0">
              <a:gradFill>
                <a:gsLst>
                  <a:gs pos="90240">
                    <a:schemeClr val="bg1"/>
                  </a:gs>
                  <a:gs pos="84720">
                    <a:schemeClr val="bg1"/>
                  </a:gs>
                </a:gsLst>
                <a:lin ang="5400000" scaled="1"/>
              </a:gradFill>
              <a:latin typeface="맑은 고딕" panose="020B0503020000020004" pitchFamily="50" charset="-127"/>
              <a:ea typeface="맑은 고딕" panose="020B0503020000020004" pitchFamily="50" charset="-127"/>
            </a:endParaRPr>
          </a:p>
        </p:txBody>
      </p:sp>
      <p:sp>
        <p:nvSpPr>
          <p:cNvPr id="15" name="직사각형 14"/>
          <p:cNvSpPr>
            <a:spLocks noGrp="1" noChangeArrowheads="1"/>
          </p:cNvSpPr>
          <p:nvPr/>
        </p:nvSpPr>
        <p:spPr>
          <a:xfrm>
            <a:off x="374971" y="405158"/>
            <a:ext cx="9121454" cy="459105"/>
          </a:xfrm>
          <a:prstGeom prst="rect">
            <a:avLst/>
          </a:prstGeom>
        </p:spPr>
        <p:txBody>
          <a:bodyPr vert="horz" wrap="square" lIns="91440" tIns="45720" rIns="91440" bIns="45720" anchor="t"/>
          <a:lstStyle/>
          <a:p>
            <a:pPr defTabSz="914365" eaLnBrk="0">
              <a:defRPr/>
            </a:pPr>
            <a:r>
              <a:rPr lang="en-US" altLang="ko-KR" sz="2700" b="1" dirty="0">
                <a:solidFill>
                  <a:schemeClr val="accent5">
                    <a:lumMod val="50000"/>
                  </a:schemeClr>
                </a:solidFill>
                <a:latin typeface="맑은 고딕" panose="020B0503020000020004" pitchFamily="50" charset="-127"/>
                <a:ea typeface="맑은 고딕" panose="020B0503020000020004" pitchFamily="50" charset="-127"/>
              </a:rPr>
              <a:t>7. </a:t>
            </a:r>
            <a:r>
              <a:rPr lang="en-US" altLang="ko-KR" sz="2700" b="1" dirty="0" smtClean="0">
                <a:solidFill>
                  <a:schemeClr val="accent5">
                    <a:lumMod val="50000"/>
                  </a:schemeClr>
                </a:solidFill>
                <a:latin typeface="맑은 고딕" panose="020B0503020000020004" pitchFamily="50" charset="-127"/>
                <a:ea typeface="맑은 고딕" panose="020B0503020000020004" pitchFamily="50" charset="-127"/>
              </a:rPr>
              <a:t>Services </a:t>
            </a:r>
            <a:r>
              <a:rPr lang="en-US" altLang="ko-KR" sz="2700" b="1" dirty="0">
                <a:solidFill>
                  <a:schemeClr val="accent5">
                    <a:lumMod val="50000"/>
                  </a:schemeClr>
                </a:solidFill>
                <a:latin typeface="맑은 고딕" panose="020B0503020000020004" pitchFamily="50" charset="-127"/>
                <a:ea typeface="맑은 고딕" panose="020B0503020000020004" pitchFamily="50" charset="-127"/>
              </a:rPr>
              <a:t>for </a:t>
            </a:r>
            <a:r>
              <a:rPr lang="en-US" altLang="ko-KR" sz="2700" b="1" dirty="0" smtClean="0">
                <a:solidFill>
                  <a:schemeClr val="accent5">
                    <a:lumMod val="50000"/>
                  </a:schemeClr>
                </a:solidFill>
                <a:latin typeface="맑은 고딕" panose="020B0503020000020004" pitchFamily="50" charset="-127"/>
                <a:ea typeface="맑은 고딕" panose="020B0503020000020004" pitchFamily="50" charset="-127"/>
              </a:rPr>
              <a:t>the Youth </a:t>
            </a:r>
            <a:r>
              <a:rPr lang="en-US" altLang="ko-KR" sz="2700" b="1" dirty="0">
                <a:solidFill>
                  <a:schemeClr val="accent5">
                    <a:lumMod val="50000"/>
                  </a:schemeClr>
                </a:solidFill>
                <a:latin typeface="맑은 고딕" panose="020B0503020000020004" pitchFamily="50" charset="-127"/>
                <a:ea typeface="맑은 고딕" panose="020B0503020000020004" pitchFamily="50" charset="-127"/>
              </a:rPr>
              <a:t>· </a:t>
            </a:r>
            <a:r>
              <a:rPr lang="en-US" altLang="ko-KR" sz="2700" b="1" dirty="0" smtClean="0">
                <a:solidFill>
                  <a:schemeClr val="accent5">
                    <a:lumMod val="50000"/>
                  </a:schemeClr>
                </a:solidFill>
                <a:latin typeface="맑은 고딕" panose="020B0503020000020004" pitchFamily="50" charset="-127"/>
                <a:ea typeface="맑은 고딕" panose="020B0503020000020004" pitchFamily="50" charset="-127"/>
              </a:rPr>
              <a:t>Women </a:t>
            </a:r>
            <a:r>
              <a:rPr lang="en-US" altLang="ko-KR" sz="2700" b="1" dirty="0">
                <a:solidFill>
                  <a:schemeClr val="accent5">
                    <a:lumMod val="50000"/>
                  </a:schemeClr>
                </a:solidFill>
                <a:latin typeface="맑은 고딕" panose="020B0503020000020004" pitchFamily="50" charset="-127"/>
                <a:ea typeface="맑은 고딕" panose="020B0503020000020004" pitchFamily="50" charset="-127"/>
              </a:rPr>
              <a:t>· </a:t>
            </a:r>
            <a:r>
              <a:rPr lang="en-US" altLang="ko-KR" sz="2700" b="1" dirty="0" smtClean="0">
                <a:solidFill>
                  <a:schemeClr val="accent5">
                    <a:lumMod val="50000"/>
                  </a:schemeClr>
                </a:solidFill>
                <a:latin typeface="맑은 고딕" panose="020B0503020000020004" pitchFamily="50" charset="-127"/>
                <a:ea typeface="맑은 고딕" panose="020B0503020000020004" pitchFamily="50" charset="-127"/>
              </a:rPr>
              <a:t>the Middle-aged </a:t>
            </a:r>
            <a:endParaRPr lang="ko-KR" altLang="en-US" sz="2700" dirty="0">
              <a:solidFill>
                <a:schemeClr val="accent5">
                  <a:lumMod val="50000"/>
                </a:schemeClr>
              </a:solidFill>
              <a:latin typeface="맑은 고딕" panose="020B0503020000020004" pitchFamily="50" charset="-127"/>
              <a:ea typeface="맑은 고딕" panose="020B0503020000020004" pitchFamily="50" charset="-127"/>
            </a:endParaRPr>
          </a:p>
        </p:txBody>
      </p:sp>
      <p:sp>
        <p:nvSpPr>
          <p:cNvPr id="17" name="Text Box 49"/>
          <p:cNvSpPr txBox="1">
            <a:spLocks noChangeArrowheads="1"/>
          </p:cNvSpPr>
          <p:nvPr/>
        </p:nvSpPr>
        <p:spPr>
          <a:xfrm>
            <a:off x="-87616" y="1742576"/>
            <a:ext cx="9936972" cy="1655188"/>
          </a:xfrm>
          <a:prstGeom prst="rect">
            <a:avLst/>
          </a:prstGeom>
          <a:noFill/>
          <a:ln>
            <a:noFill/>
          </a:ln>
        </p:spPr>
        <p:txBody>
          <a:bodyPr wrap="square" lIns="36000" tIns="36000" rIns="36000" bIns="36000">
            <a:spAutoFit/>
          </a:bodyPr>
          <a:lstStyle>
            <a:lvl1pPr eaLnBrk="0" hangingPunct="0">
              <a:defRPr kumimoji="1" sz="1300">
                <a:solidFill>
                  <a:schemeClr val="tx1"/>
                </a:solidFill>
                <a:latin typeface="나눔고딕 ExtraBold"/>
                <a:ea typeface="나눔고딕 ExtraBold"/>
              </a:defRPr>
            </a:lvl1pPr>
            <a:lvl2pPr marL="742950" indent="-285750" eaLnBrk="0" hangingPunct="0">
              <a:defRPr kumimoji="1" sz="1300">
                <a:solidFill>
                  <a:schemeClr val="tx1"/>
                </a:solidFill>
                <a:latin typeface="나눔고딕 ExtraBold"/>
                <a:ea typeface="나눔고딕 ExtraBold"/>
              </a:defRPr>
            </a:lvl2pPr>
            <a:lvl3pPr marL="1143000" indent="-228600" eaLnBrk="0" hangingPunct="0">
              <a:defRPr kumimoji="1" sz="1300">
                <a:solidFill>
                  <a:schemeClr val="tx1"/>
                </a:solidFill>
                <a:latin typeface="나눔고딕 ExtraBold"/>
                <a:ea typeface="나눔고딕 ExtraBold"/>
              </a:defRPr>
            </a:lvl3pPr>
            <a:lvl4pPr marL="1600200" indent="-228600" eaLnBrk="0" hangingPunct="0">
              <a:defRPr kumimoji="1" sz="1300">
                <a:solidFill>
                  <a:schemeClr val="tx1"/>
                </a:solidFill>
                <a:latin typeface="나눔고딕 ExtraBold"/>
                <a:ea typeface="나눔고딕 ExtraBold"/>
              </a:defRPr>
            </a:lvl4pPr>
            <a:lvl5pPr marL="2057400" indent="-228600" eaLnBrk="0" hangingPunct="0">
              <a:defRPr kumimoji="1" sz="1300">
                <a:solidFill>
                  <a:schemeClr val="tx1"/>
                </a:solidFill>
                <a:latin typeface="나눔고딕 ExtraBold"/>
                <a:ea typeface="나눔고딕 ExtraBold"/>
              </a:defRPr>
            </a:lvl5pPr>
            <a:lvl6pPr marL="25146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6pPr>
            <a:lvl7pPr marL="29718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7pPr>
            <a:lvl8pPr marL="34290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8pPr>
            <a:lvl9pPr marL="38862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9pPr>
          </a:lstStyle>
          <a:p>
            <a:pPr marL="285750" eaLnBrk="1" hangingPunct="1">
              <a:spcBef>
                <a:spcPts val="500"/>
              </a:spcBef>
              <a:buFont typeface="Arial"/>
              <a:buChar char="•"/>
              <a:defRPr/>
            </a:pPr>
            <a:r>
              <a:rPr lang="en-US" altLang="ko-KR" sz="1350" dirty="0">
                <a:solidFill>
                  <a:srgbClr val="3097B8"/>
                </a:solidFill>
                <a:latin typeface="맑은 고딕" panose="020B0503020000020004" pitchFamily="50" charset="-127"/>
                <a:ea typeface="맑은 고딕" panose="020B0503020000020004" pitchFamily="50" charset="-127"/>
              </a:rPr>
              <a:t> </a:t>
            </a:r>
            <a:r>
              <a:rPr lang="en-US" altLang="ko-KR" sz="1350" b="1" dirty="0" smtClean="0">
                <a:solidFill>
                  <a:srgbClr val="3097B8"/>
                </a:solidFill>
                <a:latin typeface="맑은 고딕" panose="020B0503020000020004" pitchFamily="50" charset="-127"/>
                <a:ea typeface="맑은 고딕" panose="020B0503020000020004" pitchFamily="50" charset="-127"/>
              </a:rPr>
              <a:t>(The youth</a:t>
            </a:r>
            <a:r>
              <a:rPr lang="en-US" altLang="ko-KR" sz="1350" b="1" dirty="0">
                <a:solidFill>
                  <a:srgbClr val="3097B8"/>
                </a:solidFill>
                <a:latin typeface="맑은 고딕" panose="020B0503020000020004" pitchFamily="50" charset="-127"/>
                <a:ea typeface="맑은 고딕" panose="020B0503020000020004" pitchFamily="50" charset="-127"/>
              </a:rPr>
              <a:t>)</a:t>
            </a:r>
            <a:r>
              <a:rPr lang="en-US" altLang="ko-KR" sz="1350" b="1" dirty="0">
                <a:latin typeface="맑은 고딕" panose="020B0503020000020004" pitchFamily="50" charset="-127"/>
                <a:ea typeface="맑은 고딕" panose="020B0503020000020004" pitchFamily="50" charset="-127"/>
              </a:rPr>
              <a:t> </a:t>
            </a:r>
            <a:r>
              <a:rPr lang="en-US" altLang="ko-KR" sz="1350" dirty="0">
                <a:latin typeface="맑은 고딕" panose="020B0503020000020004" pitchFamily="50" charset="-127"/>
                <a:ea typeface="맑은 고딕" panose="020B0503020000020004" pitchFamily="50" charset="-127"/>
              </a:rPr>
              <a:t>Provide information on </a:t>
            </a:r>
            <a:r>
              <a:rPr lang="en-US" altLang="ko-KR" sz="1350" dirty="0" smtClean="0">
                <a:latin typeface="맑은 고딕" panose="020B0503020000020004" pitchFamily="50" charset="-127"/>
                <a:ea typeface="맑은 고딕" panose="020B0503020000020004" pitchFamily="50" charset="-127"/>
              </a:rPr>
              <a:t>youth-friendly small </a:t>
            </a:r>
            <a:r>
              <a:rPr lang="en-US" altLang="ko-KR" sz="1350" dirty="0">
                <a:latin typeface="맑은 고딕" panose="020B0503020000020004" pitchFamily="50" charset="-127"/>
                <a:ea typeface="맑은 고딕" panose="020B0503020000020004" pitchFamily="50" charset="-127"/>
              </a:rPr>
              <a:t>giant enterprises </a:t>
            </a:r>
            <a:r>
              <a:rPr lang="en-US" altLang="ko-KR" sz="1350" dirty="0" smtClean="0">
                <a:latin typeface="맑은 고딕" panose="020B0503020000020004" pitchFamily="50" charset="-127"/>
                <a:ea typeface="맑은 고딕" panose="020B0503020000020004" pitchFamily="50" charset="-127"/>
              </a:rPr>
              <a:t>excellent </a:t>
            </a:r>
            <a:r>
              <a:rPr lang="en-US" altLang="ko-KR" sz="1350" dirty="0">
                <a:latin typeface="맑은 고딕" panose="020B0503020000020004" pitchFamily="50" charset="-127"/>
                <a:ea typeface="맑은 고딕" panose="020B0503020000020004" pitchFamily="50" charset="-127"/>
              </a:rPr>
              <a:t>in </a:t>
            </a:r>
            <a:r>
              <a:rPr lang="en-US" altLang="ko-KR" sz="1350" dirty="0" smtClean="0">
                <a:latin typeface="맑은 고딕" panose="020B0503020000020004" pitchFamily="50" charset="-127"/>
                <a:ea typeface="맑은 고딕" panose="020B0503020000020004" pitchFamily="50" charset="-127"/>
              </a:rPr>
              <a:t>terms of wage</a:t>
            </a:r>
            <a:r>
              <a:rPr lang="en-US" altLang="ko-KR" sz="1350" dirty="0">
                <a:latin typeface="맑은 고딕" panose="020B0503020000020004" pitchFamily="50" charset="-127"/>
                <a:ea typeface="맑은 고딕" panose="020B0503020000020004" pitchFamily="50" charset="-127"/>
              </a:rPr>
              <a:t>, work-life balance and </a:t>
            </a:r>
            <a:r>
              <a:rPr lang="en-US" altLang="ko-KR" sz="1350" dirty="0" smtClean="0">
                <a:latin typeface="맑은 고딕" panose="020B0503020000020004" pitchFamily="50" charset="-127"/>
                <a:ea typeface="맑은 고딕" panose="020B0503020000020004" pitchFamily="50" charset="-127"/>
              </a:rPr>
              <a:t>employment stability.</a:t>
            </a:r>
          </a:p>
          <a:p>
            <a:pPr marL="285750" eaLnBrk="1" hangingPunct="1">
              <a:spcBef>
                <a:spcPts val="500"/>
              </a:spcBef>
              <a:buFont typeface="Arial"/>
              <a:buChar char="•"/>
              <a:defRPr/>
            </a:pPr>
            <a:r>
              <a:rPr lang="en-US" altLang="ko-KR" sz="1350" b="1" dirty="0">
                <a:solidFill>
                  <a:srgbClr val="3097B8"/>
                </a:solidFill>
                <a:latin typeface="맑은 고딕" panose="020B0503020000020004" pitchFamily="50" charset="-127"/>
                <a:ea typeface="맑은 고딕" panose="020B0503020000020004" pitchFamily="50" charset="-127"/>
              </a:rPr>
              <a:t> </a:t>
            </a:r>
            <a:r>
              <a:rPr lang="en-US" altLang="ko-KR" sz="1350" b="1" dirty="0" smtClean="0">
                <a:solidFill>
                  <a:srgbClr val="3097B8"/>
                </a:solidFill>
                <a:latin typeface="맑은 고딕" panose="020B0503020000020004" pitchFamily="50" charset="-127"/>
                <a:ea typeface="맑은 고딕" panose="020B0503020000020004" pitchFamily="50" charset="-127"/>
              </a:rPr>
              <a:t>(Women) </a:t>
            </a:r>
            <a:r>
              <a:rPr lang="en-US" altLang="ko-KR" sz="1350" dirty="0" smtClean="0">
                <a:latin typeface="맑은 고딕" panose="020B0503020000020004" pitchFamily="50" charset="-127"/>
                <a:ea typeface="맑은 고딕" panose="020B0503020000020004" pitchFamily="50" charset="-127"/>
              </a:rPr>
              <a:t>Provide information on job vacancies with preferential treatment to women, and job vacancies accredited by new job centers, programs for women whose career has discontinued, Employment Success Package, Tomorrow Learning Card System, etc.</a:t>
            </a:r>
          </a:p>
          <a:p>
            <a:pPr marL="285750" eaLnBrk="1" hangingPunct="1">
              <a:spcBef>
                <a:spcPts val="500"/>
              </a:spcBef>
              <a:buFont typeface="Arial"/>
              <a:buChar char="•"/>
              <a:defRPr/>
            </a:pPr>
            <a:r>
              <a:rPr lang="en-US" altLang="ko-KR" sz="1350" b="1" dirty="0" smtClean="0">
                <a:solidFill>
                  <a:srgbClr val="3097B8"/>
                </a:solidFill>
                <a:latin typeface="맑은 고딕" panose="020B0503020000020004" pitchFamily="50" charset="-127"/>
                <a:ea typeface="맑은 고딕" panose="020B0503020000020004" pitchFamily="50" charset="-127"/>
              </a:rPr>
              <a:t> (The elderly) </a:t>
            </a:r>
            <a:r>
              <a:rPr lang="en-US" altLang="ko-KR" sz="1350" dirty="0" smtClean="0">
                <a:latin typeface="맑은 고딕" panose="020B0503020000020004" pitchFamily="50" charset="-127"/>
                <a:ea typeface="맑은 고딕" panose="020B0503020000020004" pitchFamily="50" charset="-127"/>
              </a:rPr>
              <a:t>Provide information on job vacancies with preferential treatment to the elderly, job-change support, life-long career development, support programs for social contribution, and relevant policies for supporting the elderly.</a:t>
            </a:r>
            <a:endParaRPr lang="ko-KR" altLang="en-US" sz="1350" dirty="0">
              <a:latin typeface="맑은 고딕" panose="020B0503020000020004" pitchFamily="50" charset="-127"/>
              <a:ea typeface="맑은 고딕" panose="020B0503020000020004" pitchFamily="50" charset="-127"/>
            </a:endParaRPr>
          </a:p>
        </p:txBody>
      </p:sp>
      <p:sp>
        <p:nvSpPr>
          <p:cNvPr id="9" name="직사각형 8"/>
          <p:cNvSpPr/>
          <p:nvPr/>
        </p:nvSpPr>
        <p:spPr>
          <a:xfrm>
            <a:off x="6223674" y="148666"/>
            <a:ext cx="1609095" cy="246221"/>
          </a:xfrm>
          <a:prstGeom prst="rect">
            <a:avLst/>
          </a:prstGeom>
        </p:spPr>
        <p:txBody>
          <a:bodyPr wrap="none" lIns="0" tIns="0" rIns="0" bIns="0">
            <a:spAutoFit/>
          </a:bodyPr>
          <a:lstStyle/>
          <a:p>
            <a:pPr lvl="0">
              <a:defRPr/>
            </a:pPr>
            <a:r>
              <a:rPr lang="en-US" altLang="ko-KR" sz="1600" b="1" spc="-80" dirty="0">
                <a:solidFill>
                  <a:srgbClr val="5891C1"/>
                </a:solidFill>
                <a:latin typeface="나눔명조 ExtraBold"/>
                <a:ea typeface="나눔명조 ExtraBold"/>
              </a:rPr>
              <a:t>Ⅱ. </a:t>
            </a:r>
            <a:r>
              <a:rPr lang="en-US" altLang="ko-KR" sz="1600" b="1" dirty="0">
                <a:solidFill>
                  <a:srgbClr val="5891C1"/>
                </a:solidFill>
                <a:latin typeface="나눔명조 ExtraBold"/>
                <a:ea typeface="나눔명조 ExtraBold"/>
              </a:rPr>
              <a:t>Main Services</a:t>
            </a: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모서리가 둥근 직사각형 19"/>
          <p:cNvSpPr/>
          <p:nvPr/>
        </p:nvSpPr>
        <p:spPr>
          <a:xfrm>
            <a:off x="1465424" y="2504971"/>
            <a:ext cx="2458875" cy="294545"/>
          </a:xfrm>
          <a:prstGeom prst="roundRect">
            <a:avLst>
              <a:gd name="adj" fmla="val 50000"/>
            </a:avLst>
          </a:prstGeom>
          <a:solidFill>
            <a:schemeClr val="bg1">
              <a:lumMod val="95000"/>
            </a:schemeClr>
          </a:solidFill>
          <a:ln>
            <a:noFill/>
          </a:ln>
        </p:spPr>
        <p:style>
          <a:lnRef idx="3">
            <a:schemeClr val="lt1"/>
          </a:lnRef>
          <a:fillRef idx="1">
            <a:schemeClr val="accent1"/>
          </a:fillRef>
          <a:effectRef idx="1">
            <a:schemeClr val="accent1"/>
          </a:effectRef>
          <a:fontRef idx="minor">
            <a:schemeClr val="lt1"/>
          </a:fontRef>
        </p:style>
        <p:txBody>
          <a:bodyPr lIns="36000" rIns="36000" bIns="50400" anchor="ctr"/>
          <a:lstStyle/>
          <a:p>
            <a:pPr algn="ctr">
              <a:defRPr/>
            </a:pPr>
            <a:r>
              <a:rPr lang="en-US" altLang="ko-KR" sz="1200" b="1" dirty="0">
                <a:solidFill>
                  <a:srgbClr val="02487E"/>
                </a:solidFill>
                <a:latin typeface="맑은 고딕" panose="020B0503020000020004" pitchFamily="50" charset="-127"/>
                <a:ea typeface="맑은 고딕" panose="020B0503020000020004" pitchFamily="50" charset="-127"/>
              </a:rPr>
              <a:t>Metropolitan </a:t>
            </a:r>
            <a:r>
              <a:rPr lang="en-US" altLang="ko-KR" sz="1200" b="1" dirty="0" smtClean="0">
                <a:solidFill>
                  <a:srgbClr val="02487E"/>
                </a:solidFill>
                <a:latin typeface="맑은 고딕" panose="020B0503020000020004" pitchFamily="50" charset="-127"/>
                <a:ea typeface="맑은 고딕" panose="020B0503020000020004" pitchFamily="50" charset="-127"/>
              </a:rPr>
              <a:t>governments </a:t>
            </a:r>
            <a:r>
              <a:rPr lang="en-US" altLang="ko-KR" sz="1200" b="1" dirty="0">
                <a:solidFill>
                  <a:srgbClr val="02487E"/>
                </a:solidFill>
                <a:latin typeface="맑은 고딕" panose="020B0503020000020004" pitchFamily="50" charset="-127"/>
                <a:ea typeface="맑은 고딕" panose="020B0503020000020004" pitchFamily="50" charset="-127"/>
              </a:rPr>
              <a:t>(</a:t>
            </a:r>
            <a:r>
              <a:rPr lang="en-US" altLang="ko-KR" sz="1200" b="1" dirty="0" smtClean="0">
                <a:solidFill>
                  <a:srgbClr val="02487E"/>
                </a:solidFill>
                <a:latin typeface="맑은 고딕" panose="020B0503020000020004" pitchFamily="50" charset="-127"/>
                <a:ea typeface="맑은 고딕" panose="020B0503020000020004" pitchFamily="50" charset="-127"/>
              </a:rPr>
              <a:t>15)</a:t>
            </a:r>
            <a:endParaRPr lang="ko-KR" altLang="en-US" sz="1200" b="1" i="1" dirty="0">
              <a:solidFill>
                <a:srgbClr val="02487E"/>
              </a:solidFill>
              <a:latin typeface="맑은 고딕" panose="020B0503020000020004" pitchFamily="50" charset="-127"/>
              <a:ea typeface="맑은 고딕" panose="020B0503020000020004" pitchFamily="50" charset="-127"/>
            </a:endParaRPr>
          </a:p>
        </p:txBody>
      </p:sp>
      <p:sp>
        <p:nvSpPr>
          <p:cNvPr id="21" name="모서리가 둥근 직사각형 20"/>
          <p:cNvSpPr/>
          <p:nvPr/>
        </p:nvSpPr>
        <p:spPr>
          <a:xfrm>
            <a:off x="6064333" y="2504971"/>
            <a:ext cx="2340000" cy="294545"/>
          </a:xfrm>
          <a:prstGeom prst="roundRect">
            <a:avLst>
              <a:gd name="adj" fmla="val 50000"/>
            </a:avLst>
          </a:prstGeom>
          <a:solidFill>
            <a:schemeClr val="bg1">
              <a:lumMod val="95000"/>
            </a:schemeClr>
          </a:solidFill>
          <a:ln>
            <a:noFill/>
          </a:ln>
        </p:spPr>
        <p:style>
          <a:lnRef idx="3">
            <a:schemeClr val="lt1"/>
          </a:lnRef>
          <a:fillRef idx="1">
            <a:schemeClr val="accent1"/>
          </a:fillRef>
          <a:effectRef idx="1">
            <a:schemeClr val="accent1"/>
          </a:effectRef>
          <a:fontRef idx="minor">
            <a:schemeClr val="lt1"/>
          </a:fontRef>
        </p:style>
        <p:txBody>
          <a:bodyPr lIns="36000" rIns="36000" bIns="50400" anchor="ctr"/>
          <a:lstStyle/>
          <a:p>
            <a:pPr algn="ctr">
              <a:defRPr/>
            </a:pPr>
            <a:r>
              <a:rPr lang="en-US" altLang="ko-KR" sz="1200" b="1" dirty="0">
                <a:solidFill>
                  <a:srgbClr val="02487E"/>
                </a:solidFill>
                <a:latin typeface="맑은 고딕" panose="020B0503020000020004" pitchFamily="50" charset="-127"/>
                <a:ea typeface="맑은 고딕" panose="020B0503020000020004" pitchFamily="50" charset="-127"/>
              </a:rPr>
              <a:t>Local Government</a:t>
            </a:r>
            <a:r>
              <a:rPr lang="ko-KR" altLang="en-US" sz="1200" b="1" dirty="0">
                <a:solidFill>
                  <a:srgbClr val="02487E"/>
                </a:solidFill>
                <a:latin typeface="맑은 고딕" panose="020B0503020000020004" pitchFamily="50" charset="-127"/>
                <a:ea typeface="맑은 고딕" panose="020B0503020000020004" pitchFamily="50" charset="-127"/>
              </a:rPr>
              <a:t> </a:t>
            </a:r>
            <a:r>
              <a:rPr lang="en-US" altLang="ko-KR" sz="1200" b="1" dirty="0">
                <a:solidFill>
                  <a:srgbClr val="02487E"/>
                </a:solidFill>
                <a:latin typeface="맑은 고딕" panose="020B0503020000020004" pitchFamily="50" charset="-127"/>
                <a:ea typeface="맑은 고딕" panose="020B0503020000020004" pitchFamily="50" charset="-127"/>
              </a:rPr>
              <a:t>(</a:t>
            </a:r>
            <a:r>
              <a:rPr lang="en-US" altLang="ko-KR" sz="1200" b="1" dirty="0" smtClean="0">
                <a:solidFill>
                  <a:srgbClr val="02487E"/>
                </a:solidFill>
                <a:latin typeface="맑은 고딕" panose="020B0503020000020004" pitchFamily="50" charset="-127"/>
                <a:ea typeface="맑은 고딕" panose="020B0503020000020004" pitchFamily="50" charset="-127"/>
              </a:rPr>
              <a:t>121)</a:t>
            </a:r>
            <a:endParaRPr lang="ko-KR" altLang="en-US" sz="1200" b="1" dirty="0">
              <a:solidFill>
                <a:srgbClr val="02487E"/>
              </a:solidFill>
              <a:latin typeface="맑은 고딕" panose="020B0503020000020004" pitchFamily="50" charset="-127"/>
              <a:ea typeface="맑은 고딕" panose="020B0503020000020004" pitchFamily="50" charset="-127"/>
            </a:endParaRPr>
          </a:p>
        </p:txBody>
      </p:sp>
      <p:pic>
        <p:nvPicPr>
          <p:cNvPr id="28" name="그림 27"/>
          <p:cNvPicPr>
            <a:picLocks noChangeAspect="1"/>
          </p:cNvPicPr>
          <p:nvPr/>
        </p:nvPicPr>
        <p:blipFill rotWithShape="1">
          <a:blip r:embed="rId2"/>
          <a:stretch>
            <a:fillRect/>
          </a:stretch>
        </p:blipFill>
        <p:spPr>
          <a:xfrm>
            <a:off x="982326" y="2966108"/>
            <a:ext cx="3306198" cy="3151909"/>
          </a:xfrm>
          <a:prstGeom prst="rect">
            <a:avLst/>
          </a:prstGeom>
        </p:spPr>
      </p:pic>
      <p:pic>
        <p:nvPicPr>
          <p:cNvPr id="29" name="그림 28"/>
          <p:cNvPicPr>
            <a:picLocks noChangeAspect="1"/>
          </p:cNvPicPr>
          <p:nvPr/>
        </p:nvPicPr>
        <p:blipFill rotWithShape="1">
          <a:blip r:embed="rId3"/>
          <a:stretch>
            <a:fillRect/>
          </a:stretch>
        </p:blipFill>
        <p:spPr>
          <a:xfrm>
            <a:off x="5581234" y="2966108"/>
            <a:ext cx="3306198" cy="3151909"/>
          </a:xfrm>
          <a:prstGeom prst="rect">
            <a:avLst/>
          </a:prstGeom>
        </p:spPr>
      </p:pic>
      <p:sp>
        <p:nvSpPr>
          <p:cNvPr id="32" name="직사각형 31"/>
          <p:cNvSpPr/>
          <p:nvPr/>
        </p:nvSpPr>
        <p:spPr>
          <a:xfrm>
            <a:off x="194594" y="1180278"/>
            <a:ext cx="11069519" cy="369332"/>
          </a:xfrm>
          <a:prstGeom prst="rect">
            <a:avLst/>
          </a:prstGeom>
        </p:spPr>
        <p:txBody>
          <a:bodyPr wrap="square">
            <a:spAutoFit/>
          </a:bodyPr>
          <a:lstStyle/>
          <a:p>
            <a:pPr lvl="0">
              <a:defRPr/>
            </a:pPr>
            <a:r>
              <a:rPr lang="en-US" altLang="ko-KR" spc="-150" dirty="0" smtClean="0">
                <a:solidFill>
                  <a:schemeClr val="bg1"/>
                </a:solidFill>
                <a:latin typeface="맑은 고딕" panose="020B0503020000020004" pitchFamily="50" charset="-127"/>
                <a:ea typeface="맑은 고딕" panose="020B0503020000020004" pitchFamily="50" charset="-127"/>
              </a:rPr>
              <a:t>Providing information on local jobs considering the circumstances of local areas (to 136 organizations).</a:t>
            </a:r>
            <a:endParaRPr lang="ko-KR" altLang="en-US" spc="-150" dirty="0">
              <a:gradFill>
                <a:gsLst>
                  <a:gs pos="90240">
                    <a:schemeClr val="bg1"/>
                  </a:gs>
                  <a:gs pos="84720">
                    <a:schemeClr val="bg1"/>
                  </a:gs>
                </a:gsLst>
                <a:lin ang="5400000" scaled="1"/>
              </a:gradFill>
              <a:latin typeface="맑은 고딕" panose="020B0503020000020004" pitchFamily="50" charset="-127"/>
              <a:ea typeface="맑은 고딕" panose="020B0503020000020004" pitchFamily="50" charset="-127"/>
            </a:endParaRPr>
          </a:p>
        </p:txBody>
      </p:sp>
      <p:sp>
        <p:nvSpPr>
          <p:cNvPr id="13" name="직사각형 12"/>
          <p:cNvSpPr>
            <a:spLocks noGrp="1" noChangeArrowheads="1"/>
          </p:cNvSpPr>
          <p:nvPr/>
        </p:nvSpPr>
        <p:spPr>
          <a:xfrm>
            <a:off x="374971" y="405158"/>
            <a:ext cx="6032974" cy="459105"/>
          </a:xfrm>
          <a:prstGeom prst="rect">
            <a:avLst/>
          </a:prstGeom>
        </p:spPr>
        <p:txBody>
          <a:bodyPr vert="horz" wrap="square" lIns="91440" tIns="45720" rIns="91440" bIns="45720" anchor="t"/>
          <a:lstStyle/>
          <a:p>
            <a:pPr defTabSz="914365" eaLnBrk="0">
              <a:defRPr/>
            </a:pPr>
            <a:r>
              <a:rPr lang="en-US" altLang="ko-KR" sz="2800" b="1">
                <a:solidFill>
                  <a:schemeClr val="accent5">
                    <a:lumMod val="50000"/>
                  </a:schemeClr>
                </a:solidFill>
                <a:latin typeface="맑은 고딕" panose="020B0503020000020004" pitchFamily="50" charset="-127"/>
                <a:ea typeface="맑은 고딕" panose="020B0503020000020004" pitchFamily="50" charset="-127"/>
              </a:rPr>
              <a:t>8. Local WORKNET</a:t>
            </a:r>
            <a:endParaRPr lang="ko-KR" altLang="en-US" sz="2800">
              <a:solidFill>
                <a:schemeClr val="accent5">
                  <a:lumMod val="50000"/>
                </a:schemeClr>
              </a:solidFill>
              <a:latin typeface="맑은 고딕" panose="020B0503020000020004" pitchFamily="50" charset="-127"/>
              <a:ea typeface="맑은 고딕" panose="020B0503020000020004" pitchFamily="50" charset="-127"/>
            </a:endParaRPr>
          </a:p>
        </p:txBody>
      </p:sp>
      <p:sp>
        <p:nvSpPr>
          <p:cNvPr id="14" name="Text Box 49"/>
          <p:cNvSpPr txBox="1">
            <a:spLocks noChangeArrowheads="1"/>
          </p:cNvSpPr>
          <p:nvPr/>
        </p:nvSpPr>
        <p:spPr>
          <a:xfrm>
            <a:off x="240151" y="1892404"/>
            <a:ext cx="9243714" cy="400110"/>
          </a:xfrm>
          <a:prstGeom prst="rect">
            <a:avLst/>
          </a:prstGeom>
          <a:noFill/>
          <a:ln>
            <a:noFill/>
          </a:ln>
        </p:spPr>
        <p:txBody>
          <a:bodyPr wrap="square" lIns="0" tIns="0" rIns="0" bIns="0">
            <a:spAutoFit/>
          </a:bodyPr>
          <a:lstStyle>
            <a:lvl1pPr eaLnBrk="0" hangingPunct="0">
              <a:defRPr kumimoji="1" sz="1300">
                <a:solidFill>
                  <a:schemeClr val="tx1"/>
                </a:solidFill>
                <a:latin typeface="나눔고딕 ExtraBold"/>
                <a:ea typeface="나눔고딕 ExtraBold"/>
              </a:defRPr>
            </a:lvl1pPr>
            <a:lvl2pPr marL="742950" indent="-285750" eaLnBrk="0" hangingPunct="0">
              <a:defRPr kumimoji="1" sz="1300">
                <a:solidFill>
                  <a:schemeClr val="tx1"/>
                </a:solidFill>
                <a:latin typeface="나눔고딕 ExtraBold"/>
                <a:ea typeface="나눔고딕 ExtraBold"/>
              </a:defRPr>
            </a:lvl2pPr>
            <a:lvl3pPr marL="1143000" indent="-228600" eaLnBrk="0" hangingPunct="0">
              <a:defRPr kumimoji="1" sz="1300">
                <a:solidFill>
                  <a:schemeClr val="tx1"/>
                </a:solidFill>
                <a:latin typeface="나눔고딕 ExtraBold"/>
                <a:ea typeface="나눔고딕 ExtraBold"/>
              </a:defRPr>
            </a:lvl3pPr>
            <a:lvl4pPr marL="1600200" indent="-228600" eaLnBrk="0" hangingPunct="0">
              <a:defRPr kumimoji="1" sz="1300">
                <a:solidFill>
                  <a:schemeClr val="tx1"/>
                </a:solidFill>
                <a:latin typeface="나눔고딕 ExtraBold"/>
                <a:ea typeface="나눔고딕 ExtraBold"/>
              </a:defRPr>
            </a:lvl4pPr>
            <a:lvl5pPr marL="2057400" indent="-228600" eaLnBrk="0" hangingPunct="0">
              <a:defRPr kumimoji="1" sz="1300">
                <a:solidFill>
                  <a:schemeClr val="tx1"/>
                </a:solidFill>
                <a:latin typeface="나눔고딕 ExtraBold"/>
                <a:ea typeface="나눔고딕 ExtraBold"/>
              </a:defRPr>
            </a:lvl5pPr>
            <a:lvl6pPr marL="25146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6pPr>
            <a:lvl7pPr marL="29718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7pPr>
            <a:lvl8pPr marL="34290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8pPr>
            <a:lvl9pPr marL="38862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9pPr>
          </a:lstStyle>
          <a:p>
            <a:pPr marL="285750" eaLnBrk="1" hangingPunct="1">
              <a:spcBef>
                <a:spcPts val="500"/>
              </a:spcBef>
              <a:buFont typeface="Arial"/>
              <a:buChar char="•"/>
              <a:defRPr/>
            </a:pPr>
            <a:r>
              <a:rPr lang="ko-KR" altLang="en-US" dirty="0">
                <a:solidFill>
                  <a:srgbClr val="3097B8"/>
                </a:solidFill>
                <a:latin typeface="맑은 고딕" panose="020B0503020000020004" pitchFamily="50" charset="-127"/>
                <a:ea typeface="맑은 고딕" panose="020B0503020000020004" pitchFamily="50" charset="-127"/>
              </a:rPr>
              <a:t>  </a:t>
            </a:r>
            <a:r>
              <a:rPr lang="en-US" altLang="ko-KR" dirty="0" smtClean="0">
                <a:latin typeface="맑은 고딕" panose="020B0503020000020004" pitchFamily="50" charset="-127"/>
                <a:ea typeface="맑은 고딕" panose="020B0503020000020004" pitchFamily="50" charset="-127"/>
              </a:rPr>
              <a:t>Provides information on </a:t>
            </a:r>
            <a:r>
              <a:rPr lang="en-US" altLang="ko-KR" dirty="0">
                <a:latin typeface="맑은 고딕" panose="020B0503020000020004" pitchFamily="50" charset="-127"/>
                <a:ea typeface="맑은 고딕" panose="020B0503020000020004" pitchFamily="50" charset="-127"/>
              </a:rPr>
              <a:t>local </a:t>
            </a:r>
            <a:r>
              <a:rPr lang="en-US" altLang="ko-KR" dirty="0" smtClean="0">
                <a:latin typeface="맑은 고딕" panose="020B0503020000020004" pitchFamily="50" charset="-127"/>
                <a:ea typeface="맑은 고딕" panose="020B0503020000020004" pitchFamily="50" charset="-127"/>
              </a:rPr>
              <a:t>job openings, local job seekers on notice boards in metropolitan governments and 	local </a:t>
            </a:r>
            <a:r>
              <a:rPr lang="en-US" altLang="ko-KR" dirty="0">
                <a:latin typeface="맑은 고딕" panose="020B0503020000020004" pitchFamily="50" charset="-127"/>
                <a:ea typeface="맑은 고딕" panose="020B0503020000020004" pitchFamily="50" charset="-127"/>
              </a:rPr>
              <a:t>governments</a:t>
            </a:r>
          </a:p>
        </p:txBody>
      </p:sp>
      <p:sp>
        <p:nvSpPr>
          <p:cNvPr id="10" name="직사각형 9"/>
          <p:cNvSpPr/>
          <p:nvPr/>
        </p:nvSpPr>
        <p:spPr>
          <a:xfrm>
            <a:off x="6185188" y="158287"/>
            <a:ext cx="1609095" cy="246221"/>
          </a:xfrm>
          <a:prstGeom prst="rect">
            <a:avLst/>
          </a:prstGeom>
        </p:spPr>
        <p:txBody>
          <a:bodyPr wrap="none" lIns="0" tIns="0" rIns="0" bIns="0">
            <a:spAutoFit/>
          </a:bodyPr>
          <a:lstStyle/>
          <a:p>
            <a:pPr lvl="0">
              <a:defRPr/>
            </a:pPr>
            <a:r>
              <a:rPr lang="en-US" altLang="ko-KR" sz="1600" b="1" spc="-80">
                <a:solidFill>
                  <a:srgbClr val="5891C1"/>
                </a:solidFill>
                <a:latin typeface="나눔명조 ExtraBold"/>
                <a:ea typeface="나눔명조 ExtraBold"/>
              </a:rPr>
              <a:t>Ⅱ. </a:t>
            </a:r>
            <a:r>
              <a:rPr lang="en-US" altLang="ko-KR" sz="1600" b="1">
                <a:solidFill>
                  <a:srgbClr val="5891C1"/>
                </a:solidFill>
                <a:latin typeface="나눔명조 ExtraBold"/>
                <a:ea typeface="나눔명조 ExtraBold"/>
              </a:rPr>
              <a:t>Main Services</a:t>
            </a: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그림 47"/>
          <p:cNvPicPr>
            <a:picLocks noChangeAspect="1"/>
          </p:cNvPicPr>
          <p:nvPr/>
        </p:nvPicPr>
        <p:blipFill rotWithShape="1">
          <a:blip r:embed="rId2"/>
          <a:stretch>
            <a:fillRect/>
          </a:stretch>
        </p:blipFill>
        <p:spPr>
          <a:xfrm>
            <a:off x="6432076" y="2366286"/>
            <a:ext cx="2937510" cy="1951673"/>
          </a:xfrm>
          <a:prstGeom prst="rect">
            <a:avLst/>
          </a:prstGeom>
        </p:spPr>
      </p:pic>
      <p:pic>
        <p:nvPicPr>
          <p:cNvPr id="50" name="그림 49"/>
          <p:cNvPicPr>
            <a:picLocks noChangeAspect="1"/>
          </p:cNvPicPr>
          <p:nvPr/>
        </p:nvPicPr>
        <p:blipFill rotWithShape="1">
          <a:blip r:embed="rId3"/>
          <a:stretch>
            <a:fillRect/>
          </a:stretch>
        </p:blipFill>
        <p:spPr>
          <a:xfrm>
            <a:off x="6432076" y="4230652"/>
            <a:ext cx="2937510" cy="1237298"/>
          </a:xfrm>
          <a:prstGeom prst="rect">
            <a:avLst/>
          </a:prstGeom>
        </p:spPr>
      </p:pic>
      <p:pic>
        <p:nvPicPr>
          <p:cNvPr id="36" name="그림 35"/>
          <p:cNvPicPr>
            <a:picLocks noChangeAspect="1"/>
          </p:cNvPicPr>
          <p:nvPr/>
        </p:nvPicPr>
        <p:blipFill rotWithShape="1">
          <a:blip r:embed="rId4"/>
          <a:stretch>
            <a:fillRect/>
          </a:stretch>
        </p:blipFill>
        <p:spPr>
          <a:xfrm>
            <a:off x="536712" y="2366286"/>
            <a:ext cx="3342236" cy="3775017"/>
          </a:xfrm>
          <a:prstGeom prst="rect">
            <a:avLst/>
          </a:prstGeom>
        </p:spPr>
      </p:pic>
      <p:sp>
        <p:nvSpPr>
          <p:cNvPr id="41" name="모서리가 둥근 직사각형 40"/>
          <p:cNvSpPr/>
          <p:nvPr/>
        </p:nvSpPr>
        <p:spPr>
          <a:xfrm>
            <a:off x="4072804" y="3867150"/>
            <a:ext cx="1911179" cy="982151"/>
          </a:xfrm>
          <a:prstGeom prst="roundRect">
            <a:avLst>
              <a:gd name="adj" fmla="val 50000"/>
            </a:avLst>
          </a:prstGeom>
          <a:ln w="12700">
            <a:solidFill>
              <a:schemeClr val="bg1"/>
            </a:solidFill>
          </a:ln>
        </p:spPr>
        <p:style>
          <a:lnRef idx="1">
            <a:schemeClr val="dk1"/>
          </a:lnRef>
          <a:fillRef idx="3">
            <a:schemeClr val="dk1"/>
          </a:fillRef>
          <a:effectRef idx="2">
            <a:schemeClr val="dk1"/>
          </a:effectRef>
          <a:fontRef idx="minor">
            <a:schemeClr val="lt1"/>
          </a:fontRef>
        </p:style>
        <p:txBody>
          <a:bodyPr lIns="0" tIns="0" rIns="0" bIns="0" anchor="ctr"/>
          <a:lstStyle/>
          <a:p>
            <a:pPr algn="ctr">
              <a:defRPr/>
            </a:pPr>
            <a:r>
              <a:rPr lang="en-US" altLang="ko-KR" sz="1400" b="1" dirty="0" smtClean="0">
                <a:latin typeface="맑은 고딕" panose="020B0503020000020004" pitchFamily="50" charset="-127"/>
                <a:ea typeface="맑은 고딕" panose="020B0503020000020004" pitchFamily="50" charset="-127"/>
              </a:rPr>
              <a:t>Provides</a:t>
            </a:r>
            <a:endParaRPr lang="en-US" altLang="ko-KR" sz="1400" b="1" dirty="0">
              <a:latin typeface="맑은 고딕" panose="020B0503020000020004" pitchFamily="50" charset="-127"/>
              <a:ea typeface="맑은 고딕" panose="020B0503020000020004" pitchFamily="50" charset="-127"/>
            </a:endParaRPr>
          </a:p>
          <a:p>
            <a:pPr algn="ctr">
              <a:defRPr/>
            </a:pPr>
            <a:r>
              <a:rPr lang="en-US" altLang="ko-KR" sz="1400" b="1" dirty="0">
                <a:solidFill>
                  <a:srgbClr val="FF0000"/>
                </a:solidFill>
                <a:latin typeface="맑은 고딕" panose="020B0503020000020004" pitchFamily="50" charset="-127"/>
                <a:ea typeface="맑은 고딕" panose="020B0503020000020004" pitchFamily="50" charset="-127"/>
              </a:rPr>
              <a:t>1.84 million </a:t>
            </a:r>
            <a:r>
              <a:rPr lang="en-US" altLang="ko-KR" sz="1400" b="1" dirty="0" smtClean="0">
                <a:solidFill>
                  <a:srgbClr val="FF0000"/>
                </a:solidFill>
                <a:latin typeface="맑은 고딕" panose="020B0503020000020004" pitchFamily="50" charset="-127"/>
                <a:ea typeface="맑은 고딕" panose="020B0503020000020004" pitchFamily="50" charset="-127"/>
              </a:rPr>
              <a:t>sets </a:t>
            </a:r>
            <a:r>
              <a:rPr lang="en-US" altLang="ko-KR" sz="1400" b="1" dirty="0">
                <a:latin typeface="맑은 고딕" panose="020B0503020000020004" pitchFamily="50" charset="-127"/>
                <a:ea typeface="맑은 고딕" panose="020B0503020000020004" pitchFamily="50" charset="-127"/>
              </a:rPr>
              <a:t>of </a:t>
            </a:r>
            <a:r>
              <a:rPr lang="en-US" altLang="ko-KR" sz="1400" b="1" dirty="0" smtClean="0">
                <a:latin typeface="맑은 고딕" panose="020B0503020000020004" pitchFamily="50" charset="-127"/>
                <a:ea typeface="맑은 고딕" panose="020B0503020000020004" pitchFamily="50" charset="-127"/>
              </a:rPr>
              <a:t>company info.</a:t>
            </a:r>
            <a:endParaRPr lang="en-US" altLang="ko-KR" sz="1400" b="1" dirty="0">
              <a:latin typeface="맑은 고딕" panose="020B0503020000020004" pitchFamily="50" charset="-127"/>
              <a:ea typeface="맑은 고딕" panose="020B0503020000020004" pitchFamily="50" charset="-127"/>
            </a:endParaRPr>
          </a:p>
          <a:p>
            <a:pPr algn="ctr">
              <a:defRPr/>
            </a:pPr>
            <a:r>
              <a:rPr lang="en-US" altLang="ko-KR" sz="1400" b="1" dirty="0">
                <a:latin typeface="맑은 고딕" panose="020B0503020000020004" pitchFamily="50" charset="-127"/>
                <a:ea typeface="맑은 고딕" panose="020B0503020000020004" pitchFamily="50" charset="-127"/>
              </a:rPr>
              <a:t>in total</a:t>
            </a:r>
            <a:endParaRPr lang="ko-KR" altLang="en-US" sz="1400" b="1" dirty="0">
              <a:latin typeface="맑은 고딕" panose="020B0503020000020004" pitchFamily="50" charset="-127"/>
              <a:ea typeface="맑은 고딕" panose="020B0503020000020004" pitchFamily="50" charset="-127"/>
            </a:endParaRPr>
          </a:p>
        </p:txBody>
      </p:sp>
      <p:pic>
        <p:nvPicPr>
          <p:cNvPr id="49" name="그림 48"/>
          <p:cNvPicPr>
            <a:picLocks noChangeAspect="1"/>
          </p:cNvPicPr>
          <p:nvPr/>
        </p:nvPicPr>
        <p:blipFill rotWithShape="1">
          <a:blip r:embed="rId5"/>
          <a:stretch>
            <a:fillRect/>
          </a:stretch>
        </p:blipFill>
        <p:spPr>
          <a:xfrm>
            <a:off x="6432076" y="5377334"/>
            <a:ext cx="2937510" cy="905828"/>
          </a:xfrm>
          <a:prstGeom prst="rect">
            <a:avLst/>
          </a:prstGeom>
        </p:spPr>
      </p:pic>
      <p:sp>
        <p:nvSpPr>
          <p:cNvPr id="51" name="직사각형 50"/>
          <p:cNvSpPr/>
          <p:nvPr/>
        </p:nvSpPr>
        <p:spPr>
          <a:xfrm>
            <a:off x="6544965" y="2692994"/>
            <a:ext cx="2141220" cy="228599"/>
          </a:xfrm>
          <a:prstGeom prst="rect">
            <a:avLst/>
          </a:prstGeom>
          <a:noFill/>
          <a:ln w="25400">
            <a:solidFill>
              <a:srgbClr val="FF33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grpSp>
        <p:nvGrpSpPr>
          <p:cNvPr id="52" name="그룹 51"/>
          <p:cNvGrpSpPr/>
          <p:nvPr/>
        </p:nvGrpSpPr>
        <p:grpSpPr>
          <a:xfrm>
            <a:off x="6015633" y="4115322"/>
            <a:ext cx="263777" cy="303795"/>
            <a:chOff x="5526286" y="4111768"/>
            <a:chExt cx="417071" cy="480345"/>
          </a:xfrm>
        </p:grpSpPr>
        <p:sp>
          <p:nvSpPr>
            <p:cNvPr id="53" name="모서리가 둥근 직사각형 52"/>
            <p:cNvSpPr/>
            <p:nvPr/>
          </p:nvSpPr>
          <p:spPr>
            <a:xfrm rot="8100000">
              <a:off x="5679048" y="4111768"/>
              <a:ext cx="108684" cy="417070"/>
            </a:xfrm>
            <a:prstGeom prst="roundRect">
              <a:avLst>
                <a:gd name="adj" fmla="val 50000"/>
              </a:avLst>
            </a:prstGeom>
            <a:solidFill>
              <a:srgbClr val="0093B7">
                <a:alpha val="59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anchor="ctr"/>
            <a:lstStyle/>
            <a:p>
              <a:pPr algn="ctr">
                <a:defRPr/>
              </a:pPr>
              <a:endParaRPr lang="ko-KR" altLang="en-US" sz="1500">
                <a:solidFill>
                  <a:schemeClr val="tx1"/>
                </a:solidFill>
                <a:latin typeface="맑은 고딕" panose="020B0503020000020004" pitchFamily="50" charset="-127"/>
                <a:ea typeface="맑은 고딕" panose="020B0503020000020004" pitchFamily="50" charset="-127"/>
              </a:endParaRPr>
            </a:p>
          </p:txBody>
        </p:sp>
        <p:sp>
          <p:nvSpPr>
            <p:cNvPr id="54" name="모서리가 둥근 직사각형 53"/>
            <p:cNvSpPr/>
            <p:nvPr/>
          </p:nvSpPr>
          <p:spPr>
            <a:xfrm rot="13500000">
              <a:off x="5682506" y="4331262"/>
              <a:ext cx="104631" cy="417071"/>
            </a:xfrm>
            <a:prstGeom prst="roundRect">
              <a:avLst>
                <a:gd name="adj" fmla="val 50000"/>
              </a:avLst>
            </a:prstGeom>
            <a:solidFill>
              <a:srgbClr val="0093B7">
                <a:alpha val="59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anchor="ctr"/>
            <a:lstStyle/>
            <a:p>
              <a:pPr algn="ctr">
                <a:defRPr/>
              </a:pPr>
              <a:endParaRPr lang="ko-KR" altLang="en-US" sz="1500">
                <a:solidFill>
                  <a:schemeClr val="tx1"/>
                </a:solidFill>
                <a:latin typeface="맑은 고딕" panose="020B0503020000020004" pitchFamily="50" charset="-127"/>
                <a:ea typeface="맑은 고딕" panose="020B0503020000020004" pitchFamily="50" charset="-127"/>
              </a:endParaRPr>
            </a:p>
          </p:txBody>
        </p:sp>
      </p:grpSp>
      <p:sp>
        <p:nvSpPr>
          <p:cNvPr id="57" name="직사각형 56"/>
          <p:cNvSpPr/>
          <p:nvPr/>
        </p:nvSpPr>
        <p:spPr>
          <a:xfrm>
            <a:off x="121768" y="1026951"/>
            <a:ext cx="9345916" cy="646331"/>
          </a:xfrm>
          <a:prstGeom prst="rect">
            <a:avLst/>
          </a:prstGeom>
        </p:spPr>
        <p:txBody>
          <a:bodyPr wrap="square">
            <a:spAutoFit/>
          </a:bodyPr>
          <a:lstStyle/>
          <a:p>
            <a:pPr lvl="0">
              <a:defRPr/>
            </a:pPr>
            <a:r>
              <a:rPr lang="en-US" altLang="ko-KR" dirty="0" smtClean="0">
                <a:solidFill>
                  <a:schemeClr val="bg1"/>
                </a:solidFill>
                <a:latin typeface="맑은 고딕" panose="020B0503020000020004" pitchFamily="50" charset="-127"/>
                <a:ea typeface="맑은 고딕" panose="020B0503020000020004" pitchFamily="50" charset="-127"/>
              </a:rPr>
              <a:t>Providing 1.84 million sets of integrated information on enterprises and information on 1,127 small but strong companies which give preferential treatment to young people</a:t>
            </a:r>
            <a:endParaRPr lang="ko-KR" altLang="en-US" dirty="0">
              <a:gradFill>
                <a:gsLst>
                  <a:gs pos="90240">
                    <a:schemeClr val="bg1"/>
                  </a:gs>
                  <a:gs pos="84720">
                    <a:schemeClr val="bg1"/>
                  </a:gs>
                </a:gsLst>
                <a:lin ang="5400000" scaled="1"/>
              </a:gradFill>
              <a:latin typeface="맑은 고딕" panose="020B0503020000020004" pitchFamily="50" charset="-127"/>
              <a:ea typeface="맑은 고딕" panose="020B0503020000020004" pitchFamily="50" charset="-127"/>
            </a:endParaRPr>
          </a:p>
        </p:txBody>
      </p:sp>
      <p:sp>
        <p:nvSpPr>
          <p:cNvPr id="18" name="직사각형 17"/>
          <p:cNvSpPr>
            <a:spLocks noGrp="1" noChangeArrowheads="1"/>
          </p:cNvSpPr>
          <p:nvPr/>
        </p:nvSpPr>
        <p:spPr>
          <a:xfrm>
            <a:off x="374970" y="405158"/>
            <a:ext cx="8311215" cy="459105"/>
          </a:xfrm>
          <a:prstGeom prst="rect">
            <a:avLst/>
          </a:prstGeom>
        </p:spPr>
        <p:txBody>
          <a:bodyPr vert="horz" wrap="square" lIns="91440" tIns="45720" rIns="91440" bIns="45720" anchor="t"/>
          <a:lstStyle/>
          <a:p>
            <a:pPr defTabSz="914365" eaLnBrk="0">
              <a:defRPr/>
            </a:pPr>
            <a:r>
              <a:rPr lang="en-US" altLang="ko-KR" sz="2800" b="1" dirty="0">
                <a:solidFill>
                  <a:schemeClr val="accent5">
                    <a:lumMod val="50000"/>
                  </a:schemeClr>
                </a:solidFill>
                <a:latin typeface="맑은 고딕" panose="020B0503020000020004" pitchFamily="50" charset="-127"/>
                <a:ea typeface="맑은 고딕" panose="020B0503020000020004" pitchFamily="50" charset="-127"/>
              </a:rPr>
              <a:t>9. Integrated </a:t>
            </a:r>
            <a:r>
              <a:rPr lang="en-US" altLang="ko-KR" sz="2800" b="1" dirty="0" smtClean="0">
                <a:solidFill>
                  <a:schemeClr val="accent5">
                    <a:lumMod val="50000"/>
                  </a:schemeClr>
                </a:solidFill>
                <a:latin typeface="맑은 고딕" panose="020B0503020000020004" pitchFamily="50" charset="-127"/>
                <a:ea typeface="맑은 고딕" panose="020B0503020000020004" pitchFamily="50" charset="-127"/>
              </a:rPr>
              <a:t>Information</a:t>
            </a:r>
            <a:r>
              <a:rPr lang="ko-KR" altLang="en-US" sz="2800" b="1" dirty="0" smtClean="0">
                <a:solidFill>
                  <a:schemeClr val="accent5">
                    <a:lumMod val="50000"/>
                  </a:schemeClr>
                </a:solidFill>
                <a:latin typeface="맑은 고딕" panose="020B0503020000020004" pitchFamily="50" charset="-127"/>
                <a:ea typeface="맑은 고딕" panose="020B0503020000020004" pitchFamily="50" charset="-127"/>
              </a:rPr>
              <a:t> </a:t>
            </a:r>
            <a:r>
              <a:rPr lang="en-US" altLang="ko-KR" sz="2800" b="1" dirty="0" smtClean="0">
                <a:solidFill>
                  <a:schemeClr val="accent5">
                    <a:lumMod val="50000"/>
                  </a:schemeClr>
                </a:solidFill>
                <a:latin typeface="맑은 고딕" panose="020B0503020000020004" pitchFamily="50" charset="-127"/>
                <a:ea typeface="맑은 고딕" panose="020B0503020000020004" pitchFamily="50" charset="-127"/>
              </a:rPr>
              <a:t>on Companies(1/2</a:t>
            </a:r>
            <a:r>
              <a:rPr lang="en-US" altLang="ko-KR" sz="2800" b="1" dirty="0">
                <a:solidFill>
                  <a:schemeClr val="accent5">
                    <a:lumMod val="50000"/>
                  </a:schemeClr>
                </a:solidFill>
                <a:latin typeface="맑은 고딕" panose="020B0503020000020004" pitchFamily="50" charset="-127"/>
                <a:ea typeface="맑은 고딕" panose="020B0503020000020004" pitchFamily="50" charset="-127"/>
              </a:rPr>
              <a:t>)</a:t>
            </a:r>
            <a:endParaRPr lang="ko-KR" altLang="en-US" sz="2800" dirty="0">
              <a:solidFill>
                <a:schemeClr val="accent5">
                  <a:lumMod val="50000"/>
                </a:schemeClr>
              </a:solidFill>
              <a:latin typeface="맑은 고딕" panose="020B0503020000020004" pitchFamily="50" charset="-127"/>
              <a:ea typeface="맑은 고딕" panose="020B0503020000020004" pitchFamily="50" charset="-127"/>
            </a:endParaRPr>
          </a:p>
        </p:txBody>
      </p:sp>
      <p:sp>
        <p:nvSpPr>
          <p:cNvPr id="19" name="Text Box 49"/>
          <p:cNvSpPr txBox="1">
            <a:spLocks noChangeArrowheads="1"/>
          </p:cNvSpPr>
          <p:nvPr/>
        </p:nvSpPr>
        <p:spPr>
          <a:xfrm>
            <a:off x="240150" y="1829101"/>
            <a:ext cx="9284850" cy="400110"/>
          </a:xfrm>
          <a:prstGeom prst="rect">
            <a:avLst/>
          </a:prstGeom>
          <a:noFill/>
          <a:ln>
            <a:noFill/>
          </a:ln>
        </p:spPr>
        <p:txBody>
          <a:bodyPr wrap="square" lIns="0" tIns="0" rIns="0" bIns="0">
            <a:spAutoFit/>
          </a:bodyPr>
          <a:lstStyle>
            <a:lvl1pPr eaLnBrk="0" hangingPunct="0">
              <a:defRPr kumimoji="1" sz="1300">
                <a:solidFill>
                  <a:schemeClr val="tx1"/>
                </a:solidFill>
                <a:latin typeface="나눔고딕 ExtraBold"/>
                <a:ea typeface="나눔고딕 ExtraBold"/>
              </a:defRPr>
            </a:lvl1pPr>
            <a:lvl2pPr marL="742950" indent="-285750" eaLnBrk="0" hangingPunct="0">
              <a:defRPr kumimoji="1" sz="1300">
                <a:solidFill>
                  <a:schemeClr val="tx1"/>
                </a:solidFill>
                <a:latin typeface="나눔고딕 ExtraBold"/>
                <a:ea typeface="나눔고딕 ExtraBold"/>
              </a:defRPr>
            </a:lvl2pPr>
            <a:lvl3pPr marL="1143000" indent="-228600" eaLnBrk="0" hangingPunct="0">
              <a:defRPr kumimoji="1" sz="1300">
                <a:solidFill>
                  <a:schemeClr val="tx1"/>
                </a:solidFill>
                <a:latin typeface="나눔고딕 ExtraBold"/>
                <a:ea typeface="나눔고딕 ExtraBold"/>
              </a:defRPr>
            </a:lvl3pPr>
            <a:lvl4pPr marL="1600200" indent="-228600" eaLnBrk="0" hangingPunct="0">
              <a:defRPr kumimoji="1" sz="1300">
                <a:solidFill>
                  <a:schemeClr val="tx1"/>
                </a:solidFill>
                <a:latin typeface="나눔고딕 ExtraBold"/>
                <a:ea typeface="나눔고딕 ExtraBold"/>
              </a:defRPr>
            </a:lvl4pPr>
            <a:lvl5pPr marL="2057400" indent="-228600" eaLnBrk="0" hangingPunct="0">
              <a:defRPr kumimoji="1" sz="1300">
                <a:solidFill>
                  <a:schemeClr val="tx1"/>
                </a:solidFill>
                <a:latin typeface="나눔고딕 ExtraBold"/>
                <a:ea typeface="나눔고딕 ExtraBold"/>
              </a:defRPr>
            </a:lvl5pPr>
            <a:lvl6pPr marL="25146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6pPr>
            <a:lvl7pPr marL="29718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7pPr>
            <a:lvl8pPr marL="34290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8pPr>
            <a:lvl9pPr marL="38862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9pPr>
          </a:lstStyle>
          <a:p>
            <a:pPr marL="285750" eaLnBrk="1" hangingPunct="1">
              <a:spcBef>
                <a:spcPts val="500"/>
              </a:spcBef>
              <a:buFont typeface="Arial"/>
              <a:buChar char="•"/>
              <a:defRPr/>
            </a:pPr>
            <a:r>
              <a:rPr lang="ko-KR" altLang="en-US" dirty="0">
                <a:solidFill>
                  <a:srgbClr val="3097B8"/>
                </a:solidFill>
                <a:latin typeface="맑은 고딕" panose="020B0503020000020004" pitchFamily="50" charset="-127"/>
                <a:ea typeface="맑은 고딕" panose="020B0503020000020004" pitchFamily="50" charset="-127"/>
              </a:rPr>
              <a:t>  </a:t>
            </a:r>
            <a:r>
              <a:rPr lang="en-US" altLang="ko-KR" dirty="0" smtClean="0">
                <a:latin typeface="맑은 고딕" panose="020B0503020000020004" pitchFamily="50" charset="-127"/>
                <a:ea typeface="맑은 고딕" panose="020B0503020000020004" pitchFamily="50" charset="-127"/>
              </a:rPr>
              <a:t>Provides basic information on companies such as the number of employees, financial report, feedback on 	companies, recruitment progress, etc.</a:t>
            </a:r>
            <a:endParaRPr lang="ko-KR" altLang="en-US" dirty="0">
              <a:latin typeface="맑은 고딕" panose="020B0503020000020004" pitchFamily="50" charset="-127"/>
              <a:ea typeface="맑은 고딕" panose="020B0503020000020004" pitchFamily="50" charset="-127"/>
            </a:endParaRPr>
          </a:p>
        </p:txBody>
      </p:sp>
      <p:sp>
        <p:nvSpPr>
          <p:cNvPr id="15" name="직사각형 14"/>
          <p:cNvSpPr/>
          <p:nvPr/>
        </p:nvSpPr>
        <p:spPr>
          <a:xfrm>
            <a:off x="6143625" y="158288"/>
            <a:ext cx="1609095" cy="246221"/>
          </a:xfrm>
          <a:prstGeom prst="rect">
            <a:avLst/>
          </a:prstGeom>
        </p:spPr>
        <p:txBody>
          <a:bodyPr wrap="none" lIns="0" tIns="0" rIns="0" bIns="0">
            <a:spAutoFit/>
          </a:bodyPr>
          <a:lstStyle/>
          <a:p>
            <a:pPr lvl="0">
              <a:defRPr/>
            </a:pPr>
            <a:r>
              <a:rPr lang="en-US" altLang="ko-KR" sz="1600" b="1" spc="-80" dirty="0">
                <a:solidFill>
                  <a:srgbClr val="5891C1"/>
                </a:solidFill>
                <a:latin typeface="나눔명조 ExtraBold"/>
                <a:ea typeface="나눔명조 ExtraBold"/>
              </a:rPr>
              <a:t>Ⅱ. </a:t>
            </a:r>
            <a:r>
              <a:rPr lang="en-US" altLang="ko-KR" sz="1600" b="1" dirty="0">
                <a:solidFill>
                  <a:srgbClr val="5891C1"/>
                </a:solidFill>
                <a:latin typeface="나눔명조 ExtraBold"/>
                <a:ea typeface="나눔명조 ExtraBold"/>
              </a:rPr>
              <a:t>Main Services</a:t>
            </a:r>
            <a:endParaRPr lang="en-US" altLang="ko-KR" sz="1600" b="1" dirty="0">
              <a:solidFill>
                <a:srgbClr val="3097B8"/>
              </a:solidFill>
              <a:latin typeface="나눔명조 ExtraBold"/>
              <a:ea typeface="나눔명조 ExtraBold"/>
            </a:endParaRP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526075" y="1040235"/>
            <a:ext cx="2438168" cy="707886"/>
          </a:xfrm>
          <a:prstGeom prst="rect">
            <a:avLst/>
          </a:prstGeom>
          <a:noFill/>
        </p:spPr>
        <p:txBody>
          <a:bodyPr wrap="none" lIns="0" tIns="0" rIns="0" bIns="0">
            <a:spAutoFit/>
          </a:bodyPr>
          <a:lstStyle/>
          <a:p>
            <a:pPr lvl="0">
              <a:defRPr/>
            </a:pPr>
            <a:r>
              <a:rPr lang="en-US" altLang="ko-KR" sz="4600" b="1" dirty="0">
                <a:solidFill>
                  <a:schemeClr val="bg1"/>
                </a:solidFill>
                <a:latin typeface="나눔바른고딕" panose="020B0600000101010101" charset="-127"/>
                <a:ea typeface="나눔바른고딕" panose="020B0600000101010101" charset="-127"/>
              </a:rPr>
              <a:t>Contents</a:t>
            </a:r>
            <a:endParaRPr lang="ko-KR" altLang="en-US" sz="4600" b="1" dirty="0">
              <a:solidFill>
                <a:schemeClr val="bg1"/>
              </a:solidFill>
              <a:latin typeface="나눔바른고딕" panose="020B0600000101010101" charset="-127"/>
              <a:ea typeface="나눔바른고딕" panose="020B0600000101010101" charset="-127"/>
            </a:endParaRPr>
          </a:p>
        </p:txBody>
      </p:sp>
      <p:sp>
        <p:nvSpPr>
          <p:cNvPr id="16" name="TextBox 15"/>
          <p:cNvSpPr txBox="1"/>
          <p:nvPr/>
        </p:nvSpPr>
        <p:spPr>
          <a:xfrm>
            <a:off x="4096961" y="1612149"/>
            <a:ext cx="5499102" cy="523220"/>
          </a:xfrm>
          <a:prstGeom prst="rect">
            <a:avLst/>
          </a:prstGeom>
          <a:noFill/>
        </p:spPr>
        <p:txBody>
          <a:bodyPr wrap="square">
            <a:spAutoFit/>
          </a:bodyPr>
          <a:lstStyle/>
          <a:p>
            <a:pPr lvl="0">
              <a:defRPr/>
            </a:pPr>
            <a:r>
              <a:rPr lang="en-US" altLang="ko-KR" sz="2800" b="0" spc="-80" dirty="0">
                <a:solidFill>
                  <a:schemeClr val="bg1"/>
                </a:solidFill>
                <a:latin typeface="+mn-ea"/>
              </a:rPr>
              <a:t>Ⅰ. </a:t>
            </a:r>
            <a:r>
              <a:rPr lang="en-US" altLang="ko-KR" sz="2800" b="0" spc="-150" dirty="0">
                <a:solidFill>
                  <a:schemeClr val="bg1"/>
                </a:solidFill>
                <a:latin typeface="+mn-ea"/>
              </a:rPr>
              <a:t>Overview</a:t>
            </a:r>
            <a:r>
              <a:rPr lang="en-US" altLang="ko-KR" sz="2800" spc="-150" dirty="0">
                <a:solidFill>
                  <a:schemeClr val="bg1"/>
                </a:solidFill>
                <a:latin typeface="+mn-ea"/>
              </a:rPr>
              <a:t> &amp; </a:t>
            </a:r>
            <a:r>
              <a:rPr lang="en-US" altLang="ko-KR" sz="2800" spc="-150" dirty="0" smtClean="0">
                <a:solidFill>
                  <a:schemeClr val="bg1"/>
                </a:solidFill>
                <a:latin typeface="+mn-ea"/>
              </a:rPr>
              <a:t>Current Status</a:t>
            </a:r>
            <a:endParaRPr lang="en-US" altLang="ko-KR" sz="2800" spc="-150" dirty="0">
              <a:solidFill>
                <a:schemeClr val="bg1"/>
              </a:solidFill>
              <a:latin typeface="+mn-ea"/>
            </a:endParaRPr>
          </a:p>
        </p:txBody>
      </p:sp>
      <p:cxnSp>
        <p:nvCxnSpPr>
          <p:cNvPr id="20" name="직선 연결선 19"/>
          <p:cNvCxnSpPr/>
          <p:nvPr/>
        </p:nvCxnSpPr>
        <p:spPr>
          <a:xfrm>
            <a:off x="4287023" y="2201256"/>
            <a:ext cx="4409302" cy="0"/>
          </a:xfrm>
          <a:prstGeom prst="line">
            <a:avLst/>
          </a:prstGeom>
          <a:ln>
            <a:gradFill flip="none" rotWithShape="1">
              <a:gsLst>
                <a:gs pos="0">
                  <a:schemeClr val="bg1"/>
                </a:gs>
                <a:gs pos="100000">
                  <a:schemeClr val="bg1"/>
                </a:gs>
              </a:gsLst>
              <a:lin ang="0" scaled="1"/>
              <a:tileRect/>
            </a:gradFill>
            <a:prstDash val="dash"/>
          </a:ln>
        </p:spPr>
        <p:style>
          <a:lnRef idx="1">
            <a:schemeClr val="accent1"/>
          </a:lnRef>
          <a:fillRef idx="0">
            <a:schemeClr val="accent1"/>
          </a:fillRef>
          <a:effectRef idx="0">
            <a:schemeClr val="accent1"/>
          </a:effectRef>
          <a:fontRef idx="minor">
            <a:schemeClr val="tx1"/>
          </a:fontRef>
        </p:style>
      </p:cxnSp>
      <p:pic>
        <p:nvPicPr>
          <p:cNvPr id="33" name="그림 32"/>
          <p:cNvPicPr>
            <a:picLocks noChangeAspect="1"/>
          </p:cNvPicPr>
          <p:nvPr/>
        </p:nvPicPr>
        <p:blipFill rotWithShape="1">
          <a:blip r:embed="rId3"/>
          <a:srcRect/>
          <a:stretch>
            <a:fillRect/>
          </a:stretch>
        </p:blipFill>
        <p:spPr>
          <a:xfrm>
            <a:off x="8335220" y="6065317"/>
            <a:ext cx="977045" cy="415962"/>
          </a:xfrm>
          <a:prstGeom prst="rect">
            <a:avLst/>
          </a:prstGeom>
          <a:noFill/>
          <a:ln>
            <a:noFill/>
          </a:ln>
        </p:spPr>
      </p:pic>
      <p:pic>
        <p:nvPicPr>
          <p:cNvPr id="5" name="그림 4"/>
          <p:cNvPicPr>
            <a:picLocks noChangeAspect="1"/>
          </p:cNvPicPr>
          <p:nvPr/>
        </p:nvPicPr>
        <p:blipFill rotWithShape="1">
          <a:blip r:embed="rId4"/>
          <a:stretch>
            <a:fillRect/>
          </a:stretch>
        </p:blipFill>
        <p:spPr>
          <a:xfrm>
            <a:off x="582614" y="531208"/>
            <a:ext cx="1209675" cy="276225"/>
          </a:xfrm>
          <a:prstGeom prst="rect">
            <a:avLst/>
          </a:prstGeom>
        </p:spPr>
      </p:pic>
      <p:sp>
        <p:nvSpPr>
          <p:cNvPr id="31" name="TextBox 30"/>
          <p:cNvSpPr txBox="1"/>
          <p:nvPr/>
        </p:nvSpPr>
        <p:spPr>
          <a:xfrm>
            <a:off x="4096961" y="2534787"/>
            <a:ext cx="5725936" cy="523220"/>
          </a:xfrm>
          <a:prstGeom prst="rect">
            <a:avLst/>
          </a:prstGeom>
          <a:noFill/>
        </p:spPr>
        <p:txBody>
          <a:bodyPr wrap="square">
            <a:spAutoFit/>
          </a:bodyPr>
          <a:lstStyle/>
          <a:p>
            <a:pPr lvl="0">
              <a:defRPr/>
            </a:pPr>
            <a:r>
              <a:rPr lang="en-US" altLang="ko-KR" sz="2800" b="0" spc="-80" dirty="0">
                <a:solidFill>
                  <a:schemeClr val="bg1"/>
                </a:solidFill>
                <a:latin typeface="+mn-ea"/>
              </a:rPr>
              <a:t>Ⅱ. Main Services</a:t>
            </a:r>
            <a:endParaRPr lang="ko-KR" altLang="en-US" sz="2800" b="0" spc="-80" dirty="0">
              <a:solidFill>
                <a:schemeClr val="bg1"/>
              </a:solidFill>
              <a:latin typeface="+mn-ea"/>
            </a:endParaRPr>
          </a:p>
        </p:txBody>
      </p:sp>
      <p:cxnSp>
        <p:nvCxnSpPr>
          <p:cNvPr id="34" name="직선 연결선 33"/>
          <p:cNvCxnSpPr/>
          <p:nvPr/>
        </p:nvCxnSpPr>
        <p:spPr>
          <a:xfrm>
            <a:off x="4287023" y="3123894"/>
            <a:ext cx="4409302" cy="0"/>
          </a:xfrm>
          <a:prstGeom prst="line">
            <a:avLst/>
          </a:prstGeom>
          <a:ln>
            <a:gradFill flip="none" rotWithShape="1">
              <a:gsLst>
                <a:gs pos="0">
                  <a:schemeClr val="bg1"/>
                </a:gs>
                <a:gs pos="100000">
                  <a:schemeClr val="bg1"/>
                </a:gs>
              </a:gsLst>
              <a:lin ang="0" scaled="1"/>
              <a:tileRect/>
            </a:gradFill>
            <a:prstDash val="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096961" y="3515480"/>
            <a:ext cx="5725936" cy="523220"/>
          </a:xfrm>
          <a:prstGeom prst="rect">
            <a:avLst/>
          </a:prstGeom>
          <a:noFill/>
        </p:spPr>
        <p:txBody>
          <a:bodyPr wrap="square">
            <a:spAutoFit/>
          </a:bodyPr>
          <a:lstStyle/>
          <a:p>
            <a:pPr lvl="0">
              <a:defRPr/>
            </a:pPr>
            <a:r>
              <a:rPr lang="en-US" altLang="ko-KR" sz="2800" b="0" spc="-80" dirty="0">
                <a:solidFill>
                  <a:schemeClr val="bg1"/>
                </a:solidFill>
                <a:latin typeface="+mn-ea"/>
              </a:rPr>
              <a:t>Ⅲ. </a:t>
            </a:r>
            <a:r>
              <a:rPr lang="en-US" altLang="ko-KR" sz="2800" dirty="0">
                <a:solidFill>
                  <a:schemeClr val="bg1"/>
                </a:solidFill>
                <a:latin typeface="+mn-ea"/>
              </a:rPr>
              <a:t>Future Development </a:t>
            </a:r>
            <a:r>
              <a:rPr lang="en-US" altLang="ko-KR" sz="2800" dirty="0" smtClean="0">
                <a:solidFill>
                  <a:schemeClr val="bg1"/>
                </a:solidFill>
                <a:latin typeface="+mn-ea"/>
              </a:rPr>
              <a:t>Plan</a:t>
            </a:r>
            <a:endParaRPr lang="en-US" altLang="ko-KR" sz="2800" dirty="0">
              <a:solidFill>
                <a:schemeClr val="bg1"/>
              </a:solidFill>
              <a:latin typeface="+mn-ea"/>
            </a:endParaRPr>
          </a:p>
        </p:txBody>
      </p:sp>
      <p:cxnSp>
        <p:nvCxnSpPr>
          <p:cNvPr id="36" name="직선 연결선 35"/>
          <p:cNvCxnSpPr/>
          <p:nvPr/>
        </p:nvCxnSpPr>
        <p:spPr>
          <a:xfrm>
            <a:off x="4287023" y="4046531"/>
            <a:ext cx="4409302" cy="0"/>
          </a:xfrm>
          <a:prstGeom prst="line">
            <a:avLst/>
          </a:prstGeom>
          <a:ln>
            <a:gradFill flip="none" rotWithShape="1">
              <a:gsLst>
                <a:gs pos="0">
                  <a:schemeClr val="bg1"/>
                </a:gs>
                <a:gs pos="100000">
                  <a:schemeClr val="bg1"/>
                </a:gs>
              </a:gsLst>
              <a:lin ang="0" scaled="1"/>
              <a:tileRect/>
            </a:gradFill>
            <a:prstDash val="dash"/>
          </a:ln>
        </p:spPr>
        <p:style>
          <a:lnRef idx="1">
            <a:schemeClr val="accent1"/>
          </a:lnRef>
          <a:fillRef idx="0">
            <a:schemeClr val="accent1"/>
          </a:fillRef>
          <a:effectRef idx="0">
            <a:schemeClr val="accent1"/>
          </a:effectRef>
          <a:fontRef idx="minor">
            <a:schemeClr val="tx1"/>
          </a:fontRef>
        </p:style>
      </p:cxnSp>
      <p:pic>
        <p:nvPicPr>
          <p:cNvPr id="28" name="그림 27"/>
          <p:cNvPicPr>
            <a:picLocks noChangeAspect="1"/>
          </p:cNvPicPr>
          <p:nvPr/>
        </p:nvPicPr>
        <p:blipFill rotWithShape="1">
          <a:blip r:embed="rId5"/>
          <a:stretch>
            <a:fillRect/>
          </a:stretch>
        </p:blipFill>
        <p:spPr>
          <a:xfrm>
            <a:off x="599090" y="1835236"/>
            <a:ext cx="676275" cy="57150"/>
          </a:xfrm>
          <a:prstGeom prst="rect">
            <a:avLst/>
          </a:prstGeom>
        </p:spPr>
      </p:pic>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25770" y="2536116"/>
            <a:ext cx="8022930" cy="380480"/>
          </a:xfrm>
          <a:prstGeom prst="rect">
            <a:avLst/>
          </a:prstGeom>
          <a:noFill/>
        </p:spPr>
        <p:txBody>
          <a:bodyPr wrap="square" lIns="36000" tIns="36000" rIns="36000" bIns="36000" rtlCol="0">
            <a:spAutoFit/>
          </a:bodyPr>
          <a:lstStyle/>
          <a:p>
            <a:pPr marL="215999" indent="-215999">
              <a:spcBef>
                <a:spcPts val="1000"/>
              </a:spcBef>
              <a:buBlip>
                <a:blip r:embed="rId2"/>
              </a:buBlip>
            </a:pPr>
            <a:r>
              <a:rPr lang="en-US" altLang="ko-KR" sz="1000" b="1" dirty="0" smtClean="0">
                <a:solidFill>
                  <a:schemeClr val="bg2">
                    <a:lumMod val="50000"/>
                  </a:schemeClr>
                </a:solidFill>
                <a:latin typeface="맑은 고딕" panose="020B0503020000020004" pitchFamily="50" charset="-127"/>
                <a:ea typeface="맑은 고딕" panose="020B0503020000020004" pitchFamily="50" charset="-127"/>
              </a:rPr>
              <a:t>Connects  to Job-planet(a website for providing feedback on companies) information (March 2016) and conducts on-site visit to companies using job centers, university student reporters</a:t>
            </a:r>
            <a:endParaRPr lang="ko-KR" altLang="en-US" sz="1000" b="1" dirty="0">
              <a:solidFill>
                <a:schemeClr val="bg2">
                  <a:lumMod val="50000"/>
                </a:schemeClr>
              </a:solidFill>
              <a:latin typeface="맑은 고딕" panose="020B0503020000020004" pitchFamily="50" charset="-127"/>
              <a:ea typeface="맑은 고딕" panose="020B0503020000020004" pitchFamily="50" charset="-127"/>
            </a:endParaRPr>
          </a:p>
        </p:txBody>
      </p:sp>
      <p:pic>
        <p:nvPicPr>
          <p:cNvPr id="6" name="그림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055" y="3004631"/>
            <a:ext cx="3325091" cy="1834342"/>
          </a:xfrm>
          <a:prstGeom prst="rect">
            <a:avLst/>
          </a:prstGeom>
        </p:spPr>
      </p:pic>
      <p:pic>
        <p:nvPicPr>
          <p:cNvPr id="7" name="그림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055" y="4893937"/>
            <a:ext cx="3325091" cy="836815"/>
          </a:xfrm>
          <a:prstGeom prst="rect">
            <a:avLst/>
          </a:prstGeom>
        </p:spPr>
      </p:pic>
      <p:pic>
        <p:nvPicPr>
          <p:cNvPr id="8" name="그림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25177" y="2958570"/>
            <a:ext cx="3325091" cy="1834342"/>
          </a:xfrm>
          <a:prstGeom prst="rect">
            <a:avLst/>
          </a:prstGeom>
        </p:spPr>
      </p:pic>
      <p:pic>
        <p:nvPicPr>
          <p:cNvPr id="9" name="그림 8"/>
          <p:cNvPicPr>
            <a:picLocks noChangeAspect="1"/>
          </p:cNvPicPr>
          <p:nvPr/>
        </p:nvPicPr>
        <p:blipFill rotWithShape="1">
          <a:blip r:embed="rId6" cstate="print">
            <a:extLst>
              <a:ext uri="{28A0092B-C50C-407E-A947-70E740481C1C}">
                <a14:useLocalDpi xmlns:a14="http://schemas.microsoft.com/office/drawing/2010/main" val="0"/>
              </a:ext>
            </a:extLst>
          </a:blip>
          <a:srcRect b="3982"/>
          <a:stretch/>
        </p:blipFill>
        <p:spPr>
          <a:xfrm>
            <a:off x="4725177" y="4433554"/>
            <a:ext cx="3325091" cy="1761298"/>
          </a:xfrm>
          <a:prstGeom prst="rect">
            <a:avLst/>
          </a:prstGeom>
        </p:spPr>
      </p:pic>
      <p:sp>
        <p:nvSpPr>
          <p:cNvPr id="12" name="직사각형 11"/>
          <p:cNvSpPr/>
          <p:nvPr/>
        </p:nvSpPr>
        <p:spPr>
          <a:xfrm>
            <a:off x="404987" y="1180278"/>
            <a:ext cx="9272413" cy="369332"/>
          </a:xfrm>
          <a:prstGeom prst="rect">
            <a:avLst/>
          </a:prstGeom>
        </p:spPr>
        <p:txBody>
          <a:bodyPr wrap="square">
            <a:spAutoFit/>
          </a:bodyPr>
          <a:lstStyle/>
          <a:p>
            <a:r>
              <a:rPr lang="en-US" altLang="ko-KR" dirty="0" smtClean="0">
                <a:solidFill>
                  <a:schemeClr val="bg1"/>
                </a:solidFill>
                <a:latin typeface="맑은 고딕" panose="020B0503020000020004" pitchFamily="50" charset="-127"/>
                <a:ea typeface="맑은 고딕" panose="020B0503020000020004" pitchFamily="50" charset="-127"/>
              </a:rPr>
              <a:t>Provide information in storytelling on companies in which jobseekers are interested</a:t>
            </a:r>
            <a:endParaRPr lang="ko-KR" altLang="en-US" dirty="0">
              <a:gradFill>
                <a:gsLst>
                  <a:gs pos="90238">
                    <a:schemeClr val="bg1"/>
                  </a:gs>
                  <a:gs pos="84722">
                    <a:schemeClr val="bg1"/>
                  </a:gs>
                </a:gsLst>
                <a:lin ang="5400000" scaled="1"/>
              </a:gradFill>
              <a:latin typeface="맑은 고딕" panose="020B0503020000020004" pitchFamily="50" charset="-127"/>
              <a:ea typeface="맑은 고딕" panose="020B0503020000020004" pitchFamily="50" charset="-127"/>
            </a:endParaRPr>
          </a:p>
        </p:txBody>
      </p:sp>
      <p:sp>
        <p:nvSpPr>
          <p:cNvPr id="18" name="직사각형 17"/>
          <p:cNvSpPr>
            <a:spLocks noGrp="1" noChangeArrowheads="1"/>
          </p:cNvSpPr>
          <p:nvPr/>
        </p:nvSpPr>
        <p:spPr>
          <a:xfrm>
            <a:off x="374970" y="405158"/>
            <a:ext cx="8162127" cy="459105"/>
          </a:xfrm>
          <a:prstGeom prst="rect">
            <a:avLst/>
          </a:prstGeom>
        </p:spPr>
        <p:txBody>
          <a:bodyPr vert="horz" wrap="square" lIns="91440" tIns="45720" rIns="91440" bIns="45720" anchor="t"/>
          <a:lstStyle/>
          <a:p>
            <a:pPr defTabSz="914365" eaLnBrk="0"/>
            <a:r>
              <a:rPr lang="en-US" altLang="ko-KR" sz="2800" b="1" dirty="0">
                <a:solidFill>
                  <a:schemeClr val="accent5">
                    <a:lumMod val="50000"/>
                  </a:schemeClr>
                </a:solidFill>
                <a:latin typeface="맑은 고딕" panose="020B0503020000020004" pitchFamily="50" charset="-127"/>
                <a:ea typeface="맑은 고딕" panose="020B0503020000020004" pitchFamily="50" charset="-127"/>
              </a:rPr>
              <a:t>9. Integrated </a:t>
            </a:r>
            <a:r>
              <a:rPr lang="en-US" altLang="ko-KR" sz="2800" b="1" dirty="0" smtClean="0">
                <a:solidFill>
                  <a:schemeClr val="accent5">
                    <a:lumMod val="50000"/>
                  </a:schemeClr>
                </a:solidFill>
                <a:latin typeface="맑은 고딕" panose="020B0503020000020004" pitchFamily="50" charset="-127"/>
                <a:ea typeface="맑은 고딕" panose="020B0503020000020004" pitchFamily="50" charset="-127"/>
              </a:rPr>
              <a:t>Information</a:t>
            </a:r>
            <a:r>
              <a:rPr lang="ko-KR" altLang="en-US" sz="2800" b="1" dirty="0" smtClean="0">
                <a:solidFill>
                  <a:schemeClr val="accent5">
                    <a:lumMod val="50000"/>
                  </a:schemeClr>
                </a:solidFill>
                <a:latin typeface="맑은 고딕" panose="020B0503020000020004" pitchFamily="50" charset="-127"/>
                <a:ea typeface="맑은 고딕" panose="020B0503020000020004" pitchFamily="50" charset="-127"/>
              </a:rPr>
              <a:t> </a:t>
            </a:r>
            <a:r>
              <a:rPr lang="en-US" altLang="ko-KR" sz="2800" b="1" dirty="0" smtClean="0">
                <a:solidFill>
                  <a:schemeClr val="accent5">
                    <a:lumMod val="50000"/>
                  </a:schemeClr>
                </a:solidFill>
                <a:latin typeface="맑은 고딕" panose="020B0503020000020004" pitchFamily="50" charset="-127"/>
                <a:ea typeface="맑은 고딕" panose="020B0503020000020004" pitchFamily="50" charset="-127"/>
              </a:rPr>
              <a:t>on Companies(2/2</a:t>
            </a:r>
            <a:r>
              <a:rPr lang="en-US" altLang="ko-KR" sz="2800" b="1" dirty="0">
                <a:solidFill>
                  <a:schemeClr val="accent5">
                    <a:lumMod val="50000"/>
                  </a:schemeClr>
                </a:solidFill>
                <a:latin typeface="맑은 고딕" panose="020B0503020000020004" pitchFamily="50" charset="-127"/>
                <a:ea typeface="맑은 고딕" panose="020B0503020000020004" pitchFamily="50" charset="-127"/>
              </a:rPr>
              <a:t>)</a:t>
            </a:r>
            <a:endParaRPr lang="ko-KR" altLang="en-US" sz="2800" dirty="0">
              <a:solidFill>
                <a:schemeClr val="accent5">
                  <a:lumMod val="50000"/>
                </a:schemeClr>
              </a:solidFill>
              <a:latin typeface="맑은 고딕" panose="020B0503020000020004" pitchFamily="50" charset="-127"/>
              <a:ea typeface="맑은 고딕" panose="020B0503020000020004" pitchFamily="50" charset="-127"/>
            </a:endParaRPr>
          </a:p>
        </p:txBody>
      </p:sp>
      <p:sp>
        <p:nvSpPr>
          <p:cNvPr id="19" name="Text Box 49"/>
          <p:cNvSpPr txBox="1">
            <a:spLocks noChangeArrowheads="1"/>
          </p:cNvSpPr>
          <p:nvPr/>
        </p:nvSpPr>
        <p:spPr bwMode="auto">
          <a:xfrm>
            <a:off x="240150" y="1901929"/>
            <a:ext cx="921688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kumimoji="1" sz="1300">
                <a:solidFill>
                  <a:schemeClr val="tx1"/>
                </a:solidFill>
                <a:latin typeface="나눔고딕 ExtraBold" pitchFamily="50" charset="-127"/>
                <a:ea typeface="나눔고딕 ExtraBold" pitchFamily="50" charset="-127"/>
              </a:defRPr>
            </a:lvl1pPr>
            <a:lvl2pPr marL="742950" indent="-285750" eaLnBrk="0" hangingPunct="0">
              <a:defRPr kumimoji="1" sz="1300">
                <a:solidFill>
                  <a:schemeClr val="tx1"/>
                </a:solidFill>
                <a:latin typeface="나눔고딕 ExtraBold" pitchFamily="50" charset="-127"/>
                <a:ea typeface="나눔고딕 ExtraBold" pitchFamily="50" charset="-127"/>
              </a:defRPr>
            </a:lvl2pPr>
            <a:lvl3pPr marL="1143000" indent="-228600" eaLnBrk="0" hangingPunct="0">
              <a:defRPr kumimoji="1" sz="1300">
                <a:solidFill>
                  <a:schemeClr val="tx1"/>
                </a:solidFill>
                <a:latin typeface="나눔고딕 ExtraBold" pitchFamily="50" charset="-127"/>
                <a:ea typeface="나눔고딕 ExtraBold" pitchFamily="50" charset="-127"/>
              </a:defRPr>
            </a:lvl3pPr>
            <a:lvl4pPr marL="1600200" indent="-228600" eaLnBrk="0" hangingPunct="0">
              <a:defRPr kumimoji="1" sz="1300">
                <a:solidFill>
                  <a:schemeClr val="tx1"/>
                </a:solidFill>
                <a:latin typeface="나눔고딕 ExtraBold" pitchFamily="50" charset="-127"/>
                <a:ea typeface="나눔고딕 ExtraBold" pitchFamily="50" charset="-127"/>
              </a:defRPr>
            </a:lvl4pPr>
            <a:lvl5pPr marL="2057400" indent="-228600" eaLnBrk="0" hangingPunct="0">
              <a:defRPr kumimoji="1" sz="1300">
                <a:solidFill>
                  <a:schemeClr val="tx1"/>
                </a:solidFill>
                <a:latin typeface="나눔고딕 ExtraBold" pitchFamily="50" charset="-127"/>
                <a:ea typeface="나눔고딕 ExtraBold" pitchFamily="50" charset="-127"/>
              </a:defRPr>
            </a:lvl5pPr>
            <a:lvl6pPr marL="2514600" indent="-228600" algn="ctr" eaLnBrk="0" fontAlgn="base" hangingPunct="0">
              <a:spcBef>
                <a:spcPct val="0"/>
              </a:spcBef>
              <a:spcAft>
                <a:spcPct val="0"/>
              </a:spcAft>
              <a:buSzPct val="80000"/>
              <a:defRPr kumimoji="1" sz="1300">
                <a:solidFill>
                  <a:schemeClr val="tx1"/>
                </a:solidFill>
                <a:latin typeface="나눔고딕 ExtraBold" pitchFamily="50" charset="-127"/>
                <a:ea typeface="나눔고딕 ExtraBold" pitchFamily="50" charset="-127"/>
              </a:defRPr>
            </a:lvl6pPr>
            <a:lvl7pPr marL="2971800" indent="-228600" algn="ctr" eaLnBrk="0" fontAlgn="base" hangingPunct="0">
              <a:spcBef>
                <a:spcPct val="0"/>
              </a:spcBef>
              <a:spcAft>
                <a:spcPct val="0"/>
              </a:spcAft>
              <a:buSzPct val="80000"/>
              <a:defRPr kumimoji="1" sz="1300">
                <a:solidFill>
                  <a:schemeClr val="tx1"/>
                </a:solidFill>
                <a:latin typeface="나눔고딕 ExtraBold" pitchFamily="50" charset="-127"/>
                <a:ea typeface="나눔고딕 ExtraBold" pitchFamily="50" charset="-127"/>
              </a:defRPr>
            </a:lvl7pPr>
            <a:lvl8pPr marL="3429000" indent="-228600" algn="ctr" eaLnBrk="0" fontAlgn="base" hangingPunct="0">
              <a:spcBef>
                <a:spcPct val="0"/>
              </a:spcBef>
              <a:spcAft>
                <a:spcPct val="0"/>
              </a:spcAft>
              <a:buSzPct val="80000"/>
              <a:defRPr kumimoji="1" sz="1300">
                <a:solidFill>
                  <a:schemeClr val="tx1"/>
                </a:solidFill>
                <a:latin typeface="나눔고딕 ExtraBold" pitchFamily="50" charset="-127"/>
                <a:ea typeface="나눔고딕 ExtraBold" pitchFamily="50" charset="-127"/>
              </a:defRPr>
            </a:lvl8pPr>
            <a:lvl9pPr marL="3886200" indent="-228600" algn="ctr" eaLnBrk="0" fontAlgn="base" hangingPunct="0">
              <a:spcBef>
                <a:spcPct val="0"/>
              </a:spcBef>
              <a:spcAft>
                <a:spcPct val="0"/>
              </a:spcAft>
              <a:buSzPct val="80000"/>
              <a:defRPr kumimoji="1" sz="1300">
                <a:solidFill>
                  <a:schemeClr val="tx1"/>
                </a:solidFill>
                <a:latin typeface="나눔고딕 ExtraBold" pitchFamily="50" charset="-127"/>
                <a:ea typeface="나눔고딕 ExtraBold" pitchFamily="50" charset="-127"/>
              </a:defRPr>
            </a:lvl9pPr>
          </a:lstStyle>
          <a:p>
            <a:pPr marL="285750" eaLnBrk="1" hangingPunct="1">
              <a:spcBef>
                <a:spcPts val="500"/>
              </a:spcBef>
              <a:buFont typeface="Arial" panose="020B0604020202020204" pitchFamily="34" charset="0"/>
              <a:buChar char="•"/>
              <a:defRPr/>
            </a:pPr>
            <a:r>
              <a:rPr lang="ko-KR" altLang="en-US" sz="1400" dirty="0">
                <a:solidFill>
                  <a:srgbClr val="3097B8"/>
                </a:solidFill>
                <a:latin typeface="맑은 고딕" panose="020B0503020000020004" pitchFamily="50" charset="-127"/>
                <a:ea typeface="맑은 고딕" panose="020B0503020000020004" pitchFamily="50" charset="-127"/>
              </a:rPr>
              <a:t> </a:t>
            </a:r>
            <a:r>
              <a:rPr lang="ko-KR" altLang="en-US" sz="1400" dirty="0" smtClean="0">
                <a:solidFill>
                  <a:srgbClr val="3097B8"/>
                </a:solidFill>
                <a:latin typeface="맑은 고딕" panose="020B0503020000020004" pitchFamily="50" charset="-127"/>
                <a:ea typeface="맑은 고딕" panose="020B0503020000020004" pitchFamily="50" charset="-127"/>
              </a:rPr>
              <a:t> </a:t>
            </a:r>
            <a:r>
              <a:rPr lang="en-US" altLang="ko-KR" sz="1400" dirty="0" smtClean="0">
                <a:latin typeface="맑은 고딕" panose="020B0503020000020004" pitchFamily="50" charset="-127"/>
                <a:ea typeface="맑은 고딕" panose="020B0503020000020004" pitchFamily="50" charset="-127"/>
              </a:rPr>
              <a:t>Reorganizes company information in a story form by highlighting the information such recruitment, on-site 	visit to small but strong companies, as feedback on companies.</a:t>
            </a:r>
            <a:endParaRPr lang="ko-KR" altLang="en-US" sz="1400" dirty="0">
              <a:latin typeface="맑은 고딕" panose="020B0503020000020004" pitchFamily="50" charset="-127"/>
              <a:ea typeface="맑은 고딕" panose="020B0503020000020004" pitchFamily="50" charset="-127"/>
            </a:endParaRPr>
          </a:p>
        </p:txBody>
      </p:sp>
      <p:sp>
        <p:nvSpPr>
          <p:cNvPr id="11" name="직사각형 10"/>
          <p:cNvSpPr/>
          <p:nvPr/>
        </p:nvSpPr>
        <p:spPr>
          <a:xfrm>
            <a:off x="6256703" y="158288"/>
            <a:ext cx="1524135" cy="246221"/>
          </a:xfrm>
          <a:prstGeom prst="rect">
            <a:avLst/>
          </a:prstGeom>
        </p:spPr>
        <p:txBody>
          <a:bodyPr wrap="none" lIns="0" tIns="0" rIns="0" bIns="0">
            <a:spAutoFit/>
          </a:bodyPr>
          <a:lstStyle/>
          <a:p>
            <a:pPr lvl="0">
              <a:defRPr/>
            </a:pPr>
            <a:r>
              <a:rPr lang="en-US" altLang="ko-KR" sz="1600" b="1" spc="-80" dirty="0">
                <a:solidFill>
                  <a:srgbClr val="5891C1"/>
                </a:solidFill>
                <a:latin typeface="나눔명조 ExtraBold"/>
                <a:ea typeface="나눔명조 ExtraBold"/>
              </a:rPr>
              <a:t>Ⅱ. </a:t>
            </a:r>
            <a:r>
              <a:rPr lang="en-US" altLang="ko-KR" sz="1600" b="1" dirty="0">
                <a:solidFill>
                  <a:srgbClr val="5891C1"/>
                </a:solidFill>
                <a:latin typeface="나눔명조 ExtraBold"/>
                <a:ea typeface="나눔명조 ExtraBold"/>
              </a:rPr>
              <a:t>Main Services</a:t>
            </a:r>
            <a:endParaRPr lang="en-US" altLang="ko-KR" sz="1600" b="1" dirty="0">
              <a:solidFill>
                <a:srgbClr val="3097B8"/>
              </a:solidFill>
              <a:latin typeface="나눔명조 ExtraBold"/>
              <a:ea typeface="나눔명조 ExtraBold"/>
            </a:endParaRPr>
          </a:p>
        </p:txBody>
      </p:sp>
    </p:spTree>
    <p:extLst>
      <p:ext uri="{BB962C8B-B14F-4D97-AF65-F5344CB8AC3E}">
        <p14:creationId xmlns:p14="http://schemas.microsoft.com/office/powerpoint/2010/main" val="38491247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p:cNvPicPr>
            <a:picLocks noChangeAspect="1"/>
          </p:cNvPicPr>
          <p:nvPr/>
        </p:nvPicPr>
        <p:blipFill rotWithShape="1">
          <a:blip r:embed="rId2"/>
          <a:srcRect t="3010" b="2300"/>
          <a:stretch>
            <a:fillRect/>
          </a:stretch>
        </p:blipFill>
        <p:spPr>
          <a:xfrm>
            <a:off x="548010" y="2693364"/>
            <a:ext cx="3435012" cy="3428797"/>
          </a:xfrm>
          <a:prstGeom prst="rect">
            <a:avLst/>
          </a:prstGeom>
        </p:spPr>
      </p:pic>
      <p:pic>
        <p:nvPicPr>
          <p:cNvPr id="6" name="Picture 3"/>
          <p:cNvPicPr>
            <a:picLocks noChangeAspect="1" noChangeArrowheads="1"/>
          </p:cNvPicPr>
          <p:nvPr/>
        </p:nvPicPr>
        <p:blipFill rotWithShape="1">
          <a:blip r:embed="rId3"/>
          <a:srcRect/>
          <a:stretch>
            <a:fillRect/>
          </a:stretch>
        </p:blipFill>
        <p:spPr>
          <a:xfrm>
            <a:off x="5376233" y="2796871"/>
            <a:ext cx="2290934" cy="1648373"/>
          </a:xfrm>
          <a:prstGeom prst="rect">
            <a:avLst/>
          </a:prstGeom>
          <a:noFill/>
          <a:ln w="12700">
            <a:solidFill>
              <a:schemeClr val="bg1">
                <a:lumMod val="75000"/>
              </a:schemeClr>
            </a:solidFill>
            <a:miter/>
          </a:ln>
        </p:spPr>
      </p:pic>
      <p:pic>
        <p:nvPicPr>
          <p:cNvPr id="7" name="Picture 5"/>
          <p:cNvPicPr>
            <a:picLocks noChangeAspect="1" noChangeArrowheads="1"/>
          </p:cNvPicPr>
          <p:nvPr/>
        </p:nvPicPr>
        <p:blipFill rotWithShape="1">
          <a:blip r:embed="rId4"/>
          <a:srcRect/>
          <a:stretch>
            <a:fillRect/>
          </a:stretch>
        </p:blipFill>
        <p:spPr>
          <a:xfrm>
            <a:off x="5357034" y="4543913"/>
            <a:ext cx="2329332" cy="1653573"/>
          </a:xfrm>
          <a:prstGeom prst="rect">
            <a:avLst/>
          </a:prstGeom>
          <a:noFill/>
          <a:ln w="12700">
            <a:solidFill>
              <a:schemeClr val="bg1">
                <a:lumMod val="75000"/>
              </a:schemeClr>
            </a:solidFill>
            <a:miter/>
          </a:ln>
        </p:spPr>
      </p:pic>
      <p:sp>
        <p:nvSpPr>
          <p:cNvPr id="8" name="모서리가 둥근 직사각형 7"/>
          <p:cNvSpPr/>
          <p:nvPr/>
        </p:nvSpPr>
        <p:spPr>
          <a:xfrm>
            <a:off x="5547652" y="5150274"/>
            <a:ext cx="2112855" cy="324000"/>
          </a:xfrm>
          <a:prstGeom prst="roundRect">
            <a:avLst>
              <a:gd name="adj" fmla="val 50000"/>
            </a:avLst>
          </a:prstGeom>
          <a:noFill/>
          <a:ln>
            <a:noFill/>
          </a:ln>
        </p:spPr>
        <p:style>
          <a:lnRef idx="3">
            <a:schemeClr val="lt1"/>
          </a:lnRef>
          <a:fillRef idx="1">
            <a:schemeClr val="accent1"/>
          </a:fillRef>
          <a:effectRef idx="1">
            <a:schemeClr val="accent1"/>
          </a:effectRef>
          <a:fontRef idx="minor">
            <a:schemeClr val="lt1"/>
          </a:fontRef>
        </p:style>
        <p:txBody>
          <a:bodyPr lIns="36000" tIns="0" rIns="36000" bIns="0" anchor="ctr"/>
          <a:lstStyle/>
          <a:p>
            <a:pPr algn="ctr">
              <a:defRPr/>
            </a:pPr>
            <a:r>
              <a:rPr lang="ko-KR" altLang="en-US" sz="1400" b="1" spc="-100">
                <a:solidFill>
                  <a:schemeClr val="bg1"/>
                </a:solidFill>
                <a:latin typeface="나눔바른고딕"/>
                <a:ea typeface="나눔바른고딕"/>
              </a:rPr>
              <a:t>직업</a:t>
            </a:r>
            <a:r>
              <a:rPr lang="en-US" altLang="ko-KR" sz="1400" b="1" spc="-100">
                <a:solidFill>
                  <a:schemeClr val="bg1"/>
                </a:solidFill>
                <a:latin typeface="나눔바른고딕"/>
                <a:ea typeface="나눔바른고딕"/>
              </a:rPr>
              <a:t>, </a:t>
            </a:r>
            <a:r>
              <a:rPr lang="ko-KR" altLang="en-US" sz="1400" b="1" spc="-100">
                <a:solidFill>
                  <a:schemeClr val="bg1"/>
                </a:solidFill>
                <a:latin typeface="나눔바른고딕"/>
                <a:ea typeface="나눔바른고딕"/>
              </a:rPr>
              <a:t>취업준비 동영상</a:t>
            </a:r>
          </a:p>
        </p:txBody>
      </p:sp>
      <p:grpSp>
        <p:nvGrpSpPr>
          <p:cNvPr id="9" name="그룹 8"/>
          <p:cNvGrpSpPr>
            <a:grpSpLocks noChangeAspect="1"/>
          </p:cNvGrpSpPr>
          <p:nvPr/>
        </p:nvGrpSpPr>
        <p:grpSpPr>
          <a:xfrm>
            <a:off x="4451893" y="4221361"/>
            <a:ext cx="417071" cy="480345"/>
            <a:chOff x="1250642" y="3915136"/>
            <a:chExt cx="293605" cy="338149"/>
          </a:xfrm>
        </p:grpSpPr>
        <p:sp>
          <p:nvSpPr>
            <p:cNvPr id="10" name="모서리가 둥근 직사각형 9"/>
            <p:cNvSpPr/>
            <p:nvPr/>
          </p:nvSpPr>
          <p:spPr>
            <a:xfrm rot="8100000">
              <a:off x="1358182" y="3915136"/>
              <a:ext cx="76510" cy="293605"/>
            </a:xfrm>
            <a:prstGeom prst="roundRect">
              <a:avLst>
                <a:gd name="adj" fmla="val 50000"/>
              </a:avLst>
            </a:prstGeom>
            <a:solidFill>
              <a:srgbClr val="0093B7">
                <a:alpha val="59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anchor="ctr"/>
            <a:lstStyle/>
            <a:p>
              <a:pPr algn="ctr">
                <a:defRPr/>
              </a:pPr>
              <a:endParaRPr lang="ko-KR" altLang="en-US" sz="1500">
                <a:solidFill>
                  <a:schemeClr val="tx1"/>
                </a:solidFill>
                <a:latin typeface="나눔바른고딕"/>
                <a:ea typeface="나눔바른고딕"/>
              </a:endParaRPr>
            </a:p>
          </p:txBody>
        </p:sp>
        <p:sp>
          <p:nvSpPr>
            <p:cNvPr id="11" name="모서리가 둥근 직사각형 10"/>
            <p:cNvSpPr/>
            <p:nvPr/>
          </p:nvSpPr>
          <p:spPr>
            <a:xfrm rot="13500000">
              <a:off x="1360616" y="4069654"/>
              <a:ext cx="73657" cy="293605"/>
            </a:xfrm>
            <a:prstGeom prst="roundRect">
              <a:avLst>
                <a:gd name="adj" fmla="val 50000"/>
              </a:avLst>
            </a:prstGeom>
            <a:solidFill>
              <a:srgbClr val="0093B7">
                <a:alpha val="59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anchor="ctr"/>
            <a:lstStyle/>
            <a:p>
              <a:pPr algn="ctr">
                <a:defRPr/>
              </a:pPr>
              <a:endParaRPr lang="ko-KR" altLang="en-US" sz="1500">
                <a:solidFill>
                  <a:schemeClr val="tx1"/>
                </a:solidFill>
                <a:latin typeface="나눔바른고딕"/>
                <a:ea typeface="나눔바른고딕"/>
              </a:endParaRPr>
            </a:p>
          </p:txBody>
        </p:sp>
      </p:grpSp>
      <p:sp>
        <p:nvSpPr>
          <p:cNvPr id="14" name="직사각형 13"/>
          <p:cNvSpPr/>
          <p:nvPr/>
        </p:nvSpPr>
        <p:spPr>
          <a:xfrm>
            <a:off x="404987" y="1037403"/>
            <a:ext cx="9100963" cy="646331"/>
          </a:xfrm>
          <a:prstGeom prst="rect">
            <a:avLst/>
          </a:prstGeom>
        </p:spPr>
        <p:txBody>
          <a:bodyPr wrap="square">
            <a:spAutoFit/>
          </a:bodyPr>
          <a:lstStyle/>
          <a:p>
            <a:pPr lvl="0">
              <a:defRPr/>
            </a:pPr>
            <a:r>
              <a:rPr lang="en-US" altLang="ko-KR" dirty="0" smtClean="0">
                <a:solidFill>
                  <a:schemeClr val="bg1"/>
                </a:solidFill>
                <a:latin typeface="맑은 고딕" panose="020B0503020000020004" pitchFamily="50" charset="-127"/>
                <a:ea typeface="맑은 고딕" panose="020B0503020000020004" pitchFamily="50" charset="-127"/>
              </a:rPr>
              <a:t>Providing </a:t>
            </a:r>
            <a:r>
              <a:rPr lang="en-US" altLang="ko-KR" dirty="0">
                <a:solidFill>
                  <a:schemeClr val="bg1"/>
                </a:solidFill>
                <a:latin typeface="맑은 고딕" panose="020B0503020000020004" pitchFamily="50" charset="-127"/>
                <a:ea typeface="맑은 고딕" panose="020B0503020000020004" pitchFamily="50" charset="-127"/>
              </a:rPr>
              <a:t>20</a:t>
            </a:r>
            <a:r>
              <a:rPr lang="ko-KR" altLang="en-US" dirty="0">
                <a:solidFill>
                  <a:schemeClr val="bg1"/>
                </a:solidFill>
                <a:latin typeface="맑은 고딕" panose="020B0503020000020004" pitchFamily="50" charset="-127"/>
                <a:ea typeface="맑은 고딕" panose="020B0503020000020004" pitchFamily="50" charset="-127"/>
              </a:rPr>
              <a:t> </a:t>
            </a:r>
            <a:r>
              <a:rPr lang="en-US" altLang="ko-KR" dirty="0">
                <a:solidFill>
                  <a:schemeClr val="bg1"/>
                </a:solidFill>
                <a:latin typeface="맑은 고딕" panose="020B0503020000020004" pitchFamily="50" charset="-127"/>
                <a:ea typeface="맑은 고딕" panose="020B0503020000020004" pitchFamily="50" charset="-127"/>
              </a:rPr>
              <a:t>kinds of occupation psychological tests, </a:t>
            </a:r>
            <a:r>
              <a:rPr lang="en-US" altLang="ko-KR" dirty="0" smtClean="0">
                <a:solidFill>
                  <a:schemeClr val="bg1"/>
                </a:solidFill>
                <a:latin typeface="맑은 고딕" panose="020B0503020000020004" pitchFamily="50" charset="-127"/>
                <a:ea typeface="맑은 고딕" panose="020B0503020000020004" pitchFamily="50" charset="-127"/>
              </a:rPr>
              <a:t>information </a:t>
            </a:r>
            <a:r>
              <a:rPr lang="en-US" altLang="ko-KR" dirty="0">
                <a:solidFill>
                  <a:schemeClr val="bg1"/>
                </a:solidFill>
                <a:latin typeface="맑은 고딕" panose="020B0503020000020004" pitchFamily="50" charset="-127"/>
                <a:ea typeface="맑은 고딕" panose="020B0503020000020004" pitchFamily="50" charset="-127"/>
              </a:rPr>
              <a:t>about occupation </a:t>
            </a:r>
            <a:r>
              <a:rPr lang="ko-KR" altLang="en-US" dirty="0">
                <a:solidFill>
                  <a:schemeClr val="bg1"/>
                </a:solidFill>
                <a:latin typeface="맑은 고딕" panose="020B0503020000020004" pitchFamily="50" charset="-127"/>
                <a:ea typeface="맑은 고딕" panose="020B0503020000020004" pitchFamily="50" charset="-127"/>
              </a:rPr>
              <a:t>∙ </a:t>
            </a:r>
            <a:r>
              <a:rPr lang="en-US" altLang="ko-KR" dirty="0">
                <a:solidFill>
                  <a:schemeClr val="bg1"/>
                </a:solidFill>
                <a:latin typeface="맑은 고딕" panose="020B0503020000020004" pitchFamily="50" charset="-127"/>
                <a:ea typeface="맑은 고딕" panose="020B0503020000020004" pitchFamily="50" charset="-127"/>
              </a:rPr>
              <a:t>curriculum and other related contents</a:t>
            </a:r>
            <a:endParaRPr lang="ko-KR" altLang="en-US" dirty="0">
              <a:gradFill>
                <a:gsLst>
                  <a:gs pos="90240">
                    <a:schemeClr val="bg1"/>
                  </a:gs>
                  <a:gs pos="84720">
                    <a:schemeClr val="bg1"/>
                  </a:gs>
                </a:gsLst>
                <a:lin ang="5400000" scaled="1"/>
              </a:gradFill>
              <a:latin typeface="맑은 고딕" panose="020B0503020000020004" pitchFamily="50" charset="-127"/>
              <a:ea typeface="맑은 고딕" panose="020B0503020000020004" pitchFamily="50" charset="-127"/>
            </a:endParaRPr>
          </a:p>
        </p:txBody>
      </p:sp>
      <p:sp>
        <p:nvSpPr>
          <p:cNvPr id="18" name="직사각형 17"/>
          <p:cNvSpPr>
            <a:spLocks noGrp="1" noChangeArrowheads="1"/>
          </p:cNvSpPr>
          <p:nvPr/>
        </p:nvSpPr>
        <p:spPr>
          <a:xfrm>
            <a:off x="374971" y="405158"/>
            <a:ext cx="6032974" cy="459105"/>
          </a:xfrm>
          <a:prstGeom prst="rect">
            <a:avLst/>
          </a:prstGeom>
        </p:spPr>
        <p:txBody>
          <a:bodyPr vert="horz" wrap="square" lIns="91440" tIns="45720" rIns="91440" bIns="45720" anchor="t"/>
          <a:lstStyle/>
          <a:p>
            <a:pPr defTabSz="914365" eaLnBrk="0">
              <a:defRPr/>
            </a:pPr>
            <a:r>
              <a:rPr lang="en-US" altLang="ko-KR" sz="2800" b="1" dirty="0">
                <a:solidFill>
                  <a:schemeClr val="accent5">
                    <a:lumMod val="50000"/>
                  </a:schemeClr>
                </a:solidFill>
                <a:latin typeface="맑은 고딕" panose="020B0503020000020004" pitchFamily="50" charset="-127"/>
                <a:ea typeface="맑은 고딕" panose="020B0503020000020004" pitchFamily="50" charset="-127"/>
              </a:rPr>
              <a:t>10. </a:t>
            </a:r>
            <a:r>
              <a:rPr lang="en-US" altLang="ko-KR" sz="2800" b="1" dirty="0" err="1">
                <a:solidFill>
                  <a:schemeClr val="accent5">
                    <a:lumMod val="50000"/>
                  </a:schemeClr>
                </a:solidFill>
                <a:latin typeface="맑은 고딕" panose="020B0503020000020004" pitchFamily="50" charset="-127"/>
                <a:ea typeface="맑은 고딕" panose="020B0503020000020004" pitchFamily="50" charset="-127"/>
              </a:rPr>
              <a:t>Job·Career</a:t>
            </a:r>
            <a:r>
              <a:rPr lang="en-US" altLang="ko-KR" sz="2800" b="1" dirty="0">
                <a:solidFill>
                  <a:schemeClr val="accent5">
                    <a:lumMod val="50000"/>
                  </a:schemeClr>
                </a:solidFill>
                <a:latin typeface="맑은 고딕" panose="020B0503020000020004" pitchFamily="50" charset="-127"/>
                <a:ea typeface="맑은 고딕" panose="020B0503020000020004" pitchFamily="50" charset="-127"/>
              </a:rPr>
              <a:t> </a:t>
            </a:r>
            <a:r>
              <a:rPr lang="en-US" altLang="ko-KR" sz="2800" b="1" dirty="0" smtClean="0">
                <a:solidFill>
                  <a:schemeClr val="accent5">
                    <a:lumMod val="50000"/>
                  </a:schemeClr>
                </a:solidFill>
                <a:latin typeface="맑은 고딕" panose="020B0503020000020004" pitchFamily="50" charset="-127"/>
                <a:ea typeface="맑은 고딕" panose="020B0503020000020004" pitchFamily="50" charset="-127"/>
              </a:rPr>
              <a:t>Guidance Service</a:t>
            </a:r>
            <a:endParaRPr lang="ko-KR" altLang="en-US" sz="2800" b="1" dirty="0">
              <a:solidFill>
                <a:schemeClr val="accent5">
                  <a:lumMod val="50000"/>
                </a:schemeClr>
              </a:solidFill>
              <a:latin typeface="맑은 고딕" panose="020B0503020000020004" pitchFamily="50" charset="-127"/>
              <a:ea typeface="맑은 고딕" panose="020B0503020000020004" pitchFamily="50" charset="-127"/>
            </a:endParaRPr>
          </a:p>
        </p:txBody>
      </p:sp>
      <p:sp>
        <p:nvSpPr>
          <p:cNvPr id="19" name="Text Box 49"/>
          <p:cNvSpPr txBox="1">
            <a:spLocks noChangeArrowheads="1"/>
          </p:cNvSpPr>
          <p:nvPr/>
        </p:nvSpPr>
        <p:spPr>
          <a:xfrm>
            <a:off x="240150" y="1901929"/>
            <a:ext cx="8269536" cy="495007"/>
          </a:xfrm>
          <a:prstGeom prst="rect">
            <a:avLst/>
          </a:prstGeom>
          <a:noFill/>
          <a:ln>
            <a:noFill/>
          </a:ln>
        </p:spPr>
        <p:txBody>
          <a:bodyPr wrap="square" lIns="0" tIns="0" rIns="0" bIns="0">
            <a:spAutoFit/>
          </a:bodyPr>
          <a:lstStyle>
            <a:lvl1pPr eaLnBrk="0" hangingPunct="0">
              <a:defRPr kumimoji="1" sz="1300">
                <a:solidFill>
                  <a:schemeClr val="tx1"/>
                </a:solidFill>
                <a:latin typeface="나눔고딕 ExtraBold"/>
                <a:ea typeface="나눔고딕 ExtraBold"/>
              </a:defRPr>
            </a:lvl1pPr>
            <a:lvl2pPr marL="742950" indent="-285750" eaLnBrk="0" hangingPunct="0">
              <a:defRPr kumimoji="1" sz="1300">
                <a:solidFill>
                  <a:schemeClr val="tx1"/>
                </a:solidFill>
                <a:latin typeface="나눔고딕 ExtraBold"/>
                <a:ea typeface="나눔고딕 ExtraBold"/>
              </a:defRPr>
            </a:lvl2pPr>
            <a:lvl3pPr marL="1143000" indent="-228600" eaLnBrk="0" hangingPunct="0">
              <a:defRPr kumimoji="1" sz="1300">
                <a:solidFill>
                  <a:schemeClr val="tx1"/>
                </a:solidFill>
                <a:latin typeface="나눔고딕 ExtraBold"/>
                <a:ea typeface="나눔고딕 ExtraBold"/>
              </a:defRPr>
            </a:lvl3pPr>
            <a:lvl4pPr marL="1600200" indent="-228600" eaLnBrk="0" hangingPunct="0">
              <a:defRPr kumimoji="1" sz="1300">
                <a:solidFill>
                  <a:schemeClr val="tx1"/>
                </a:solidFill>
                <a:latin typeface="나눔고딕 ExtraBold"/>
                <a:ea typeface="나눔고딕 ExtraBold"/>
              </a:defRPr>
            </a:lvl4pPr>
            <a:lvl5pPr marL="2057400" indent="-228600" eaLnBrk="0" hangingPunct="0">
              <a:defRPr kumimoji="1" sz="1300">
                <a:solidFill>
                  <a:schemeClr val="tx1"/>
                </a:solidFill>
                <a:latin typeface="나눔고딕 ExtraBold"/>
                <a:ea typeface="나눔고딕 ExtraBold"/>
              </a:defRPr>
            </a:lvl5pPr>
            <a:lvl6pPr marL="25146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6pPr>
            <a:lvl7pPr marL="29718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7pPr>
            <a:lvl8pPr marL="34290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8pPr>
            <a:lvl9pPr marL="38862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9pPr>
          </a:lstStyle>
          <a:p>
            <a:pPr marL="285750" eaLnBrk="1" hangingPunct="1">
              <a:spcBef>
                <a:spcPts val="500"/>
              </a:spcBef>
              <a:buFont typeface="Arial"/>
              <a:buChar char="•"/>
              <a:defRPr/>
            </a:pPr>
            <a:r>
              <a:rPr lang="ko-KR" altLang="en-US" sz="1400" dirty="0">
                <a:solidFill>
                  <a:srgbClr val="3097B8"/>
                </a:solidFill>
                <a:latin typeface="맑은 고딕" panose="020B0503020000020004" pitchFamily="50" charset="-127"/>
                <a:ea typeface="맑은 고딕" panose="020B0503020000020004" pitchFamily="50" charset="-127"/>
              </a:rPr>
              <a:t>  </a:t>
            </a:r>
            <a:r>
              <a:rPr lang="en-US" altLang="ko-KR" sz="1400" dirty="0" smtClean="0">
                <a:latin typeface="맑은 고딕" panose="020B0503020000020004" pitchFamily="50" charset="-127"/>
                <a:ea typeface="맑은 고딕" panose="020B0503020000020004" pitchFamily="50" charset="-127"/>
              </a:rPr>
              <a:t>Provides </a:t>
            </a:r>
            <a:r>
              <a:rPr lang="en-US" altLang="ko-KR" sz="1400" dirty="0">
                <a:latin typeface="맑은 고딕" panose="020B0503020000020004" pitchFamily="50" charset="-127"/>
                <a:ea typeface="맑은 고딕" panose="020B0503020000020004" pitchFamily="50" charset="-127"/>
              </a:rPr>
              <a:t>20 </a:t>
            </a:r>
            <a:r>
              <a:rPr lang="en-US" altLang="ko-KR" sz="1400" dirty="0" smtClean="0">
                <a:latin typeface="맑은 고딕" panose="020B0503020000020004" pitchFamily="50" charset="-127"/>
                <a:ea typeface="맑은 고딕" panose="020B0503020000020004" pitchFamily="50" charset="-127"/>
              </a:rPr>
              <a:t>kinds </a:t>
            </a:r>
            <a:r>
              <a:rPr lang="en-US" altLang="ko-KR" sz="1400" dirty="0">
                <a:latin typeface="맑은 고딕" panose="020B0503020000020004" pitchFamily="50" charset="-127"/>
                <a:ea typeface="맑은 고딕" panose="020B0503020000020004" pitchFamily="50" charset="-127"/>
              </a:rPr>
              <a:t>of occupation psychological tests (8 </a:t>
            </a:r>
            <a:r>
              <a:rPr lang="en-US" altLang="ko-KR" sz="1400" dirty="0" smtClean="0">
                <a:latin typeface="맑은 고딕" panose="020B0503020000020004" pitchFamily="50" charset="-127"/>
                <a:ea typeface="맑은 고딕" panose="020B0503020000020004" pitchFamily="50" charset="-127"/>
              </a:rPr>
              <a:t>for </a:t>
            </a:r>
            <a:r>
              <a:rPr lang="en-US" altLang="ko-KR" sz="1400" dirty="0">
                <a:latin typeface="맑은 고딕" panose="020B0503020000020004" pitchFamily="50" charset="-127"/>
                <a:ea typeface="맑은 고딕" panose="020B0503020000020004" pitchFamily="50" charset="-127"/>
              </a:rPr>
              <a:t>teenager, 12 </a:t>
            </a:r>
            <a:r>
              <a:rPr lang="en-US" altLang="ko-KR" sz="1400" dirty="0" smtClean="0">
                <a:latin typeface="맑은 고딕" panose="020B0503020000020004" pitchFamily="50" charset="-127"/>
                <a:ea typeface="맑은 고딕" panose="020B0503020000020004" pitchFamily="50" charset="-127"/>
              </a:rPr>
              <a:t>for </a:t>
            </a:r>
            <a:r>
              <a:rPr lang="en-US" altLang="ko-KR" sz="1400" dirty="0">
                <a:latin typeface="맑은 고딕" panose="020B0503020000020004" pitchFamily="50" charset="-127"/>
                <a:ea typeface="맑은 고딕" panose="020B0503020000020004" pitchFamily="50" charset="-127"/>
              </a:rPr>
              <a:t>adult)</a:t>
            </a:r>
          </a:p>
          <a:p>
            <a:pPr marL="285750" eaLnBrk="1" hangingPunct="1">
              <a:spcBef>
                <a:spcPts val="500"/>
              </a:spcBef>
              <a:buFont typeface="Arial"/>
              <a:buChar char="•"/>
              <a:defRPr/>
            </a:pPr>
            <a:r>
              <a:rPr lang="ko-KR" altLang="en-US" sz="1400" dirty="0">
                <a:solidFill>
                  <a:srgbClr val="3097B8"/>
                </a:solidFill>
                <a:latin typeface="맑은 고딕" panose="020B0503020000020004" pitchFamily="50" charset="-127"/>
                <a:ea typeface="맑은 고딕" panose="020B0503020000020004" pitchFamily="50" charset="-127"/>
              </a:rPr>
              <a:t>  </a:t>
            </a:r>
            <a:r>
              <a:rPr lang="en-US" altLang="ko-KR" sz="1400" dirty="0">
                <a:latin typeface="맑은 고딕" panose="020B0503020000020004" pitchFamily="50" charset="-127"/>
                <a:ea typeface="맑은 고딕" panose="020B0503020000020004" pitchFamily="50" charset="-127"/>
              </a:rPr>
              <a:t>Occupation </a:t>
            </a:r>
            <a:r>
              <a:rPr lang="ko-KR" altLang="en-US" sz="1400" dirty="0">
                <a:latin typeface="맑은 고딕" panose="020B0503020000020004" pitchFamily="50" charset="-127"/>
                <a:ea typeface="맑은 고딕" panose="020B0503020000020004" pitchFamily="50" charset="-127"/>
              </a:rPr>
              <a:t>∙ </a:t>
            </a:r>
            <a:r>
              <a:rPr lang="en-US" altLang="ko-KR" sz="1400" dirty="0">
                <a:latin typeface="맑은 고딕" panose="020B0503020000020004" pitchFamily="50" charset="-127"/>
                <a:ea typeface="맑은 고딕" panose="020B0503020000020004" pitchFamily="50" charset="-127"/>
              </a:rPr>
              <a:t>Curriculum information, </a:t>
            </a:r>
            <a:r>
              <a:rPr lang="en-US" altLang="ko-KR" sz="1400" dirty="0" smtClean="0">
                <a:latin typeface="맑은 고딕" panose="020B0503020000020004" pitchFamily="50" charset="-127"/>
                <a:ea typeface="맑은 고딕" panose="020B0503020000020004" pitchFamily="50" charset="-127"/>
              </a:rPr>
              <a:t>company visit experience </a:t>
            </a:r>
            <a:r>
              <a:rPr lang="en-US" altLang="ko-KR" sz="1400" dirty="0">
                <a:latin typeface="맑은 고딕" panose="020B0503020000020004" pitchFamily="50" charset="-127"/>
                <a:ea typeface="맑은 고딕" panose="020B0503020000020004" pitchFamily="50" charset="-127"/>
              </a:rPr>
              <a:t>and related video contents</a:t>
            </a:r>
            <a:endParaRPr lang="ko-KR" altLang="en-US" sz="1400" dirty="0">
              <a:latin typeface="맑은 고딕" panose="020B0503020000020004" pitchFamily="50" charset="-127"/>
              <a:ea typeface="맑은 고딕" panose="020B0503020000020004" pitchFamily="50" charset="-127"/>
            </a:endParaRPr>
          </a:p>
        </p:txBody>
      </p:sp>
      <p:sp>
        <p:nvSpPr>
          <p:cNvPr id="13" name="직사각형 12"/>
          <p:cNvSpPr/>
          <p:nvPr/>
        </p:nvSpPr>
        <p:spPr>
          <a:xfrm>
            <a:off x="6165947" y="139045"/>
            <a:ext cx="1641155" cy="246221"/>
          </a:xfrm>
          <a:prstGeom prst="rect">
            <a:avLst/>
          </a:prstGeom>
        </p:spPr>
        <p:txBody>
          <a:bodyPr wrap="none" lIns="0" tIns="0" rIns="0" bIns="0">
            <a:spAutoFit/>
          </a:bodyPr>
          <a:lstStyle/>
          <a:p>
            <a:pPr lvl="0">
              <a:defRPr/>
            </a:pPr>
            <a:r>
              <a:rPr lang="en-US" altLang="ko-KR" sz="1600" b="1" spc="-80" dirty="0">
                <a:solidFill>
                  <a:srgbClr val="5891C1"/>
                </a:solidFill>
                <a:latin typeface="나눔명조 ExtraBold"/>
                <a:ea typeface="나눔명조 ExtraBold"/>
              </a:rPr>
              <a:t>Ⅱ. </a:t>
            </a:r>
            <a:r>
              <a:rPr lang="en-US" altLang="ko-KR" sz="1600" b="1" dirty="0">
                <a:solidFill>
                  <a:srgbClr val="5891C1"/>
                </a:solidFill>
                <a:latin typeface="나눔명조 ExtraBold"/>
                <a:ea typeface="나눔명조 ExtraBold"/>
              </a:rPr>
              <a:t>Main Services</a:t>
            </a: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모서리가 둥근 직사각형 2"/>
          <p:cNvSpPr/>
          <p:nvPr/>
        </p:nvSpPr>
        <p:spPr>
          <a:xfrm>
            <a:off x="1016622" y="5786674"/>
            <a:ext cx="3478592" cy="324000"/>
          </a:xfrm>
          <a:prstGeom prst="roundRect">
            <a:avLst>
              <a:gd name="adj" fmla="val 50000"/>
            </a:avLst>
          </a:prstGeom>
          <a:solidFill>
            <a:srgbClr val="F2F2F2"/>
          </a:solidFill>
          <a:ln>
            <a:noFill/>
          </a:ln>
        </p:spPr>
        <p:style>
          <a:lnRef idx="3">
            <a:schemeClr val="lt1"/>
          </a:lnRef>
          <a:fillRef idx="1">
            <a:schemeClr val="accent1"/>
          </a:fillRef>
          <a:effectRef idx="1">
            <a:schemeClr val="accent1"/>
          </a:effectRef>
          <a:fontRef idx="minor">
            <a:schemeClr val="lt1"/>
          </a:fontRef>
        </p:style>
        <p:txBody>
          <a:bodyPr lIns="36000" tIns="0" rIns="36000" bIns="0" anchor="ctr"/>
          <a:lstStyle/>
          <a:p>
            <a:pPr algn="ctr">
              <a:defRPr/>
            </a:pPr>
            <a:r>
              <a:rPr lang="en-US" altLang="ko-KR" sz="1200" b="1" dirty="0">
                <a:solidFill>
                  <a:srgbClr val="02487E"/>
                </a:solidFill>
                <a:latin typeface="+mj-ea"/>
                <a:ea typeface="+mj-ea"/>
              </a:rPr>
              <a:t>Job </a:t>
            </a:r>
            <a:r>
              <a:rPr lang="en-US" altLang="ko-KR" sz="1200" b="1" dirty="0" smtClean="0">
                <a:solidFill>
                  <a:srgbClr val="02487E"/>
                </a:solidFill>
                <a:latin typeface="+mj-ea"/>
                <a:ea typeface="+mj-ea"/>
              </a:rPr>
              <a:t>Guidelines</a:t>
            </a:r>
            <a:endParaRPr lang="ko-KR" altLang="en-US" sz="1200" b="1" dirty="0">
              <a:solidFill>
                <a:srgbClr val="02487E"/>
              </a:solidFill>
              <a:latin typeface="+mj-ea"/>
              <a:ea typeface="+mj-ea"/>
            </a:endParaRPr>
          </a:p>
        </p:txBody>
      </p:sp>
      <p:sp>
        <p:nvSpPr>
          <p:cNvPr id="4" name="모서리가 둥근 직사각형 3"/>
          <p:cNvSpPr/>
          <p:nvPr/>
        </p:nvSpPr>
        <p:spPr>
          <a:xfrm>
            <a:off x="5422826" y="5786674"/>
            <a:ext cx="3478592" cy="324000"/>
          </a:xfrm>
          <a:prstGeom prst="roundRect">
            <a:avLst>
              <a:gd name="adj" fmla="val 50000"/>
            </a:avLst>
          </a:prstGeom>
          <a:solidFill>
            <a:srgbClr val="F2F2F2"/>
          </a:solidFill>
          <a:ln>
            <a:noFill/>
          </a:ln>
        </p:spPr>
        <p:style>
          <a:lnRef idx="3">
            <a:schemeClr val="lt1"/>
          </a:lnRef>
          <a:fillRef idx="1">
            <a:schemeClr val="accent1"/>
          </a:fillRef>
          <a:effectRef idx="1">
            <a:schemeClr val="accent1"/>
          </a:effectRef>
          <a:fontRef idx="minor">
            <a:schemeClr val="lt1"/>
          </a:fontRef>
        </p:style>
        <p:txBody>
          <a:bodyPr lIns="36000" tIns="0" rIns="36000" bIns="0" anchor="ctr"/>
          <a:lstStyle/>
          <a:p>
            <a:pPr algn="ctr">
              <a:defRPr/>
            </a:pPr>
            <a:r>
              <a:rPr lang="en-US" altLang="ko-KR" sz="1200" b="1" dirty="0" smtClean="0">
                <a:solidFill>
                  <a:srgbClr val="02487E"/>
                </a:solidFill>
                <a:latin typeface="+mj-ea"/>
                <a:ea typeface="+mj-ea"/>
              </a:rPr>
              <a:t>Illustration showing employment trend</a:t>
            </a:r>
            <a:endParaRPr lang="ko-KR" altLang="en-US" sz="1200" b="1" dirty="0">
              <a:solidFill>
                <a:srgbClr val="02487E"/>
              </a:solidFill>
              <a:latin typeface="+mj-ea"/>
              <a:ea typeface="+mj-ea"/>
            </a:endParaRPr>
          </a:p>
        </p:txBody>
      </p:sp>
      <p:pic>
        <p:nvPicPr>
          <p:cNvPr id="6" name="Picture 2"/>
          <p:cNvPicPr>
            <a:picLocks noChangeAspect="1" noChangeArrowheads="1"/>
          </p:cNvPicPr>
          <p:nvPr/>
        </p:nvPicPr>
        <p:blipFill rotWithShape="1">
          <a:blip r:embed="rId2"/>
          <a:srcRect/>
          <a:stretch>
            <a:fillRect/>
          </a:stretch>
        </p:blipFill>
        <p:spPr>
          <a:xfrm>
            <a:off x="5472739" y="2786896"/>
            <a:ext cx="3378766" cy="2758135"/>
          </a:xfrm>
          <a:prstGeom prst="rect">
            <a:avLst/>
          </a:prstGeom>
          <a:noFill/>
          <a:ln w="9525">
            <a:noFill/>
            <a:miter/>
          </a:ln>
          <a:effectLst/>
        </p:spPr>
      </p:pic>
      <p:pic>
        <p:nvPicPr>
          <p:cNvPr id="9" name="Picture 2"/>
          <p:cNvPicPr>
            <a:picLocks noChangeAspect="1" noChangeArrowheads="1"/>
          </p:cNvPicPr>
          <p:nvPr/>
        </p:nvPicPr>
        <p:blipFill rotWithShape="1">
          <a:blip r:embed="rId3"/>
          <a:srcRect b="8950"/>
          <a:stretch>
            <a:fillRect/>
          </a:stretch>
        </p:blipFill>
        <p:spPr>
          <a:xfrm>
            <a:off x="1066535" y="2778434"/>
            <a:ext cx="3378766" cy="2766195"/>
          </a:xfrm>
          <a:prstGeom prst="rect">
            <a:avLst/>
          </a:prstGeom>
          <a:noFill/>
          <a:ln w="9525">
            <a:noFill/>
            <a:miter/>
          </a:ln>
          <a:effectLst/>
        </p:spPr>
      </p:pic>
      <p:sp>
        <p:nvSpPr>
          <p:cNvPr id="12" name="직사각형 11"/>
          <p:cNvSpPr/>
          <p:nvPr/>
        </p:nvSpPr>
        <p:spPr>
          <a:xfrm>
            <a:off x="404987" y="1180278"/>
            <a:ext cx="8320087" cy="369332"/>
          </a:xfrm>
          <a:prstGeom prst="rect">
            <a:avLst/>
          </a:prstGeom>
        </p:spPr>
        <p:txBody>
          <a:bodyPr wrap="square">
            <a:spAutoFit/>
          </a:bodyPr>
          <a:lstStyle/>
          <a:p>
            <a:pPr lvl="0">
              <a:defRPr/>
            </a:pPr>
            <a:r>
              <a:rPr lang="en-US" altLang="ko-KR" dirty="0" smtClean="0">
                <a:solidFill>
                  <a:schemeClr val="bg1"/>
                </a:solidFill>
                <a:latin typeface="맑은 고딕" panose="020B0503020000020004" pitchFamily="50" charset="-127"/>
                <a:ea typeface="맑은 고딕" panose="020B0503020000020004" pitchFamily="50" charset="-127"/>
              </a:rPr>
              <a:t>Providing </a:t>
            </a:r>
            <a:r>
              <a:rPr lang="en-US" altLang="ko-KR" dirty="0">
                <a:solidFill>
                  <a:schemeClr val="bg1"/>
                </a:solidFill>
                <a:latin typeface="맑은 고딕" panose="020B0503020000020004" pitchFamily="50" charset="-127"/>
                <a:ea typeface="맑은 고딕" panose="020B0503020000020004" pitchFamily="50" charset="-127"/>
              </a:rPr>
              <a:t>various </a:t>
            </a:r>
            <a:r>
              <a:rPr lang="en-US" altLang="ko-KR" dirty="0" smtClean="0">
                <a:solidFill>
                  <a:schemeClr val="bg1"/>
                </a:solidFill>
                <a:latin typeface="맑은 고딕" panose="020B0503020000020004" pitchFamily="50" charset="-127"/>
                <a:ea typeface="맑은 고딕" panose="020B0503020000020004" pitchFamily="50" charset="-127"/>
              </a:rPr>
              <a:t>employment support </a:t>
            </a:r>
            <a:r>
              <a:rPr lang="en-US" altLang="ko-KR" dirty="0">
                <a:solidFill>
                  <a:schemeClr val="bg1"/>
                </a:solidFill>
                <a:latin typeface="맑은 고딕" panose="020B0503020000020004" pitchFamily="50" charset="-127"/>
                <a:ea typeface="맑은 고딕" panose="020B0503020000020004" pitchFamily="50" charset="-127"/>
              </a:rPr>
              <a:t>contents for jobseeker</a:t>
            </a:r>
            <a:endParaRPr lang="ko-KR" altLang="en-US" dirty="0">
              <a:gradFill>
                <a:gsLst>
                  <a:gs pos="90240">
                    <a:schemeClr val="bg1"/>
                  </a:gs>
                  <a:gs pos="84720">
                    <a:schemeClr val="bg1"/>
                  </a:gs>
                </a:gsLst>
                <a:lin ang="5400000" scaled="1"/>
              </a:gradFill>
              <a:latin typeface="맑은 고딕" panose="020B0503020000020004" pitchFamily="50" charset="-127"/>
              <a:ea typeface="맑은 고딕" panose="020B0503020000020004" pitchFamily="50" charset="-127"/>
            </a:endParaRPr>
          </a:p>
        </p:txBody>
      </p:sp>
      <p:sp>
        <p:nvSpPr>
          <p:cNvPr id="16" name="직사각형 15"/>
          <p:cNvSpPr>
            <a:spLocks noGrp="1" noChangeArrowheads="1"/>
          </p:cNvSpPr>
          <p:nvPr/>
        </p:nvSpPr>
        <p:spPr>
          <a:xfrm>
            <a:off x="374970" y="405158"/>
            <a:ext cx="6585901" cy="459105"/>
          </a:xfrm>
          <a:prstGeom prst="rect">
            <a:avLst/>
          </a:prstGeom>
        </p:spPr>
        <p:txBody>
          <a:bodyPr vert="horz" wrap="square" lIns="91440" tIns="45720" rIns="91440" bIns="45720" anchor="t"/>
          <a:lstStyle/>
          <a:p>
            <a:pPr defTabSz="914365" eaLnBrk="0">
              <a:defRPr/>
            </a:pPr>
            <a:r>
              <a:rPr lang="en-US" altLang="ko-KR" sz="2800" b="1" dirty="0">
                <a:solidFill>
                  <a:schemeClr val="accent5">
                    <a:lumMod val="50000"/>
                  </a:schemeClr>
                </a:solidFill>
                <a:latin typeface="맑은 고딕" panose="020B0503020000020004" pitchFamily="50" charset="-127"/>
                <a:ea typeface="맑은 고딕" panose="020B0503020000020004" pitchFamily="50" charset="-127"/>
              </a:rPr>
              <a:t>11. </a:t>
            </a:r>
            <a:r>
              <a:rPr lang="en-US" altLang="ko-KR" sz="2800" b="1" dirty="0" smtClean="0">
                <a:solidFill>
                  <a:schemeClr val="accent5">
                    <a:lumMod val="50000"/>
                  </a:schemeClr>
                </a:solidFill>
                <a:latin typeface="맑은 고딕" panose="020B0503020000020004" pitchFamily="50" charset="-127"/>
                <a:ea typeface="맑은 고딕" panose="020B0503020000020004" pitchFamily="50" charset="-127"/>
              </a:rPr>
              <a:t>Employment Support </a:t>
            </a:r>
            <a:r>
              <a:rPr lang="en-US" altLang="ko-KR" sz="2800" b="1" dirty="0">
                <a:solidFill>
                  <a:schemeClr val="accent5">
                    <a:lumMod val="50000"/>
                  </a:schemeClr>
                </a:solidFill>
                <a:latin typeface="맑은 고딕" panose="020B0503020000020004" pitchFamily="50" charset="-127"/>
                <a:ea typeface="맑은 고딕" panose="020B0503020000020004" pitchFamily="50" charset="-127"/>
              </a:rPr>
              <a:t>Contents</a:t>
            </a:r>
            <a:endParaRPr lang="ko-KR" altLang="en-US" sz="2800" dirty="0">
              <a:solidFill>
                <a:schemeClr val="accent5">
                  <a:lumMod val="50000"/>
                </a:schemeClr>
              </a:solidFill>
              <a:latin typeface="맑은 고딕" panose="020B0503020000020004" pitchFamily="50" charset="-127"/>
              <a:ea typeface="맑은 고딕" panose="020B0503020000020004" pitchFamily="50" charset="-127"/>
            </a:endParaRPr>
          </a:p>
        </p:txBody>
      </p:sp>
      <p:sp>
        <p:nvSpPr>
          <p:cNvPr id="17" name="Text Box 49"/>
          <p:cNvSpPr txBox="1">
            <a:spLocks noChangeArrowheads="1"/>
          </p:cNvSpPr>
          <p:nvPr/>
        </p:nvSpPr>
        <p:spPr>
          <a:xfrm>
            <a:off x="240150" y="1901929"/>
            <a:ext cx="9216888" cy="430887"/>
          </a:xfrm>
          <a:prstGeom prst="rect">
            <a:avLst/>
          </a:prstGeom>
          <a:noFill/>
          <a:ln>
            <a:noFill/>
          </a:ln>
        </p:spPr>
        <p:txBody>
          <a:bodyPr wrap="square" lIns="0" tIns="0" rIns="0" bIns="0">
            <a:spAutoFit/>
          </a:bodyPr>
          <a:lstStyle>
            <a:lvl1pPr eaLnBrk="0" hangingPunct="0">
              <a:defRPr kumimoji="1" sz="1300">
                <a:solidFill>
                  <a:schemeClr val="tx1"/>
                </a:solidFill>
                <a:latin typeface="나눔고딕 ExtraBold"/>
                <a:ea typeface="나눔고딕 ExtraBold"/>
              </a:defRPr>
            </a:lvl1pPr>
            <a:lvl2pPr marL="742950" indent="-285750" eaLnBrk="0" hangingPunct="0">
              <a:defRPr kumimoji="1" sz="1300">
                <a:solidFill>
                  <a:schemeClr val="tx1"/>
                </a:solidFill>
                <a:latin typeface="나눔고딕 ExtraBold"/>
                <a:ea typeface="나눔고딕 ExtraBold"/>
              </a:defRPr>
            </a:lvl2pPr>
            <a:lvl3pPr marL="1143000" indent="-228600" eaLnBrk="0" hangingPunct="0">
              <a:defRPr kumimoji="1" sz="1300">
                <a:solidFill>
                  <a:schemeClr val="tx1"/>
                </a:solidFill>
                <a:latin typeface="나눔고딕 ExtraBold"/>
                <a:ea typeface="나눔고딕 ExtraBold"/>
              </a:defRPr>
            </a:lvl3pPr>
            <a:lvl4pPr marL="1600200" indent="-228600" eaLnBrk="0" hangingPunct="0">
              <a:defRPr kumimoji="1" sz="1300">
                <a:solidFill>
                  <a:schemeClr val="tx1"/>
                </a:solidFill>
                <a:latin typeface="나눔고딕 ExtraBold"/>
                <a:ea typeface="나눔고딕 ExtraBold"/>
              </a:defRPr>
            </a:lvl4pPr>
            <a:lvl5pPr marL="2057400" indent="-228600" eaLnBrk="0" hangingPunct="0">
              <a:defRPr kumimoji="1" sz="1300">
                <a:solidFill>
                  <a:schemeClr val="tx1"/>
                </a:solidFill>
                <a:latin typeface="나눔고딕 ExtraBold"/>
                <a:ea typeface="나눔고딕 ExtraBold"/>
              </a:defRPr>
            </a:lvl5pPr>
            <a:lvl6pPr marL="25146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6pPr>
            <a:lvl7pPr marL="29718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7pPr>
            <a:lvl8pPr marL="34290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8pPr>
            <a:lvl9pPr marL="38862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9pPr>
          </a:lstStyle>
          <a:p>
            <a:pPr marL="285750" eaLnBrk="1" hangingPunct="1">
              <a:spcBef>
                <a:spcPts val="500"/>
              </a:spcBef>
              <a:buFont typeface="Arial"/>
              <a:buChar char="•"/>
              <a:defRPr/>
            </a:pPr>
            <a:r>
              <a:rPr lang="ko-KR" altLang="en-US" sz="1400" dirty="0">
                <a:solidFill>
                  <a:srgbClr val="3097B8"/>
                </a:solidFill>
                <a:latin typeface="맑은 고딕" panose="020B0503020000020004" pitchFamily="50" charset="-127"/>
                <a:ea typeface="맑은 고딕" panose="020B0503020000020004" pitchFamily="50" charset="-127"/>
              </a:rPr>
              <a:t>  </a:t>
            </a:r>
            <a:r>
              <a:rPr lang="en-US" altLang="ko-KR" sz="1400" dirty="0" smtClean="0">
                <a:latin typeface="맑은 고딕" panose="020B0503020000020004" pitchFamily="50" charset="-127"/>
                <a:ea typeface="맑은 고딕" panose="020B0503020000020004" pitchFamily="50" charset="-127"/>
              </a:rPr>
              <a:t>Providing card news and infographic information on employment trend, blind employment, how to write a 	resume </a:t>
            </a:r>
            <a:r>
              <a:rPr lang="en-US" altLang="ko-KR" sz="1400" dirty="0" smtClean="0">
                <a:latin typeface="맑은 고딕"/>
                <a:ea typeface="맑은 고딕"/>
              </a:rPr>
              <a:t>· cover letter, interview strategy, etc.</a:t>
            </a:r>
            <a:endParaRPr lang="ko-KR" altLang="en-US" sz="1400" dirty="0">
              <a:latin typeface="맑은 고딕" panose="020B0503020000020004" pitchFamily="50" charset="-127"/>
              <a:ea typeface="맑은 고딕" panose="020B0503020000020004" pitchFamily="50" charset="-127"/>
            </a:endParaRPr>
          </a:p>
        </p:txBody>
      </p:sp>
      <p:sp>
        <p:nvSpPr>
          <p:cNvPr id="10" name="직사각형 9"/>
          <p:cNvSpPr/>
          <p:nvPr/>
        </p:nvSpPr>
        <p:spPr>
          <a:xfrm>
            <a:off x="6156325" y="158287"/>
            <a:ext cx="1609095" cy="246221"/>
          </a:xfrm>
          <a:prstGeom prst="rect">
            <a:avLst/>
          </a:prstGeom>
        </p:spPr>
        <p:txBody>
          <a:bodyPr wrap="none" lIns="0" tIns="0" rIns="0" bIns="0">
            <a:spAutoFit/>
          </a:bodyPr>
          <a:lstStyle/>
          <a:p>
            <a:pPr lvl="0">
              <a:defRPr/>
            </a:pPr>
            <a:r>
              <a:rPr lang="en-US" altLang="ko-KR" sz="1600" b="1" spc="-80" dirty="0">
                <a:solidFill>
                  <a:srgbClr val="5891C1"/>
                </a:solidFill>
                <a:latin typeface="나눔명조 ExtraBold"/>
                <a:ea typeface="나눔명조 ExtraBold"/>
              </a:rPr>
              <a:t>Ⅱ. </a:t>
            </a:r>
            <a:r>
              <a:rPr lang="en-US" altLang="ko-KR" sz="1600" b="1" dirty="0">
                <a:solidFill>
                  <a:srgbClr val="5891C1"/>
                </a:solidFill>
                <a:latin typeface="나눔명조 ExtraBold"/>
                <a:ea typeface="나눔명조 ExtraBold"/>
              </a:rPr>
              <a:t>Main Services</a:t>
            </a: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그룹 1"/>
          <p:cNvGrpSpPr/>
          <p:nvPr/>
        </p:nvGrpSpPr>
        <p:grpSpPr>
          <a:xfrm>
            <a:off x="5441938" y="2943058"/>
            <a:ext cx="1558438" cy="2880320"/>
            <a:chOff x="7000833" y="2805348"/>
            <a:chExt cx="1558438" cy="2880320"/>
          </a:xfrm>
        </p:grpSpPr>
        <p:grpSp>
          <p:nvGrpSpPr>
            <p:cNvPr id="3" name="그룹 43"/>
            <p:cNvGrpSpPr/>
            <p:nvPr/>
          </p:nvGrpSpPr>
          <p:grpSpPr>
            <a:xfrm>
              <a:off x="7040939" y="2879271"/>
              <a:ext cx="1470031" cy="2755407"/>
              <a:chOff x="2634015" y="2618420"/>
              <a:chExt cx="2081099" cy="3970924"/>
            </a:xfrm>
          </p:grpSpPr>
          <p:sp>
            <p:nvSpPr>
              <p:cNvPr id="9" name="직사각형 8"/>
              <p:cNvSpPr/>
              <p:nvPr/>
            </p:nvSpPr>
            <p:spPr>
              <a:xfrm>
                <a:off x="2634015" y="6100237"/>
                <a:ext cx="2081099" cy="346542"/>
              </a:xfrm>
              <a:prstGeom prst="rect">
                <a:avLst/>
              </a:prstGeom>
              <a:solidFill>
                <a:srgbClr val="319BF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ko-KR" altLang="en-US">
                  <a:latin typeface="나눔바른고딕"/>
                  <a:ea typeface="나눔바른고딕"/>
                </a:endParaRPr>
              </a:p>
            </p:txBody>
          </p:sp>
          <p:sp>
            <p:nvSpPr>
              <p:cNvPr id="10" name="Rectangle 7"/>
              <p:cNvSpPr>
                <a:spLocks noChangeArrowheads="1"/>
              </p:cNvSpPr>
              <p:nvPr/>
            </p:nvSpPr>
            <p:spPr>
              <a:xfrm>
                <a:off x="3224854" y="2618420"/>
                <a:ext cx="909182" cy="50560"/>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11" name="Freeform 8"/>
              <p:cNvSpPr>
                <a:spLocks noEditPoints="1"/>
              </p:cNvSpPr>
              <p:nvPr/>
            </p:nvSpPr>
            <p:spPr>
              <a:xfrm>
                <a:off x="3498443" y="6227325"/>
                <a:ext cx="362004" cy="362019"/>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grpSp>
          <p:nvGrpSpPr>
            <p:cNvPr id="4" name="그룹 3"/>
            <p:cNvGrpSpPr/>
            <p:nvPr/>
          </p:nvGrpSpPr>
          <p:grpSpPr>
            <a:xfrm>
              <a:off x="7000833" y="2805348"/>
              <a:ext cx="1558438" cy="2880320"/>
              <a:chOff x="7000833" y="2805348"/>
              <a:chExt cx="1558438" cy="2880320"/>
            </a:xfrm>
          </p:grpSpPr>
          <p:sp>
            <p:nvSpPr>
              <p:cNvPr id="7" name="자유형 6"/>
              <p:cNvSpPr/>
              <p:nvPr/>
            </p:nvSpPr>
            <p:spPr>
              <a:xfrm rot="5400000" flipH="1" flipV="1">
                <a:off x="5950609" y="3855572"/>
                <a:ext cx="2880320" cy="779871"/>
              </a:xfrm>
              <a:custGeom>
                <a:avLst/>
                <a:gdLst>
                  <a:gd name="connsiteX0" fmla="*/ 4150940 w 4150940"/>
                  <a:gd name="connsiteY0" fmla="*/ 96925 h 1104051"/>
                  <a:gd name="connsiteX1" fmla="*/ 4150940 w 4150940"/>
                  <a:gd name="connsiteY1" fmla="*/ 1104051 h 1104051"/>
                  <a:gd name="connsiteX2" fmla="*/ 3885385 w 4150940"/>
                  <a:gd name="connsiteY2" fmla="*/ 1104051 h 1104051"/>
                  <a:gd name="connsiteX3" fmla="*/ 3885385 w 4150940"/>
                  <a:gd name="connsiteY3" fmla="*/ 1102209 h 1104051"/>
                  <a:gd name="connsiteX4" fmla="*/ 3887306 w 4150940"/>
                  <a:gd name="connsiteY4" fmla="*/ 1102209 h 1104051"/>
                  <a:gd name="connsiteX5" fmla="*/ 3887306 w 4150940"/>
                  <a:gd name="connsiteY5" fmla="*/ 103893 h 1104051"/>
                  <a:gd name="connsiteX6" fmla="*/ 539842 w 4150940"/>
                  <a:gd name="connsiteY6" fmla="*/ 103893 h 1104051"/>
                  <a:gd name="connsiteX7" fmla="*/ 539842 w 4150940"/>
                  <a:gd name="connsiteY7" fmla="*/ 434046 h 1104051"/>
                  <a:gd name="connsiteX8" fmla="*/ 534117 w 4150940"/>
                  <a:gd name="connsiteY8" fmla="*/ 434046 h 1104051"/>
                  <a:gd name="connsiteX9" fmla="*/ 534117 w 4150940"/>
                  <a:gd name="connsiteY9" fmla="*/ 1104051 h 1104051"/>
                  <a:gd name="connsiteX10" fmla="*/ 0 w 4150940"/>
                  <a:gd name="connsiteY10" fmla="*/ 1104051 h 1104051"/>
                  <a:gd name="connsiteX11" fmla="*/ 0 w 4150940"/>
                  <a:gd name="connsiteY11" fmla="*/ 96925 h 1104051"/>
                  <a:gd name="connsiteX12" fmla="*/ 96925 w 4150940"/>
                  <a:gd name="connsiteY12" fmla="*/ 0 h 1104051"/>
                  <a:gd name="connsiteX13" fmla="*/ 4054015 w 4150940"/>
                  <a:gd name="connsiteY13" fmla="*/ 0 h 1104051"/>
                  <a:gd name="connsiteX14" fmla="*/ 4150940 w 4150940"/>
                  <a:gd name="connsiteY14" fmla="*/ 96925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50940" h="1104051">
                    <a:moveTo>
                      <a:pt x="4150940" y="96925"/>
                    </a:moveTo>
                    <a:lnTo>
                      <a:pt x="4150940" y="1104051"/>
                    </a:lnTo>
                    <a:lnTo>
                      <a:pt x="3885385" y="1104051"/>
                    </a:lnTo>
                    <a:lnTo>
                      <a:pt x="3885385" y="1102209"/>
                    </a:lnTo>
                    <a:lnTo>
                      <a:pt x="3887306" y="1102209"/>
                    </a:lnTo>
                    <a:lnTo>
                      <a:pt x="3887306" y="103893"/>
                    </a:lnTo>
                    <a:lnTo>
                      <a:pt x="539842" y="103893"/>
                    </a:lnTo>
                    <a:lnTo>
                      <a:pt x="539842" y="434046"/>
                    </a:lnTo>
                    <a:lnTo>
                      <a:pt x="534117" y="434046"/>
                    </a:lnTo>
                    <a:lnTo>
                      <a:pt x="534117" y="1104051"/>
                    </a:lnTo>
                    <a:lnTo>
                      <a:pt x="0" y="1104051"/>
                    </a:lnTo>
                    <a:lnTo>
                      <a:pt x="0" y="96925"/>
                    </a:lnTo>
                    <a:cubicBezTo>
                      <a:pt x="0" y="43395"/>
                      <a:pt x="43395" y="0"/>
                      <a:pt x="96925" y="0"/>
                    </a:cubicBezTo>
                    <a:lnTo>
                      <a:pt x="4054015" y="0"/>
                    </a:lnTo>
                    <a:cubicBezTo>
                      <a:pt x="4107545" y="0"/>
                      <a:pt x="4150940" y="43395"/>
                      <a:pt x="4150940" y="96925"/>
                    </a:cubicBezTo>
                    <a:close/>
                  </a:path>
                </a:pathLst>
              </a:custGeom>
              <a:solidFill>
                <a:schemeClr val="tx1">
                  <a:lumMod val="75000"/>
                  <a:lumOff val="25000"/>
                </a:schemeClr>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8" name="자유형 7"/>
              <p:cNvSpPr/>
              <p:nvPr/>
            </p:nvSpPr>
            <p:spPr>
              <a:xfrm rot="5400000">
                <a:off x="6729176" y="3855572"/>
                <a:ext cx="2880320" cy="779871"/>
              </a:xfrm>
              <a:custGeom>
                <a:avLst/>
                <a:gdLst>
                  <a:gd name="connsiteX0" fmla="*/ 263635 w 4150940"/>
                  <a:gd name="connsiteY0" fmla="*/ 1104047 h 1104051"/>
                  <a:gd name="connsiteX1" fmla="*/ 3611099 w 4150940"/>
                  <a:gd name="connsiteY1" fmla="*/ 1104047 h 1104051"/>
                  <a:gd name="connsiteX2" fmla="*/ 3611099 w 4150940"/>
                  <a:gd name="connsiteY2" fmla="*/ 92132 h 1104051"/>
                  <a:gd name="connsiteX3" fmla="*/ 263635 w 4150940"/>
                  <a:gd name="connsiteY3" fmla="*/ 92132 h 1104051"/>
                  <a:gd name="connsiteX4" fmla="*/ 0 w 4150940"/>
                  <a:gd name="connsiteY4" fmla="*/ 1104051 h 1104051"/>
                  <a:gd name="connsiteX5" fmla="*/ 0 w 4150940"/>
                  <a:gd name="connsiteY5" fmla="*/ 96925 h 1104051"/>
                  <a:gd name="connsiteX6" fmla="*/ 96925 w 4150940"/>
                  <a:gd name="connsiteY6" fmla="*/ 0 h 1104051"/>
                  <a:gd name="connsiteX7" fmla="*/ 4054015 w 4150940"/>
                  <a:gd name="connsiteY7" fmla="*/ 0 h 1104051"/>
                  <a:gd name="connsiteX8" fmla="*/ 4150940 w 4150940"/>
                  <a:gd name="connsiteY8" fmla="*/ 96925 h 1104051"/>
                  <a:gd name="connsiteX9" fmla="*/ 4150940 w 4150940"/>
                  <a:gd name="connsiteY9" fmla="*/ 1104051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0940" h="1104051">
                    <a:moveTo>
                      <a:pt x="263635" y="1104047"/>
                    </a:moveTo>
                    <a:lnTo>
                      <a:pt x="3611099" y="1104047"/>
                    </a:lnTo>
                    <a:lnTo>
                      <a:pt x="3611099" y="92132"/>
                    </a:lnTo>
                    <a:lnTo>
                      <a:pt x="263635" y="92132"/>
                    </a:lnTo>
                    <a:close/>
                    <a:moveTo>
                      <a:pt x="0" y="1104051"/>
                    </a:moveTo>
                    <a:lnTo>
                      <a:pt x="0" y="96925"/>
                    </a:lnTo>
                    <a:cubicBezTo>
                      <a:pt x="0" y="43395"/>
                      <a:pt x="43395" y="0"/>
                      <a:pt x="96925" y="0"/>
                    </a:cubicBezTo>
                    <a:lnTo>
                      <a:pt x="4054015" y="0"/>
                    </a:lnTo>
                    <a:cubicBezTo>
                      <a:pt x="4107545" y="0"/>
                      <a:pt x="4150940" y="43395"/>
                      <a:pt x="4150940" y="96925"/>
                    </a:cubicBezTo>
                    <a:lnTo>
                      <a:pt x="4150940" y="1104051"/>
                    </a:lnTo>
                    <a:close/>
                  </a:path>
                </a:pathLst>
              </a:custGeom>
              <a:solidFill>
                <a:schemeClr val="tx1">
                  <a:lumMod val="75000"/>
                  <a:lumOff val="25000"/>
                </a:schemeClr>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sp>
          <p:nvSpPr>
            <p:cNvPr id="5" name="Rectangle 7"/>
            <p:cNvSpPr>
              <a:spLocks noChangeArrowheads="1"/>
            </p:cNvSpPr>
            <p:nvPr/>
          </p:nvSpPr>
          <p:spPr>
            <a:xfrm>
              <a:off x="7464590" y="2879273"/>
              <a:ext cx="642221" cy="35083"/>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6" name="Freeform 8"/>
            <p:cNvSpPr>
              <a:spLocks noEditPoints="1"/>
            </p:cNvSpPr>
            <p:nvPr/>
          </p:nvSpPr>
          <p:spPr>
            <a:xfrm>
              <a:off x="7657845" y="5383477"/>
              <a:ext cx="255710" cy="251203"/>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grpSp>
        <p:nvGrpSpPr>
          <p:cNvPr id="14" name="그룹 13"/>
          <p:cNvGrpSpPr/>
          <p:nvPr/>
        </p:nvGrpSpPr>
        <p:grpSpPr>
          <a:xfrm>
            <a:off x="2936775" y="2943058"/>
            <a:ext cx="1558438" cy="2880320"/>
            <a:chOff x="2555775" y="2805348"/>
            <a:chExt cx="1558438" cy="2880320"/>
          </a:xfrm>
        </p:grpSpPr>
        <p:grpSp>
          <p:nvGrpSpPr>
            <p:cNvPr id="15" name="그룹 36"/>
            <p:cNvGrpSpPr/>
            <p:nvPr/>
          </p:nvGrpSpPr>
          <p:grpSpPr>
            <a:xfrm>
              <a:off x="2602181" y="2879627"/>
              <a:ext cx="1470031" cy="2768726"/>
              <a:chOff x="2634015" y="2618420"/>
              <a:chExt cx="2081099" cy="3970924"/>
            </a:xfrm>
          </p:grpSpPr>
          <p:sp>
            <p:nvSpPr>
              <p:cNvPr id="20" name="직사각형 19"/>
              <p:cNvSpPr/>
              <p:nvPr/>
            </p:nvSpPr>
            <p:spPr>
              <a:xfrm>
                <a:off x="2634015" y="6100237"/>
                <a:ext cx="2081099" cy="346542"/>
              </a:xfrm>
              <a:prstGeom prst="rect">
                <a:avLst/>
              </a:prstGeom>
              <a:solidFill>
                <a:srgbClr val="319BF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ko-KR" altLang="en-US">
                  <a:latin typeface="나눔바른고딕"/>
                  <a:ea typeface="나눔바른고딕"/>
                </a:endParaRPr>
              </a:p>
            </p:txBody>
          </p:sp>
          <p:sp>
            <p:nvSpPr>
              <p:cNvPr id="21" name="Rectangle 7"/>
              <p:cNvSpPr>
                <a:spLocks noChangeArrowheads="1"/>
              </p:cNvSpPr>
              <p:nvPr/>
            </p:nvSpPr>
            <p:spPr>
              <a:xfrm>
                <a:off x="3224854" y="2618420"/>
                <a:ext cx="909182" cy="50560"/>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22" name="Freeform 8"/>
              <p:cNvSpPr>
                <a:spLocks noEditPoints="1"/>
              </p:cNvSpPr>
              <p:nvPr/>
            </p:nvSpPr>
            <p:spPr>
              <a:xfrm>
                <a:off x="3498443" y="6227325"/>
                <a:ext cx="362004" cy="362019"/>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sp>
          <p:nvSpPr>
            <p:cNvPr id="16" name="자유형 15"/>
            <p:cNvSpPr/>
            <p:nvPr/>
          </p:nvSpPr>
          <p:spPr>
            <a:xfrm rot="5400000" flipH="1" flipV="1">
              <a:off x="1505551" y="3855572"/>
              <a:ext cx="2880320" cy="779871"/>
            </a:xfrm>
            <a:custGeom>
              <a:avLst/>
              <a:gdLst>
                <a:gd name="connsiteX0" fmla="*/ 4150940 w 4150940"/>
                <a:gd name="connsiteY0" fmla="*/ 96925 h 1104051"/>
                <a:gd name="connsiteX1" fmla="*/ 4150940 w 4150940"/>
                <a:gd name="connsiteY1" fmla="*/ 1104051 h 1104051"/>
                <a:gd name="connsiteX2" fmla="*/ 3885385 w 4150940"/>
                <a:gd name="connsiteY2" fmla="*/ 1104051 h 1104051"/>
                <a:gd name="connsiteX3" fmla="*/ 3885385 w 4150940"/>
                <a:gd name="connsiteY3" fmla="*/ 1102209 h 1104051"/>
                <a:gd name="connsiteX4" fmla="*/ 3887306 w 4150940"/>
                <a:gd name="connsiteY4" fmla="*/ 1102209 h 1104051"/>
                <a:gd name="connsiteX5" fmla="*/ 3887306 w 4150940"/>
                <a:gd name="connsiteY5" fmla="*/ 103893 h 1104051"/>
                <a:gd name="connsiteX6" fmla="*/ 539842 w 4150940"/>
                <a:gd name="connsiteY6" fmla="*/ 103893 h 1104051"/>
                <a:gd name="connsiteX7" fmla="*/ 539842 w 4150940"/>
                <a:gd name="connsiteY7" fmla="*/ 434046 h 1104051"/>
                <a:gd name="connsiteX8" fmla="*/ 534117 w 4150940"/>
                <a:gd name="connsiteY8" fmla="*/ 434046 h 1104051"/>
                <a:gd name="connsiteX9" fmla="*/ 534117 w 4150940"/>
                <a:gd name="connsiteY9" fmla="*/ 1104051 h 1104051"/>
                <a:gd name="connsiteX10" fmla="*/ 0 w 4150940"/>
                <a:gd name="connsiteY10" fmla="*/ 1104051 h 1104051"/>
                <a:gd name="connsiteX11" fmla="*/ 0 w 4150940"/>
                <a:gd name="connsiteY11" fmla="*/ 96925 h 1104051"/>
                <a:gd name="connsiteX12" fmla="*/ 96925 w 4150940"/>
                <a:gd name="connsiteY12" fmla="*/ 0 h 1104051"/>
                <a:gd name="connsiteX13" fmla="*/ 4054015 w 4150940"/>
                <a:gd name="connsiteY13" fmla="*/ 0 h 1104051"/>
                <a:gd name="connsiteX14" fmla="*/ 4150940 w 4150940"/>
                <a:gd name="connsiteY14" fmla="*/ 96925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50940" h="1104051">
                  <a:moveTo>
                    <a:pt x="4150940" y="96925"/>
                  </a:moveTo>
                  <a:lnTo>
                    <a:pt x="4150940" y="1104051"/>
                  </a:lnTo>
                  <a:lnTo>
                    <a:pt x="3885385" y="1104051"/>
                  </a:lnTo>
                  <a:lnTo>
                    <a:pt x="3885385" y="1102209"/>
                  </a:lnTo>
                  <a:lnTo>
                    <a:pt x="3887306" y="1102209"/>
                  </a:lnTo>
                  <a:lnTo>
                    <a:pt x="3887306" y="103893"/>
                  </a:lnTo>
                  <a:lnTo>
                    <a:pt x="539842" y="103893"/>
                  </a:lnTo>
                  <a:lnTo>
                    <a:pt x="539842" y="434046"/>
                  </a:lnTo>
                  <a:lnTo>
                    <a:pt x="534117" y="434046"/>
                  </a:lnTo>
                  <a:lnTo>
                    <a:pt x="534117" y="1104051"/>
                  </a:lnTo>
                  <a:lnTo>
                    <a:pt x="0" y="1104051"/>
                  </a:lnTo>
                  <a:lnTo>
                    <a:pt x="0" y="96925"/>
                  </a:lnTo>
                  <a:cubicBezTo>
                    <a:pt x="0" y="43395"/>
                    <a:pt x="43395" y="0"/>
                    <a:pt x="96925" y="0"/>
                  </a:cubicBezTo>
                  <a:lnTo>
                    <a:pt x="4054015" y="0"/>
                  </a:lnTo>
                  <a:cubicBezTo>
                    <a:pt x="4107545" y="0"/>
                    <a:pt x="4150940" y="43395"/>
                    <a:pt x="4150940" y="96925"/>
                  </a:cubicBezTo>
                  <a:close/>
                </a:path>
              </a:pathLst>
            </a:custGeom>
            <a:solidFill>
              <a:schemeClr val="tx1">
                <a:lumMod val="75000"/>
                <a:lumOff val="25000"/>
              </a:schemeClr>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17" name="자유형 16"/>
            <p:cNvSpPr/>
            <p:nvPr/>
          </p:nvSpPr>
          <p:spPr>
            <a:xfrm rot="5400000">
              <a:off x="2284118" y="3855572"/>
              <a:ext cx="2880320" cy="779871"/>
            </a:xfrm>
            <a:custGeom>
              <a:avLst/>
              <a:gdLst>
                <a:gd name="connsiteX0" fmla="*/ 263635 w 4150940"/>
                <a:gd name="connsiteY0" fmla="*/ 1104047 h 1104051"/>
                <a:gd name="connsiteX1" fmla="*/ 3611099 w 4150940"/>
                <a:gd name="connsiteY1" fmla="*/ 1104047 h 1104051"/>
                <a:gd name="connsiteX2" fmla="*/ 3611099 w 4150940"/>
                <a:gd name="connsiteY2" fmla="*/ 92132 h 1104051"/>
                <a:gd name="connsiteX3" fmla="*/ 263635 w 4150940"/>
                <a:gd name="connsiteY3" fmla="*/ 92132 h 1104051"/>
                <a:gd name="connsiteX4" fmla="*/ 0 w 4150940"/>
                <a:gd name="connsiteY4" fmla="*/ 1104051 h 1104051"/>
                <a:gd name="connsiteX5" fmla="*/ 0 w 4150940"/>
                <a:gd name="connsiteY5" fmla="*/ 96925 h 1104051"/>
                <a:gd name="connsiteX6" fmla="*/ 96925 w 4150940"/>
                <a:gd name="connsiteY6" fmla="*/ 0 h 1104051"/>
                <a:gd name="connsiteX7" fmla="*/ 4054015 w 4150940"/>
                <a:gd name="connsiteY7" fmla="*/ 0 h 1104051"/>
                <a:gd name="connsiteX8" fmla="*/ 4150940 w 4150940"/>
                <a:gd name="connsiteY8" fmla="*/ 96925 h 1104051"/>
                <a:gd name="connsiteX9" fmla="*/ 4150940 w 4150940"/>
                <a:gd name="connsiteY9" fmla="*/ 1104051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0940" h="1104051">
                  <a:moveTo>
                    <a:pt x="263635" y="1104047"/>
                  </a:moveTo>
                  <a:lnTo>
                    <a:pt x="3611099" y="1104047"/>
                  </a:lnTo>
                  <a:lnTo>
                    <a:pt x="3611099" y="92132"/>
                  </a:lnTo>
                  <a:lnTo>
                    <a:pt x="263635" y="92132"/>
                  </a:lnTo>
                  <a:close/>
                  <a:moveTo>
                    <a:pt x="0" y="1104051"/>
                  </a:moveTo>
                  <a:lnTo>
                    <a:pt x="0" y="96925"/>
                  </a:lnTo>
                  <a:cubicBezTo>
                    <a:pt x="0" y="43395"/>
                    <a:pt x="43395" y="0"/>
                    <a:pt x="96925" y="0"/>
                  </a:cubicBezTo>
                  <a:lnTo>
                    <a:pt x="4054015" y="0"/>
                  </a:lnTo>
                  <a:cubicBezTo>
                    <a:pt x="4107545" y="0"/>
                    <a:pt x="4150940" y="43395"/>
                    <a:pt x="4150940" y="96925"/>
                  </a:cubicBezTo>
                  <a:lnTo>
                    <a:pt x="4150940" y="1104051"/>
                  </a:lnTo>
                  <a:close/>
                </a:path>
              </a:pathLst>
            </a:custGeom>
            <a:solidFill>
              <a:schemeClr val="tx1">
                <a:lumMod val="75000"/>
                <a:lumOff val="25000"/>
              </a:schemeClr>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18" name="Rectangle 7"/>
            <p:cNvSpPr>
              <a:spLocks noChangeArrowheads="1"/>
            </p:cNvSpPr>
            <p:nvPr/>
          </p:nvSpPr>
          <p:spPr>
            <a:xfrm>
              <a:off x="3019532" y="2879273"/>
              <a:ext cx="642221" cy="35083"/>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19" name="Freeform 8"/>
            <p:cNvSpPr>
              <a:spLocks noEditPoints="1"/>
            </p:cNvSpPr>
            <p:nvPr/>
          </p:nvSpPr>
          <p:spPr>
            <a:xfrm>
              <a:off x="3212787" y="5383477"/>
              <a:ext cx="255710" cy="251203"/>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grpSp>
        <p:nvGrpSpPr>
          <p:cNvPr id="23" name="그룹 22"/>
          <p:cNvGrpSpPr/>
          <p:nvPr/>
        </p:nvGrpSpPr>
        <p:grpSpPr>
          <a:xfrm>
            <a:off x="7377587" y="2943058"/>
            <a:ext cx="1558438" cy="2880320"/>
            <a:chOff x="7000833" y="2805348"/>
            <a:chExt cx="1558438" cy="2880320"/>
          </a:xfrm>
        </p:grpSpPr>
        <p:grpSp>
          <p:nvGrpSpPr>
            <p:cNvPr id="24" name="그룹 43"/>
            <p:cNvGrpSpPr/>
            <p:nvPr/>
          </p:nvGrpSpPr>
          <p:grpSpPr>
            <a:xfrm>
              <a:off x="7040939" y="2879271"/>
              <a:ext cx="1470031" cy="2755407"/>
              <a:chOff x="2634015" y="2618420"/>
              <a:chExt cx="2081099" cy="3970924"/>
            </a:xfrm>
          </p:grpSpPr>
          <p:sp>
            <p:nvSpPr>
              <p:cNvPr id="30" name="직사각형 29"/>
              <p:cNvSpPr/>
              <p:nvPr/>
            </p:nvSpPr>
            <p:spPr>
              <a:xfrm>
                <a:off x="2634015" y="6100237"/>
                <a:ext cx="2081099" cy="346542"/>
              </a:xfrm>
              <a:prstGeom prst="rect">
                <a:avLst/>
              </a:prstGeom>
              <a:solidFill>
                <a:srgbClr val="319BF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ko-KR" altLang="en-US">
                  <a:latin typeface="나눔바른고딕"/>
                  <a:ea typeface="나눔바른고딕"/>
                </a:endParaRPr>
              </a:p>
            </p:txBody>
          </p:sp>
          <p:sp>
            <p:nvSpPr>
              <p:cNvPr id="31" name="Rectangle 7"/>
              <p:cNvSpPr>
                <a:spLocks noChangeArrowheads="1"/>
              </p:cNvSpPr>
              <p:nvPr/>
            </p:nvSpPr>
            <p:spPr>
              <a:xfrm>
                <a:off x="3224854" y="2618420"/>
                <a:ext cx="909182" cy="50560"/>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32" name="Freeform 8"/>
              <p:cNvSpPr>
                <a:spLocks noEditPoints="1"/>
              </p:cNvSpPr>
              <p:nvPr/>
            </p:nvSpPr>
            <p:spPr>
              <a:xfrm>
                <a:off x="3498443" y="6227325"/>
                <a:ext cx="362004" cy="362019"/>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grpSp>
          <p:nvGrpSpPr>
            <p:cNvPr id="25" name="그룹 24"/>
            <p:cNvGrpSpPr/>
            <p:nvPr/>
          </p:nvGrpSpPr>
          <p:grpSpPr>
            <a:xfrm>
              <a:off x="7000833" y="2805348"/>
              <a:ext cx="1558438" cy="2880320"/>
              <a:chOff x="7000833" y="2805348"/>
              <a:chExt cx="1558438" cy="2880320"/>
            </a:xfrm>
          </p:grpSpPr>
          <p:sp>
            <p:nvSpPr>
              <p:cNvPr id="28" name="자유형 27"/>
              <p:cNvSpPr/>
              <p:nvPr/>
            </p:nvSpPr>
            <p:spPr>
              <a:xfrm rot="5400000" flipH="1" flipV="1">
                <a:off x="5950609" y="3855572"/>
                <a:ext cx="2880320" cy="779871"/>
              </a:xfrm>
              <a:custGeom>
                <a:avLst/>
                <a:gdLst>
                  <a:gd name="connsiteX0" fmla="*/ 4150940 w 4150940"/>
                  <a:gd name="connsiteY0" fmla="*/ 96925 h 1104051"/>
                  <a:gd name="connsiteX1" fmla="*/ 4150940 w 4150940"/>
                  <a:gd name="connsiteY1" fmla="*/ 1104051 h 1104051"/>
                  <a:gd name="connsiteX2" fmla="*/ 3885385 w 4150940"/>
                  <a:gd name="connsiteY2" fmla="*/ 1104051 h 1104051"/>
                  <a:gd name="connsiteX3" fmla="*/ 3885385 w 4150940"/>
                  <a:gd name="connsiteY3" fmla="*/ 1102209 h 1104051"/>
                  <a:gd name="connsiteX4" fmla="*/ 3887306 w 4150940"/>
                  <a:gd name="connsiteY4" fmla="*/ 1102209 h 1104051"/>
                  <a:gd name="connsiteX5" fmla="*/ 3887306 w 4150940"/>
                  <a:gd name="connsiteY5" fmla="*/ 103893 h 1104051"/>
                  <a:gd name="connsiteX6" fmla="*/ 539842 w 4150940"/>
                  <a:gd name="connsiteY6" fmla="*/ 103893 h 1104051"/>
                  <a:gd name="connsiteX7" fmla="*/ 539842 w 4150940"/>
                  <a:gd name="connsiteY7" fmla="*/ 434046 h 1104051"/>
                  <a:gd name="connsiteX8" fmla="*/ 534117 w 4150940"/>
                  <a:gd name="connsiteY8" fmla="*/ 434046 h 1104051"/>
                  <a:gd name="connsiteX9" fmla="*/ 534117 w 4150940"/>
                  <a:gd name="connsiteY9" fmla="*/ 1104051 h 1104051"/>
                  <a:gd name="connsiteX10" fmla="*/ 0 w 4150940"/>
                  <a:gd name="connsiteY10" fmla="*/ 1104051 h 1104051"/>
                  <a:gd name="connsiteX11" fmla="*/ 0 w 4150940"/>
                  <a:gd name="connsiteY11" fmla="*/ 96925 h 1104051"/>
                  <a:gd name="connsiteX12" fmla="*/ 96925 w 4150940"/>
                  <a:gd name="connsiteY12" fmla="*/ 0 h 1104051"/>
                  <a:gd name="connsiteX13" fmla="*/ 4054015 w 4150940"/>
                  <a:gd name="connsiteY13" fmla="*/ 0 h 1104051"/>
                  <a:gd name="connsiteX14" fmla="*/ 4150940 w 4150940"/>
                  <a:gd name="connsiteY14" fmla="*/ 96925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50940" h="1104051">
                    <a:moveTo>
                      <a:pt x="4150940" y="96925"/>
                    </a:moveTo>
                    <a:lnTo>
                      <a:pt x="4150940" y="1104051"/>
                    </a:lnTo>
                    <a:lnTo>
                      <a:pt x="3885385" y="1104051"/>
                    </a:lnTo>
                    <a:lnTo>
                      <a:pt x="3885385" y="1102209"/>
                    </a:lnTo>
                    <a:lnTo>
                      <a:pt x="3887306" y="1102209"/>
                    </a:lnTo>
                    <a:lnTo>
                      <a:pt x="3887306" y="103893"/>
                    </a:lnTo>
                    <a:lnTo>
                      <a:pt x="539842" y="103893"/>
                    </a:lnTo>
                    <a:lnTo>
                      <a:pt x="539842" y="434046"/>
                    </a:lnTo>
                    <a:lnTo>
                      <a:pt x="534117" y="434046"/>
                    </a:lnTo>
                    <a:lnTo>
                      <a:pt x="534117" y="1104051"/>
                    </a:lnTo>
                    <a:lnTo>
                      <a:pt x="0" y="1104051"/>
                    </a:lnTo>
                    <a:lnTo>
                      <a:pt x="0" y="96925"/>
                    </a:lnTo>
                    <a:cubicBezTo>
                      <a:pt x="0" y="43395"/>
                      <a:pt x="43395" y="0"/>
                      <a:pt x="96925" y="0"/>
                    </a:cubicBezTo>
                    <a:lnTo>
                      <a:pt x="4054015" y="0"/>
                    </a:lnTo>
                    <a:cubicBezTo>
                      <a:pt x="4107545" y="0"/>
                      <a:pt x="4150940" y="43395"/>
                      <a:pt x="4150940" y="96925"/>
                    </a:cubicBezTo>
                    <a:close/>
                  </a:path>
                </a:pathLst>
              </a:custGeom>
              <a:solidFill>
                <a:schemeClr val="tx1">
                  <a:lumMod val="75000"/>
                  <a:lumOff val="25000"/>
                </a:schemeClr>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29" name="자유형 28"/>
              <p:cNvSpPr/>
              <p:nvPr/>
            </p:nvSpPr>
            <p:spPr>
              <a:xfrm rot="5400000">
                <a:off x="6729176" y="3855572"/>
                <a:ext cx="2880320" cy="779871"/>
              </a:xfrm>
              <a:custGeom>
                <a:avLst/>
                <a:gdLst>
                  <a:gd name="connsiteX0" fmla="*/ 263635 w 4150940"/>
                  <a:gd name="connsiteY0" fmla="*/ 1104047 h 1104051"/>
                  <a:gd name="connsiteX1" fmla="*/ 3611099 w 4150940"/>
                  <a:gd name="connsiteY1" fmla="*/ 1104047 h 1104051"/>
                  <a:gd name="connsiteX2" fmla="*/ 3611099 w 4150940"/>
                  <a:gd name="connsiteY2" fmla="*/ 92132 h 1104051"/>
                  <a:gd name="connsiteX3" fmla="*/ 263635 w 4150940"/>
                  <a:gd name="connsiteY3" fmla="*/ 92132 h 1104051"/>
                  <a:gd name="connsiteX4" fmla="*/ 0 w 4150940"/>
                  <a:gd name="connsiteY4" fmla="*/ 1104051 h 1104051"/>
                  <a:gd name="connsiteX5" fmla="*/ 0 w 4150940"/>
                  <a:gd name="connsiteY5" fmla="*/ 96925 h 1104051"/>
                  <a:gd name="connsiteX6" fmla="*/ 96925 w 4150940"/>
                  <a:gd name="connsiteY6" fmla="*/ 0 h 1104051"/>
                  <a:gd name="connsiteX7" fmla="*/ 4054015 w 4150940"/>
                  <a:gd name="connsiteY7" fmla="*/ 0 h 1104051"/>
                  <a:gd name="connsiteX8" fmla="*/ 4150940 w 4150940"/>
                  <a:gd name="connsiteY8" fmla="*/ 96925 h 1104051"/>
                  <a:gd name="connsiteX9" fmla="*/ 4150940 w 4150940"/>
                  <a:gd name="connsiteY9" fmla="*/ 1104051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0940" h="1104051">
                    <a:moveTo>
                      <a:pt x="263635" y="1104047"/>
                    </a:moveTo>
                    <a:lnTo>
                      <a:pt x="3611099" y="1104047"/>
                    </a:lnTo>
                    <a:lnTo>
                      <a:pt x="3611099" y="92132"/>
                    </a:lnTo>
                    <a:lnTo>
                      <a:pt x="263635" y="92132"/>
                    </a:lnTo>
                    <a:close/>
                    <a:moveTo>
                      <a:pt x="0" y="1104051"/>
                    </a:moveTo>
                    <a:lnTo>
                      <a:pt x="0" y="96925"/>
                    </a:lnTo>
                    <a:cubicBezTo>
                      <a:pt x="0" y="43395"/>
                      <a:pt x="43395" y="0"/>
                      <a:pt x="96925" y="0"/>
                    </a:cubicBezTo>
                    <a:lnTo>
                      <a:pt x="4054015" y="0"/>
                    </a:lnTo>
                    <a:cubicBezTo>
                      <a:pt x="4107545" y="0"/>
                      <a:pt x="4150940" y="43395"/>
                      <a:pt x="4150940" y="96925"/>
                    </a:cubicBezTo>
                    <a:lnTo>
                      <a:pt x="4150940" y="1104051"/>
                    </a:lnTo>
                    <a:close/>
                  </a:path>
                </a:pathLst>
              </a:custGeom>
              <a:solidFill>
                <a:schemeClr val="tx1">
                  <a:lumMod val="75000"/>
                  <a:lumOff val="25000"/>
                </a:schemeClr>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sp>
          <p:nvSpPr>
            <p:cNvPr id="26" name="Rectangle 7"/>
            <p:cNvSpPr>
              <a:spLocks noChangeArrowheads="1"/>
            </p:cNvSpPr>
            <p:nvPr/>
          </p:nvSpPr>
          <p:spPr>
            <a:xfrm>
              <a:off x="7464590" y="2879273"/>
              <a:ext cx="642221" cy="35083"/>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27" name="Freeform 8"/>
            <p:cNvSpPr>
              <a:spLocks noEditPoints="1"/>
            </p:cNvSpPr>
            <p:nvPr/>
          </p:nvSpPr>
          <p:spPr>
            <a:xfrm>
              <a:off x="7657845" y="5383477"/>
              <a:ext cx="255710" cy="251203"/>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sp>
        <p:nvSpPr>
          <p:cNvPr id="33" name="모서리가 둥근 직사각형 32"/>
          <p:cNvSpPr/>
          <p:nvPr/>
        </p:nvSpPr>
        <p:spPr>
          <a:xfrm>
            <a:off x="1016622" y="5924458"/>
            <a:ext cx="3478592" cy="403513"/>
          </a:xfrm>
          <a:prstGeom prst="roundRect">
            <a:avLst>
              <a:gd name="adj" fmla="val 50000"/>
            </a:avLst>
          </a:prstGeom>
          <a:solidFill>
            <a:srgbClr val="F2F2F2"/>
          </a:solidFill>
          <a:ln>
            <a:noFill/>
          </a:ln>
        </p:spPr>
        <p:style>
          <a:lnRef idx="3">
            <a:schemeClr val="lt1"/>
          </a:lnRef>
          <a:fillRef idx="1">
            <a:schemeClr val="accent1"/>
          </a:fillRef>
          <a:effectRef idx="1">
            <a:schemeClr val="accent1"/>
          </a:effectRef>
          <a:fontRef idx="minor">
            <a:schemeClr val="lt1"/>
          </a:fontRef>
        </p:style>
        <p:txBody>
          <a:bodyPr lIns="36000" tIns="0" rIns="36000" bIns="0" anchor="ctr"/>
          <a:lstStyle/>
          <a:p>
            <a:pPr algn="ctr">
              <a:defRPr/>
            </a:pPr>
            <a:r>
              <a:rPr lang="en-US" altLang="ko-KR" sz="1200" b="1">
                <a:solidFill>
                  <a:srgbClr val="02487E"/>
                </a:solidFill>
                <a:latin typeface="+mj-ea"/>
                <a:ea typeface="+mj-ea"/>
              </a:rPr>
              <a:t>Location based data</a:t>
            </a:r>
            <a:endParaRPr lang="ko-KR" altLang="en-US" sz="1200" b="1">
              <a:solidFill>
                <a:srgbClr val="02487E"/>
              </a:solidFill>
              <a:latin typeface="+mj-ea"/>
              <a:ea typeface="+mj-ea"/>
            </a:endParaRPr>
          </a:p>
        </p:txBody>
      </p:sp>
      <p:sp>
        <p:nvSpPr>
          <p:cNvPr id="34" name="모서리가 둥근 직사각형 33"/>
          <p:cNvSpPr/>
          <p:nvPr/>
        </p:nvSpPr>
        <p:spPr>
          <a:xfrm>
            <a:off x="5422826" y="5924458"/>
            <a:ext cx="1566931" cy="403513"/>
          </a:xfrm>
          <a:prstGeom prst="roundRect">
            <a:avLst>
              <a:gd name="adj" fmla="val 50000"/>
            </a:avLst>
          </a:prstGeom>
          <a:solidFill>
            <a:srgbClr val="F2F2F2"/>
          </a:solidFill>
          <a:ln>
            <a:noFill/>
          </a:ln>
        </p:spPr>
        <p:style>
          <a:lnRef idx="3">
            <a:schemeClr val="lt1"/>
          </a:lnRef>
          <a:fillRef idx="1">
            <a:schemeClr val="accent1"/>
          </a:fillRef>
          <a:effectRef idx="1">
            <a:schemeClr val="accent1"/>
          </a:effectRef>
          <a:fontRef idx="minor">
            <a:schemeClr val="lt1"/>
          </a:fontRef>
        </p:style>
        <p:txBody>
          <a:bodyPr lIns="36000" tIns="0" rIns="36000" bIns="0" anchor="ctr"/>
          <a:lstStyle/>
          <a:p>
            <a:pPr algn="ctr">
              <a:defRPr/>
            </a:pPr>
            <a:r>
              <a:rPr lang="en-US" altLang="ko-KR" sz="1200" b="1" dirty="0">
                <a:solidFill>
                  <a:srgbClr val="02487E"/>
                </a:solidFill>
                <a:latin typeface="+mj-ea"/>
                <a:ea typeface="+mj-ea"/>
              </a:rPr>
              <a:t>Real-time </a:t>
            </a:r>
            <a:r>
              <a:rPr lang="en-US" altLang="ko-KR" sz="1200" b="1" dirty="0" smtClean="0">
                <a:solidFill>
                  <a:srgbClr val="02487E"/>
                </a:solidFill>
                <a:latin typeface="+mj-ea"/>
                <a:ea typeface="+mj-ea"/>
              </a:rPr>
              <a:t>notification</a:t>
            </a:r>
            <a:endParaRPr lang="ko-KR" altLang="en-US" sz="1200" b="1" dirty="0">
              <a:solidFill>
                <a:srgbClr val="02487E"/>
              </a:solidFill>
              <a:latin typeface="+mj-ea"/>
              <a:ea typeface="+mj-ea"/>
            </a:endParaRPr>
          </a:p>
        </p:txBody>
      </p:sp>
      <p:grpSp>
        <p:nvGrpSpPr>
          <p:cNvPr id="35" name="그룹 34"/>
          <p:cNvGrpSpPr/>
          <p:nvPr/>
        </p:nvGrpSpPr>
        <p:grpSpPr>
          <a:xfrm>
            <a:off x="992560" y="2943058"/>
            <a:ext cx="1558438" cy="2880320"/>
            <a:chOff x="611560" y="2805347"/>
            <a:chExt cx="1558438" cy="2880320"/>
          </a:xfrm>
        </p:grpSpPr>
        <p:sp>
          <p:nvSpPr>
            <p:cNvPr id="36" name="직사각형 35"/>
            <p:cNvSpPr/>
            <p:nvPr/>
          </p:nvSpPr>
          <p:spPr>
            <a:xfrm>
              <a:off x="657964" y="5295290"/>
              <a:ext cx="1470031" cy="240464"/>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ko-KR" altLang="en-US">
                <a:latin typeface="나눔바른고딕"/>
                <a:ea typeface="나눔바른고딕"/>
              </a:endParaRPr>
            </a:p>
          </p:txBody>
        </p:sp>
        <p:sp>
          <p:nvSpPr>
            <p:cNvPr id="37" name="자유형 36"/>
            <p:cNvSpPr/>
            <p:nvPr/>
          </p:nvSpPr>
          <p:spPr>
            <a:xfrm rot="5400000" flipH="1" flipV="1">
              <a:off x="-438664" y="3855571"/>
              <a:ext cx="2880320" cy="779871"/>
            </a:xfrm>
            <a:custGeom>
              <a:avLst/>
              <a:gdLst>
                <a:gd name="connsiteX0" fmla="*/ 4150940 w 4150940"/>
                <a:gd name="connsiteY0" fmla="*/ 96925 h 1104051"/>
                <a:gd name="connsiteX1" fmla="*/ 4150940 w 4150940"/>
                <a:gd name="connsiteY1" fmla="*/ 1104051 h 1104051"/>
                <a:gd name="connsiteX2" fmla="*/ 3885385 w 4150940"/>
                <a:gd name="connsiteY2" fmla="*/ 1104051 h 1104051"/>
                <a:gd name="connsiteX3" fmla="*/ 3885385 w 4150940"/>
                <a:gd name="connsiteY3" fmla="*/ 1102209 h 1104051"/>
                <a:gd name="connsiteX4" fmla="*/ 3887306 w 4150940"/>
                <a:gd name="connsiteY4" fmla="*/ 1102209 h 1104051"/>
                <a:gd name="connsiteX5" fmla="*/ 3887306 w 4150940"/>
                <a:gd name="connsiteY5" fmla="*/ 103893 h 1104051"/>
                <a:gd name="connsiteX6" fmla="*/ 539842 w 4150940"/>
                <a:gd name="connsiteY6" fmla="*/ 103893 h 1104051"/>
                <a:gd name="connsiteX7" fmla="*/ 539842 w 4150940"/>
                <a:gd name="connsiteY7" fmla="*/ 434046 h 1104051"/>
                <a:gd name="connsiteX8" fmla="*/ 534117 w 4150940"/>
                <a:gd name="connsiteY8" fmla="*/ 434046 h 1104051"/>
                <a:gd name="connsiteX9" fmla="*/ 534117 w 4150940"/>
                <a:gd name="connsiteY9" fmla="*/ 1104051 h 1104051"/>
                <a:gd name="connsiteX10" fmla="*/ 0 w 4150940"/>
                <a:gd name="connsiteY10" fmla="*/ 1104051 h 1104051"/>
                <a:gd name="connsiteX11" fmla="*/ 0 w 4150940"/>
                <a:gd name="connsiteY11" fmla="*/ 96925 h 1104051"/>
                <a:gd name="connsiteX12" fmla="*/ 96925 w 4150940"/>
                <a:gd name="connsiteY12" fmla="*/ 0 h 1104051"/>
                <a:gd name="connsiteX13" fmla="*/ 4054015 w 4150940"/>
                <a:gd name="connsiteY13" fmla="*/ 0 h 1104051"/>
                <a:gd name="connsiteX14" fmla="*/ 4150940 w 4150940"/>
                <a:gd name="connsiteY14" fmla="*/ 96925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50940" h="1104051">
                  <a:moveTo>
                    <a:pt x="4150940" y="96925"/>
                  </a:moveTo>
                  <a:lnTo>
                    <a:pt x="4150940" y="1104051"/>
                  </a:lnTo>
                  <a:lnTo>
                    <a:pt x="3885385" y="1104051"/>
                  </a:lnTo>
                  <a:lnTo>
                    <a:pt x="3885385" y="1102209"/>
                  </a:lnTo>
                  <a:lnTo>
                    <a:pt x="3887306" y="1102209"/>
                  </a:lnTo>
                  <a:lnTo>
                    <a:pt x="3887306" y="103893"/>
                  </a:lnTo>
                  <a:lnTo>
                    <a:pt x="539842" y="103893"/>
                  </a:lnTo>
                  <a:lnTo>
                    <a:pt x="539842" y="434046"/>
                  </a:lnTo>
                  <a:lnTo>
                    <a:pt x="534117" y="434046"/>
                  </a:lnTo>
                  <a:lnTo>
                    <a:pt x="534117" y="1104051"/>
                  </a:lnTo>
                  <a:lnTo>
                    <a:pt x="0" y="1104051"/>
                  </a:lnTo>
                  <a:lnTo>
                    <a:pt x="0" y="96925"/>
                  </a:lnTo>
                  <a:cubicBezTo>
                    <a:pt x="0" y="43395"/>
                    <a:pt x="43395" y="0"/>
                    <a:pt x="96925" y="0"/>
                  </a:cubicBezTo>
                  <a:lnTo>
                    <a:pt x="4054015" y="0"/>
                  </a:lnTo>
                  <a:cubicBezTo>
                    <a:pt x="4107545" y="0"/>
                    <a:pt x="4150940" y="43395"/>
                    <a:pt x="4150940" y="96925"/>
                  </a:cubicBezTo>
                  <a:close/>
                </a:path>
              </a:pathLst>
            </a:custGeom>
            <a:solidFill>
              <a:srgbClr val="BFBFBF"/>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38" name="자유형 37"/>
            <p:cNvSpPr/>
            <p:nvPr/>
          </p:nvSpPr>
          <p:spPr>
            <a:xfrm rot="5400000">
              <a:off x="339903" y="3855571"/>
              <a:ext cx="2880320" cy="779871"/>
            </a:xfrm>
            <a:custGeom>
              <a:avLst/>
              <a:gdLst>
                <a:gd name="connsiteX0" fmla="*/ 263635 w 4150940"/>
                <a:gd name="connsiteY0" fmla="*/ 1104047 h 1104051"/>
                <a:gd name="connsiteX1" fmla="*/ 3611099 w 4150940"/>
                <a:gd name="connsiteY1" fmla="*/ 1104047 h 1104051"/>
                <a:gd name="connsiteX2" fmla="*/ 3611099 w 4150940"/>
                <a:gd name="connsiteY2" fmla="*/ 92132 h 1104051"/>
                <a:gd name="connsiteX3" fmla="*/ 263635 w 4150940"/>
                <a:gd name="connsiteY3" fmla="*/ 92132 h 1104051"/>
                <a:gd name="connsiteX4" fmla="*/ 0 w 4150940"/>
                <a:gd name="connsiteY4" fmla="*/ 1104051 h 1104051"/>
                <a:gd name="connsiteX5" fmla="*/ 0 w 4150940"/>
                <a:gd name="connsiteY5" fmla="*/ 96925 h 1104051"/>
                <a:gd name="connsiteX6" fmla="*/ 96925 w 4150940"/>
                <a:gd name="connsiteY6" fmla="*/ 0 h 1104051"/>
                <a:gd name="connsiteX7" fmla="*/ 4054015 w 4150940"/>
                <a:gd name="connsiteY7" fmla="*/ 0 h 1104051"/>
                <a:gd name="connsiteX8" fmla="*/ 4150940 w 4150940"/>
                <a:gd name="connsiteY8" fmla="*/ 96925 h 1104051"/>
                <a:gd name="connsiteX9" fmla="*/ 4150940 w 4150940"/>
                <a:gd name="connsiteY9" fmla="*/ 1104051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0940" h="1104051">
                  <a:moveTo>
                    <a:pt x="263635" y="1104047"/>
                  </a:moveTo>
                  <a:lnTo>
                    <a:pt x="3611099" y="1104047"/>
                  </a:lnTo>
                  <a:lnTo>
                    <a:pt x="3611099" y="92132"/>
                  </a:lnTo>
                  <a:lnTo>
                    <a:pt x="263635" y="92132"/>
                  </a:lnTo>
                  <a:close/>
                  <a:moveTo>
                    <a:pt x="0" y="1104051"/>
                  </a:moveTo>
                  <a:lnTo>
                    <a:pt x="0" y="96925"/>
                  </a:lnTo>
                  <a:cubicBezTo>
                    <a:pt x="0" y="43395"/>
                    <a:pt x="43395" y="0"/>
                    <a:pt x="96925" y="0"/>
                  </a:cubicBezTo>
                  <a:lnTo>
                    <a:pt x="4054015" y="0"/>
                  </a:lnTo>
                  <a:cubicBezTo>
                    <a:pt x="4107545" y="0"/>
                    <a:pt x="4150940" y="43395"/>
                    <a:pt x="4150940" y="96925"/>
                  </a:cubicBezTo>
                  <a:lnTo>
                    <a:pt x="4150940" y="1104051"/>
                  </a:lnTo>
                  <a:close/>
                </a:path>
              </a:pathLst>
            </a:custGeom>
            <a:solidFill>
              <a:srgbClr val="BFBFBF"/>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39" name="Rectangle 7"/>
            <p:cNvSpPr>
              <a:spLocks noChangeArrowheads="1"/>
            </p:cNvSpPr>
            <p:nvPr/>
          </p:nvSpPr>
          <p:spPr>
            <a:xfrm>
              <a:off x="1075317" y="2879272"/>
              <a:ext cx="642221" cy="35083"/>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40" name="Freeform 8"/>
            <p:cNvSpPr>
              <a:spLocks noEditPoints="1"/>
            </p:cNvSpPr>
            <p:nvPr/>
          </p:nvSpPr>
          <p:spPr>
            <a:xfrm>
              <a:off x="1268572" y="5383476"/>
              <a:ext cx="255710" cy="251203"/>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pic>
        <p:nvPicPr>
          <p:cNvPr id="41" name="Picture 3" descr="D:\다운로드\스크린샷\스크린샷-PUSH.카카오톡.png"/>
          <p:cNvPicPr>
            <a:picLocks noChangeAspect="1" noChangeArrowheads="1"/>
          </p:cNvPicPr>
          <p:nvPr/>
        </p:nvPicPr>
        <p:blipFill rotWithShape="1">
          <a:blip r:embed="rId2"/>
          <a:srcRect t="22350" b="2130"/>
          <a:stretch>
            <a:fillRect/>
          </a:stretch>
        </p:blipFill>
        <p:spPr>
          <a:xfrm>
            <a:off x="5498371" y="3122318"/>
            <a:ext cx="1433001" cy="2343600"/>
          </a:xfrm>
          <a:prstGeom prst="rect">
            <a:avLst/>
          </a:prstGeom>
          <a:noFill/>
        </p:spPr>
      </p:pic>
      <p:grpSp>
        <p:nvGrpSpPr>
          <p:cNvPr id="43" name="그룹 42"/>
          <p:cNvGrpSpPr>
            <a:grpSpLocks noChangeAspect="1"/>
          </p:cNvGrpSpPr>
          <p:nvPr/>
        </p:nvGrpSpPr>
        <p:grpSpPr>
          <a:xfrm>
            <a:off x="2646241" y="4223675"/>
            <a:ext cx="232618" cy="267908"/>
            <a:chOff x="1250642" y="3915136"/>
            <a:chExt cx="293605" cy="338149"/>
          </a:xfrm>
        </p:grpSpPr>
        <p:sp>
          <p:nvSpPr>
            <p:cNvPr id="44" name="모서리가 둥근 직사각형 43"/>
            <p:cNvSpPr/>
            <p:nvPr/>
          </p:nvSpPr>
          <p:spPr>
            <a:xfrm rot="8100000">
              <a:off x="1358182" y="3915136"/>
              <a:ext cx="76510" cy="293605"/>
            </a:xfrm>
            <a:prstGeom prst="roundRect">
              <a:avLst>
                <a:gd name="adj" fmla="val 50000"/>
              </a:avLst>
            </a:prstGeom>
            <a:solidFill>
              <a:srgbClr val="0093B7">
                <a:alpha val="59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anchor="ctr"/>
            <a:lstStyle/>
            <a:p>
              <a:pPr algn="ctr">
                <a:defRPr/>
              </a:pPr>
              <a:endParaRPr lang="ko-KR" altLang="en-US" sz="1500">
                <a:solidFill>
                  <a:schemeClr val="tx1"/>
                </a:solidFill>
              </a:endParaRPr>
            </a:p>
          </p:txBody>
        </p:sp>
        <p:sp>
          <p:nvSpPr>
            <p:cNvPr id="45" name="모서리가 둥근 직사각형 44"/>
            <p:cNvSpPr/>
            <p:nvPr/>
          </p:nvSpPr>
          <p:spPr>
            <a:xfrm rot="13500000">
              <a:off x="1360616" y="4069654"/>
              <a:ext cx="73657" cy="293605"/>
            </a:xfrm>
            <a:prstGeom prst="roundRect">
              <a:avLst>
                <a:gd name="adj" fmla="val 50000"/>
              </a:avLst>
            </a:prstGeom>
            <a:solidFill>
              <a:srgbClr val="0093B7">
                <a:alpha val="59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anchor="ctr"/>
            <a:lstStyle/>
            <a:p>
              <a:pPr algn="ctr">
                <a:defRPr/>
              </a:pPr>
              <a:endParaRPr lang="ko-KR" altLang="en-US" sz="1500">
                <a:solidFill>
                  <a:schemeClr val="tx1"/>
                </a:solidFill>
              </a:endParaRPr>
            </a:p>
          </p:txBody>
        </p:sp>
      </p:grpSp>
      <p:sp>
        <p:nvSpPr>
          <p:cNvPr id="46" name="모서리가 둥근 직사각형 45"/>
          <p:cNvSpPr/>
          <p:nvPr/>
        </p:nvSpPr>
        <p:spPr>
          <a:xfrm>
            <a:off x="7373341" y="5914858"/>
            <a:ext cx="1566931" cy="403513"/>
          </a:xfrm>
          <a:prstGeom prst="roundRect">
            <a:avLst>
              <a:gd name="adj" fmla="val 50000"/>
            </a:avLst>
          </a:prstGeom>
          <a:solidFill>
            <a:srgbClr val="F2F2F2"/>
          </a:solidFill>
          <a:ln>
            <a:noFill/>
          </a:ln>
        </p:spPr>
        <p:style>
          <a:lnRef idx="3">
            <a:schemeClr val="lt1"/>
          </a:lnRef>
          <a:fillRef idx="1">
            <a:schemeClr val="accent1"/>
          </a:fillRef>
          <a:effectRef idx="1">
            <a:schemeClr val="accent1"/>
          </a:effectRef>
          <a:fontRef idx="minor">
            <a:schemeClr val="lt1"/>
          </a:fontRef>
        </p:style>
        <p:txBody>
          <a:bodyPr lIns="36000" tIns="0" rIns="36000" bIns="0" anchor="ctr"/>
          <a:lstStyle/>
          <a:p>
            <a:pPr algn="ctr">
              <a:defRPr/>
            </a:pPr>
            <a:r>
              <a:rPr lang="en-US" altLang="ko-KR" sz="1200" b="1" dirty="0" err="1" smtClean="0">
                <a:solidFill>
                  <a:srgbClr val="02487E"/>
                </a:solidFill>
                <a:latin typeface="+mj-ea"/>
                <a:ea typeface="+mj-ea"/>
              </a:rPr>
              <a:t>Chatbot</a:t>
            </a:r>
            <a:endParaRPr lang="ko-KR" altLang="en-US" sz="1200" b="1" dirty="0">
              <a:solidFill>
                <a:srgbClr val="02487E"/>
              </a:solidFill>
              <a:latin typeface="+mj-ea"/>
              <a:ea typeface="+mj-ea"/>
            </a:endParaRPr>
          </a:p>
        </p:txBody>
      </p:sp>
      <p:grpSp>
        <p:nvGrpSpPr>
          <p:cNvPr id="47" name="그룹 46"/>
          <p:cNvGrpSpPr/>
          <p:nvPr/>
        </p:nvGrpSpPr>
        <p:grpSpPr>
          <a:xfrm>
            <a:off x="7444086" y="3118664"/>
            <a:ext cx="1441916" cy="2342555"/>
            <a:chOff x="7443884" y="2988271"/>
            <a:chExt cx="1441916" cy="2371118"/>
          </a:xfrm>
        </p:grpSpPr>
        <p:pic>
          <p:nvPicPr>
            <p:cNvPr id="48" name="Picture 2" descr="D:\다운로드\스크린샷\스크린샷-챗봇-메인.jpg"/>
            <p:cNvPicPr>
              <a:picLocks noChangeAspect="1" noChangeArrowheads="1"/>
            </p:cNvPicPr>
            <p:nvPr/>
          </p:nvPicPr>
          <p:blipFill rotWithShape="1">
            <a:blip r:embed="rId3"/>
            <a:srcRect t="5960" b="18390"/>
            <a:stretch>
              <a:fillRect/>
            </a:stretch>
          </p:blipFill>
          <p:spPr>
            <a:xfrm>
              <a:off x="7443884" y="2988271"/>
              <a:ext cx="1440000" cy="2358727"/>
            </a:xfrm>
            <a:prstGeom prst="rect">
              <a:avLst/>
            </a:prstGeom>
            <a:noFill/>
          </p:spPr>
        </p:pic>
        <p:pic>
          <p:nvPicPr>
            <p:cNvPr id="49" name="Picture 2" descr="D:\다운로드\스크린샷\스크린샷-챗봇-메인.jpg"/>
            <p:cNvPicPr>
              <a:picLocks noChangeAspect="1" noChangeArrowheads="1"/>
            </p:cNvPicPr>
            <p:nvPr/>
          </p:nvPicPr>
          <p:blipFill rotWithShape="1">
            <a:blip r:embed="rId4"/>
            <a:srcRect t="93430"/>
            <a:stretch>
              <a:fillRect/>
            </a:stretch>
          </p:blipFill>
          <p:spPr>
            <a:xfrm>
              <a:off x="7445800" y="5154384"/>
              <a:ext cx="1440000" cy="205005"/>
            </a:xfrm>
            <a:prstGeom prst="rect">
              <a:avLst/>
            </a:prstGeom>
            <a:noFill/>
          </p:spPr>
        </p:pic>
      </p:grpSp>
      <p:pic>
        <p:nvPicPr>
          <p:cNvPr id="50" name="그림 49"/>
          <p:cNvPicPr>
            <a:picLocks noChangeAspect="1"/>
          </p:cNvPicPr>
          <p:nvPr/>
        </p:nvPicPr>
        <p:blipFill rotWithShape="1">
          <a:blip r:embed="rId5"/>
          <a:srcRect b="8910"/>
          <a:stretch>
            <a:fillRect/>
          </a:stretch>
        </p:blipFill>
        <p:spPr>
          <a:xfrm>
            <a:off x="2995994" y="3120194"/>
            <a:ext cx="1440000" cy="2333000"/>
          </a:xfrm>
          <a:prstGeom prst="rect">
            <a:avLst/>
          </a:prstGeom>
        </p:spPr>
      </p:pic>
      <p:pic>
        <p:nvPicPr>
          <p:cNvPr id="51" name="그림 50"/>
          <p:cNvPicPr>
            <a:picLocks noChangeAspect="1"/>
          </p:cNvPicPr>
          <p:nvPr/>
        </p:nvPicPr>
        <p:blipFill rotWithShape="1">
          <a:blip r:embed="rId6"/>
          <a:srcRect b="9250"/>
          <a:stretch>
            <a:fillRect/>
          </a:stretch>
        </p:blipFill>
        <p:spPr>
          <a:xfrm>
            <a:off x="1043541" y="3120194"/>
            <a:ext cx="1440000" cy="2324456"/>
          </a:xfrm>
          <a:prstGeom prst="rect">
            <a:avLst/>
          </a:prstGeom>
        </p:spPr>
      </p:pic>
      <p:sp>
        <p:nvSpPr>
          <p:cNvPr id="54" name="직사각형 53"/>
          <p:cNvSpPr/>
          <p:nvPr/>
        </p:nvSpPr>
        <p:spPr>
          <a:xfrm>
            <a:off x="404987" y="1180278"/>
            <a:ext cx="8320087" cy="369332"/>
          </a:xfrm>
          <a:prstGeom prst="rect">
            <a:avLst/>
          </a:prstGeom>
        </p:spPr>
        <p:txBody>
          <a:bodyPr wrap="square">
            <a:spAutoFit/>
          </a:bodyPr>
          <a:lstStyle/>
          <a:p>
            <a:pPr lvl="0">
              <a:defRPr/>
            </a:pPr>
            <a:r>
              <a:rPr lang="en-US" altLang="ko-KR" dirty="0" smtClean="0">
                <a:solidFill>
                  <a:schemeClr val="bg1"/>
                </a:solidFill>
                <a:latin typeface="맑은 고딕" panose="020B0503020000020004" pitchFamily="50" charset="-127"/>
                <a:ea typeface="맑은 고딕" panose="020B0503020000020004" pitchFamily="50" charset="-127"/>
              </a:rPr>
              <a:t>Providing services friendly to </a:t>
            </a:r>
            <a:r>
              <a:rPr lang="en-US" altLang="ko-KR" dirty="0">
                <a:solidFill>
                  <a:schemeClr val="bg1"/>
                </a:solidFill>
                <a:latin typeface="맑은 고딕" panose="020B0503020000020004" pitchFamily="50" charset="-127"/>
                <a:ea typeface="맑은 고딕" panose="020B0503020000020004" pitchFamily="50" charset="-127"/>
              </a:rPr>
              <a:t>mobile </a:t>
            </a:r>
            <a:r>
              <a:rPr lang="en-US" altLang="ko-KR" dirty="0" smtClean="0">
                <a:solidFill>
                  <a:schemeClr val="bg1"/>
                </a:solidFill>
                <a:latin typeface="맑은 고딕" panose="020B0503020000020004" pitchFamily="50" charset="-127"/>
                <a:ea typeface="맑은 고딕" panose="020B0503020000020004" pitchFamily="50" charset="-127"/>
              </a:rPr>
              <a:t>users</a:t>
            </a:r>
            <a:endParaRPr lang="ko-KR" altLang="en-US" dirty="0">
              <a:gradFill>
                <a:gsLst>
                  <a:gs pos="90240">
                    <a:schemeClr val="bg1"/>
                  </a:gs>
                  <a:gs pos="84720">
                    <a:schemeClr val="bg1"/>
                  </a:gs>
                </a:gsLst>
                <a:lin ang="5400000" scaled="1"/>
              </a:gradFill>
              <a:latin typeface="맑은 고딕" panose="020B0503020000020004" pitchFamily="50" charset="-127"/>
              <a:ea typeface="맑은 고딕" panose="020B0503020000020004" pitchFamily="50" charset="-127"/>
            </a:endParaRPr>
          </a:p>
        </p:txBody>
      </p:sp>
      <p:sp>
        <p:nvSpPr>
          <p:cNvPr id="58" name="직사각형 57"/>
          <p:cNvSpPr>
            <a:spLocks noGrp="1" noChangeArrowheads="1"/>
          </p:cNvSpPr>
          <p:nvPr/>
        </p:nvSpPr>
        <p:spPr>
          <a:xfrm>
            <a:off x="374971" y="405158"/>
            <a:ext cx="6032974" cy="459105"/>
          </a:xfrm>
          <a:prstGeom prst="rect">
            <a:avLst/>
          </a:prstGeom>
        </p:spPr>
        <p:txBody>
          <a:bodyPr vert="horz" wrap="square" lIns="91440" tIns="45720" rIns="91440" bIns="45720" anchor="t"/>
          <a:lstStyle/>
          <a:p>
            <a:pPr defTabSz="914365" eaLnBrk="0">
              <a:defRPr/>
            </a:pPr>
            <a:r>
              <a:rPr lang="en-US" altLang="ko-KR" sz="2800" b="1" dirty="0">
                <a:solidFill>
                  <a:schemeClr val="accent5">
                    <a:lumMod val="50000"/>
                  </a:schemeClr>
                </a:solidFill>
                <a:latin typeface="맑은 고딕" panose="020B0503020000020004" pitchFamily="50" charset="-127"/>
                <a:ea typeface="맑은 고딕" panose="020B0503020000020004" pitchFamily="50" charset="-127"/>
              </a:rPr>
              <a:t>12. Mobile </a:t>
            </a:r>
            <a:r>
              <a:rPr lang="en-US" altLang="ko-KR" sz="2800" b="1" dirty="0" smtClean="0">
                <a:solidFill>
                  <a:schemeClr val="accent5">
                    <a:lumMod val="50000"/>
                  </a:schemeClr>
                </a:solidFill>
                <a:latin typeface="맑은 고딕" panose="020B0503020000020004" pitchFamily="50" charset="-127"/>
                <a:ea typeface="맑은 고딕" panose="020B0503020000020004" pitchFamily="50" charset="-127"/>
              </a:rPr>
              <a:t>Services</a:t>
            </a:r>
            <a:endParaRPr lang="ko-KR" altLang="en-US" sz="2800" dirty="0">
              <a:solidFill>
                <a:schemeClr val="accent5">
                  <a:lumMod val="50000"/>
                </a:schemeClr>
              </a:solidFill>
              <a:latin typeface="맑은 고딕" panose="020B0503020000020004" pitchFamily="50" charset="-127"/>
              <a:ea typeface="맑은 고딕" panose="020B0503020000020004" pitchFamily="50" charset="-127"/>
            </a:endParaRPr>
          </a:p>
        </p:txBody>
      </p:sp>
      <p:sp>
        <p:nvSpPr>
          <p:cNvPr id="59" name="Text Box 49"/>
          <p:cNvSpPr txBox="1">
            <a:spLocks noChangeArrowheads="1"/>
          </p:cNvSpPr>
          <p:nvPr/>
        </p:nvSpPr>
        <p:spPr>
          <a:xfrm>
            <a:off x="240150" y="1835254"/>
            <a:ext cx="8865750" cy="992579"/>
          </a:xfrm>
          <a:prstGeom prst="rect">
            <a:avLst/>
          </a:prstGeom>
          <a:noFill/>
          <a:ln>
            <a:noFill/>
          </a:ln>
        </p:spPr>
        <p:txBody>
          <a:bodyPr wrap="square" lIns="0" tIns="0" rIns="0" bIns="0">
            <a:spAutoFit/>
          </a:bodyPr>
          <a:lstStyle>
            <a:lvl1pPr eaLnBrk="0" hangingPunct="0">
              <a:defRPr kumimoji="1" sz="1300">
                <a:solidFill>
                  <a:schemeClr val="tx1"/>
                </a:solidFill>
                <a:latin typeface="나눔고딕 ExtraBold"/>
                <a:ea typeface="나눔고딕 ExtraBold"/>
              </a:defRPr>
            </a:lvl1pPr>
            <a:lvl2pPr marL="742950" indent="-285750" eaLnBrk="0" hangingPunct="0">
              <a:defRPr kumimoji="1" sz="1300">
                <a:solidFill>
                  <a:schemeClr val="tx1"/>
                </a:solidFill>
                <a:latin typeface="나눔고딕 ExtraBold"/>
                <a:ea typeface="나눔고딕 ExtraBold"/>
              </a:defRPr>
            </a:lvl2pPr>
            <a:lvl3pPr marL="1143000" indent="-228600" eaLnBrk="0" hangingPunct="0">
              <a:defRPr kumimoji="1" sz="1300">
                <a:solidFill>
                  <a:schemeClr val="tx1"/>
                </a:solidFill>
                <a:latin typeface="나눔고딕 ExtraBold"/>
                <a:ea typeface="나눔고딕 ExtraBold"/>
              </a:defRPr>
            </a:lvl3pPr>
            <a:lvl4pPr marL="1600200" indent="-228600" eaLnBrk="0" hangingPunct="0">
              <a:defRPr kumimoji="1" sz="1300">
                <a:solidFill>
                  <a:schemeClr val="tx1"/>
                </a:solidFill>
                <a:latin typeface="나눔고딕 ExtraBold"/>
                <a:ea typeface="나눔고딕 ExtraBold"/>
              </a:defRPr>
            </a:lvl4pPr>
            <a:lvl5pPr marL="2057400" indent="-228600" eaLnBrk="0" hangingPunct="0">
              <a:defRPr kumimoji="1" sz="1300">
                <a:solidFill>
                  <a:schemeClr val="tx1"/>
                </a:solidFill>
                <a:latin typeface="나눔고딕 ExtraBold"/>
                <a:ea typeface="나눔고딕 ExtraBold"/>
              </a:defRPr>
            </a:lvl5pPr>
            <a:lvl6pPr marL="25146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6pPr>
            <a:lvl7pPr marL="29718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7pPr>
            <a:lvl8pPr marL="34290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8pPr>
            <a:lvl9pPr marL="38862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9pPr>
          </a:lstStyle>
          <a:p>
            <a:pPr marL="285750" eaLnBrk="1" hangingPunct="1">
              <a:spcBef>
                <a:spcPts val="500"/>
              </a:spcBef>
              <a:buFont typeface="Arial"/>
              <a:buChar char="•"/>
              <a:defRPr/>
            </a:pPr>
            <a:r>
              <a:rPr lang="ko-KR" altLang="en-US" dirty="0">
                <a:solidFill>
                  <a:srgbClr val="3097B8"/>
                </a:solidFill>
                <a:latin typeface="맑은 고딕" panose="020B0503020000020004" pitchFamily="50" charset="-127"/>
                <a:ea typeface="맑은 고딕" panose="020B0503020000020004" pitchFamily="50" charset="-127"/>
              </a:rPr>
              <a:t> </a:t>
            </a:r>
            <a:r>
              <a:rPr lang="en-US" altLang="ko-KR" dirty="0" smtClean="0">
                <a:latin typeface="맑은 고딕" panose="020B0503020000020004" pitchFamily="50" charset="-127"/>
                <a:ea typeface="맑은 고딕" panose="020B0503020000020004" pitchFamily="50" charset="-127"/>
              </a:rPr>
              <a:t>Providing information by nearby search on job openings, small but strong companies, job fair, and guiding the </a:t>
            </a:r>
          </a:p>
          <a:p>
            <a:pPr marL="285750" eaLnBrk="1" hangingPunct="1">
              <a:spcBef>
                <a:spcPts val="500"/>
              </a:spcBef>
              <a:defRPr/>
            </a:pPr>
            <a:r>
              <a:rPr lang="en-US" altLang="ko-KR" dirty="0">
                <a:latin typeface="맑은 고딕" panose="020B0503020000020004" pitchFamily="50" charset="-127"/>
                <a:ea typeface="맑은 고딕" panose="020B0503020000020004" pitchFamily="50" charset="-127"/>
              </a:rPr>
              <a:t> </a:t>
            </a:r>
            <a:r>
              <a:rPr lang="en-US" altLang="ko-KR" dirty="0" smtClean="0">
                <a:latin typeface="맑은 고딕" panose="020B0503020000020004" pitchFamily="50" charset="-127"/>
                <a:ea typeface="맑은 고딕" panose="020B0503020000020004" pitchFamily="50" charset="-127"/>
              </a:rPr>
              <a:t> way based location data</a:t>
            </a:r>
            <a:endParaRPr lang="en-US" altLang="ko-KR" dirty="0">
              <a:latin typeface="맑은 고딕" panose="020B0503020000020004" pitchFamily="50" charset="-127"/>
              <a:ea typeface="맑은 고딕" panose="020B0503020000020004" pitchFamily="50" charset="-127"/>
            </a:endParaRPr>
          </a:p>
          <a:p>
            <a:pPr marL="285750" eaLnBrk="1" hangingPunct="1">
              <a:spcBef>
                <a:spcPts val="500"/>
              </a:spcBef>
              <a:buFont typeface="Arial"/>
              <a:buChar char="•"/>
              <a:defRPr/>
            </a:pPr>
            <a:r>
              <a:rPr lang="ko-KR" altLang="en-US" dirty="0">
                <a:solidFill>
                  <a:srgbClr val="3097B8"/>
                </a:solidFill>
                <a:latin typeface="맑은 고딕" panose="020B0503020000020004" pitchFamily="50" charset="-127"/>
                <a:ea typeface="맑은 고딕" panose="020B0503020000020004" pitchFamily="50" charset="-127"/>
              </a:rPr>
              <a:t> </a:t>
            </a:r>
            <a:r>
              <a:rPr lang="en-US" altLang="ko-KR" dirty="0" smtClean="0">
                <a:latin typeface="맑은 고딕" panose="020B0503020000020004" pitchFamily="50" charset="-127"/>
                <a:ea typeface="맑은 고딕" panose="020B0503020000020004" pitchFamily="50" charset="-127"/>
              </a:rPr>
              <a:t>Providing information in real time about recruitment, job application status from push notifications, </a:t>
            </a:r>
            <a:r>
              <a:rPr lang="en-US" altLang="ko-KR" dirty="0" err="1" smtClean="0">
                <a:latin typeface="맑은 고딕" panose="020B0503020000020004" pitchFamily="50" charset="-127"/>
                <a:ea typeface="맑은 고딕" panose="020B0503020000020004" pitchFamily="50" charset="-127"/>
              </a:rPr>
              <a:t>Kakaotalk</a:t>
            </a:r>
            <a:r>
              <a:rPr lang="en-US" altLang="ko-KR" dirty="0" smtClean="0">
                <a:latin typeface="맑은 고딕" panose="020B0503020000020004" pitchFamily="50" charset="-127"/>
                <a:ea typeface="맑은 고딕" panose="020B0503020000020004" pitchFamily="50" charset="-127"/>
              </a:rPr>
              <a:t> </a:t>
            </a:r>
          </a:p>
          <a:p>
            <a:pPr marL="285750" eaLnBrk="1" hangingPunct="1">
              <a:spcBef>
                <a:spcPts val="500"/>
              </a:spcBef>
              <a:defRPr/>
            </a:pPr>
            <a:r>
              <a:rPr lang="en-US" altLang="ko-KR" dirty="0" smtClean="0">
                <a:latin typeface="맑은 고딕" panose="020B0503020000020004" pitchFamily="50" charset="-127"/>
                <a:ea typeface="맑은 고딕" panose="020B0503020000020004" pitchFamily="50" charset="-127"/>
              </a:rPr>
              <a:t>  and </a:t>
            </a:r>
            <a:r>
              <a:rPr lang="en-US" altLang="ko-KR" dirty="0" err="1" smtClean="0">
                <a:latin typeface="맑은 고딕" panose="020B0503020000020004" pitchFamily="50" charset="-127"/>
                <a:ea typeface="맑은 고딕" panose="020B0503020000020004" pitchFamily="50" charset="-127"/>
              </a:rPr>
              <a:t>Chatbot</a:t>
            </a:r>
            <a:r>
              <a:rPr lang="en-US" altLang="ko-KR" dirty="0" smtClean="0">
                <a:latin typeface="맑은 고딕" panose="020B0503020000020004" pitchFamily="50" charset="-127"/>
                <a:ea typeface="맑은 고딕" panose="020B0503020000020004" pitchFamily="50" charset="-127"/>
              </a:rPr>
              <a:t> services</a:t>
            </a:r>
            <a:endParaRPr lang="ko-KR" altLang="en-US" dirty="0">
              <a:latin typeface="맑은 고딕" panose="020B0503020000020004" pitchFamily="50" charset="-127"/>
              <a:ea typeface="맑은 고딕" panose="020B0503020000020004" pitchFamily="50" charset="-127"/>
            </a:endParaRPr>
          </a:p>
        </p:txBody>
      </p:sp>
      <p:sp>
        <p:nvSpPr>
          <p:cNvPr id="53" name="직사각형 52"/>
          <p:cNvSpPr/>
          <p:nvPr/>
        </p:nvSpPr>
        <p:spPr>
          <a:xfrm>
            <a:off x="6156325" y="158287"/>
            <a:ext cx="1609095" cy="246221"/>
          </a:xfrm>
          <a:prstGeom prst="rect">
            <a:avLst/>
          </a:prstGeom>
        </p:spPr>
        <p:txBody>
          <a:bodyPr wrap="none" lIns="0" tIns="0" rIns="0" bIns="0">
            <a:spAutoFit/>
          </a:bodyPr>
          <a:lstStyle/>
          <a:p>
            <a:pPr lvl="0">
              <a:defRPr/>
            </a:pPr>
            <a:r>
              <a:rPr lang="en-US" altLang="ko-KR" sz="1600" b="1" spc="-80" dirty="0">
                <a:solidFill>
                  <a:srgbClr val="5891C1"/>
                </a:solidFill>
                <a:latin typeface="나눔명조 ExtraBold"/>
                <a:ea typeface="나눔명조 ExtraBold"/>
              </a:rPr>
              <a:t>Ⅱ. </a:t>
            </a:r>
            <a:r>
              <a:rPr lang="en-US" altLang="ko-KR" sz="1600" b="1" dirty="0">
                <a:solidFill>
                  <a:srgbClr val="5891C1"/>
                </a:solidFill>
                <a:latin typeface="나눔명조 ExtraBold"/>
                <a:ea typeface="나눔명조 ExtraBold"/>
              </a:rPr>
              <a:t>Main Services</a:t>
            </a: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그룹 4"/>
          <p:cNvGrpSpPr/>
          <p:nvPr/>
        </p:nvGrpSpPr>
        <p:grpSpPr>
          <a:xfrm>
            <a:off x="5431318" y="2837716"/>
            <a:ext cx="1558438" cy="2880320"/>
            <a:chOff x="5050318" y="2805347"/>
            <a:chExt cx="1558438" cy="2880320"/>
          </a:xfrm>
        </p:grpSpPr>
        <p:sp>
          <p:nvSpPr>
            <p:cNvPr id="6" name="직사각형 5"/>
            <p:cNvSpPr/>
            <p:nvPr/>
          </p:nvSpPr>
          <p:spPr>
            <a:xfrm>
              <a:off x="5096722" y="5295290"/>
              <a:ext cx="1470031" cy="240464"/>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ko-KR" altLang="en-US">
                <a:latin typeface="나눔바른고딕"/>
                <a:ea typeface="나눔바른고딕"/>
              </a:endParaRPr>
            </a:p>
          </p:txBody>
        </p:sp>
        <p:sp>
          <p:nvSpPr>
            <p:cNvPr id="7" name="자유형 6"/>
            <p:cNvSpPr/>
            <p:nvPr/>
          </p:nvSpPr>
          <p:spPr>
            <a:xfrm rot="5400000" flipH="1" flipV="1">
              <a:off x="4000094" y="3855571"/>
              <a:ext cx="2880320" cy="779871"/>
            </a:xfrm>
            <a:custGeom>
              <a:avLst/>
              <a:gdLst>
                <a:gd name="connsiteX0" fmla="*/ 4150940 w 4150940"/>
                <a:gd name="connsiteY0" fmla="*/ 96925 h 1104051"/>
                <a:gd name="connsiteX1" fmla="*/ 4150940 w 4150940"/>
                <a:gd name="connsiteY1" fmla="*/ 1104051 h 1104051"/>
                <a:gd name="connsiteX2" fmla="*/ 3885385 w 4150940"/>
                <a:gd name="connsiteY2" fmla="*/ 1104051 h 1104051"/>
                <a:gd name="connsiteX3" fmla="*/ 3885385 w 4150940"/>
                <a:gd name="connsiteY3" fmla="*/ 1102209 h 1104051"/>
                <a:gd name="connsiteX4" fmla="*/ 3887306 w 4150940"/>
                <a:gd name="connsiteY4" fmla="*/ 1102209 h 1104051"/>
                <a:gd name="connsiteX5" fmla="*/ 3887306 w 4150940"/>
                <a:gd name="connsiteY5" fmla="*/ 103893 h 1104051"/>
                <a:gd name="connsiteX6" fmla="*/ 539842 w 4150940"/>
                <a:gd name="connsiteY6" fmla="*/ 103893 h 1104051"/>
                <a:gd name="connsiteX7" fmla="*/ 539842 w 4150940"/>
                <a:gd name="connsiteY7" fmla="*/ 434046 h 1104051"/>
                <a:gd name="connsiteX8" fmla="*/ 534117 w 4150940"/>
                <a:gd name="connsiteY8" fmla="*/ 434046 h 1104051"/>
                <a:gd name="connsiteX9" fmla="*/ 534117 w 4150940"/>
                <a:gd name="connsiteY9" fmla="*/ 1104051 h 1104051"/>
                <a:gd name="connsiteX10" fmla="*/ 0 w 4150940"/>
                <a:gd name="connsiteY10" fmla="*/ 1104051 h 1104051"/>
                <a:gd name="connsiteX11" fmla="*/ 0 w 4150940"/>
                <a:gd name="connsiteY11" fmla="*/ 96925 h 1104051"/>
                <a:gd name="connsiteX12" fmla="*/ 96925 w 4150940"/>
                <a:gd name="connsiteY12" fmla="*/ 0 h 1104051"/>
                <a:gd name="connsiteX13" fmla="*/ 4054015 w 4150940"/>
                <a:gd name="connsiteY13" fmla="*/ 0 h 1104051"/>
                <a:gd name="connsiteX14" fmla="*/ 4150940 w 4150940"/>
                <a:gd name="connsiteY14" fmla="*/ 96925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50940" h="1104051">
                  <a:moveTo>
                    <a:pt x="4150940" y="96925"/>
                  </a:moveTo>
                  <a:lnTo>
                    <a:pt x="4150940" y="1104051"/>
                  </a:lnTo>
                  <a:lnTo>
                    <a:pt x="3885385" y="1104051"/>
                  </a:lnTo>
                  <a:lnTo>
                    <a:pt x="3885385" y="1102209"/>
                  </a:lnTo>
                  <a:lnTo>
                    <a:pt x="3887306" y="1102209"/>
                  </a:lnTo>
                  <a:lnTo>
                    <a:pt x="3887306" y="103893"/>
                  </a:lnTo>
                  <a:lnTo>
                    <a:pt x="539842" y="103893"/>
                  </a:lnTo>
                  <a:lnTo>
                    <a:pt x="539842" y="434046"/>
                  </a:lnTo>
                  <a:lnTo>
                    <a:pt x="534117" y="434046"/>
                  </a:lnTo>
                  <a:lnTo>
                    <a:pt x="534117" y="1104051"/>
                  </a:lnTo>
                  <a:lnTo>
                    <a:pt x="0" y="1104051"/>
                  </a:lnTo>
                  <a:lnTo>
                    <a:pt x="0" y="96925"/>
                  </a:lnTo>
                  <a:cubicBezTo>
                    <a:pt x="0" y="43395"/>
                    <a:pt x="43395" y="0"/>
                    <a:pt x="96925" y="0"/>
                  </a:cubicBezTo>
                  <a:lnTo>
                    <a:pt x="4054015" y="0"/>
                  </a:lnTo>
                  <a:cubicBezTo>
                    <a:pt x="4107545" y="0"/>
                    <a:pt x="4150940" y="43395"/>
                    <a:pt x="4150940" y="96925"/>
                  </a:cubicBezTo>
                  <a:close/>
                </a:path>
              </a:pathLst>
            </a:custGeom>
            <a:solidFill>
              <a:srgbClr val="BFBFBF"/>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8" name="자유형 7"/>
            <p:cNvSpPr/>
            <p:nvPr/>
          </p:nvSpPr>
          <p:spPr>
            <a:xfrm rot="5400000">
              <a:off x="4778661" y="3855571"/>
              <a:ext cx="2880320" cy="779871"/>
            </a:xfrm>
            <a:custGeom>
              <a:avLst/>
              <a:gdLst>
                <a:gd name="connsiteX0" fmla="*/ 263635 w 4150940"/>
                <a:gd name="connsiteY0" fmla="*/ 1104047 h 1104051"/>
                <a:gd name="connsiteX1" fmla="*/ 3611099 w 4150940"/>
                <a:gd name="connsiteY1" fmla="*/ 1104047 h 1104051"/>
                <a:gd name="connsiteX2" fmla="*/ 3611099 w 4150940"/>
                <a:gd name="connsiteY2" fmla="*/ 92132 h 1104051"/>
                <a:gd name="connsiteX3" fmla="*/ 263635 w 4150940"/>
                <a:gd name="connsiteY3" fmla="*/ 92132 h 1104051"/>
                <a:gd name="connsiteX4" fmla="*/ 0 w 4150940"/>
                <a:gd name="connsiteY4" fmla="*/ 1104051 h 1104051"/>
                <a:gd name="connsiteX5" fmla="*/ 0 w 4150940"/>
                <a:gd name="connsiteY5" fmla="*/ 96925 h 1104051"/>
                <a:gd name="connsiteX6" fmla="*/ 96925 w 4150940"/>
                <a:gd name="connsiteY6" fmla="*/ 0 h 1104051"/>
                <a:gd name="connsiteX7" fmla="*/ 4054015 w 4150940"/>
                <a:gd name="connsiteY7" fmla="*/ 0 h 1104051"/>
                <a:gd name="connsiteX8" fmla="*/ 4150940 w 4150940"/>
                <a:gd name="connsiteY8" fmla="*/ 96925 h 1104051"/>
                <a:gd name="connsiteX9" fmla="*/ 4150940 w 4150940"/>
                <a:gd name="connsiteY9" fmla="*/ 1104051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0940" h="1104051">
                  <a:moveTo>
                    <a:pt x="263635" y="1104047"/>
                  </a:moveTo>
                  <a:lnTo>
                    <a:pt x="3611099" y="1104047"/>
                  </a:lnTo>
                  <a:lnTo>
                    <a:pt x="3611099" y="92132"/>
                  </a:lnTo>
                  <a:lnTo>
                    <a:pt x="263635" y="92132"/>
                  </a:lnTo>
                  <a:close/>
                  <a:moveTo>
                    <a:pt x="0" y="1104051"/>
                  </a:moveTo>
                  <a:lnTo>
                    <a:pt x="0" y="96925"/>
                  </a:lnTo>
                  <a:cubicBezTo>
                    <a:pt x="0" y="43395"/>
                    <a:pt x="43395" y="0"/>
                    <a:pt x="96925" y="0"/>
                  </a:cubicBezTo>
                  <a:lnTo>
                    <a:pt x="4054015" y="0"/>
                  </a:lnTo>
                  <a:cubicBezTo>
                    <a:pt x="4107545" y="0"/>
                    <a:pt x="4150940" y="43395"/>
                    <a:pt x="4150940" y="96925"/>
                  </a:cubicBezTo>
                  <a:lnTo>
                    <a:pt x="4150940" y="1104051"/>
                  </a:lnTo>
                  <a:close/>
                </a:path>
              </a:pathLst>
            </a:custGeom>
            <a:solidFill>
              <a:srgbClr val="BFBFBF"/>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9" name="Rectangle 7"/>
            <p:cNvSpPr>
              <a:spLocks noChangeArrowheads="1"/>
            </p:cNvSpPr>
            <p:nvPr/>
          </p:nvSpPr>
          <p:spPr>
            <a:xfrm>
              <a:off x="5514075" y="2879272"/>
              <a:ext cx="642221" cy="35083"/>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10" name="Freeform 8"/>
            <p:cNvSpPr>
              <a:spLocks noEditPoints="1"/>
            </p:cNvSpPr>
            <p:nvPr/>
          </p:nvSpPr>
          <p:spPr>
            <a:xfrm>
              <a:off x="5707330" y="5383476"/>
              <a:ext cx="255710" cy="251203"/>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grpSp>
        <p:nvGrpSpPr>
          <p:cNvPr id="11" name="그룹 10"/>
          <p:cNvGrpSpPr/>
          <p:nvPr/>
        </p:nvGrpSpPr>
        <p:grpSpPr>
          <a:xfrm>
            <a:off x="992560" y="2837716"/>
            <a:ext cx="1558438" cy="2880320"/>
            <a:chOff x="611560" y="2805347"/>
            <a:chExt cx="1558438" cy="2880320"/>
          </a:xfrm>
        </p:grpSpPr>
        <p:sp>
          <p:nvSpPr>
            <p:cNvPr id="12" name="직사각형 11"/>
            <p:cNvSpPr/>
            <p:nvPr/>
          </p:nvSpPr>
          <p:spPr>
            <a:xfrm>
              <a:off x="657964" y="5295290"/>
              <a:ext cx="1470031" cy="240464"/>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ko-KR" altLang="en-US">
                <a:latin typeface="나눔바른고딕"/>
                <a:ea typeface="나눔바른고딕"/>
              </a:endParaRPr>
            </a:p>
          </p:txBody>
        </p:sp>
        <p:sp>
          <p:nvSpPr>
            <p:cNvPr id="13" name="자유형 12"/>
            <p:cNvSpPr/>
            <p:nvPr/>
          </p:nvSpPr>
          <p:spPr>
            <a:xfrm rot="5400000" flipH="1" flipV="1">
              <a:off x="-438664" y="3855571"/>
              <a:ext cx="2880320" cy="779871"/>
            </a:xfrm>
            <a:custGeom>
              <a:avLst/>
              <a:gdLst>
                <a:gd name="connsiteX0" fmla="*/ 4150940 w 4150940"/>
                <a:gd name="connsiteY0" fmla="*/ 96925 h 1104051"/>
                <a:gd name="connsiteX1" fmla="*/ 4150940 w 4150940"/>
                <a:gd name="connsiteY1" fmla="*/ 1104051 h 1104051"/>
                <a:gd name="connsiteX2" fmla="*/ 3885385 w 4150940"/>
                <a:gd name="connsiteY2" fmla="*/ 1104051 h 1104051"/>
                <a:gd name="connsiteX3" fmla="*/ 3885385 w 4150940"/>
                <a:gd name="connsiteY3" fmla="*/ 1102209 h 1104051"/>
                <a:gd name="connsiteX4" fmla="*/ 3887306 w 4150940"/>
                <a:gd name="connsiteY4" fmla="*/ 1102209 h 1104051"/>
                <a:gd name="connsiteX5" fmla="*/ 3887306 w 4150940"/>
                <a:gd name="connsiteY5" fmla="*/ 103893 h 1104051"/>
                <a:gd name="connsiteX6" fmla="*/ 539842 w 4150940"/>
                <a:gd name="connsiteY6" fmla="*/ 103893 h 1104051"/>
                <a:gd name="connsiteX7" fmla="*/ 539842 w 4150940"/>
                <a:gd name="connsiteY7" fmla="*/ 434046 h 1104051"/>
                <a:gd name="connsiteX8" fmla="*/ 534117 w 4150940"/>
                <a:gd name="connsiteY8" fmla="*/ 434046 h 1104051"/>
                <a:gd name="connsiteX9" fmla="*/ 534117 w 4150940"/>
                <a:gd name="connsiteY9" fmla="*/ 1104051 h 1104051"/>
                <a:gd name="connsiteX10" fmla="*/ 0 w 4150940"/>
                <a:gd name="connsiteY10" fmla="*/ 1104051 h 1104051"/>
                <a:gd name="connsiteX11" fmla="*/ 0 w 4150940"/>
                <a:gd name="connsiteY11" fmla="*/ 96925 h 1104051"/>
                <a:gd name="connsiteX12" fmla="*/ 96925 w 4150940"/>
                <a:gd name="connsiteY12" fmla="*/ 0 h 1104051"/>
                <a:gd name="connsiteX13" fmla="*/ 4054015 w 4150940"/>
                <a:gd name="connsiteY13" fmla="*/ 0 h 1104051"/>
                <a:gd name="connsiteX14" fmla="*/ 4150940 w 4150940"/>
                <a:gd name="connsiteY14" fmla="*/ 96925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50940" h="1104051">
                  <a:moveTo>
                    <a:pt x="4150940" y="96925"/>
                  </a:moveTo>
                  <a:lnTo>
                    <a:pt x="4150940" y="1104051"/>
                  </a:lnTo>
                  <a:lnTo>
                    <a:pt x="3885385" y="1104051"/>
                  </a:lnTo>
                  <a:lnTo>
                    <a:pt x="3885385" y="1102209"/>
                  </a:lnTo>
                  <a:lnTo>
                    <a:pt x="3887306" y="1102209"/>
                  </a:lnTo>
                  <a:lnTo>
                    <a:pt x="3887306" y="103893"/>
                  </a:lnTo>
                  <a:lnTo>
                    <a:pt x="539842" y="103893"/>
                  </a:lnTo>
                  <a:lnTo>
                    <a:pt x="539842" y="434046"/>
                  </a:lnTo>
                  <a:lnTo>
                    <a:pt x="534117" y="434046"/>
                  </a:lnTo>
                  <a:lnTo>
                    <a:pt x="534117" y="1104051"/>
                  </a:lnTo>
                  <a:lnTo>
                    <a:pt x="0" y="1104051"/>
                  </a:lnTo>
                  <a:lnTo>
                    <a:pt x="0" y="96925"/>
                  </a:lnTo>
                  <a:cubicBezTo>
                    <a:pt x="0" y="43395"/>
                    <a:pt x="43395" y="0"/>
                    <a:pt x="96925" y="0"/>
                  </a:cubicBezTo>
                  <a:lnTo>
                    <a:pt x="4054015" y="0"/>
                  </a:lnTo>
                  <a:cubicBezTo>
                    <a:pt x="4107545" y="0"/>
                    <a:pt x="4150940" y="43395"/>
                    <a:pt x="4150940" y="96925"/>
                  </a:cubicBezTo>
                  <a:close/>
                </a:path>
              </a:pathLst>
            </a:custGeom>
            <a:solidFill>
              <a:srgbClr val="BFBFBF"/>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14" name="자유형 13"/>
            <p:cNvSpPr/>
            <p:nvPr/>
          </p:nvSpPr>
          <p:spPr>
            <a:xfrm rot="5400000">
              <a:off x="339903" y="3855571"/>
              <a:ext cx="2880320" cy="779871"/>
            </a:xfrm>
            <a:custGeom>
              <a:avLst/>
              <a:gdLst>
                <a:gd name="connsiteX0" fmla="*/ 263635 w 4150940"/>
                <a:gd name="connsiteY0" fmla="*/ 1104047 h 1104051"/>
                <a:gd name="connsiteX1" fmla="*/ 3611099 w 4150940"/>
                <a:gd name="connsiteY1" fmla="*/ 1104047 h 1104051"/>
                <a:gd name="connsiteX2" fmla="*/ 3611099 w 4150940"/>
                <a:gd name="connsiteY2" fmla="*/ 92132 h 1104051"/>
                <a:gd name="connsiteX3" fmla="*/ 263635 w 4150940"/>
                <a:gd name="connsiteY3" fmla="*/ 92132 h 1104051"/>
                <a:gd name="connsiteX4" fmla="*/ 0 w 4150940"/>
                <a:gd name="connsiteY4" fmla="*/ 1104051 h 1104051"/>
                <a:gd name="connsiteX5" fmla="*/ 0 w 4150940"/>
                <a:gd name="connsiteY5" fmla="*/ 96925 h 1104051"/>
                <a:gd name="connsiteX6" fmla="*/ 96925 w 4150940"/>
                <a:gd name="connsiteY6" fmla="*/ 0 h 1104051"/>
                <a:gd name="connsiteX7" fmla="*/ 4054015 w 4150940"/>
                <a:gd name="connsiteY7" fmla="*/ 0 h 1104051"/>
                <a:gd name="connsiteX8" fmla="*/ 4150940 w 4150940"/>
                <a:gd name="connsiteY8" fmla="*/ 96925 h 1104051"/>
                <a:gd name="connsiteX9" fmla="*/ 4150940 w 4150940"/>
                <a:gd name="connsiteY9" fmla="*/ 1104051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0940" h="1104051">
                  <a:moveTo>
                    <a:pt x="263635" y="1104047"/>
                  </a:moveTo>
                  <a:lnTo>
                    <a:pt x="3611099" y="1104047"/>
                  </a:lnTo>
                  <a:lnTo>
                    <a:pt x="3611099" y="92132"/>
                  </a:lnTo>
                  <a:lnTo>
                    <a:pt x="263635" y="92132"/>
                  </a:lnTo>
                  <a:close/>
                  <a:moveTo>
                    <a:pt x="0" y="1104051"/>
                  </a:moveTo>
                  <a:lnTo>
                    <a:pt x="0" y="96925"/>
                  </a:lnTo>
                  <a:cubicBezTo>
                    <a:pt x="0" y="43395"/>
                    <a:pt x="43395" y="0"/>
                    <a:pt x="96925" y="0"/>
                  </a:cubicBezTo>
                  <a:lnTo>
                    <a:pt x="4054015" y="0"/>
                  </a:lnTo>
                  <a:cubicBezTo>
                    <a:pt x="4107545" y="0"/>
                    <a:pt x="4150940" y="43395"/>
                    <a:pt x="4150940" y="96925"/>
                  </a:cubicBezTo>
                  <a:lnTo>
                    <a:pt x="4150940" y="1104051"/>
                  </a:lnTo>
                  <a:close/>
                </a:path>
              </a:pathLst>
            </a:custGeom>
            <a:solidFill>
              <a:srgbClr val="BFBFBF"/>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15" name="Rectangle 7"/>
            <p:cNvSpPr>
              <a:spLocks noChangeArrowheads="1"/>
            </p:cNvSpPr>
            <p:nvPr/>
          </p:nvSpPr>
          <p:spPr>
            <a:xfrm>
              <a:off x="1075317" y="2879272"/>
              <a:ext cx="642221" cy="35083"/>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16" name="Freeform 8"/>
            <p:cNvSpPr>
              <a:spLocks noEditPoints="1"/>
            </p:cNvSpPr>
            <p:nvPr/>
          </p:nvSpPr>
          <p:spPr>
            <a:xfrm>
              <a:off x="1268572" y="5383476"/>
              <a:ext cx="255710" cy="251203"/>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grpSp>
        <p:nvGrpSpPr>
          <p:cNvPr id="17" name="그룹 16"/>
          <p:cNvGrpSpPr/>
          <p:nvPr/>
        </p:nvGrpSpPr>
        <p:grpSpPr>
          <a:xfrm>
            <a:off x="2936775" y="2837716"/>
            <a:ext cx="1558438" cy="2880320"/>
            <a:chOff x="2555775" y="2805348"/>
            <a:chExt cx="1558438" cy="2880320"/>
          </a:xfrm>
        </p:grpSpPr>
        <p:grpSp>
          <p:nvGrpSpPr>
            <p:cNvPr id="18" name="그룹 36"/>
            <p:cNvGrpSpPr/>
            <p:nvPr/>
          </p:nvGrpSpPr>
          <p:grpSpPr>
            <a:xfrm>
              <a:off x="2602181" y="2879627"/>
              <a:ext cx="1470031" cy="2768726"/>
              <a:chOff x="2634015" y="2618420"/>
              <a:chExt cx="2081099" cy="3970924"/>
            </a:xfrm>
          </p:grpSpPr>
          <p:sp>
            <p:nvSpPr>
              <p:cNvPr id="23" name="직사각형 22"/>
              <p:cNvSpPr/>
              <p:nvPr/>
            </p:nvSpPr>
            <p:spPr>
              <a:xfrm>
                <a:off x="2634015" y="6100237"/>
                <a:ext cx="2081099" cy="346542"/>
              </a:xfrm>
              <a:prstGeom prst="rect">
                <a:avLst/>
              </a:prstGeom>
              <a:solidFill>
                <a:srgbClr val="319BF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ko-KR" altLang="en-US">
                  <a:latin typeface="나눔바른고딕"/>
                  <a:ea typeface="나눔바른고딕"/>
                </a:endParaRPr>
              </a:p>
            </p:txBody>
          </p:sp>
          <p:sp>
            <p:nvSpPr>
              <p:cNvPr id="24" name="Rectangle 7"/>
              <p:cNvSpPr>
                <a:spLocks noChangeArrowheads="1"/>
              </p:cNvSpPr>
              <p:nvPr/>
            </p:nvSpPr>
            <p:spPr>
              <a:xfrm>
                <a:off x="3224854" y="2618420"/>
                <a:ext cx="909182" cy="50560"/>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25" name="Freeform 8"/>
              <p:cNvSpPr>
                <a:spLocks noEditPoints="1"/>
              </p:cNvSpPr>
              <p:nvPr/>
            </p:nvSpPr>
            <p:spPr>
              <a:xfrm>
                <a:off x="3498443" y="6227325"/>
                <a:ext cx="362004" cy="362019"/>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sp>
          <p:nvSpPr>
            <p:cNvPr id="19" name="자유형 18"/>
            <p:cNvSpPr/>
            <p:nvPr/>
          </p:nvSpPr>
          <p:spPr>
            <a:xfrm rot="5400000" flipH="1" flipV="1">
              <a:off x="1505551" y="3855572"/>
              <a:ext cx="2880320" cy="779871"/>
            </a:xfrm>
            <a:custGeom>
              <a:avLst/>
              <a:gdLst>
                <a:gd name="connsiteX0" fmla="*/ 4150940 w 4150940"/>
                <a:gd name="connsiteY0" fmla="*/ 96925 h 1104051"/>
                <a:gd name="connsiteX1" fmla="*/ 4150940 w 4150940"/>
                <a:gd name="connsiteY1" fmla="*/ 1104051 h 1104051"/>
                <a:gd name="connsiteX2" fmla="*/ 3885385 w 4150940"/>
                <a:gd name="connsiteY2" fmla="*/ 1104051 h 1104051"/>
                <a:gd name="connsiteX3" fmla="*/ 3885385 w 4150940"/>
                <a:gd name="connsiteY3" fmla="*/ 1102209 h 1104051"/>
                <a:gd name="connsiteX4" fmla="*/ 3887306 w 4150940"/>
                <a:gd name="connsiteY4" fmla="*/ 1102209 h 1104051"/>
                <a:gd name="connsiteX5" fmla="*/ 3887306 w 4150940"/>
                <a:gd name="connsiteY5" fmla="*/ 103893 h 1104051"/>
                <a:gd name="connsiteX6" fmla="*/ 539842 w 4150940"/>
                <a:gd name="connsiteY6" fmla="*/ 103893 h 1104051"/>
                <a:gd name="connsiteX7" fmla="*/ 539842 w 4150940"/>
                <a:gd name="connsiteY7" fmla="*/ 434046 h 1104051"/>
                <a:gd name="connsiteX8" fmla="*/ 534117 w 4150940"/>
                <a:gd name="connsiteY8" fmla="*/ 434046 h 1104051"/>
                <a:gd name="connsiteX9" fmla="*/ 534117 w 4150940"/>
                <a:gd name="connsiteY9" fmla="*/ 1104051 h 1104051"/>
                <a:gd name="connsiteX10" fmla="*/ 0 w 4150940"/>
                <a:gd name="connsiteY10" fmla="*/ 1104051 h 1104051"/>
                <a:gd name="connsiteX11" fmla="*/ 0 w 4150940"/>
                <a:gd name="connsiteY11" fmla="*/ 96925 h 1104051"/>
                <a:gd name="connsiteX12" fmla="*/ 96925 w 4150940"/>
                <a:gd name="connsiteY12" fmla="*/ 0 h 1104051"/>
                <a:gd name="connsiteX13" fmla="*/ 4054015 w 4150940"/>
                <a:gd name="connsiteY13" fmla="*/ 0 h 1104051"/>
                <a:gd name="connsiteX14" fmla="*/ 4150940 w 4150940"/>
                <a:gd name="connsiteY14" fmla="*/ 96925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50940" h="1104051">
                  <a:moveTo>
                    <a:pt x="4150940" y="96925"/>
                  </a:moveTo>
                  <a:lnTo>
                    <a:pt x="4150940" y="1104051"/>
                  </a:lnTo>
                  <a:lnTo>
                    <a:pt x="3885385" y="1104051"/>
                  </a:lnTo>
                  <a:lnTo>
                    <a:pt x="3885385" y="1102209"/>
                  </a:lnTo>
                  <a:lnTo>
                    <a:pt x="3887306" y="1102209"/>
                  </a:lnTo>
                  <a:lnTo>
                    <a:pt x="3887306" y="103893"/>
                  </a:lnTo>
                  <a:lnTo>
                    <a:pt x="539842" y="103893"/>
                  </a:lnTo>
                  <a:lnTo>
                    <a:pt x="539842" y="434046"/>
                  </a:lnTo>
                  <a:lnTo>
                    <a:pt x="534117" y="434046"/>
                  </a:lnTo>
                  <a:lnTo>
                    <a:pt x="534117" y="1104051"/>
                  </a:lnTo>
                  <a:lnTo>
                    <a:pt x="0" y="1104051"/>
                  </a:lnTo>
                  <a:lnTo>
                    <a:pt x="0" y="96925"/>
                  </a:lnTo>
                  <a:cubicBezTo>
                    <a:pt x="0" y="43395"/>
                    <a:pt x="43395" y="0"/>
                    <a:pt x="96925" y="0"/>
                  </a:cubicBezTo>
                  <a:lnTo>
                    <a:pt x="4054015" y="0"/>
                  </a:lnTo>
                  <a:cubicBezTo>
                    <a:pt x="4107545" y="0"/>
                    <a:pt x="4150940" y="43395"/>
                    <a:pt x="4150940" y="96925"/>
                  </a:cubicBezTo>
                  <a:close/>
                </a:path>
              </a:pathLst>
            </a:custGeom>
            <a:solidFill>
              <a:schemeClr val="tx1">
                <a:lumMod val="75000"/>
                <a:lumOff val="25000"/>
              </a:schemeClr>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20" name="자유형 19"/>
            <p:cNvSpPr/>
            <p:nvPr/>
          </p:nvSpPr>
          <p:spPr>
            <a:xfrm rot="5400000">
              <a:off x="2284118" y="3855572"/>
              <a:ext cx="2880320" cy="779871"/>
            </a:xfrm>
            <a:custGeom>
              <a:avLst/>
              <a:gdLst>
                <a:gd name="connsiteX0" fmla="*/ 263635 w 4150940"/>
                <a:gd name="connsiteY0" fmla="*/ 1104047 h 1104051"/>
                <a:gd name="connsiteX1" fmla="*/ 3611099 w 4150940"/>
                <a:gd name="connsiteY1" fmla="*/ 1104047 h 1104051"/>
                <a:gd name="connsiteX2" fmla="*/ 3611099 w 4150940"/>
                <a:gd name="connsiteY2" fmla="*/ 92132 h 1104051"/>
                <a:gd name="connsiteX3" fmla="*/ 263635 w 4150940"/>
                <a:gd name="connsiteY3" fmla="*/ 92132 h 1104051"/>
                <a:gd name="connsiteX4" fmla="*/ 0 w 4150940"/>
                <a:gd name="connsiteY4" fmla="*/ 1104051 h 1104051"/>
                <a:gd name="connsiteX5" fmla="*/ 0 w 4150940"/>
                <a:gd name="connsiteY5" fmla="*/ 96925 h 1104051"/>
                <a:gd name="connsiteX6" fmla="*/ 96925 w 4150940"/>
                <a:gd name="connsiteY6" fmla="*/ 0 h 1104051"/>
                <a:gd name="connsiteX7" fmla="*/ 4054015 w 4150940"/>
                <a:gd name="connsiteY7" fmla="*/ 0 h 1104051"/>
                <a:gd name="connsiteX8" fmla="*/ 4150940 w 4150940"/>
                <a:gd name="connsiteY8" fmla="*/ 96925 h 1104051"/>
                <a:gd name="connsiteX9" fmla="*/ 4150940 w 4150940"/>
                <a:gd name="connsiteY9" fmla="*/ 1104051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0940" h="1104051">
                  <a:moveTo>
                    <a:pt x="263635" y="1104047"/>
                  </a:moveTo>
                  <a:lnTo>
                    <a:pt x="3611099" y="1104047"/>
                  </a:lnTo>
                  <a:lnTo>
                    <a:pt x="3611099" y="92132"/>
                  </a:lnTo>
                  <a:lnTo>
                    <a:pt x="263635" y="92132"/>
                  </a:lnTo>
                  <a:close/>
                  <a:moveTo>
                    <a:pt x="0" y="1104051"/>
                  </a:moveTo>
                  <a:lnTo>
                    <a:pt x="0" y="96925"/>
                  </a:lnTo>
                  <a:cubicBezTo>
                    <a:pt x="0" y="43395"/>
                    <a:pt x="43395" y="0"/>
                    <a:pt x="96925" y="0"/>
                  </a:cubicBezTo>
                  <a:lnTo>
                    <a:pt x="4054015" y="0"/>
                  </a:lnTo>
                  <a:cubicBezTo>
                    <a:pt x="4107545" y="0"/>
                    <a:pt x="4150940" y="43395"/>
                    <a:pt x="4150940" y="96925"/>
                  </a:cubicBezTo>
                  <a:lnTo>
                    <a:pt x="4150940" y="1104051"/>
                  </a:lnTo>
                  <a:close/>
                </a:path>
              </a:pathLst>
            </a:custGeom>
            <a:solidFill>
              <a:schemeClr val="tx1">
                <a:lumMod val="75000"/>
                <a:lumOff val="25000"/>
              </a:schemeClr>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21" name="Rectangle 7"/>
            <p:cNvSpPr>
              <a:spLocks noChangeArrowheads="1"/>
            </p:cNvSpPr>
            <p:nvPr/>
          </p:nvSpPr>
          <p:spPr>
            <a:xfrm>
              <a:off x="3019532" y="2879273"/>
              <a:ext cx="642221" cy="35083"/>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22" name="Freeform 8"/>
            <p:cNvSpPr>
              <a:spLocks noEditPoints="1"/>
            </p:cNvSpPr>
            <p:nvPr/>
          </p:nvSpPr>
          <p:spPr>
            <a:xfrm>
              <a:off x="3212787" y="5383477"/>
              <a:ext cx="255710" cy="251203"/>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grpSp>
        <p:nvGrpSpPr>
          <p:cNvPr id="26" name="그룹 25"/>
          <p:cNvGrpSpPr/>
          <p:nvPr/>
        </p:nvGrpSpPr>
        <p:grpSpPr>
          <a:xfrm>
            <a:off x="7381833" y="2837716"/>
            <a:ext cx="1558438" cy="2880320"/>
            <a:chOff x="7000833" y="2805348"/>
            <a:chExt cx="1558438" cy="2880320"/>
          </a:xfrm>
        </p:grpSpPr>
        <p:grpSp>
          <p:nvGrpSpPr>
            <p:cNvPr id="27" name="그룹 43"/>
            <p:cNvGrpSpPr/>
            <p:nvPr/>
          </p:nvGrpSpPr>
          <p:grpSpPr>
            <a:xfrm>
              <a:off x="7040939" y="2879271"/>
              <a:ext cx="1470031" cy="2755407"/>
              <a:chOff x="2634015" y="2618420"/>
              <a:chExt cx="2081099" cy="3970924"/>
            </a:xfrm>
          </p:grpSpPr>
          <p:sp>
            <p:nvSpPr>
              <p:cNvPr id="33" name="직사각형 32"/>
              <p:cNvSpPr/>
              <p:nvPr/>
            </p:nvSpPr>
            <p:spPr>
              <a:xfrm>
                <a:off x="2634015" y="6100237"/>
                <a:ext cx="2081099" cy="346542"/>
              </a:xfrm>
              <a:prstGeom prst="rect">
                <a:avLst/>
              </a:prstGeom>
              <a:solidFill>
                <a:srgbClr val="319BF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ko-KR" altLang="en-US">
                  <a:latin typeface="나눔바른고딕"/>
                  <a:ea typeface="나눔바른고딕"/>
                </a:endParaRPr>
              </a:p>
            </p:txBody>
          </p:sp>
          <p:sp>
            <p:nvSpPr>
              <p:cNvPr id="34" name="Rectangle 7"/>
              <p:cNvSpPr>
                <a:spLocks noChangeArrowheads="1"/>
              </p:cNvSpPr>
              <p:nvPr/>
            </p:nvSpPr>
            <p:spPr>
              <a:xfrm>
                <a:off x="3224854" y="2618420"/>
                <a:ext cx="909182" cy="50560"/>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35" name="Freeform 8"/>
              <p:cNvSpPr>
                <a:spLocks noEditPoints="1"/>
              </p:cNvSpPr>
              <p:nvPr/>
            </p:nvSpPr>
            <p:spPr>
              <a:xfrm>
                <a:off x="3498443" y="6227325"/>
                <a:ext cx="362004" cy="362019"/>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grpSp>
          <p:nvGrpSpPr>
            <p:cNvPr id="28" name="그룹 27"/>
            <p:cNvGrpSpPr/>
            <p:nvPr/>
          </p:nvGrpSpPr>
          <p:grpSpPr>
            <a:xfrm>
              <a:off x="7000833" y="2805348"/>
              <a:ext cx="1558438" cy="2880320"/>
              <a:chOff x="7000833" y="2805348"/>
              <a:chExt cx="1558438" cy="2880320"/>
            </a:xfrm>
          </p:grpSpPr>
          <p:sp>
            <p:nvSpPr>
              <p:cNvPr id="31" name="자유형 30"/>
              <p:cNvSpPr/>
              <p:nvPr/>
            </p:nvSpPr>
            <p:spPr>
              <a:xfrm rot="5400000" flipH="1" flipV="1">
                <a:off x="5950609" y="3855572"/>
                <a:ext cx="2880320" cy="779871"/>
              </a:xfrm>
              <a:custGeom>
                <a:avLst/>
                <a:gdLst>
                  <a:gd name="connsiteX0" fmla="*/ 4150940 w 4150940"/>
                  <a:gd name="connsiteY0" fmla="*/ 96925 h 1104051"/>
                  <a:gd name="connsiteX1" fmla="*/ 4150940 w 4150940"/>
                  <a:gd name="connsiteY1" fmla="*/ 1104051 h 1104051"/>
                  <a:gd name="connsiteX2" fmla="*/ 3885385 w 4150940"/>
                  <a:gd name="connsiteY2" fmla="*/ 1104051 h 1104051"/>
                  <a:gd name="connsiteX3" fmla="*/ 3885385 w 4150940"/>
                  <a:gd name="connsiteY3" fmla="*/ 1102209 h 1104051"/>
                  <a:gd name="connsiteX4" fmla="*/ 3887306 w 4150940"/>
                  <a:gd name="connsiteY4" fmla="*/ 1102209 h 1104051"/>
                  <a:gd name="connsiteX5" fmla="*/ 3887306 w 4150940"/>
                  <a:gd name="connsiteY5" fmla="*/ 103893 h 1104051"/>
                  <a:gd name="connsiteX6" fmla="*/ 539842 w 4150940"/>
                  <a:gd name="connsiteY6" fmla="*/ 103893 h 1104051"/>
                  <a:gd name="connsiteX7" fmla="*/ 539842 w 4150940"/>
                  <a:gd name="connsiteY7" fmla="*/ 434046 h 1104051"/>
                  <a:gd name="connsiteX8" fmla="*/ 534117 w 4150940"/>
                  <a:gd name="connsiteY8" fmla="*/ 434046 h 1104051"/>
                  <a:gd name="connsiteX9" fmla="*/ 534117 w 4150940"/>
                  <a:gd name="connsiteY9" fmla="*/ 1104051 h 1104051"/>
                  <a:gd name="connsiteX10" fmla="*/ 0 w 4150940"/>
                  <a:gd name="connsiteY10" fmla="*/ 1104051 h 1104051"/>
                  <a:gd name="connsiteX11" fmla="*/ 0 w 4150940"/>
                  <a:gd name="connsiteY11" fmla="*/ 96925 h 1104051"/>
                  <a:gd name="connsiteX12" fmla="*/ 96925 w 4150940"/>
                  <a:gd name="connsiteY12" fmla="*/ 0 h 1104051"/>
                  <a:gd name="connsiteX13" fmla="*/ 4054015 w 4150940"/>
                  <a:gd name="connsiteY13" fmla="*/ 0 h 1104051"/>
                  <a:gd name="connsiteX14" fmla="*/ 4150940 w 4150940"/>
                  <a:gd name="connsiteY14" fmla="*/ 96925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50940" h="1104051">
                    <a:moveTo>
                      <a:pt x="4150940" y="96925"/>
                    </a:moveTo>
                    <a:lnTo>
                      <a:pt x="4150940" y="1104051"/>
                    </a:lnTo>
                    <a:lnTo>
                      <a:pt x="3885385" y="1104051"/>
                    </a:lnTo>
                    <a:lnTo>
                      <a:pt x="3885385" y="1102209"/>
                    </a:lnTo>
                    <a:lnTo>
                      <a:pt x="3887306" y="1102209"/>
                    </a:lnTo>
                    <a:lnTo>
                      <a:pt x="3887306" y="103893"/>
                    </a:lnTo>
                    <a:lnTo>
                      <a:pt x="539842" y="103893"/>
                    </a:lnTo>
                    <a:lnTo>
                      <a:pt x="539842" y="434046"/>
                    </a:lnTo>
                    <a:lnTo>
                      <a:pt x="534117" y="434046"/>
                    </a:lnTo>
                    <a:lnTo>
                      <a:pt x="534117" y="1104051"/>
                    </a:lnTo>
                    <a:lnTo>
                      <a:pt x="0" y="1104051"/>
                    </a:lnTo>
                    <a:lnTo>
                      <a:pt x="0" y="96925"/>
                    </a:lnTo>
                    <a:cubicBezTo>
                      <a:pt x="0" y="43395"/>
                      <a:pt x="43395" y="0"/>
                      <a:pt x="96925" y="0"/>
                    </a:cubicBezTo>
                    <a:lnTo>
                      <a:pt x="4054015" y="0"/>
                    </a:lnTo>
                    <a:cubicBezTo>
                      <a:pt x="4107545" y="0"/>
                      <a:pt x="4150940" y="43395"/>
                      <a:pt x="4150940" y="96925"/>
                    </a:cubicBezTo>
                    <a:close/>
                  </a:path>
                </a:pathLst>
              </a:custGeom>
              <a:solidFill>
                <a:schemeClr val="tx1">
                  <a:lumMod val="75000"/>
                  <a:lumOff val="25000"/>
                </a:schemeClr>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32" name="자유형 31"/>
              <p:cNvSpPr/>
              <p:nvPr/>
            </p:nvSpPr>
            <p:spPr>
              <a:xfrm rot="5400000">
                <a:off x="6729176" y="3855572"/>
                <a:ext cx="2880320" cy="779871"/>
              </a:xfrm>
              <a:custGeom>
                <a:avLst/>
                <a:gdLst>
                  <a:gd name="connsiteX0" fmla="*/ 263635 w 4150940"/>
                  <a:gd name="connsiteY0" fmla="*/ 1104047 h 1104051"/>
                  <a:gd name="connsiteX1" fmla="*/ 3611099 w 4150940"/>
                  <a:gd name="connsiteY1" fmla="*/ 1104047 h 1104051"/>
                  <a:gd name="connsiteX2" fmla="*/ 3611099 w 4150940"/>
                  <a:gd name="connsiteY2" fmla="*/ 92132 h 1104051"/>
                  <a:gd name="connsiteX3" fmla="*/ 263635 w 4150940"/>
                  <a:gd name="connsiteY3" fmla="*/ 92132 h 1104051"/>
                  <a:gd name="connsiteX4" fmla="*/ 0 w 4150940"/>
                  <a:gd name="connsiteY4" fmla="*/ 1104051 h 1104051"/>
                  <a:gd name="connsiteX5" fmla="*/ 0 w 4150940"/>
                  <a:gd name="connsiteY5" fmla="*/ 96925 h 1104051"/>
                  <a:gd name="connsiteX6" fmla="*/ 96925 w 4150940"/>
                  <a:gd name="connsiteY6" fmla="*/ 0 h 1104051"/>
                  <a:gd name="connsiteX7" fmla="*/ 4054015 w 4150940"/>
                  <a:gd name="connsiteY7" fmla="*/ 0 h 1104051"/>
                  <a:gd name="connsiteX8" fmla="*/ 4150940 w 4150940"/>
                  <a:gd name="connsiteY8" fmla="*/ 96925 h 1104051"/>
                  <a:gd name="connsiteX9" fmla="*/ 4150940 w 4150940"/>
                  <a:gd name="connsiteY9" fmla="*/ 1104051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0940" h="1104051">
                    <a:moveTo>
                      <a:pt x="263635" y="1104047"/>
                    </a:moveTo>
                    <a:lnTo>
                      <a:pt x="3611099" y="1104047"/>
                    </a:lnTo>
                    <a:lnTo>
                      <a:pt x="3611099" y="92132"/>
                    </a:lnTo>
                    <a:lnTo>
                      <a:pt x="263635" y="92132"/>
                    </a:lnTo>
                    <a:close/>
                    <a:moveTo>
                      <a:pt x="0" y="1104051"/>
                    </a:moveTo>
                    <a:lnTo>
                      <a:pt x="0" y="96925"/>
                    </a:lnTo>
                    <a:cubicBezTo>
                      <a:pt x="0" y="43395"/>
                      <a:pt x="43395" y="0"/>
                      <a:pt x="96925" y="0"/>
                    </a:cubicBezTo>
                    <a:lnTo>
                      <a:pt x="4054015" y="0"/>
                    </a:lnTo>
                    <a:cubicBezTo>
                      <a:pt x="4107545" y="0"/>
                      <a:pt x="4150940" y="43395"/>
                      <a:pt x="4150940" y="96925"/>
                    </a:cubicBezTo>
                    <a:lnTo>
                      <a:pt x="4150940" y="1104051"/>
                    </a:lnTo>
                    <a:close/>
                  </a:path>
                </a:pathLst>
              </a:custGeom>
              <a:solidFill>
                <a:schemeClr val="tx1">
                  <a:lumMod val="75000"/>
                  <a:lumOff val="25000"/>
                </a:schemeClr>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sp>
          <p:nvSpPr>
            <p:cNvPr id="29" name="Rectangle 7"/>
            <p:cNvSpPr>
              <a:spLocks noChangeArrowheads="1"/>
            </p:cNvSpPr>
            <p:nvPr/>
          </p:nvSpPr>
          <p:spPr>
            <a:xfrm>
              <a:off x="7464590" y="2879273"/>
              <a:ext cx="642221" cy="35083"/>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30" name="Freeform 8"/>
            <p:cNvSpPr>
              <a:spLocks noEditPoints="1"/>
            </p:cNvSpPr>
            <p:nvPr/>
          </p:nvSpPr>
          <p:spPr>
            <a:xfrm>
              <a:off x="7657845" y="5383477"/>
              <a:ext cx="255710" cy="251203"/>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sp>
        <p:nvSpPr>
          <p:cNvPr id="36" name="모서리가 둥근 직사각형 35"/>
          <p:cNvSpPr/>
          <p:nvPr/>
        </p:nvSpPr>
        <p:spPr>
          <a:xfrm>
            <a:off x="1016622" y="5819042"/>
            <a:ext cx="3478592" cy="324000"/>
          </a:xfrm>
          <a:prstGeom prst="roundRect">
            <a:avLst>
              <a:gd name="adj" fmla="val 50000"/>
            </a:avLst>
          </a:prstGeom>
          <a:solidFill>
            <a:srgbClr val="F2F2F2"/>
          </a:solidFill>
          <a:ln>
            <a:noFill/>
          </a:ln>
        </p:spPr>
        <p:style>
          <a:lnRef idx="3">
            <a:schemeClr val="lt1"/>
          </a:lnRef>
          <a:fillRef idx="1">
            <a:schemeClr val="accent1"/>
          </a:fillRef>
          <a:effectRef idx="1">
            <a:schemeClr val="accent1"/>
          </a:effectRef>
          <a:fontRef idx="minor">
            <a:schemeClr val="lt1"/>
          </a:fontRef>
        </p:style>
        <p:txBody>
          <a:bodyPr lIns="36000" tIns="0" rIns="36000" bIns="0" anchor="ctr"/>
          <a:lstStyle/>
          <a:p>
            <a:pPr algn="ctr">
              <a:defRPr/>
            </a:pPr>
            <a:r>
              <a:rPr lang="en-US" altLang="ko-KR" sz="1200" b="1">
                <a:solidFill>
                  <a:srgbClr val="02487E"/>
                </a:solidFill>
                <a:latin typeface="+mj-ea"/>
                <a:ea typeface="+mj-ea"/>
              </a:rPr>
              <a:t>Occupation psychological test</a:t>
            </a:r>
            <a:endParaRPr lang="ko-KR" altLang="en-US" sz="1200" b="1">
              <a:solidFill>
                <a:srgbClr val="02487E"/>
              </a:solidFill>
              <a:latin typeface="+mj-ea"/>
              <a:ea typeface="+mj-ea"/>
            </a:endParaRPr>
          </a:p>
        </p:txBody>
      </p:sp>
      <p:sp>
        <p:nvSpPr>
          <p:cNvPr id="37" name="모서리가 둥근 직사각형 36"/>
          <p:cNvSpPr/>
          <p:nvPr/>
        </p:nvSpPr>
        <p:spPr>
          <a:xfrm>
            <a:off x="5422826" y="5819042"/>
            <a:ext cx="3478592" cy="324000"/>
          </a:xfrm>
          <a:prstGeom prst="roundRect">
            <a:avLst>
              <a:gd name="adj" fmla="val 50000"/>
            </a:avLst>
          </a:prstGeom>
          <a:solidFill>
            <a:srgbClr val="F2F2F2"/>
          </a:solidFill>
          <a:ln>
            <a:noFill/>
          </a:ln>
        </p:spPr>
        <p:style>
          <a:lnRef idx="3">
            <a:schemeClr val="lt1"/>
          </a:lnRef>
          <a:fillRef idx="1">
            <a:schemeClr val="accent1"/>
          </a:fillRef>
          <a:effectRef idx="1">
            <a:schemeClr val="accent1"/>
          </a:effectRef>
          <a:fontRef idx="minor">
            <a:schemeClr val="lt1"/>
          </a:fontRef>
        </p:style>
        <p:txBody>
          <a:bodyPr lIns="36000" tIns="0" rIns="36000" bIns="0" anchor="ctr"/>
          <a:lstStyle/>
          <a:p>
            <a:pPr algn="ctr">
              <a:defRPr/>
            </a:pPr>
            <a:r>
              <a:rPr lang="en-US" altLang="ko-KR" sz="1200" b="1">
                <a:solidFill>
                  <a:srgbClr val="02487E"/>
                </a:solidFill>
                <a:latin typeface="+mj-ea"/>
                <a:ea typeface="+mj-ea"/>
              </a:rPr>
              <a:t>Online application service</a:t>
            </a:r>
            <a:endParaRPr lang="ko-KR" altLang="en-US" sz="1200" b="1">
              <a:solidFill>
                <a:srgbClr val="02487E"/>
              </a:solidFill>
              <a:latin typeface="+mj-ea"/>
              <a:ea typeface="+mj-ea"/>
            </a:endParaRPr>
          </a:p>
        </p:txBody>
      </p:sp>
      <p:pic>
        <p:nvPicPr>
          <p:cNvPr id="38" name="Picture 2" descr="D:\다운로드\스크린샷\스크린샷-심리검사-메인.png"/>
          <p:cNvPicPr>
            <a:picLocks noChangeAspect="1" noChangeArrowheads="1"/>
          </p:cNvPicPr>
          <p:nvPr/>
        </p:nvPicPr>
        <p:blipFill rotWithShape="1">
          <a:blip r:embed="rId2"/>
          <a:srcRect t="5060" b="19880"/>
          <a:stretch>
            <a:fillRect/>
          </a:stretch>
        </p:blipFill>
        <p:spPr>
          <a:xfrm>
            <a:off x="1064674" y="3016972"/>
            <a:ext cx="1429200" cy="2322720"/>
          </a:xfrm>
          <a:prstGeom prst="rect">
            <a:avLst/>
          </a:prstGeom>
          <a:noFill/>
        </p:spPr>
      </p:pic>
      <p:pic>
        <p:nvPicPr>
          <p:cNvPr id="39" name="Picture 3" descr="D:\다운로드\스크린샷\스크린샷-심리검사-결과.png"/>
          <p:cNvPicPr>
            <a:picLocks noChangeAspect="1" noChangeArrowheads="1"/>
          </p:cNvPicPr>
          <p:nvPr/>
        </p:nvPicPr>
        <p:blipFill rotWithShape="1">
          <a:blip r:embed="rId3"/>
          <a:srcRect t="5150" b="19800"/>
          <a:stretch>
            <a:fillRect/>
          </a:stretch>
        </p:blipFill>
        <p:spPr>
          <a:xfrm>
            <a:off x="3005126" y="3016961"/>
            <a:ext cx="1429200" cy="2322731"/>
          </a:xfrm>
          <a:prstGeom prst="rect">
            <a:avLst/>
          </a:prstGeom>
          <a:noFill/>
        </p:spPr>
      </p:pic>
      <p:pic>
        <p:nvPicPr>
          <p:cNvPr id="46" name="그림 45"/>
          <p:cNvPicPr>
            <a:picLocks noChangeAspect="1"/>
          </p:cNvPicPr>
          <p:nvPr/>
        </p:nvPicPr>
        <p:blipFill rotWithShape="1">
          <a:blip r:embed="rId4"/>
          <a:srcRect b="7080"/>
          <a:stretch>
            <a:fillRect/>
          </a:stretch>
        </p:blipFill>
        <p:spPr>
          <a:xfrm>
            <a:off x="7452656" y="3006304"/>
            <a:ext cx="1416792" cy="2341547"/>
          </a:xfrm>
          <a:prstGeom prst="rect">
            <a:avLst/>
          </a:prstGeom>
        </p:spPr>
      </p:pic>
      <p:pic>
        <p:nvPicPr>
          <p:cNvPr id="47" name="그림 46"/>
          <p:cNvPicPr>
            <a:picLocks noChangeAspect="1"/>
          </p:cNvPicPr>
          <p:nvPr/>
        </p:nvPicPr>
        <p:blipFill rotWithShape="1">
          <a:blip r:embed="rId5"/>
          <a:srcRect b="7760"/>
          <a:stretch>
            <a:fillRect/>
          </a:stretch>
        </p:blipFill>
        <p:spPr>
          <a:xfrm>
            <a:off x="5502141" y="3006304"/>
            <a:ext cx="1416792" cy="2324428"/>
          </a:xfrm>
          <a:prstGeom prst="rect">
            <a:avLst/>
          </a:prstGeom>
        </p:spPr>
      </p:pic>
      <p:sp>
        <p:nvSpPr>
          <p:cNvPr id="50" name="직사각형 49"/>
          <p:cNvSpPr/>
          <p:nvPr/>
        </p:nvSpPr>
        <p:spPr>
          <a:xfrm>
            <a:off x="404987" y="1180278"/>
            <a:ext cx="8819933" cy="369332"/>
          </a:xfrm>
          <a:prstGeom prst="rect">
            <a:avLst/>
          </a:prstGeom>
        </p:spPr>
        <p:txBody>
          <a:bodyPr wrap="square">
            <a:spAutoFit/>
          </a:bodyPr>
          <a:lstStyle/>
          <a:p>
            <a:pPr lvl="0">
              <a:defRPr/>
            </a:pPr>
            <a:r>
              <a:rPr lang="en-US" altLang="ko-KR" dirty="0" smtClean="0">
                <a:solidFill>
                  <a:schemeClr val="bg1"/>
                </a:solidFill>
                <a:latin typeface="맑은 고딕" panose="020B0503020000020004" pitchFamily="50" charset="-127"/>
                <a:ea typeface="맑은 고딕" panose="020B0503020000020004" pitchFamily="50" charset="-127"/>
              </a:rPr>
              <a:t>Strengthening mobile version psychological tests and </a:t>
            </a:r>
            <a:r>
              <a:rPr lang="en-US" altLang="ko-KR" dirty="0">
                <a:solidFill>
                  <a:schemeClr val="bg1"/>
                </a:solidFill>
                <a:latin typeface="맑은 고딕" panose="020B0503020000020004" pitchFamily="50" charset="-127"/>
                <a:ea typeface="맑은 고딕" panose="020B0503020000020004" pitchFamily="50" charset="-127"/>
              </a:rPr>
              <a:t>o</a:t>
            </a:r>
            <a:r>
              <a:rPr lang="en-US" altLang="ko-KR" dirty="0" smtClean="0">
                <a:solidFill>
                  <a:schemeClr val="bg1"/>
                </a:solidFill>
                <a:latin typeface="맑은 고딕" panose="020B0503020000020004" pitchFamily="50" charset="-127"/>
                <a:ea typeface="맑은 고딕" panose="020B0503020000020004" pitchFamily="50" charset="-127"/>
              </a:rPr>
              <a:t>nline </a:t>
            </a:r>
            <a:r>
              <a:rPr lang="en-US" altLang="ko-KR" dirty="0">
                <a:solidFill>
                  <a:schemeClr val="bg1"/>
                </a:solidFill>
                <a:latin typeface="맑은 고딕" panose="020B0503020000020004" pitchFamily="50" charset="-127"/>
                <a:ea typeface="맑은 고딕" panose="020B0503020000020004" pitchFamily="50" charset="-127"/>
              </a:rPr>
              <a:t>application service</a:t>
            </a:r>
            <a:endParaRPr lang="ko-KR" altLang="en-US" dirty="0">
              <a:gradFill>
                <a:gsLst>
                  <a:gs pos="90240">
                    <a:schemeClr val="bg1"/>
                  </a:gs>
                  <a:gs pos="84720">
                    <a:schemeClr val="bg1"/>
                  </a:gs>
                </a:gsLst>
                <a:lin ang="5400000" scaled="1"/>
              </a:gradFill>
              <a:latin typeface="맑은 고딕" panose="020B0503020000020004" pitchFamily="50" charset="-127"/>
              <a:ea typeface="맑은 고딕" panose="020B0503020000020004" pitchFamily="50" charset="-127"/>
            </a:endParaRPr>
          </a:p>
        </p:txBody>
      </p:sp>
      <p:grpSp>
        <p:nvGrpSpPr>
          <p:cNvPr id="54" name="그룹 53"/>
          <p:cNvGrpSpPr>
            <a:grpSpLocks noChangeAspect="1"/>
          </p:cNvGrpSpPr>
          <p:nvPr/>
        </p:nvGrpSpPr>
        <p:grpSpPr>
          <a:xfrm>
            <a:off x="2646241" y="4068905"/>
            <a:ext cx="232618" cy="267908"/>
            <a:chOff x="1250642" y="3915136"/>
            <a:chExt cx="293605" cy="338149"/>
          </a:xfrm>
        </p:grpSpPr>
        <p:sp>
          <p:nvSpPr>
            <p:cNvPr id="55" name="모서리가 둥근 직사각형 54"/>
            <p:cNvSpPr/>
            <p:nvPr/>
          </p:nvSpPr>
          <p:spPr>
            <a:xfrm rot="8100000">
              <a:off x="1358182" y="3915136"/>
              <a:ext cx="76510" cy="293605"/>
            </a:xfrm>
            <a:prstGeom prst="roundRect">
              <a:avLst>
                <a:gd name="adj" fmla="val 50000"/>
              </a:avLst>
            </a:prstGeom>
            <a:solidFill>
              <a:srgbClr val="0A79F4">
                <a:alpha val="59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anchor="ctr"/>
            <a:lstStyle/>
            <a:p>
              <a:pPr algn="ctr">
                <a:defRPr/>
              </a:pPr>
              <a:endParaRPr lang="ko-KR" altLang="en-US" sz="1500">
                <a:solidFill>
                  <a:schemeClr val="tx1"/>
                </a:solidFill>
              </a:endParaRPr>
            </a:p>
          </p:txBody>
        </p:sp>
        <p:sp>
          <p:nvSpPr>
            <p:cNvPr id="56" name="모서리가 둥근 직사각형 55"/>
            <p:cNvSpPr/>
            <p:nvPr/>
          </p:nvSpPr>
          <p:spPr>
            <a:xfrm rot="13500000">
              <a:off x="1360616" y="4069654"/>
              <a:ext cx="73657" cy="293605"/>
            </a:xfrm>
            <a:prstGeom prst="roundRect">
              <a:avLst>
                <a:gd name="adj" fmla="val 50000"/>
              </a:avLst>
            </a:prstGeom>
            <a:solidFill>
              <a:srgbClr val="0A79F4">
                <a:alpha val="59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anchor="ctr"/>
            <a:lstStyle/>
            <a:p>
              <a:pPr algn="ctr">
                <a:defRPr/>
              </a:pPr>
              <a:endParaRPr lang="ko-KR" altLang="en-US" sz="1500">
                <a:solidFill>
                  <a:schemeClr val="tx1"/>
                </a:solidFill>
              </a:endParaRPr>
            </a:p>
          </p:txBody>
        </p:sp>
      </p:grpSp>
      <p:grpSp>
        <p:nvGrpSpPr>
          <p:cNvPr id="57" name="그룹 56"/>
          <p:cNvGrpSpPr>
            <a:grpSpLocks noChangeAspect="1"/>
          </p:cNvGrpSpPr>
          <p:nvPr/>
        </p:nvGrpSpPr>
        <p:grpSpPr>
          <a:xfrm>
            <a:off x="7069486" y="4068905"/>
            <a:ext cx="232618" cy="267908"/>
            <a:chOff x="1250642" y="3915136"/>
            <a:chExt cx="293605" cy="338149"/>
          </a:xfrm>
        </p:grpSpPr>
        <p:sp>
          <p:nvSpPr>
            <p:cNvPr id="58" name="모서리가 둥근 직사각형 57"/>
            <p:cNvSpPr/>
            <p:nvPr/>
          </p:nvSpPr>
          <p:spPr>
            <a:xfrm rot="8100000">
              <a:off x="1358182" y="3915136"/>
              <a:ext cx="76510" cy="293605"/>
            </a:xfrm>
            <a:prstGeom prst="roundRect">
              <a:avLst>
                <a:gd name="adj" fmla="val 50000"/>
              </a:avLst>
            </a:prstGeom>
            <a:solidFill>
              <a:srgbClr val="0093B7">
                <a:alpha val="59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anchor="ctr"/>
            <a:lstStyle/>
            <a:p>
              <a:pPr algn="ctr">
                <a:defRPr/>
              </a:pPr>
              <a:endParaRPr lang="ko-KR" altLang="en-US" sz="1500">
                <a:solidFill>
                  <a:schemeClr val="tx1"/>
                </a:solidFill>
              </a:endParaRPr>
            </a:p>
          </p:txBody>
        </p:sp>
        <p:sp>
          <p:nvSpPr>
            <p:cNvPr id="59" name="모서리가 둥근 직사각형 58"/>
            <p:cNvSpPr/>
            <p:nvPr/>
          </p:nvSpPr>
          <p:spPr>
            <a:xfrm rot="13500000">
              <a:off x="1360616" y="4069654"/>
              <a:ext cx="73657" cy="293605"/>
            </a:xfrm>
            <a:prstGeom prst="roundRect">
              <a:avLst>
                <a:gd name="adj" fmla="val 50000"/>
              </a:avLst>
            </a:prstGeom>
            <a:solidFill>
              <a:srgbClr val="0093B7">
                <a:alpha val="59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anchor="ctr"/>
            <a:lstStyle/>
            <a:p>
              <a:pPr algn="ctr">
                <a:defRPr/>
              </a:pPr>
              <a:endParaRPr lang="ko-KR" altLang="en-US" sz="1500">
                <a:solidFill>
                  <a:schemeClr val="tx1"/>
                </a:solidFill>
              </a:endParaRPr>
            </a:p>
          </p:txBody>
        </p:sp>
      </p:grpSp>
      <p:sp>
        <p:nvSpPr>
          <p:cNvPr id="60" name="직사각형 59"/>
          <p:cNvSpPr>
            <a:spLocks noGrp="1" noChangeArrowheads="1"/>
          </p:cNvSpPr>
          <p:nvPr/>
        </p:nvSpPr>
        <p:spPr>
          <a:xfrm>
            <a:off x="374971" y="405158"/>
            <a:ext cx="6032974" cy="459105"/>
          </a:xfrm>
          <a:prstGeom prst="rect">
            <a:avLst/>
          </a:prstGeom>
        </p:spPr>
        <p:txBody>
          <a:bodyPr vert="horz" wrap="square" lIns="91440" tIns="45720" rIns="91440" bIns="45720" anchor="t"/>
          <a:lstStyle/>
          <a:p>
            <a:pPr defTabSz="914365" eaLnBrk="0">
              <a:defRPr/>
            </a:pPr>
            <a:r>
              <a:rPr lang="en-US" altLang="ko-KR" sz="2800" b="1">
                <a:solidFill>
                  <a:schemeClr val="accent5">
                    <a:lumMod val="50000"/>
                  </a:schemeClr>
                </a:solidFill>
                <a:latin typeface="맑은 고딕" panose="020B0503020000020004" pitchFamily="50" charset="-127"/>
                <a:ea typeface="맑은 고딕" panose="020B0503020000020004" pitchFamily="50" charset="-127"/>
              </a:rPr>
              <a:t>12. Mobile Service</a:t>
            </a:r>
            <a:endParaRPr lang="ko-KR" altLang="en-US" sz="2800">
              <a:solidFill>
                <a:schemeClr val="accent5">
                  <a:lumMod val="50000"/>
                </a:schemeClr>
              </a:solidFill>
              <a:latin typeface="맑은 고딕" panose="020B0503020000020004" pitchFamily="50" charset="-127"/>
              <a:ea typeface="맑은 고딕" panose="020B0503020000020004" pitchFamily="50" charset="-127"/>
            </a:endParaRPr>
          </a:p>
        </p:txBody>
      </p:sp>
      <p:sp>
        <p:nvSpPr>
          <p:cNvPr id="61" name="Text Box 49"/>
          <p:cNvSpPr txBox="1">
            <a:spLocks noChangeArrowheads="1"/>
          </p:cNvSpPr>
          <p:nvPr/>
        </p:nvSpPr>
        <p:spPr>
          <a:xfrm>
            <a:off x="240149" y="1901929"/>
            <a:ext cx="9057599" cy="495007"/>
          </a:xfrm>
          <a:prstGeom prst="rect">
            <a:avLst/>
          </a:prstGeom>
          <a:solidFill>
            <a:schemeClr val="bg1"/>
          </a:solidFill>
          <a:ln>
            <a:noFill/>
          </a:ln>
        </p:spPr>
        <p:txBody>
          <a:bodyPr wrap="square" lIns="0" tIns="0" rIns="0" bIns="0">
            <a:spAutoFit/>
          </a:bodyPr>
          <a:lstStyle>
            <a:lvl1pPr eaLnBrk="0" hangingPunct="0">
              <a:defRPr kumimoji="1" sz="1300">
                <a:solidFill>
                  <a:schemeClr val="tx1"/>
                </a:solidFill>
                <a:latin typeface="나눔고딕 ExtraBold"/>
                <a:ea typeface="나눔고딕 ExtraBold"/>
              </a:defRPr>
            </a:lvl1pPr>
            <a:lvl2pPr marL="742950" indent="-285750" eaLnBrk="0" hangingPunct="0">
              <a:defRPr kumimoji="1" sz="1300">
                <a:solidFill>
                  <a:schemeClr val="tx1"/>
                </a:solidFill>
                <a:latin typeface="나눔고딕 ExtraBold"/>
                <a:ea typeface="나눔고딕 ExtraBold"/>
              </a:defRPr>
            </a:lvl2pPr>
            <a:lvl3pPr marL="1143000" indent="-228600" eaLnBrk="0" hangingPunct="0">
              <a:defRPr kumimoji="1" sz="1300">
                <a:solidFill>
                  <a:schemeClr val="tx1"/>
                </a:solidFill>
                <a:latin typeface="나눔고딕 ExtraBold"/>
                <a:ea typeface="나눔고딕 ExtraBold"/>
              </a:defRPr>
            </a:lvl3pPr>
            <a:lvl4pPr marL="1600200" indent="-228600" eaLnBrk="0" hangingPunct="0">
              <a:defRPr kumimoji="1" sz="1300">
                <a:solidFill>
                  <a:schemeClr val="tx1"/>
                </a:solidFill>
                <a:latin typeface="나눔고딕 ExtraBold"/>
                <a:ea typeface="나눔고딕 ExtraBold"/>
              </a:defRPr>
            </a:lvl4pPr>
            <a:lvl5pPr marL="2057400" indent="-228600" eaLnBrk="0" hangingPunct="0">
              <a:defRPr kumimoji="1" sz="1300">
                <a:solidFill>
                  <a:schemeClr val="tx1"/>
                </a:solidFill>
                <a:latin typeface="나눔고딕 ExtraBold"/>
                <a:ea typeface="나눔고딕 ExtraBold"/>
              </a:defRPr>
            </a:lvl5pPr>
            <a:lvl6pPr marL="25146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6pPr>
            <a:lvl7pPr marL="29718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7pPr>
            <a:lvl8pPr marL="34290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8pPr>
            <a:lvl9pPr marL="38862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9pPr>
          </a:lstStyle>
          <a:p>
            <a:pPr marL="285750" eaLnBrk="1" hangingPunct="1">
              <a:spcBef>
                <a:spcPts val="500"/>
              </a:spcBef>
              <a:buFont typeface="Arial"/>
              <a:buChar char="•"/>
              <a:defRPr/>
            </a:pPr>
            <a:r>
              <a:rPr lang="ko-KR" altLang="en-US" sz="1400" dirty="0">
                <a:solidFill>
                  <a:srgbClr val="3097B8"/>
                </a:solidFill>
                <a:latin typeface="맑은 고딕" panose="020B0503020000020004" pitchFamily="50" charset="-127"/>
                <a:ea typeface="맑은 고딕" panose="020B0503020000020004" pitchFamily="50" charset="-127"/>
              </a:rPr>
              <a:t>  </a:t>
            </a:r>
            <a:r>
              <a:rPr lang="en-US" altLang="ko-KR" sz="1400" dirty="0" smtClean="0">
                <a:latin typeface="맑은 고딕" panose="020B0503020000020004" pitchFamily="50" charset="-127"/>
                <a:ea typeface="맑은 고딕" panose="020B0503020000020004" pitchFamily="50" charset="-127"/>
              </a:rPr>
              <a:t>Identifying industries or work suitable for oneself according to 8 kinds of psychological tests in </a:t>
            </a:r>
            <a:r>
              <a:rPr lang="en-US" altLang="ko-KR" sz="1400" dirty="0" err="1" smtClean="0">
                <a:latin typeface="맑은 고딕" panose="020B0503020000020004" pitchFamily="50" charset="-127"/>
                <a:ea typeface="맑은 고딕" panose="020B0503020000020004" pitchFamily="50" charset="-127"/>
              </a:rPr>
              <a:t>Worknet</a:t>
            </a:r>
            <a:endParaRPr lang="en-US" altLang="ko-KR" sz="1400" dirty="0">
              <a:latin typeface="맑은 고딕" panose="020B0503020000020004" pitchFamily="50" charset="-127"/>
              <a:ea typeface="맑은 고딕" panose="020B0503020000020004" pitchFamily="50" charset="-127"/>
            </a:endParaRPr>
          </a:p>
          <a:p>
            <a:pPr marL="285750" eaLnBrk="1" hangingPunct="1">
              <a:spcBef>
                <a:spcPts val="500"/>
              </a:spcBef>
              <a:buFont typeface="Arial"/>
              <a:buChar char="•"/>
              <a:defRPr/>
            </a:pPr>
            <a:r>
              <a:rPr lang="ko-KR" altLang="en-US" sz="1400" dirty="0">
                <a:solidFill>
                  <a:srgbClr val="3097B8"/>
                </a:solidFill>
                <a:latin typeface="맑은 고딕" panose="020B0503020000020004" pitchFamily="50" charset="-127"/>
                <a:ea typeface="맑은 고딕" panose="020B0503020000020004" pitchFamily="50" charset="-127"/>
              </a:rPr>
              <a:t>  </a:t>
            </a:r>
            <a:r>
              <a:rPr lang="en-US" altLang="ko-KR" sz="1400" dirty="0" smtClean="0">
                <a:latin typeface="맑은 고딕" panose="020B0503020000020004" pitchFamily="50" charset="-127"/>
                <a:ea typeface="맑은 고딕" panose="020B0503020000020004" pitchFamily="50" charset="-127"/>
              </a:rPr>
              <a:t>Enables to apply for various employment support programs on mobile phones directly</a:t>
            </a:r>
            <a:endParaRPr lang="ko-KR" altLang="en-US" sz="1400" dirty="0">
              <a:latin typeface="맑은 고딕" panose="020B0503020000020004" pitchFamily="50" charset="-127"/>
              <a:ea typeface="맑은 고딕" panose="020B0503020000020004" pitchFamily="50" charset="-127"/>
            </a:endParaRPr>
          </a:p>
        </p:txBody>
      </p:sp>
      <p:sp>
        <p:nvSpPr>
          <p:cNvPr id="49" name="직사각형 48"/>
          <p:cNvSpPr/>
          <p:nvPr/>
        </p:nvSpPr>
        <p:spPr>
          <a:xfrm>
            <a:off x="6175567" y="129424"/>
            <a:ext cx="1609095" cy="246221"/>
          </a:xfrm>
          <a:prstGeom prst="rect">
            <a:avLst/>
          </a:prstGeom>
        </p:spPr>
        <p:txBody>
          <a:bodyPr wrap="none" lIns="0" tIns="0" rIns="0" bIns="0">
            <a:spAutoFit/>
          </a:bodyPr>
          <a:lstStyle/>
          <a:p>
            <a:pPr lvl="0">
              <a:defRPr/>
            </a:pPr>
            <a:r>
              <a:rPr lang="en-US" altLang="ko-KR" sz="1600" b="1" spc="-80" dirty="0">
                <a:solidFill>
                  <a:srgbClr val="5891C1"/>
                </a:solidFill>
                <a:latin typeface="나눔명조 ExtraBold"/>
                <a:ea typeface="나눔명조 ExtraBold"/>
              </a:rPr>
              <a:t>Ⅱ. </a:t>
            </a:r>
            <a:r>
              <a:rPr lang="en-US" altLang="ko-KR" sz="1600" b="1" dirty="0">
                <a:solidFill>
                  <a:srgbClr val="5891C1"/>
                </a:solidFill>
                <a:latin typeface="나눔명조 ExtraBold"/>
                <a:ea typeface="나눔명조 ExtraBold"/>
              </a:rPr>
              <a:t>Main Services</a:t>
            </a: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그룹 1"/>
          <p:cNvGrpSpPr/>
          <p:nvPr/>
        </p:nvGrpSpPr>
        <p:grpSpPr>
          <a:xfrm>
            <a:off x="996879" y="2902452"/>
            <a:ext cx="1558438" cy="2880320"/>
            <a:chOff x="2555775" y="2805348"/>
            <a:chExt cx="1558438" cy="2880320"/>
          </a:xfrm>
        </p:grpSpPr>
        <p:grpSp>
          <p:nvGrpSpPr>
            <p:cNvPr id="3" name="그룹 36"/>
            <p:cNvGrpSpPr/>
            <p:nvPr/>
          </p:nvGrpSpPr>
          <p:grpSpPr>
            <a:xfrm>
              <a:off x="2602181" y="2879627"/>
              <a:ext cx="1470031" cy="2768726"/>
              <a:chOff x="2634015" y="2618420"/>
              <a:chExt cx="2081099" cy="3970924"/>
            </a:xfrm>
          </p:grpSpPr>
          <p:sp>
            <p:nvSpPr>
              <p:cNvPr id="8" name="직사각형 7"/>
              <p:cNvSpPr/>
              <p:nvPr/>
            </p:nvSpPr>
            <p:spPr>
              <a:xfrm>
                <a:off x="2634015" y="6100237"/>
                <a:ext cx="2081099" cy="346542"/>
              </a:xfrm>
              <a:prstGeom prst="rect">
                <a:avLst/>
              </a:prstGeom>
              <a:solidFill>
                <a:srgbClr val="319BF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ko-KR" altLang="en-US">
                  <a:latin typeface="나눔바른고딕"/>
                  <a:ea typeface="나눔바른고딕"/>
                </a:endParaRPr>
              </a:p>
            </p:txBody>
          </p:sp>
          <p:sp>
            <p:nvSpPr>
              <p:cNvPr id="9" name="Rectangle 7"/>
              <p:cNvSpPr>
                <a:spLocks noChangeArrowheads="1"/>
              </p:cNvSpPr>
              <p:nvPr/>
            </p:nvSpPr>
            <p:spPr>
              <a:xfrm>
                <a:off x="3224854" y="2618420"/>
                <a:ext cx="909182" cy="50560"/>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10" name="Freeform 8"/>
              <p:cNvSpPr>
                <a:spLocks noEditPoints="1"/>
              </p:cNvSpPr>
              <p:nvPr/>
            </p:nvSpPr>
            <p:spPr>
              <a:xfrm>
                <a:off x="3498443" y="6227325"/>
                <a:ext cx="362004" cy="362019"/>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sp>
          <p:nvSpPr>
            <p:cNvPr id="4" name="자유형 3"/>
            <p:cNvSpPr/>
            <p:nvPr/>
          </p:nvSpPr>
          <p:spPr>
            <a:xfrm rot="5400000" flipH="1" flipV="1">
              <a:off x="1505551" y="3855572"/>
              <a:ext cx="2880320" cy="779871"/>
            </a:xfrm>
            <a:custGeom>
              <a:avLst/>
              <a:gdLst>
                <a:gd name="connsiteX0" fmla="*/ 4150940 w 4150940"/>
                <a:gd name="connsiteY0" fmla="*/ 96925 h 1104051"/>
                <a:gd name="connsiteX1" fmla="*/ 4150940 w 4150940"/>
                <a:gd name="connsiteY1" fmla="*/ 1104051 h 1104051"/>
                <a:gd name="connsiteX2" fmla="*/ 3885385 w 4150940"/>
                <a:gd name="connsiteY2" fmla="*/ 1104051 h 1104051"/>
                <a:gd name="connsiteX3" fmla="*/ 3885385 w 4150940"/>
                <a:gd name="connsiteY3" fmla="*/ 1102209 h 1104051"/>
                <a:gd name="connsiteX4" fmla="*/ 3887306 w 4150940"/>
                <a:gd name="connsiteY4" fmla="*/ 1102209 h 1104051"/>
                <a:gd name="connsiteX5" fmla="*/ 3887306 w 4150940"/>
                <a:gd name="connsiteY5" fmla="*/ 103893 h 1104051"/>
                <a:gd name="connsiteX6" fmla="*/ 539842 w 4150940"/>
                <a:gd name="connsiteY6" fmla="*/ 103893 h 1104051"/>
                <a:gd name="connsiteX7" fmla="*/ 539842 w 4150940"/>
                <a:gd name="connsiteY7" fmla="*/ 434046 h 1104051"/>
                <a:gd name="connsiteX8" fmla="*/ 534117 w 4150940"/>
                <a:gd name="connsiteY8" fmla="*/ 434046 h 1104051"/>
                <a:gd name="connsiteX9" fmla="*/ 534117 w 4150940"/>
                <a:gd name="connsiteY9" fmla="*/ 1104051 h 1104051"/>
                <a:gd name="connsiteX10" fmla="*/ 0 w 4150940"/>
                <a:gd name="connsiteY10" fmla="*/ 1104051 h 1104051"/>
                <a:gd name="connsiteX11" fmla="*/ 0 w 4150940"/>
                <a:gd name="connsiteY11" fmla="*/ 96925 h 1104051"/>
                <a:gd name="connsiteX12" fmla="*/ 96925 w 4150940"/>
                <a:gd name="connsiteY12" fmla="*/ 0 h 1104051"/>
                <a:gd name="connsiteX13" fmla="*/ 4054015 w 4150940"/>
                <a:gd name="connsiteY13" fmla="*/ 0 h 1104051"/>
                <a:gd name="connsiteX14" fmla="*/ 4150940 w 4150940"/>
                <a:gd name="connsiteY14" fmla="*/ 96925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50940" h="1104051">
                  <a:moveTo>
                    <a:pt x="4150940" y="96925"/>
                  </a:moveTo>
                  <a:lnTo>
                    <a:pt x="4150940" y="1104051"/>
                  </a:lnTo>
                  <a:lnTo>
                    <a:pt x="3885385" y="1104051"/>
                  </a:lnTo>
                  <a:lnTo>
                    <a:pt x="3885385" y="1102209"/>
                  </a:lnTo>
                  <a:lnTo>
                    <a:pt x="3887306" y="1102209"/>
                  </a:lnTo>
                  <a:lnTo>
                    <a:pt x="3887306" y="103893"/>
                  </a:lnTo>
                  <a:lnTo>
                    <a:pt x="539842" y="103893"/>
                  </a:lnTo>
                  <a:lnTo>
                    <a:pt x="539842" y="434046"/>
                  </a:lnTo>
                  <a:lnTo>
                    <a:pt x="534117" y="434046"/>
                  </a:lnTo>
                  <a:lnTo>
                    <a:pt x="534117" y="1104051"/>
                  </a:lnTo>
                  <a:lnTo>
                    <a:pt x="0" y="1104051"/>
                  </a:lnTo>
                  <a:lnTo>
                    <a:pt x="0" y="96925"/>
                  </a:lnTo>
                  <a:cubicBezTo>
                    <a:pt x="0" y="43395"/>
                    <a:pt x="43395" y="0"/>
                    <a:pt x="96925" y="0"/>
                  </a:cubicBezTo>
                  <a:lnTo>
                    <a:pt x="4054015" y="0"/>
                  </a:lnTo>
                  <a:cubicBezTo>
                    <a:pt x="4107545" y="0"/>
                    <a:pt x="4150940" y="43395"/>
                    <a:pt x="4150940" y="96925"/>
                  </a:cubicBezTo>
                  <a:close/>
                </a:path>
              </a:pathLst>
            </a:custGeom>
            <a:solidFill>
              <a:schemeClr val="tx1">
                <a:lumMod val="75000"/>
                <a:lumOff val="25000"/>
              </a:schemeClr>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5" name="자유형 4"/>
            <p:cNvSpPr/>
            <p:nvPr/>
          </p:nvSpPr>
          <p:spPr>
            <a:xfrm rot="5400000">
              <a:off x="2284118" y="3855572"/>
              <a:ext cx="2880320" cy="779871"/>
            </a:xfrm>
            <a:custGeom>
              <a:avLst/>
              <a:gdLst>
                <a:gd name="connsiteX0" fmla="*/ 263635 w 4150940"/>
                <a:gd name="connsiteY0" fmla="*/ 1104047 h 1104051"/>
                <a:gd name="connsiteX1" fmla="*/ 3611099 w 4150940"/>
                <a:gd name="connsiteY1" fmla="*/ 1104047 h 1104051"/>
                <a:gd name="connsiteX2" fmla="*/ 3611099 w 4150940"/>
                <a:gd name="connsiteY2" fmla="*/ 92132 h 1104051"/>
                <a:gd name="connsiteX3" fmla="*/ 263635 w 4150940"/>
                <a:gd name="connsiteY3" fmla="*/ 92132 h 1104051"/>
                <a:gd name="connsiteX4" fmla="*/ 0 w 4150940"/>
                <a:gd name="connsiteY4" fmla="*/ 1104051 h 1104051"/>
                <a:gd name="connsiteX5" fmla="*/ 0 w 4150940"/>
                <a:gd name="connsiteY5" fmla="*/ 96925 h 1104051"/>
                <a:gd name="connsiteX6" fmla="*/ 96925 w 4150940"/>
                <a:gd name="connsiteY6" fmla="*/ 0 h 1104051"/>
                <a:gd name="connsiteX7" fmla="*/ 4054015 w 4150940"/>
                <a:gd name="connsiteY7" fmla="*/ 0 h 1104051"/>
                <a:gd name="connsiteX8" fmla="*/ 4150940 w 4150940"/>
                <a:gd name="connsiteY8" fmla="*/ 96925 h 1104051"/>
                <a:gd name="connsiteX9" fmla="*/ 4150940 w 4150940"/>
                <a:gd name="connsiteY9" fmla="*/ 1104051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0940" h="1104051">
                  <a:moveTo>
                    <a:pt x="263635" y="1104047"/>
                  </a:moveTo>
                  <a:lnTo>
                    <a:pt x="3611099" y="1104047"/>
                  </a:lnTo>
                  <a:lnTo>
                    <a:pt x="3611099" y="92132"/>
                  </a:lnTo>
                  <a:lnTo>
                    <a:pt x="263635" y="92132"/>
                  </a:lnTo>
                  <a:close/>
                  <a:moveTo>
                    <a:pt x="0" y="1104051"/>
                  </a:moveTo>
                  <a:lnTo>
                    <a:pt x="0" y="96925"/>
                  </a:lnTo>
                  <a:cubicBezTo>
                    <a:pt x="0" y="43395"/>
                    <a:pt x="43395" y="0"/>
                    <a:pt x="96925" y="0"/>
                  </a:cubicBezTo>
                  <a:lnTo>
                    <a:pt x="4054015" y="0"/>
                  </a:lnTo>
                  <a:cubicBezTo>
                    <a:pt x="4107545" y="0"/>
                    <a:pt x="4150940" y="43395"/>
                    <a:pt x="4150940" y="96925"/>
                  </a:cubicBezTo>
                  <a:lnTo>
                    <a:pt x="4150940" y="1104051"/>
                  </a:lnTo>
                  <a:close/>
                </a:path>
              </a:pathLst>
            </a:custGeom>
            <a:solidFill>
              <a:schemeClr val="tx1">
                <a:lumMod val="75000"/>
                <a:lumOff val="25000"/>
              </a:schemeClr>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6" name="Rectangle 7"/>
            <p:cNvSpPr>
              <a:spLocks noChangeArrowheads="1"/>
            </p:cNvSpPr>
            <p:nvPr/>
          </p:nvSpPr>
          <p:spPr>
            <a:xfrm>
              <a:off x="3019532" y="2879273"/>
              <a:ext cx="642221" cy="35083"/>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7" name="Freeform 8"/>
            <p:cNvSpPr>
              <a:spLocks noEditPoints="1"/>
            </p:cNvSpPr>
            <p:nvPr/>
          </p:nvSpPr>
          <p:spPr>
            <a:xfrm>
              <a:off x="3212787" y="5383477"/>
              <a:ext cx="255710" cy="251203"/>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grpSp>
        <p:nvGrpSpPr>
          <p:cNvPr id="14" name="그룹 13"/>
          <p:cNvGrpSpPr/>
          <p:nvPr/>
        </p:nvGrpSpPr>
        <p:grpSpPr>
          <a:xfrm>
            <a:off x="5431318" y="2902452"/>
            <a:ext cx="1558438" cy="2880320"/>
            <a:chOff x="5050318" y="2805347"/>
            <a:chExt cx="1558438" cy="2880320"/>
          </a:xfrm>
        </p:grpSpPr>
        <p:sp>
          <p:nvSpPr>
            <p:cNvPr id="15" name="직사각형 14"/>
            <p:cNvSpPr/>
            <p:nvPr/>
          </p:nvSpPr>
          <p:spPr>
            <a:xfrm>
              <a:off x="5096722" y="5295290"/>
              <a:ext cx="1470031" cy="240464"/>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ko-KR" altLang="en-US">
                <a:latin typeface="나눔바른고딕"/>
                <a:ea typeface="나눔바른고딕"/>
              </a:endParaRPr>
            </a:p>
          </p:txBody>
        </p:sp>
        <p:sp>
          <p:nvSpPr>
            <p:cNvPr id="16" name="자유형 15"/>
            <p:cNvSpPr/>
            <p:nvPr/>
          </p:nvSpPr>
          <p:spPr>
            <a:xfrm rot="5400000" flipH="1" flipV="1">
              <a:off x="4000094" y="3855571"/>
              <a:ext cx="2880320" cy="779871"/>
            </a:xfrm>
            <a:custGeom>
              <a:avLst/>
              <a:gdLst>
                <a:gd name="connsiteX0" fmla="*/ 4150940 w 4150940"/>
                <a:gd name="connsiteY0" fmla="*/ 96925 h 1104051"/>
                <a:gd name="connsiteX1" fmla="*/ 4150940 w 4150940"/>
                <a:gd name="connsiteY1" fmla="*/ 1104051 h 1104051"/>
                <a:gd name="connsiteX2" fmla="*/ 3885385 w 4150940"/>
                <a:gd name="connsiteY2" fmla="*/ 1104051 h 1104051"/>
                <a:gd name="connsiteX3" fmla="*/ 3885385 w 4150940"/>
                <a:gd name="connsiteY3" fmla="*/ 1102209 h 1104051"/>
                <a:gd name="connsiteX4" fmla="*/ 3887306 w 4150940"/>
                <a:gd name="connsiteY4" fmla="*/ 1102209 h 1104051"/>
                <a:gd name="connsiteX5" fmla="*/ 3887306 w 4150940"/>
                <a:gd name="connsiteY5" fmla="*/ 103893 h 1104051"/>
                <a:gd name="connsiteX6" fmla="*/ 539842 w 4150940"/>
                <a:gd name="connsiteY6" fmla="*/ 103893 h 1104051"/>
                <a:gd name="connsiteX7" fmla="*/ 539842 w 4150940"/>
                <a:gd name="connsiteY7" fmla="*/ 434046 h 1104051"/>
                <a:gd name="connsiteX8" fmla="*/ 534117 w 4150940"/>
                <a:gd name="connsiteY8" fmla="*/ 434046 h 1104051"/>
                <a:gd name="connsiteX9" fmla="*/ 534117 w 4150940"/>
                <a:gd name="connsiteY9" fmla="*/ 1104051 h 1104051"/>
                <a:gd name="connsiteX10" fmla="*/ 0 w 4150940"/>
                <a:gd name="connsiteY10" fmla="*/ 1104051 h 1104051"/>
                <a:gd name="connsiteX11" fmla="*/ 0 w 4150940"/>
                <a:gd name="connsiteY11" fmla="*/ 96925 h 1104051"/>
                <a:gd name="connsiteX12" fmla="*/ 96925 w 4150940"/>
                <a:gd name="connsiteY12" fmla="*/ 0 h 1104051"/>
                <a:gd name="connsiteX13" fmla="*/ 4054015 w 4150940"/>
                <a:gd name="connsiteY13" fmla="*/ 0 h 1104051"/>
                <a:gd name="connsiteX14" fmla="*/ 4150940 w 4150940"/>
                <a:gd name="connsiteY14" fmla="*/ 96925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50940" h="1104051">
                  <a:moveTo>
                    <a:pt x="4150940" y="96925"/>
                  </a:moveTo>
                  <a:lnTo>
                    <a:pt x="4150940" y="1104051"/>
                  </a:lnTo>
                  <a:lnTo>
                    <a:pt x="3885385" y="1104051"/>
                  </a:lnTo>
                  <a:lnTo>
                    <a:pt x="3885385" y="1102209"/>
                  </a:lnTo>
                  <a:lnTo>
                    <a:pt x="3887306" y="1102209"/>
                  </a:lnTo>
                  <a:lnTo>
                    <a:pt x="3887306" y="103893"/>
                  </a:lnTo>
                  <a:lnTo>
                    <a:pt x="539842" y="103893"/>
                  </a:lnTo>
                  <a:lnTo>
                    <a:pt x="539842" y="434046"/>
                  </a:lnTo>
                  <a:lnTo>
                    <a:pt x="534117" y="434046"/>
                  </a:lnTo>
                  <a:lnTo>
                    <a:pt x="534117" y="1104051"/>
                  </a:lnTo>
                  <a:lnTo>
                    <a:pt x="0" y="1104051"/>
                  </a:lnTo>
                  <a:lnTo>
                    <a:pt x="0" y="96925"/>
                  </a:lnTo>
                  <a:cubicBezTo>
                    <a:pt x="0" y="43395"/>
                    <a:pt x="43395" y="0"/>
                    <a:pt x="96925" y="0"/>
                  </a:cubicBezTo>
                  <a:lnTo>
                    <a:pt x="4054015" y="0"/>
                  </a:lnTo>
                  <a:cubicBezTo>
                    <a:pt x="4107545" y="0"/>
                    <a:pt x="4150940" y="43395"/>
                    <a:pt x="4150940" y="96925"/>
                  </a:cubicBezTo>
                  <a:close/>
                </a:path>
              </a:pathLst>
            </a:custGeom>
            <a:solidFill>
              <a:srgbClr val="BFBFBF"/>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17" name="자유형 16"/>
            <p:cNvSpPr/>
            <p:nvPr/>
          </p:nvSpPr>
          <p:spPr>
            <a:xfrm rot="5400000">
              <a:off x="4778661" y="3855571"/>
              <a:ext cx="2880320" cy="779871"/>
            </a:xfrm>
            <a:custGeom>
              <a:avLst/>
              <a:gdLst>
                <a:gd name="connsiteX0" fmla="*/ 263635 w 4150940"/>
                <a:gd name="connsiteY0" fmla="*/ 1104047 h 1104051"/>
                <a:gd name="connsiteX1" fmla="*/ 3611099 w 4150940"/>
                <a:gd name="connsiteY1" fmla="*/ 1104047 h 1104051"/>
                <a:gd name="connsiteX2" fmla="*/ 3611099 w 4150940"/>
                <a:gd name="connsiteY2" fmla="*/ 92132 h 1104051"/>
                <a:gd name="connsiteX3" fmla="*/ 263635 w 4150940"/>
                <a:gd name="connsiteY3" fmla="*/ 92132 h 1104051"/>
                <a:gd name="connsiteX4" fmla="*/ 0 w 4150940"/>
                <a:gd name="connsiteY4" fmla="*/ 1104051 h 1104051"/>
                <a:gd name="connsiteX5" fmla="*/ 0 w 4150940"/>
                <a:gd name="connsiteY5" fmla="*/ 96925 h 1104051"/>
                <a:gd name="connsiteX6" fmla="*/ 96925 w 4150940"/>
                <a:gd name="connsiteY6" fmla="*/ 0 h 1104051"/>
                <a:gd name="connsiteX7" fmla="*/ 4054015 w 4150940"/>
                <a:gd name="connsiteY7" fmla="*/ 0 h 1104051"/>
                <a:gd name="connsiteX8" fmla="*/ 4150940 w 4150940"/>
                <a:gd name="connsiteY8" fmla="*/ 96925 h 1104051"/>
                <a:gd name="connsiteX9" fmla="*/ 4150940 w 4150940"/>
                <a:gd name="connsiteY9" fmla="*/ 1104051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0940" h="1104051">
                  <a:moveTo>
                    <a:pt x="263635" y="1104047"/>
                  </a:moveTo>
                  <a:lnTo>
                    <a:pt x="3611099" y="1104047"/>
                  </a:lnTo>
                  <a:lnTo>
                    <a:pt x="3611099" y="92132"/>
                  </a:lnTo>
                  <a:lnTo>
                    <a:pt x="263635" y="92132"/>
                  </a:lnTo>
                  <a:close/>
                  <a:moveTo>
                    <a:pt x="0" y="1104051"/>
                  </a:moveTo>
                  <a:lnTo>
                    <a:pt x="0" y="96925"/>
                  </a:lnTo>
                  <a:cubicBezTo>
                    <a:pt x="0" y="43395"/>
                    <a:pt x="43395" y="0"/>
                    <a:pt x="96925" y="0"/>
                  </a:cubicBezTo>
                  <a:lnTo>
                    <a:pt x="4054015" y="0"/>
                  </a:lnTo>
                  <a:cubicBezTo>
                    <a:pt x="4107545" y="0"/>
                    <a:pt x="4150940" y="43395"/>
                    <a:pt x="4150940" y="96925"/>
                  </a:cubicBezTo>
                  <a:lnTo>
                    <a:pt x="4150940" y="1104051"/>
                  </a:lnTo>
                  <a:close/>
                </a:path>
              </a:pathLst>
            </a:custGeom>
            <a:solidFill>
              <a:srgbClr val="BFBFBF"/>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18" name="Rectangle 7"/>
            <p:cNvSpPr>
              <a:spLocks noChangeArrowheads="1"/>
            </p:cNvSpPr>
            <p:nvPr/>
          </p:nvSpPr>
          <p:spPr>
            <a:xfrm>
              <a:off x="5514075" y="2879272"/>
              <a:ext cx="642221" cy="35083"/>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19" name="Freeform 8"/>
            <p:cNvSpPr>
              <a:spLocks noEditPoints="1"/>
            </p:cNvSpPr>
            <p:nvPr/>
          </p:nvSpPr>
          <p:spPr>
            <a:xfrm>
              <a:off x="5707330" y="5383476"/>
              <a:ext cx="255710" cy="251203"/>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grpSp>
        <p:nvGrpSpPr>
          <p:cNvPr id="20" name="그룹 19"/>
          <p:cNvGrpSpPr/>
          <p:nvPr/>
        </p:nvGrpSpPr>
        <p:grpSpPr>
          <a:xfrm>
            <a:off x="2936775" y="2902452"/>
            <a:ext cx="1558438" cy="2880320"/>
            <a:chOff x="2555775" y="2805348"/>
            <a:chExt cx="1558438" cy="2880320"/>
          </a:xfrm>
        </p:grpSpPr>
        <p:grpSp>
          <p:nvGrpSpPr>
            <p:cNvPr id="21" name="그룹 36"/>
            <p:cNvGrpSpPr/>
            <p:nvPr/>
          </p:nvGrpSpPr>
          <p:grpSpPr>
            <a:xfrm>
              <a:off x="2602181" y="2879627"/>
              <a:ext cx="1470031" cy="2768726"/>
              <a:chOff x="2634015" y="2618420"/>
              <a:chExt cx="2081099" cy="3970924"/>
            </a:xfrm>
          </p:grpSpPr>
          <p:sp>
            <p:nvSpPr>
              <p:cNvPr id="26" name="직사각형 25"/>
              <p:cNvSpPr/>
              <p:nvPr/>
            </p:nvSpPr>
            <p:spPr>
              <a:xfrm>
                <a:off x="2634015" y="6100237"/>
                <a:ext cx="2081099" cy="346542"/>
              </a:xfrm>
              <a:prstGeom prst="rect">
                <a:avLst/>
              </a:prstGeom>
              <a:solidFill>
                <a:srgbClr val="319BF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ko-KR" altLang="en-US">
                  <a:latin typeface="나눔바른고딕"/>
                  <a:ea typeface="나눔바른고딕"/>
                </a:endParaRPr>
              </a:p>
            </p:txBody>
          </p:sp>
          <p:sp>
            <p:nvSpPr>
              <p:cNvPr id="27" name="Rectangle 7"/>
              <p:cNvSpPr>
                <a:spLocks noChangeArrowheads="1"/>
              </p:cNvSpPr>
              <p:nvPr/>
            </p:nvSpPr>
            <p:spPr>
              <a:xfrm>
                <a:off x="3224854" y="2618420"/>
                <a:ext cx="909182" cy="50560"/>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28" name="Freeform 8"/>
              <p:cNvSpPr>
                <a:spLocks noEditPoints="1"/>
              </p:cNvSpPr>
              <p:nvPr/>
            </p:nvSpPr>
            <p:spPr>
              <a:xfrm>
                <a:off x="3498443" y="6227325"/>
                <a:ext cx="362004" cy="362019"/>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sp>
          <p:nvSpPr>
            <p:cNvPr id="22" name="자유형 21"/>
            <p:cNvSpPr/>
            <p:nvPr/>
          </p:nvSpPr>
          <p:spPr>
            <a:xfrm rot="5400000" flipH="1" flipV="1">
              <a:off x="1505551" y="3855572"/>
              <a:ext cx="2880320" cy="779871"/>
            </a:xfrm>
            <a:custGeom>
              <a:avLst/>
              <a:gdLst>
                <a:gd name="connsiteX0" fmla="*/ 4150940 w 4150940"/>
                <a:gd name="connsiteY0" fmla="*/ 96925 h 1104051"/>
                <a:gd name="connsiteX1" fmla="*/ 4150940 w 4150940"/>
                <a:gd name="connsiteY1" fmla="*/ 1104051 h 1104051"/>
                <a:gd name="connsiteX2" fmla="*/ 3885385 w 4150940"/>
                <a:gd name="connsiteY2" fmla="*/ 1104051 h 1104051"/>
                <a:gd name="connsiteX3" fmla="*/ 3885385 w 4150940"/>
                <a:gd name="connsiteY3" fmla="*/ 1102209 h 1104051"/>
                <a:gd name="connsiteX4" fmla="*/ 3887306 w 4150940"/>
                <a:gd name="connsiteY4" fmla="*/ 1102209 h 1104051"/>
                <a:gd name="connsiteX5" fmla="*/ 3887306 w 4150940"/>
                <a:gd name="connsiteY5" fmla="*/ 103893 h 1104051"/>
                <a:gd name="connsiteX6" fmla="*/ 539842 w 4150940"/>
                <a:gd name="connsiteY6" fmla="*/ 103893 h 1104051"/>
                <a:gd name="connsiteX7" fmla="*/ 539842 w 4150940"/>
                <a:gd name="connsiteY7" fmla="*/ 434046 h 1104051"/>
                <a:gd name="connsiteX8" fmla="*/ 534117 w 4150940"/>
                <a:gd name="connsiteY8" fmla="*/ 434046 h 1104051"/>
                <a:gd name="connsiteX9" fmla="*/ 534117 w 4150940"/>
                <a:gd name="connsiteY9" fmla="*/ 1104051 h 1104051"/>
                <a:gd name="connsiteX10" fmla="*/ 0 w 4150940"/>
                <a:gd name="connsiteY10" fmla="*/ 1104051 h 1104051"/>
                <a:gd name="connsiteX11" fmla="*/ 0 w 4150940"/>
                <a:gd name="connsiteY11" fmla="*/ 96925 h 1104051"/>
                <a:gd name="connsiteX12" fmla="*/ 96925 w 4150940"/>
                <a:gd name="connsiteY12" fmla="*/ 0 h 1104051"/>
                <a:gd name="connsiteX13" fmla="*/ 4054015 w 4150940"/>
                <a:gd name="connsiteY13" fmla="*/ 0 h 1104051"/>
                <a:gd name="connsiteX14" fmla="*/ 4150940 w 4150940"/>
                <a:gd name="connsiteY14" fmla="*/ 96925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50940" h="1104051">
                  <a:moveTo>
                    <a:pt x="4150940" y="96925"/>
                  </a:moveTo>
                  <a:lnTo>
                    <a:pt x="4150940" y="1104051"/>
                  </a:lnTo>
                  <a:lnTo>
                    <a:pt x="3885385" y="1104051"/>
                  </a:lnTo>
                  <a:lnTo>
                    <a:pt x="3885385" y="1102209"/>
                  </a:lnTo>
                  <a:lnTo>
                    <a:pt x="3887306" y="1102209"/>
                  </a:lnTo>
                  <a:lnTo>
                    <a:pt x="3887306" y="103893"/>
                  </a:lnTo>
                  <a:lnTo>
                    <a:pt x="539842" y="103893"/>
                  </a:lnTo>
                  <a:lnTo>
                    <a:pt x="539842" y="434046"/>
                  </a:lnTo>
                  <a:lnTo>
                    <a:pt x="534117" y="434046"/>
                  </a:lnTo>
                  <a:lnTo>
                    <a:pt x="534117" y="1104051"/>
                  </a:lnTo>
                  <a:lnTo>
                    <a:pt x="0" y="1104051"/>
                  </a:lnTo>
                  <a:lnTo>
                    <a:pt x="0" y="96925"/>
                  </a:lnTo>
                  <a:cubicBezTo>
                    <a:pt x="0" y="43395"/>
                    <a:pt x="43395" y="0"/>
                    <a:pt x="96925" y="0"/>
                  </a:cubicBezTo>
                  <a:lnTo>
                    <a:pt x="4054015" y="0"/>
                  </a:lnTo>
                  <a:cubicBezTo>
                    <a:pt x="4107545" y="0"/>
                    <a:pt x="4150940" y="43395"/>
                    <a:pt x="4150940" y="96925"/>
                  </a:cubicBezTo>
                  <a:close/>
                </a:path>
              </a:pathLst>
            </a:custGeom>
            <a:solidFill>
              <a:schemeClr val="tx1">
                <a:lumMod val="75000"/>
                <a:lumOff val="25000"/>
              </a:schemeClr>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23" name="자유형 22"/>
            <p:cNvSpPr/>
            <p:nvPr/>
          </p:nvSpPr>
          <p:spPr>
            <a:xfrm rot="5400000">
              <a:off x="2284118" y="3855572"/>
              <a:ext cx="2880320" cy="779871"/>
            </a:xfrm>
            <a:custGeom>
              <a:avLst/>
              <a:gdLst>
                <a:gd name="connsiteX0" fmla="*/ 263635 w 4150940"/>
                <a:gd name="connsiteY0" fmla="*/ 1104047 h 1104051"/>
                <a:gd name="connsiteX1" fmla="*/ 3611099 w 4150940"/>
                <a:gd name="connsiteY1" fmla="*/ 1104047 h 1104051"/>
                <a:gd name="connsiteX2" fmla="*/ 3611099 w 4150940"/>
                <a:gd name="connsiteY2" fmla="*/ 92132 h 1104051"/>
                <a:gd name="connsiteX3" fmla="*/ 263635 w 4150940"/>
                <a:gd name="connsiteY3" fmla="*/ 92132 h 1104051"/>
                <a:gd name="connsiteX4" fmla="*/ 0 w 4150940"/>
                <a:gd name="connsiteY4" fmla="*/ 1104051 h 1104051"/>
                <a:gd name="connsiteX5" fmla="*/ 0 w 4150940"/>
                <a:gd name="connsiteY5" fmla="*/ 96925 h 1104051"/>
                <a:gd name="connsiteX6" fmla="*/ 96925 w 4150940"/>
                <a:gd name="connsiteY6" fmla="*/ 0 h 1104051"/>
                <a:gd name="connsiteX7" fmla="*/ 4054015 w 4150940"/>
                <a:gd name="connsiteY7" fmla="*/ 0 h 1104051"/>
                <a:gd name="connsiteX8" fmla="*/ 4150940 w 4150940"/>
                <a:gd name="connsiteY8" fmla="*/ 96925 h 1104051"/>
                <a:gd name="connsiteX9" fmla="*/ 4150940 w 4150940"/>
                <a:gd name="connsiteY9" fmla="*/ 1104051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0940" h="1104051">
                  <a:moveTo>
                    <a:pt x="263635" y="1104047"/>
                  </a:moveTo>
                  <a:lnTo>
                    <a:pt x="3611099" y="1104047"/>
                  </a:lnTo>
                  <a:lnTo>
                    <a:pt x="3611099" y="92132"/>
                  </a:lnTo>
                  <a:lnTo>
                    <a:pt x="263635" y="92132"/>
                  </a:lnTo>
                  <a:close/>
                  <a:moveTo>
                    <a:pt x="0" y="1104051"/>
                  </a:moveTo>
                  <a:lnTo>
                    <a:pt x="0" y="96925"/>
                  </a:lnTo>
                  <a:cubicBezTo>
                    <a:pt x="0" y="43395"/>
                    <a:pt x="43395" y="0"/>
                    <a:pt x="96925" y="0"/>
                  </a:cubicBezTo>
                  <a:lnTo>
                    <a:pt x="4054015" y="0"/>
                  </a:lnTo>
                  <a:cubicBezTo>
                    <a:pt x="4107545" y="0"/>
                    <a:pt x="4150940" y="43395"/>
                    <a:pt x="4150940" y="96925"/>
                  </a:cubicBezTo>
                  <a:lnTo>
                    <a:pt x="4150940" y="1104051"/>
                  </a:lnTo>
                  <a:close/>
                </a:path>
              </a:pathLst>
            </a:custGeom>
            <a:solidFill>
              <a:schemeClr val="tx1">
                <a:lumMod val="75000"/>
                <a:lumOff val="25000"/>
              </a:schemeClr>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24" name="Rectangle 7"/>
            <p:cNvSpPr>
              <a:spLocks noChangeArrowheads="1"/>
            </p:cNvSpPr>
            <p:nvPr/>
          </p:nvSpPr>
          <p:spPr>
            <a:xfrm>
              <a:off x="3019532" y="2879273"/>
              <a:ext cx="642221" cy="35083"/>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25" name="Freeform 8"/>
            <p:cNvSpPr>
              <a:spLocks noEditPoints="1"/>
            </p:cNvSpPr>
            <p:nvPr/>
          </p:nvSpPr>
          <p:spPr>
            <a:xfrm>
              <a:off x="3212787" y="5383477"/>
              <a:ext cx="255710" cy="251203"/>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grpSp>
        <p:nvGrpSpPr>
          <p:cNvPr id="29" name="그룹 28"/>
          <p:cNvGrpSpPr/>
          <p:nvPr/>
        </p:nvGrpSpPr>
        <p:grpSpPr>
          <a:xfrm>
            <a:off x="7381833" y="2902452"/>
            <a:ext cx="1558438" cy="2880320"/>
            <a:chOff x="7000833" y="2805348"/>
            <a:chExt cx="1558438" cy="2880320"/>
          </a:xfrm>
        </p:grpSpPr>
        <p:grpSp>
          <p:nvGrpSpPr>
            <p:cNvPr id="30" name="그룹 43"/>
            <p:cNvGrpSpPr/>
            <p:nvPr/>
          </p:nvGrpSpPr>
          <p:grpSpPr>
            <a:xfrm>
              <a:off x="7040939" y="2879271"/>
              <a:ext cx="1470031" cy="2755407"/>
              <a:chOff x="2634015" y="2618420"/>
              <a:chExt cx="2081099" cy="3970924"/>
            </a:xfrm>
          </p:grpSpPr>
          <p:sp>
            <p:nvSpPr>
              <p:cNvPr id="36" name="직사각형 35"/>
              <p:cNvSpPr/>
              <p:nvPr/>
            </p:nvSpPr>
            <p:spPr>
              <a:xfrm>
                <a:off x="2634015" y="6100237"/>
                <a:ext cx="2081099" cy="346542"/>
              </a:xfrm>
              <a:prstGeom prst="rect">
                <a:avLst/>
              </a:prstGeom>
              <a:solidFill>
                <a:srgbClr val="319BF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ko-KR" altLang="en-US">
                  <a:latin typeface="나눔바른고딕"/>
                  <a:ea typeface="나눔바른고딕"/>
                </a:endParaRPr>
              </a:p>
            </p:txBody>
          </p:sp>
          <p:sp>
            <p:nvSpPr>
              <p:cNvPr id="37" name="Rectangle 7"/>
              <p:cNvSpPr>
                <a:spLocks noChangeArrowheads="1"/>
              </p:cNvSpPr>
              <p:nvPr/>
            </p:nvSpPr>
            <p:spPr>
              <a:xfrm>
                <a:off x="3224854" y="2618420"/>
                <a:ext cx="909182" cy="50560"/>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38" name="Freeform 8"/>
              <p:cNvSpPr>
                <a:spLocks noEditPoints="1"/>
              </p:cNvSpPr>
              <p:nvPr/>
            </p:nvSpPr>
            <p:spPr>
              <a:xfrm>
                <a:off x="3498443" y="6227325"/>
                <a:ext cx="362004" cy="362019"/>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grpSp>
          <p:nvGrpSpPr>
            <p:cNvPr id="31" name="그룹 30"/>
            <p:cNvGrpSpPr/>
            <p:nvPr/>
          </p:nvGrpSpPr>
          <p:grpSpPr>
            <a:xfrm>
              <a:off x="7000833" y="2805348"/>
              <a:ext cx="1558438" cy="2880320"/>
              <a:chOff x="7000833" y="2805348"/>
              <a:chExt cx="1558438" cy="2880320"/>
            </a:xfrm>
          </p:grpSpPr>
          <p:sp>
            <p:nvSpPr>
              <p:cNvPr id="34" name="자유형 33"/>
              <p:cNvSpPr/>
              <p:nvPr/>
            </p:nvSpPr>
            <p:spPr>
              <a:xfrm rot="5400000" flipH="1" flipV="1">
                <a:off x="5950609" y="3855572"/>
                <a:ext cx="2880320" cy="779871"/>
              </a:xfrm>
              <a:custGeom>
                <a:avLst/>
                <a:gdLst>
                  <a:gd name="connsiteX0" fmla="*/ 4150940 w 4150940"/>
                  <a:gd name="connsiteY0" fmla="*/ 96925 h 1104051"/>
                  <a:gd name="connsiteX1" fmla="*/ 4150940 w 4150940"/>
                  <a:gd name="connsiteY1" fmla="*/ 1104051 h 1104051"/>
                  <a:gd name="connsiteX2" fmla="*/ 3885385 w 4150940"/>
                  <a:gd name="connsiteY2" fmla="*/ 1104051 h 1104051"/>
                  <a:gd name="connsiteX3" fmla="*/ 3885385 w 4150940"/>
                  <a:gd name="connsiteY3" fmla="*/ 1102209 h 1104051"/>
                  <a:gd name="connsiteX4" fmla="*/ 3887306 w 4150940"/>
                  <a:gd name="connsiteY4" fmla="*/ 1102209 h 1104051"/>
                  <a:gd name="connsiteX5" fmla="*/ 3887306 w 4150940"/>
                  <a:gd name="connsiteY5" fmla="*/ 103893 h 1104051"/>
                  <a:gd name="connsiteX6" fmla="*/ 539842 w 4150940"/>
                  <a:gd name="connsiteY6" fmla="*/ 103893 h 1104051"/>
                  <a:gd name="connsiteX7" fmla="*/ 539842 w 4150940"/>
                  <a:gd name="connsiteY7" fmla="*/ 434046 h 1104051"/>
                  <a:gd name="connsiteX8" fmla="*/ 534117 w 4150940"/>
                  <a:gd name="connsiteY8" fmla="*/ 434046 h 1104051"/>
                  <a:gd name="connsiteX9" fmla="*/ 534117 w 4150940"/>
                  <a:gd name="connsiteY9" fmla="*/ 1104051 h 1104051"/>
                  <a:gd name="connsiteX10" fmla="*/ 0 w 4150940"/>
                  <a:gd name="connsiteY10" fmla="*/ 1104051 h 1104051"/>
                  <a:gd name="connsiteX11" fmla="*/ 0 w 4150940"/>
                  <a:gd name="connsiteY11" fmla="*/ 96925 h 1104051"/>
                  <a:gd name="connsiteX12" fmla="*/ 96925 w 4150940"/>
                  <a:gd name="connsiteY12" fmla="*/ 0 h 1104051"/>
                  <a:gd name="connsiteX13" fmla="*/ 4054015 w 4150940"/>
                  <a:gd name="connsiteY13" fmla="*/ 0 h 1104051"/>
                  <a:gd name="connsiteX14" fmla="*/ 4150940 w 4150940"/>
                  <a:gd name="connsiteY14" fmla="*/ 96925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50940" h="1104051">
                    <a:moveTo>
                      <a:pt x="4150940" y="96925"/>
                    </a:moveTo>
                    <a:lnTo>
                      <a:pt x="4150940" y="1104051"/>
                    </a:lnTo>
                    <a:lnTo>
                      <a:pt x="3885385" y="1104051"/>
                    </a:lnTo>
                    <a:lnTo>
                      <a:pt x="3885385" y="1102209"/>
                    </a:lnTo>
                    <a:lnTo>
                      <a:pt x="3887306" y="1102209"/>
                    </a:lnTo>
                    <a:lnTo>
                      <a:pt x="3887306" y="103893"/>
                    </a:lnTo>
                    <a:lnTo>
                      <a:pt x="539842" y="103893"/>
                    </a:lnTo>
                    <a:lnTo>
                      <a:pt x="539842" y="434046"/>
                    </a:lnTo>
                    <a:lnTo>
                      <a:pt x="534117" y="434046"/>
                    </a:lnTo>
                    <a:lnTo>
                      <a:pt x="534117" y="1104051"/>
                    </a:lnTo>
                    <a:lnTo>
                      <a:pt x="0" y="1104051"/>
                    </a:lnTo>
                    <a:lnTo>
                      <a:pt x="0" y="96925"/>
                    </a:lnTo>
                    <a:cubicBezTo>
                      <a:pt x="0" y="43395"/>
                      <a:pt x="43395" y="0"/>
                      <a:pt x="96925" y="0"/>
                    </a:cubicBezTo>
                    <a:lnTo>
                      <a:pt x="4054015" y="0"/>
                    </a:lnTo>
                    <a:cubicBezTo>
                      <a:pt x="4107545" y="0"/>
                      <a:pt x="4150940" y="43395"/>
                      <a:pt x="4150940" y="96925"/>
                    </a:cubicBezTo>
                    <a:close/>
                  </a:path>
                </a:pathLst>
              </a:custGeom>
              <a:solidFill>
                <a:schemeClr val="tx1">
                  <a:lumMod val="75000"/>
                  <a:lumOff val="25000"/>
                </a:schemeClr>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35" name="자유형 34"/>
              <p:cNvSpPr/>
              <p:nvPr/>
            </p:nvSpPr>
            <p:spPr>
              <a:xfrm rot="5400000">
                <a:off x="6729176" y="3855572"/>
                <a:ext cx="2880320" cy="779871"/>
              </a:xfrm>
              <a:custGeom>
                <a:avLst/>
                <a:gdLst>
                  <a:gd name="connsiteX0" fmla="*/ 263635 w 4150940"/>
                  <a:gd name="connsiteY0" fmla="*/ 1104047 h 1104051"/>
                  <a:gd name="connsiteX1" fmla="*/ 3611099 w 4150940"/>
                  <a:gd name="connsiteY1" fmla="*/ 1104047 h 1104051"/>
                  <a:gd name="connsiteX2" fmla="*/ 3611099 w 4150940"/>
                  <a:gd name="connsiteY2" fmla="*/ 92132 h 1104051"/>
                  <a:gd name="connsiteX3" fmla="*/ 263635 w 4150940"/>
                  <a:gd name="connsiteY3" fmla="*/ 92132 h 1104051"/>
                  <a:gd name="connsiteX4" fmla="*/ 0 w 4150940"/>
                  <a:gd name="connsiteY4" fmla="*/ 1104051 h 1104051"/>
                  <a:gd name="connsiteX5" fmla="*/ 0 w 4150940"/>
                  <a:gd name="connsiteY5" fmla="*/ 96925 h 1104051"/>
                  <a:gd name="connsiteX6" fmla="*/ 96925 w 4150940"/>
                  <a:gd name="connsiteY6" fmla="*/ 0 h 1104051"/>
                  <a:gd name="connsiteX7" fmla="*/ 4054015 w 4150940"/>
                  <a:gd name="connsiteY7" fmla="*/ 0 h 1104051"/>
                  <a:gd name="connsiteX8" fmla="*/ 4150940 w 4150940"/>
                  <a:gd name="connsiteY8" fmla="*/ 96925 h 1104051"/>
                  <a:gd name="connsiteX9" fmla="*/ 4150940 w 4150940"/>
                  <a:gd name="connsiteY9" fmla="*/ 1104051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0940" h="1104051">
                    <a:moveTo>
                      <a:pt x="263635" y="1104047"/>
                    </a:moveTo>
                    <a:lnTo>
                      <a:pt x="3611099" y="1104047"/>
                    </a:lnTo>
                    <a:lnTo>
                      <a:pt x="3611099" y="92132"/>
                    </a:lnTo>
                    <a:lnTo>
                      <a:pt x="263635" y="92132"/>
                    </a:lnTo>
                    <a:close/>
                    <a:moveTo>
                      <a:pt x="0" y="1104051"/>
                    </a:moveTo>
                    <a:lnTo>
                      <a:pt x="0" y="96925"/>
                    </a:lnTo>
                    <a:cubicBezTo>
                      <a:pt x="0" y="43395"/>
                      <a:pt x="43395" y="0"/>
                      <a:pt x="96925" y="0"/>
                    </a:cubicBezTo>
                    <a:lnTo>
                      <a:pt x="4054015" y="0"/>
                    </a:lnTo>
                    <a:cubicBezTo>
                      <a:pt x="4107545" y="0"/>
                      <a:pt x="4150940" y="43395"/>
                      <a:pt x="4150940" y="96925"/>
                    </a:cubicBezTo>
                    <a:lnTo>
                      <a:pt x="4150940" y="1104051"/>
                    </a:lnTo>
                    <a:close/>
                  </a:path>
                </a:pathLst>
              </a:custGeom>
              <a:solidFill>
                <a:schemeClr val="tx1">
                  <a:lumMod val="75000"/>
                  <a:lumOff val="25000"/>
                </a:schemeClr>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sp>
          <p:nvSpPr>
            <p:cNvPr id="32" name="Rectangle 7"/>
            <p:cNvSpPr>
              <a:spLocks noChangeArrowheads="1"/>
            </p:cNvSpPr>
            <p:nvPr/>
          </p:nvSpPr>
          <p:spPr>
            <a:xfrm>
              <a:off x="7464590" y="2879273"/>
              <a:ext cx="642221" cy="35083"/>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33" name="Freeform 8"/>
            <p:cNvSpPr>
              <a:spLocks noEditPoints="1"/>
            </p:cNvSpPr>
            <p:nvPr/>
          </p:nvSpPr>
          <p:spPr>
            <a:xfrm>
              <a:off x="7657845" y="5383477"/>
              <a:ext cx="255710" cy="251203"/>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sp>
        <p:nvSpPr>
          <p:cNvPr id="39" name="모서리가 둥근 직사각형 38"/>
          <p:cNvSpPr/>
          <p:nvPr/>
        </p:nvSpPr>
        <p:spPr>
          <a:xfrm>
            <a:off x="1016622" y="5883778"/>
            <a:ext cx="3478592" cy="324000"/>
          </a:xfrm>
          <a:prstGeom prst="roundRect">
            <a:avLst>
              <a:gd name="adj" fmla="val 50000"/>
            </a:avLst>
          </a:prstGeom>
          <a:solidFill>
            <a:srgbClr val="F2F2F2"/>
          </a:solidFill>
          <a:ln>
            <a:noFill/>
          </a:ln>
        </p:spPr>
        <p:style>
          <a:lnRef idx="3">
            <a:schemeClr val="lt1"/>
          </a:lnRef>
          <a:fillRef idx="1">
            <a:schemeClr val="accent1"/>
          </a:fillRef>
          <a:effectRef idx="1">
            <a:schemeClr val="accent1"/>
          </a:effectRef>
          <a:fontRef idx="minor">
            <a:schemeClr val="lt1"/>
          </a:fontRef>
        </p:style>
        <p:txBody>
          <a:bodyPr lIns="36000" tIns="0" rIns="36000" bIns="0" anchor="ctr"/>
          <a:lstStyle/>
          <a:p>
            <a:pPr algn="ctr">
              <a:defRPr/>
            </a:pPr>
            <a:r>
              <a:rPr lang="en-US" altLang="ko-KR" sz="1200" b="1" dirty="0">
                <a:solidFill>
                  <a:srgbClr val="02487E"/>
                </a:solidFill>
                <a:latin typeface="+mj-ea"/>
                <a:ea typeface="+mj-ea"/>
              </a:rPr>
              <a:t>The Work’s recommend information</a:t>
            </a:r>
            <a:endParaRPr lang="ko-KR" altLang="en-US" sz="1200" b="1" dirty="0">
              <a:solidFill>
                <a:srgbClr val="02487E"/>
              </a:solidFill>
              <a:latin typeface="+mj-ea"/>
              <a:ea typeface="+mj-ea"/>
            </a:endParaRPr>
          </a:p>
        </p:txBody>
      </p:sp>
      <p:sp>
        <p:nvSpPr>
          <p:cNvPr id="40" name="모서리가 둥근 직사각형 39"/>
          <p:cNvSpPr/>
          <p:nvPr/>
        </p:nvSpPr>
        <p:spPr>
          <a:xfrm>
            <a:off x="5422826" y="5883778"/>
            <a:ext cx="3478592" cy="324000"/>
          </a:xfrm>
          <a:prstGeom prst="roundRect">
            <a:avLst>
              <a:gd name="adj" fmla="val 50000"/>
            </a:avLst>
          </a:prstGeom>
          <a:solidFill>
            <a:srgbClr val="F2F2F2"/>
          </a:solidFill>
          <a:ln>
            <a:noFill/>
          </a:ln>
        </p:spPr>
        <p:style>
          <a:lnRef idx="3">
            <a:schemeClr val="lt1"/>
          </a:lnRef>
          <a:fillRef idx="1">
            <a:schemeClr val="accent1"/>
          </a:fillRef>
          <a:effectRef idx="1">
            <a:schemeClr val="accent1"/>
          </a:effectRef>
          <a:fontRef idx="minor">
            <a:schemeClr val="lt1"/>
          </a:fontRef>
        </p:style>
        <p:txBody>
          <a:bodyPr lIns="36000" tIns="0" rIns="36000" bIns="0" anchor="ctr"/>
          <a:lstStyle/>
          <a:p>
            <a:pPr algn="ctr">
              <a:defRPr/>
            </a:pPr>
            <a:r>
              <a:rPr lang="en-US" altLang="ko-KR" sz="1200" b="1">
                <a:solidFill>
                  <a:srgbClr val="02487E"/>
                </a:solidFill>
                <a:latin typeface="+mj-ea"/>
                <a:ea typeface="+mj-ea"/>
              </a:rPr>
              <a:t>Employment Policies</a:t>
            </a:r>
            <a:endParaRPr lang="ko-KR" altLang="en-US" sz="1200" b="1">
              <a:solidFill>
                <a:srgbClr val="02487E"/>
              </a:solidFill>
              <a:latin typeface="+mj-ea"/>
              <a:ea typeface="+mj-ea"/>
            </a:endParaRPr>
          </a:p>
        </p:txBody>
      </p:sp>
      <p:pic>
        <p:nvPicPr>
          <p:cNvPr id="44" name="Picture 3" descr="D:\다운로드\스크린샷\스크린샷-고용정책-상세-청년구직활동지원금.jpg"/>
          <p:cNvPicPr>
            <a:picLocks noChangeAspect="1" noChangeArrowheads="1"/>
          </p:cNvPicPr>
          <p:nvPr/>
        </p:nvPicPr>
        <p:blipFill rotWithShape="1">
          <a:blip r:embed="rId2"/>
          <a:srcRect t="5180" b="19770"/>
          <a:stretch>
            <a:fillRect/>
          </a:stretch>
        </p:blipFill>
        <p:spPr>
          <a:xfrm>
            <a:off x="7444785" y="3081698"/>
            <a:ext cx="1429200" cy="2322729"/>
          </a:xfrm>
          <a:prstGeom prst="rect">
            <a:avLst/>
          </a:prstGeom>
          <a:noFill/>
        </p:spPr>
      </p:pic>
      <p:pic>
        <p:nvPicPr>
          <p:cNvPr id="45" name="Picture 4" descr="D:\다운로드\스크린샷\스크린샷-고용정책-메인.jpg"/>
          <p:cNvPicPr>
            <a:picLocks noChangeAspect="1" noChangeArrowheads="1"/>
          </p:cNvPicPr>
          <p:nvPr/>
        </p:nvPicPr>
        <p:blipFill rotWithShape="1">
          <a:blip r:embed="rId3"/>
          <a:srcRect t="5200" b="19750"/>
          <a:stretch>
            <a:fillRect/>
          </a:stretch>
        </p:blipFill>
        <p:spPr>
          <a:xfrm>
            <a:off x="5498137" y="3081710"/>
            <a:ext cx="1429200" cy="2322717"/>
          </a:xfrm>
          <a:prstGeom prst="rect">
            <a:avLst/>
          </a:prstGeom>
          <a:noFill/>
        </p:spPr>
      </p:pic>
      <p:pic>
        <p:nvPicPr>
          <p:cNvPr id="46" name="Picture 5" descr="D:\다운로드\스크린샷\스크린샷-더워크-메인.png"/>
          <p:cNvPicPr>
            <a:picLocks noChangeAspect="1" noChangeArrowheads="1"/>
          </p:cNvPicPr>
          <p:nvPr/>
        </p:nvPicPr>
        <p:blipFill rotWithShape="1">
          <a:blip r:embed="rId4"/>
          <a:srcRect t="5260" b="19680"/>
          <a:stretch>
            <a:fillRect/>
          </a:stretch>
        </p:blipFill>
        <p:spPr>
          <a:xfrm>
            <a:off x="1062827" y="3081711"/>
            <a:ext cx="1429200" cy="2322716"/>
          </a:xfrm>
          <a:prstGeom prst="rect">
            <a:avLst/>
          </a:prstGeom>
          <a:noFill/>
        </p:spPr>
      </p:pic>
      <p:pic>
        <p:nvPicPr>
          <p:cNvPr id="47" name="Picture 6" descr="D:\다운로드\스크린샷\스크린샷-빅데이터-연관추천청보.jpg"/>
          <p:cNvPicPr>
            <a:picLocks noChangeAspect="1" noChangeArrowheads="1"/>
          </p:cNvPicPr>
          <p:nvPr/>
        </p:nvPicPr>
        <p:blipFill rotWithShape="1">
          <a:blip r:embed="rId5"/>
          <a:srcRect t="5460" b="19720"/>
          <a:stretch>
            <a:fillRect/>
          </a:stretch>
        </p:blipFill>
        <p:spPr>
          <a:xfrm>
            <a:off x="3007044" y="3089026"/>
            <a:ext cx="1429200" cy="2315401"/>
          </a:xfrm>
          <a:prstGeom prst="rect">
            <a:avLst/>
          </a:prstGeom>
          <a:noFill/>
        </p:spPr>
      </p:pic>
      <p:sp>
        <p:nvSpPr>
          <p:cNvPr id="50" name="직사각형 49"/>
          <p:cNvSpPr/>
          <p:nvPr/>
        </p:nvSpPr>
        <p:spPr>
          <a:xfrm>
            <a:off x="404987" y="1180278"/>
            <a:ext cx="9139063" cy="369332"/>
          </a:xfrm>
          <a:prstGeom prst="rect">
            <a:avLst/>
          </a:prstGeom>
        </p:spPr>
        <p:txBody>
          <a:bodyPr wrap="square">
            <a:spAutoFit/>
          </a:bodyPr>
          <a:lstStyle/>
          <a:p>
            <a:pPr lvl="0">
              <a:defRPr/>
            </a:pPr>
            <a:r>
              <a:rPr lang="en-US" altLang="ko-KR" dirty="0" smtClean="0">
                <a:solidFill>
                  <a:schemeClr val="bg1"/>
                </a:solidFill>
                <a:latin typeface="맑은 고딕" panose="020B0503020000020004" pitchFamily="50" charset="-127"/>
                <a:ea typeface="맑은 고딕" panose="020B0503020000020004" pitchFamily="50" charset="-127"/>
              </a:rPr>
              <a:t>Providing information on job and employment policy recommended by Big data</a:t>
            </a:r>
            <a:endParaRPr lang="ko-KR" altLang="en-US" dirty="0">
              <a:gradFill>
                <a:gsLst>
                  <a:gs pos="90240">
                    <a:schemeClr val="bg1"/>
                  </a:gs>
                  <a:gs pos="84720">
                    <a:schemeClr val="bg1"/>
                  </a:gs>
                </a:gsLst>
                <a:lin ang="5400000" scaled="1"/>
              </a:gradFill>
              <a:latin typeface="맑은 고딕" panose="020B0503020000020004" pitchFamily="50" charset="-127"/>
              <a:ea typeface="맑은 고딕" panose="020B0503020000020004" pitchFamily="50" charset="-127"/>
            </a:endParaRPr>
          </a:p>
        </p:txBody>
      </p:sp>
      <p:grpSp>
        <p:nvGrpSpPr>
          <p:cNvPr id="54" name="그룹 53"/>
          <p:cNvGrpSpPr>
            <a:grpSpLocks noChangeAspect="1"/>
          </p:cNvGrpSpPr>
          <p:nvPr/>
        </p:nvGrpSpPr>
        <p:grpSpPr>
          <a:xfrm>
            <a:off x="7069486" y="4133641"/>
            <a:ext cx="232618" cy="267908"/>
            <a:chOff x="1250642" y="3915136"/>
            <a:chExt cx="293605" cy="338149"/>
          </a:xfrm>
        </p:grpSpPr>
        <p:sp>
          <p:nvSpPr>
            <p:cNvPr id="55" name="모서리가 둥근 직사각형 54"/>
            <p:cNvSpPr/>
            <p:nvPr/>
          </p:nvSpPr>
          <p:spPr>
            <a:xfrm rot="8100000">
              <a:off x="1358182" y="3915136"/>
              <a:ext cx="76510" cy="293605"/>
            </a:xfrm>
            <a:prstGeom prst="roundRect">
              <a:avLst>
                <a:gd name="adj" fmla="val 50000"/>
              </a:avLst>
            </a:prstGeom>
            <a:solidFill>
              <a:srgbClr val="0093B7">
                <a:alpha val="59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anchor="ctr"/>
            <a:lstStyle/>
            <a:p>
              <a:pPr algn="ctr">
                <a:defRPr/>
              </a:pPr>
              <a:endParaRPr lang="ko-KR" altLang="en-US" sz="1500">
                <a:solidFill>
                  <a:schemeClr val="tx1"/>
                </a:solidFill>
              </a:endParaRPr>
            </a:p>
          </p:txBody>
        </p:sp>
        <p:sp>
          <p:nvSpPr>
            <p:cNvPr id="56" name="모서리가 둥근 직사각형 55"/>
            <p:cNvSpPr/>
            <p:nvPr/>
          </p:nvSpPr>
          <p:spPr>
            <a:xfrm rot="13500000">
              <a:off x="1360616" y="4069654"/>
              <a:ext cx="73657" cy="293605"/>
            </a:xfrm>
            <a:prstGeom prst="roundRect">
              <a:avLst>
                <a:gd name="adj" fmla="val 50000"/>
              </a:avLst>
            </a:prstGeom>
            <a:solidFill>
              <a:srgbClr val="0093B7">
                <a:alpha val="59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anchor="ctr"/>
            <a:lstStyle/>
            <a:p>
              <a:pPr algn="ctr">
                <a:defRPr/>
              </a:pPr>
              <a:endParaRPr lang="ko-KR" altLang="en-US" sz="1500">
                <a:solidFill>
                  <a:schemeClr val="tx1"/>
                </a:solidFill>
              </a:endParaRPr>
            </a:p>
          </p:txBody>
        </p:sp>
      </p:grpSp>
      <p:sp>
        <p:nvSpPr>
          <p:cNvPr id="57" name="직사각형 56"/>
          <p:cNvSpPr>
            <a:spLocks noGrp="1" noChangeArrowheads="1"/>
          </p:cNvSpPr>
          <p:nvPr/>
        </p:nvSpPr>
        <p:spPr>
          <a:xfrm>
            <a:off x="374971" y="405158"/>
            <a:ext cx="6032974" cy="459105"/>
          </a:xfrm>
          <a:prstGeom prst="rect">
            <a:avLst/>
          </a:prstGeom>
        </p:spPr>
        <p:txBody>
          <a:bodyPr vert="horz" wrap="square" lIns="91440" tIns="45720" rIns="91440" bIns="45720" anchor="t"/>
          <a:lstStyle/>
          <a:p>
            <a:pPr defTabSz="914365" eaLnBrk="0">
              <a:defRPr/>
            </a:pPr>
            <a:r>
              <a:rPr lang="en-US" altLang="ko-KR" sz="2800" b="1" dirty="0">
                <a:solidFill>
                  <a:schemeClr val="accent5">
                    <a:lumMod val="50000"/>
                  </a:schemeClr>
                </a:solidFill>
                <a:latin typeface="맑은 고딕" panose="020B0503020000020004" pitchFamily="50" charset="-127"/>
                <a:ea typeface="맑은 고딕" panose="020B0503020000020004" pitchFamily="50" charset="-127"/>
              </a:rPr>
              <a:t>12. Mobile Service</a:t>
            </a:r>
            <a:endParaRPr lang="ko-KR" altLang="en-US" sz="2800" dirty="0">
              <a:solidFill>
                <a:schemeClr val="accent5">
                  <a:lumMod val="50000"/>
                </a:schemeClr>
              </a:solidFill>
              <a:latin typeface="맑은 고딕" panose="020B0503020000020004" pitchFamily="50" charset="-127"/>
              <a:ea typeface="맑은 고딕" panose="020B0503020000020004" pitchFamily="50" charset="-127"/>
            </a:endParaRPr>
          </a:p>
        </p:txBody>
      </p:sp>
      <p:sp>
        <p:nvSpPr>
          <p:cNvPr id="58" name="Text Box 49"/>
          <p:cNvSpPr txBox="1">
            <a:spLocks noChangeArrowheads="1"/>
          </p:cNvSpPr>
          <p:nvPr/>
        </p:nvSpPr>
        <p:spPr>
          <a:xfrm>
            <a:off x="240150" y="1901929"/>
            <a:ext cx="9075300" cy="925894"/>
          </a:xfrm>
          <a:prstGeom prst="rect">
            <a:avLst/>
          </a:prstGeom>
          <a:noFill/>
          <a:ln>
            <a:noFill/>
          </a:ln>
        </p:spPr>
        <p:txBody>
          <a:bodyPr wrap="square" lIns="0" tIns="0" rIns="0" bIns="0">
            <a:spAutoFit/>
          </a:bodyPr>
          <a:lstStyle>
            <a:lvl1pPr eaLnBrk="0" hangingPunct="0">
              <a:defRPr kumimoji="1" sz="1300">
                <a:solidFill>
                  <a:schemeClr val="tx1"/>
                </a:solidFill>
                <a:latin typeface="나눔고딕 ExtraBold"/>
                <a:ea typeface="나눔고딕 ExtraBold"/>
              </a:defRPr>
            </a:lvl1pPr>
            <a:lvl2pPr marL="742950" indent="-285750" eaLnBrk="0" hangingPunct="0">
              <a:defRPr kumimoji="1" sz="1300">
                <a:solidFill>
                  <a:schemeClr val="tx1"/>
                </a:solidFill>
                <a:latin typeface="나눔고딕 ExtraBold"/>
                <a:ea typeface="나눔고딕 ExtraBold"/>
              </a:defRPr>
            </a:lvl2pPr>
            <a:lvl3pPr marL="1143000" indent="-228600" eaLnBrk="0" hangingPunct="0">
              <a:defRPr kumimoji="1" sz="1300">
                <a:solidFill>
                  <a:schemeClr val="tx1"/>
                </a:solidFill>
                <a:latin typeface="나눔고딕 ExtraBold"/>
                <a:ea typeface="나눔고딕 ExtraBold"/>
              </a:defRPr>
            </a:lvl3pPr>
            <a:lvl4pPr marL="1600200" indent="-228600" eaLnBrk="0" hangingPunct="0">
              <a:defRPr kumimoji="1" sz="1300">
                <a:solidFill>
                  <a:schemeClr val="tx1"/>
                </a:solidFill>
                <a:latin typeface="나눔고딕 ExtraBold"/>
                <a:ea typeface="나눔고딕 ExtraBold"/>
              </a:defRPr>
            </a:lvl4pPr>
            <a:lvl5pPr marL="2057400" indent="-228600" eaLnBrk="0" hangingPunct="0">
              <a:defRPr kumimoji="1" sz="1300">
                <a:solidFill>
                  <a:schemeClr val="tx1"/>
                </a:solidFill>
                <a:latin typeface="나눔고딕 ExtraBold"/>
                <a:ea typeface="나눔고딕 ExtraBold"/>
              </a:defRPr>
            </a:lvl5pPr>
            <a:lvl6pPr marL="25146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6pPr>
            <a:lvl7pPr marL="29718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7pPr>
            <a:lvl8pPr marL="34290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8pPr>
            <a:lvl9pPr marL="38862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9pPr>
          </a:lstStyle>
          <a:p>
            <a:pPr marL="285750" eaLnBrk="1" hangingPunct="1">
              <a:spcBef>
                <a:spcPts val="500"/>
              </a:spcBef>
              <a:buFont typeface="Arial"/>
              <a:buChar char="•"/>
              <a:defRPr/>
            </a:pPr>
            <a:r>
              <a:rPr lang="ko-KR" altLang="en-US" sz="1400" dirty="0">
                <a:solidFill>
                  <a:srgbClr val="3097B8"/>
                </a:solidFill>
                <a:latin typeface="맑은 고딕" panose="020B0503020000020004" pitchFamily="50" charset="-127"/>
                <a:ea typeface="맑은 고딕" panose="020B0503020000020004" pitchFamily="50" charset="-127"/>
              </a:rPr>
              <a:t>  </a:t>
            </a:r>
            <a:r>
              <a:rPr lang="en-US" altLang="ko-KR" sz="1400" dirty="0" smtClean="0">
                <a:latin typeface="맑은 고딕" panose="020B0503020000020004" pitchFamily="50" charset="-127"/>
                <a:ea typeface="맑은 고딕" panose="020B0503020000020004" pitchFamily="50" charset="-127"/>
              </a:rPr>
              <a:t>Recommends </a:t>
            </a:r>
            <a:r>
              <a:rPr lang="en-US" altLang="ko-KR" sz="1400" dirty="0">
                <a:latin typeface="맑은 고딕" panose="020B0503020000020004" pitchFamily="50" charset="-127"/>
                <a:ea typeface="맑은 고딕" panose="020B0503020000020004" pitchFamily="50" charset="-127"/>
              </a:rPr>
              <a:t>customized information </a:t>
            </a:r>
            <a:r>
              <a:rPr lang="en-US" altLang="ko-KR" sz="1400" dirty="0" smtClean="0">
                <a:latin typeface="맑은 고딕" panose="020B0503020000020004" pitchFamily="50" charset="-127"/>
                <a:ea typeface="맑은 고딕" panose="020B0503020000020004" pitchFamily="50" charset="-127"/>
              </a:rPr>
              <a:t>on job, training, certification, company, policy, and career guidance 	based on </a:t>
            </a:r>
            <a:r>
              <a:rPr lang="en-US" altLang="ko-KR" sz="1400" dirty="0">
                <a:latin typeface="맑은 고딕" panose="020B0503020000020004" pitchFamily="50" charset="-127"/>
                <a:ea typeface="맑은 고딕" panose="020B0503020000020004" pitchFamily="50" charset="-127"/>
              </a:rPr>
              <a:t>Big-data analysis</a:t>
            </a:r>
          </a:p>
          <a:p>
            <a:pPr marL="285750" eaLnBrk="1" hangingPunct="1">
              <a:spcBef>
                <a:spcPts val="500"/>
              </a:spcBef>
              <a:buFont typeface="Arial"/>
              <a:buChar char="•"/>
              <a:defRPr/>
            </a:pPr>
            <a:r>
              <a:rPr lang="ko-KR" altLang="en-US" sz="1400" dirty="0">
                <a:solidFill>
                  <a:srgbClr val="3097B8"/>
                </a:solidFill>
                <a:latin typeface="맑은 고딕" panose="020B0503020000020004" pitchFamily="50" charset="-127"/>
                <a:ea typeface="맑은 고딕" panose="020B0503020000020004" pitchFamily="50" charset="-127"/>
              </a:rPr>
              <a:t>  </a:t>
            </a:r>
            <a:r>
              <a:rPr lang="en-US" altLang="ko-KR" sz="1400" dirty="0" smtClean="0">
                <a:latin typeface="맑은 고딕" panose="020B0503020000020004" pitchFamily="50" charset="-127"/>
                <a:ea typeface="맑은 고딕" panose="020B0503020000020004" pitchFamily="50" charset="-127"/>
              </a:rPr>
              <a:t>Enables to check information on employment policy benefits to which a jobseeker can apply on mobile 	phones easily</a:t>
            </a:r>
            <a:endParaRPr lang="ko-KR" altLang="en-US" sz="1400" dirty="0">
              <a:latin typeface="맑은 고딕" panose="020B0503020000020004" pitchFamily="50" charset="-127"/>
              <a:ea typeface="맑은 고딕" panose="020B0503020000020004" pitchFamily="50" charset="-127"/>
            </a:endParaRPr>
          </a:p>
        </p:txBody>
      </p:sp>
      <p:sp>
        <p:nvSpPr>
          <p:cNvPr id="49" name="직사각형 48"/>
          <p:cNvSpPr/>
          <p:nvPr/>
        </p:nvSpPr>
        <p:spPr>
          <a:xfrm>
            <a:off x="6165947" y="187151"/>
            <a:ext cx="1609095" cy="246221"/>
          </a:xfrm>
          <a:prstGeom prst="rect">
            <a:avLst/>
          </a:prstGeom>
        </p:spPr>
        <p:txBody>
          <a:bodyPr wrap="none" lIns="0" tIns="0" rIns="0" bIns="0">
            <a:spAutoFit/>
          </a:bodyPr>
          <a:lstStyle/>
          <a:p>
            <a:pPr lvl="0">
              <a:defRPr/>
            </a:pPr>
            <a:r>
              <a:rPr lang="en-US" altLang="ko-KR" sz="1600" b="1" spc="-80">
                <a:solidFill>
                  <a:srgbClr val="5891C1"/>
                </a:solidFill>
                <a:latin typeface="나눔명조 ExtraBold"/>
                <a:ea typeface="나눔명조 ExtraBold"/>
              </a:rPr>
              <a:t>Ⅱ. </a:t>
            </a:r>
            <a:r>
              <a:rPr lang="en-US" altLang="ko-KR" sz="1600" b="1">
                <a:solidFill>
                  <a:srgbClr val="5891C1"/>
                </a:solidFill>
                <a:latin typeface="나눔명조 ExtraBold"/>
                <a:ea typeface="나눔명조 ExtraBold"/>
              </a:rPr>
              <a:t>Main Services</a:t>
            </a: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그룹 1"/>
          <p:cNvGrpSpPr/>
          <p:nvPr/>
        </p:nvGrpSpPr>
        <p:grpSpPr>
          <a:xfrm>
            <a:off x="7401420" y="2915416"/>
            <a:ext cx="1558438" cy="2880320"/>
            <a:chOff x="2555775" y="2805348"/>
            <a:chExt cx="1558438" cy="2880320"/>
          </a:xfrm>
        </p:grpSpPr>
        <p:grpSp>
          <p:nvGrpSpPr>
            <p:cNvPr id="3" name="그룹 36"/>
            <p:cNvGrpSpPr/>
            <p:nvPr/>
          </p:nvGrpSpPr>
          <p:grpSpPr>
            <a:xfrm>
              <a:off x="2602181" y="2879627"/>
              <a:ext cx="1470031" cy="2768726"/>
              <a:chOff x="2634015" y="2618420"/>
              <a:chExt cx="2081099" cy="3970924"/>
            </a:xfrm>
          </p:grpSpPr>
          <p:sp>
            <p:nvSpPr>
              <p:cNvPr id="8" name="직사각형 7"/>
              <p:cNvSpPr/>
              <p:nvPr/>
            </p:nvSpPr>
            <p:spPr>
              <a:xfrm>
                <a:off x="2634015" y="6100237"/>
                <a:ext cx="2081099" cy="346542"/>
              </a:xfrm>
              <a:prstGeom prst="rect">
                <a:avLst/>
              </a:prstGeom>
              <a:solidFill>
                <a:srgbClr val="319BF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ko-KR" altLang="en-US">
                  <a:latin typeface="나눔바른고딕"/>
                  <a:ea typeface="나눔바른고딕"/>
                </a:endParaRPr>
              </a:p>
            </p:txBody>
          </p:sp>
          <p:sp>
            <p:nvSpPr>
              <p:cNvPr id="9" name="Rectangle 7"/>
              <p:cNvSpPr>
                <a:spLocks noChangeArrowheads="1"/>
              </p:cNvSpPr>
              <p:nvPr/>
            </p:nvSpPr>
            <p:spPr>
              <a:xfrm>
                <a:off x="3224854" y="2618420"/>
                <a:ext cx="909182" cy="50560"/>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10" name="Freeform 8"/>
              <p:cNvSpPr>
                <a:spLocks noEditPoints="1"/>
              </p:cNvSpPr>
              <p:nvPr/>
            </p:nvSpPr>
            <p:spPr>
              <a:xfrm>
                <a:off x="3498443" y="6227325"/>
                <a:ext cx="362004" cy="362019"/>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sp>
          <p:nvSpPr>
            <p:cNvPr id="4" name="자유형 3"/>
            <p:cNvSpPr/>
            <p:nvPr/>
          </p:nvSpPr>
          <p:spPr>
            <a:xfrm rot="5400000" flipH="1" flipV="1">
              <a:off x="1505551" y="3855572"/>
              <a:ext cx="2880320" cy="779871"/>
            </a:xfrm>
            <a:custGeom>
              <a:avLst/>
              <a:gdLst>
                <a:gd name="connsiteX0" fmla="*/ 4150940 w 4150940"/>
                <a:gd name="connsiteY0" fmla="*/ 96925 h 1104051"/>
                <a:gd name="connsiteX1" fmla="*/ 4150940 w 4150940"/>
                <a:gd name="connsiteY1" fmla="*/ 1104051 h 1104051"/>
                <a:gd name="connsiteX2" fmla="*/ 3885385 w 4150940"/>
                <a:gd name="connsiteY2" fmla="*/ 1104051 h 1104051"/>
                <a:gd name="connsiteX3" fmla="*/ 3885385 w 4150940"/>
                <a:gd name="connsiteY3" fmla="*/ 1102209 h 1104051"/>
                <a:gd name="connsiteX4" fmla="*/ 3887306 w 4150940"/>
                <a:gd name="connsiteY4" fmla="*/ 1102209 h 1104051"/>
                <a:gd name="connsiteX5" fmla="*/ 3887306 w 4150940"/>
                <a:gd name="connsiteY5" fmla="*/ 103893 h 1104051"/>
                <a:gd name="connsiteX6" fmla="*/ 539842 w 4150940"/>
                <a:gd name="connsiteY6" fmla="*/ 103893 h 1104051"/>
                <a:gd name="connsiteX7" fmla="*/ 539842 w 4150940"/>
                <a:gd name="connsiteY7" fmla="*/ 434046 h 1104051"/>
                <a:gd name="connsiteX8" fmla="*/ 534117 w 4150940"/>
                <a:gd name="connsiteY8" fmla="*/ 434046 h 1104051"/>
                <a:gd name="connsiteX9" fmla="*/ 534117 w 4150940"/>
                <a:gd name="connsiteY9" fmla="*/ 1104051 h 1104051"/>
                <a:gd name="connsiteX10" fmla="*/ 0 w 4150940"/>
                <a:gd name="connsiteY10" fmla="*/ 1104051 h 1104051"/>
                <a:gd name="connsiteX11" fmla="*/ 0 w 4150940"/>
                <a:gd name="connsiteY11" fmla="*/ 96925 h 1104051"/>
                <a:gd name="connsiteX12" fmla="*/ 96925 w 4150940"/>
                <a:gd name="connsiteY12" fmla="*/ 0 h 1104051"/>
                <a:gd name="connsiteX13" fmla="*/ 4054015 w 4150940"/>
                <a:gd name="connsiteY13" fmla="*/ 0 h 1104051"/>
                <a:gd name="connsiteX14" fmla="*/ 4150940 w 4150940"/>
                <a:gd name="connsiteY14" fmla="*/ 96925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50940" h="1104051">
                  <a:moveTo>
                    <a:pt x="4150940" y="96925"/>
                  </a:moveTo>
                  <a:lnTo>
                    <a:pt x="4150940" y="1104051"/>
                  </a:lnTo>
                  <a:lnTo>
                    <a:pt x="3885385" y="1104051"/>
                  </a:lnTo>
                  <a:lnTo>
                    <a:pt x="3885385" y="1102209"/>
                  </a:lnTo>
                  <a:lnTo>
                    <a:pt x="3887306" y="1102209"/>
                  </a:lnTo>
                  <a:lnTo>
                    <a:pt x="3887306" y="103893"/>
                  </a:lnTo>
                  <a:lnTo>
                    <a:pt x="539842" y="103893"/>
                  </a:lnTo>
                  <a:lnTo>
                    <a:pt x="539842" y="434046"/>
                  </a:lnTo>
                  <a:lnTo>
                    <a:pt x="534117" y="434046"/>
                  </a:lnTo>
                  <a:lnTo>
                    <a:pt x="534117" y="1104051"/>
                  </a:lnTo>
                  <a:lnTo>
                    <a:pt x="0" y="1104051"/>
                  </a:lnTo>
                  <a:lnTo>
                    <a:pt x="0" y="96925"/>
                  </a:lnTo>
                  <a:cubicBezTo>
                    <a:pt x="0" y="43395"/>
                    <a:pt x="43395" y="0"/>
                    <a:pt x="96925" y="0"/>
                  </a:cubicBezTo>
                  <a:lnTo>
                    <a:pt x="4054015" y="0"/>
                  </a:lnTo>
                  <a:cubicBezTo>
                    <a:pt x="4107545" y="0"/>
                    <a:pt x="4150940" y="43395"/>
                    <a:pt x="4150940" y="96925"/>
                  </a:cubicBezTo>
                  <a:close/>
                </a:path>
              </a:pathLst>
            </a:custGeom>
            <a:solidFill>
              <a:schemeClr val="tx1">
                <a:lumMod val="75000"/>
                <a:lumOff val="25000"/>
              </a:schemeClr>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5" name="자유형 4"/>
            <p:cNvSpPr/>
            <p:nvPr/>
          </p:nvSpPr>
          <p:spPr>
            <a:xfrm rot="5400000">
              <a:off x="2284118" y="3855572"/>
              <a:ext cx="2880320" cy="779871"/>
            </a:xfrm>
            <a:custGeom>
              <a:avLst/>
              <a:gdLst>
                <a:gd name="connsiteX0" fmla="*/ 263635 w 4150940"/>
                <a:gd name="connsiteY0" fmla="*/ 1104047 h 1104051"/>
                <a:gd name="connsiteX1" fmla="*/ 3611099 w 4150940"/>
                <a:gd name="connsiteY1" fmla="*/ 1104047 h 1104051"/>
                <a:gd name="connsiteX2" fmla="*/ 3611099 w 4150940"/>
                <a:gd name="connsiteY2" fmla="*/ 92132 h 1104051"/>
                <a:gd name="connsiteX3" fmla="*/ 263635 w 4150940"/>
                <a:gd name="connsiteY3" fmla="*/ 92132 h 1104051"/>
                <a:gd name="connsiteX4" fmla="*/ 0 w 4150940"/>
                <a:gd name="connsiteY4" fmla="*/ 1104051 h 1104051"/>
                <a:gd name="connsiteX5" fmla="*/ 0 w 4150940"/>
                <a:gd name="connsiteY5" fmla="*/ 96925 h 1104051"/>
                <a:gd name="connsiteX6" fmla="*/ 96925 w 4150940"/>
                <a:gd name="connsiteY6" fmla="*/ 0 h 1104051"/>
                <a:gd name="connsiteX7" fmla="*/ 4054015 w 4150940"/>
                <a:gd name="connsiteY7" fmla="*/ 0 h 1104051"/>
                <a:gd name="connsiteX8" fmla="*/ 4150940 w 4150940"/>
                <a:gd name="connsiteY8" fmla="*/ 96925 h 1104051"/>
                <a:gd name="connsiteX9" fmla="*/ 4150940 w 4150940"/>
                <a:gd name="connsiteY9" fmla="*/ 1104051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0940" h="1104051">
                  <a:moveTo>
                    <a:pt x="263635" y="1104047"/>
                  </a:moveTo>
                  <a:lnTo>
                    <a:pt x="3611099" y="1104047"/>
                  </a:lnTo>
                  <a:lnTo>
                    <a:pt x="3611099" y="92132"/>
                  </a:lnTo>
                  <a:lnTo>
                    <a:pt x="263635" y="92132"/>
                  </a:lnTo>
                  <a:close/>
                  <a:moveTo>
                    <a:pt x="0" y="1104051"/>
                  </a:moveTo>
                  <a:lnTo>
                    <a:pt x="0" y="96925"/>
                  </a:lnTo>
                  <a:cubicBezTo>
                    <a:pt x="0" y="43395"/>
                    <a:pt x="43395" y="0"/>
                    <a:pt x="96925" y="0"/>
                  </a:cubicBezTo>
                  <a:lnTo>
                    <a:pt x="4054015" y="0"/>
                  </a:lnTo>
                  <a:cubicBezTo>
                    <a:pt x="4107545" y="0"/>
                    <a:pt x="4150940" y="43395"/>
                    <a:pt x="4150940" y="96925"/>
                  </a:cubicBezTo>
                  <a:lnTo>
                    <a:pt x="4150940" y="1104051"/>
                  </a:lnTo>
                  <a:close/>
                </a:path>
              </a:pathLst>
            </a:custGeom>
            <a:solidFill>
              <a:schemeClr val="tx1">
                <a:lumMod val="75000"/>
                <a:lumOff val="25000"/>
              </a:schemeClr>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6" name="Rectangle 7"/>
            <p:cNvSpPr>
              <a:spLocks noChangeArrowheads="1"/>
            </p:cNvSpPr>
            <p:nvPr/>
          </p:nvSpPr>
          <p:spPr>
            <a:xfrm>
              <a:off x="3019532" y="2879273"/>
              <a:ext cx="642221" cy="35083"/>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7" name="Freeform 8"/>
            <p:cNvSpPr>
              <a:spLocks noEditPoints="1"/>
            </p:cNvSpPr>
            <p:nvPr/>
          </p:nvSpPr>
          <p:spPr>
            <a:xfrm>
              <a:off x="3212787" y="5383477"/>
              <a:ext cx="255710" cy="251203"/>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grpSp>
        <p:nvGrpSpPr>
          <p:cNvPr id="13" name="그룹 12"/>
          <p:cNvGrpSpPr/>
          <p:nvPr/>
        </p:nvGrpSpPr>
        <p:grpSpPr>
          <a:xfrm>
            <a:off x="2936775" y="2918636"/>
            <a:ext cx="1558438" cy="2880320"/>
            <a:chOff x="2555775" y="2805348"/>
            <a:chExt cx="1558438" cy="2880320"/>
          </a:xfrm>
        </p:grpSpPr>
        <p:grpSp>
          <p:nvGrpSpPr>
            <p:cNvPr id="14" name="그룹 36"/>
            <p:cNvGrpSpPr/>
            <p:nvPr/>
          </p:nvGrpSpPr>
          <p:grpSpPr>
            <a:xfrm>
              <a:off x="2602181" y="2879627"/>
              <a:ext cx="1470031" cy="2768726"/>
              <a:chOff x="2634015" y="2618420"/>
              <a:chExt cx="2081099" cy="3970924"/>
            </a:xfrm>
          </p:grpSpPr>
          <p:sp>
            <p:nvSpPr>
              <p:cNvPr id="19" name="직사각형 18"/>
              <p:cNvSpPr/>
              <p:nvPr/>
            </p:nvSpPr>
            <p:spPr>
              <a:xfrm>
                <a:off x="2634015" y="6100237"/>
                <a:ext cx="2081099" cy="346542"/>
              </a:xfrm>
              <a:prstGeom prst="rect">
                <a:avLst/>
              </a:prstGeom>
              <a:solidFill>
                <a:srgbClr val="319BF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ko-KR" altLang="en-US">
                  <a:latin typeface="나눔바른고딕"/>
                  <a:ea typeface="나눔바른고딕"/>
                </a:endParaRPr>
              </a:p>
            </p:txBody>
          </p:sp>
          <p:sp>
            <p:nvSpPr>
              <p:cNvPr id="20" name="Rectangle 7"/>
              <p:cNvSpPr>
                <a:spLocks noChangeArrowheads="1"/>
              </p:cNvSpPr>
              <p:nvPr/>
            </p:nvSpPr>
            <p:spPr>
              <a:xfrm>
                <a:off x="3224854" y="2618420"/>
                <a:ext cx="909182" cy="50560"/>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21" name="Freeform 8"/>
              <p:cNvSpPr>
                <a:spLocks noEditPoints="1"/>
              </p:cNvSpPr>
              <p:nvPr/>
            </p:nvSpPr>
            <p:spPr>
              <a:xfrm>
                <a:off x="3498443" y="6227325"/>
                <a:ext cx="362004" cy="362019"/>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sp>
          <p:nvSpPr>
            <p:cNvPr id="15" name="자유형 14"/>
            <p:cNvSpPr/>
            <p:nvPr/>
          </p:nvSpPr>
          <p:spPr>
            <a:xfrm rot="5400000" flipH="1" flipV="1">
              <a:off x="1505551" y="3855572"/>
              <a:ext cx="2880320" cy="779871"/>
            </a:xfrm>
            <a:custGeom>
              <a:avLst/>
              <a:gdLst>
                <a:gd name="connsiteX0" fmla="*/ 4150940 w 4150940"/>
                <a:gd name="connsiteY0" fmla="*/ 96925 h 1104051"/>
                <a:gd name="connsiteX1" fmla="*/ 4150940 w 4150940"/>
                <a:gd name="connsiteY1" fmla="*/ 1104051 h 1104051"/>
                <a:gd name="connsiteX2" fmla="*/ 3885385 w 4150940"/>
                <a:gd name="connsiteY2" fmla="*/ 1104051 h 1104051"/>
                <a:gd name="connsiteX3" fmla="*/ 3885385 w 4150940"/>
                <a:gd name="connsiteY3" fmla="*/ 1102209 h 1104051"/>
                <a:gd name="connsiteX4" fmla="*/ 3887306 w 4150940"/>
                <a:gd name="connsiteY4" fmla="*/ 1102209 h 1104051"/>
                <a:gd name="connsiteX5" fmla="*/ 3887306 w 4150940"/>
                <a:gd name="connsiteY5" fmla="*/ 103893 h 1104051"/>
                <a:gd name="connsiteX6" fmla="*/ 539842 w 4150940"/>
                <a:gd name="connsiteY6" fmla="*/ 103893 h 1104051"/>
                <a:gd name="connsiteX7" fmla="*/ 539842 w 4150940"/>
                <a:gd name="connsiteY7" fmla="*/ 434046 h 1104051"/>
                <a:gd name="connsiteX8" fmla="*/ 534117 w 4150940"/>
                <a:gd name="connsiteY8" fmla="*/ 434046 h 1104051"/>
                <a:gd name="connsiteX9" fmla="*/ 534117 w 4150940"/>
                <a:gd name="connsiteY9" fmla="*/ 1104051 h 1104051"/>
                <a:gd name="connsiteX10" fmla="*/ 0 w 4150940"/>
                <a:gd name="connsiteY10" fmla="*/ 1104051 h 1104051"/>
                <a:gd name="connsiteX11" fmla="*/ 0 w 4150940"/>
                <a:gd name="connsiteY11" fmla="*/ 96925 h 1104051"/>
                <a:gd name="connsiteX12" fmla="*/ 96925 w 4150940"/>
                <a:gd name="connsiteY12" fmla="*/ 0 h 1104051"/>
                <a:gd name="connsiteX13" fmla="*/ 4054015 w 4150940"/>
                <a:gd name="connsiteY13" fmla="*/ 0 h 1104051"/>
                <a:gd name="connsiteX14" fmla="*/ 4150940 w 4150940"/>
                <a:gd name="connsiteY14" fmla="*/ 96925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50940" h="1104051">
                  <a:moveTo>
                    <a:pt x="4150940" y="96925"/>
                  </a:moveTo>
                  <a:lnTo>
                    <a:pt x="4150940" y="1104051"/>
                  </a:lnTo>
                  <a:lnTo>
                    <a:pt x="3885385" y="1104051"/>
                  </a:lnTo>
                  <a:lnTo>
                    <a:pt x="3885385" y="1102209"/>
                  </a:lnTo>
                  <a:lnTo>
                    <a:pt x="3887306" y="1102209"/>
                  </a:lnTo>
                  <a:lnTo>
                    <a:pt x="3887306" y="103893"/>
                  </a:lnTo>
                  <a:lnTo>
                    <a:pt x="539842" y="103893"/>
                  </a:lnTo>
                  <a:lnTo>
                    <a:pt x="539842" y="434046"/>
                  </a:lnTo>
                  <a:lnTo>
                    <a:pt x="534117" y="434046"/>
                  </a:lnTo>
                  <a:lnTo>
                    <a:pt x="534117" y="1104051"/>
                  </a:lnTo>
                  <a:lnTo>
                    <a:pt x="0" y="1104051"/>
                  </a:lnTo>
                  <a:lnTo>
                    <a:pt x="0" y="96925"/>
                  </a:lnTo>
                  <a:cubicBezTo>
                    <a:pt x="0" y="43395"/>
                    <a:pt x="43395" y="0"/>
                    <a:pt x="96925" y="0"/>
                  </a:cubicBezTo>
                  <a:lnTo>
                    <a:pt x="4054015" y="0"/>
                  </a:lnTo>
                  <a:cubicBezTo>
                    <a:pt x="4107545" y="0"/>
                    <a:pt x="4150940" y="43395"/>
                    <a:pt x="4150940" y="96925"/>
                  </a:cubicBezTo>
                  <a:close/>
                </a:path>
              </a:pathLst>
            </a:custGeom>
            <a:solidFill>
              <a:schemeClr val="tx1">
                <a:lumMod val="75000"/>
                <a:lumOff val="25000"/>
              </a:schemeClr>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16" name="자유형 15"/>
            <p:cNvSpPr/>
            <p:nvPr/>
          </p:nvSpPr>
          <p:spPr>
            <a:xfrm rot="5400000">
              <a:off x="2284118" y="3855572"/>
              <a:ext cx="2880320" cy="779871"/>
            </a:xfrm>
            <a:custGeom>
              <a:avLst/>
              <a:gdLst>
                <a:gd name="connsiteX0" fmla="*/ 263635 w 4150940"/>
                <a:gd name="connsiteY0" fmla="*/ 1104047 h 1104051"/>
                <a:gd name="connsiteX1" fmla="*/ 3611099 w 4150940"/>
                <a:gd name="connsiteY1" fmla="*/ 1104047 h 1104051"/>
                <a:gd name="connsiteX2" fmla="*/ 3611099 w 4150940"/>
                <a:gd name="connsiteY2" fmla="*/ 92132 h 1104051"/>
                <a:gd name="connsiteX3" fmla="*/ 263635 w 4150940"/>
                <a:gd name="connsiteY3" fmla="*/ 92132 h 1104051"/>
                <a:gd name="connsiteX4" fmla="*/ 0 w 4150940"/>
                <a:gd name="connsiteY4" fmla="*/ 1104051 h 1104051"/>
                <a:gd name="connsiteX5" fmla="*/ 0 w 4150940"/>
                <a:gd name="connsiteY5" fmla="*/ 96925 h 1104051"/>
                <a:gd name="connsiteX6" fmla="*/ 96925 w 4150940"/>
                <a:gd name="connsiteY6" fmla="*/ 0 h 1104051"/>
                <a:gd name="connsiteX7" fmla="*/ 4054015 w 4150940"/>
                <a:gd name="connsiteY7" fmla="*/ 0 h 1104051"/>
                <a:gd name="connsiteX8" fmla="*/ 4150940 w 4150940"/>
                <a:gd name="connsiteY8" fmla="*/ 96925 h 1104051"/>
                <a:gd name="connsiteX9" fmla="*/ 4150940 w 4150940"/>
                <a:gd name="connsiteY9" fmla="*/ 1104051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0940" h="1104051">
                  <a:moveTo>
                    <a:pt x="263635" y="1104047"/>
                  </a:moveTo>
                  <a:lnTo>
                    <a:pt x="3611099" y="1104047"/>
                  </a:lnTo>
                  <a:lnTo>
                    <a:pt x="3611099" y="92132"/>
                  </a:lnTo>
                  <a:lnTo>
                    <a:pt x="263635" y="92132"/>
                  </a:lnTo>
                  <a:close/>
                  <a:moveTo>
                    <a:pt x="0" y="1104051"/>
                  </a:moveTo>
                  <a:lnTo>
                    <a:pt x="0" y="96925"/>
                  </a:lnTo>
                  <a:cubicBezTo>
                    <a:pt x="0" y="43395"/>
                    <a:pt x="43395" y="0"/>
                    <a:pt x="96925" y="0"/>
                  </a:cubicBezTo>
                  <a:lnTo>
                    <a:pt x="4054015" y="0"/>
                  </a:lnTo>
                  <a:cubicBezTo>
                    <a:pt x="4107545" y="0"/>
                    <a:pt x="4150940" y="43395"/>
                    <a:pt x="4150940" y="96925"/>
                  </a:cubicBezTo>
                  <a:lnTo>
                    <a:pt x="4150940" y="1104051"/>
                  </a:lnTo>
                  <a:close/>
                </a:path>
              </a:pathLst>
            </a:custGeom>
            <a:solidFill>
              <a:schemeClr val="tx1">
                <a:lumMod val="75000"/>
                <a:lumOff val="25000"/>
              </a:schemeClr>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17" name="Rectangle 7"/>
            <p:cNvSpPr>
              <a:spLocks noChangeArrowheads="1"/>
            </p:cNvSpPr>
            <p:nvPr/>
          </p:nvSpPr>
          <p:spPr>
            <a:xfrm>
              <a:off x="3019532" y="2879273"/>
              <a:ext cx="642221" cy="35083"/>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18" name="Freeform 8"/>
            <p:cNvSpPr>
              <a:spLocks noEditPoints="1"/>
            </p:cNvSpPr>
            <p:nvPr/>
          </p:nvSpPr>
          <p:spPr>
            <a:xfrm>
              <a:off x="3212787" y="5383477"/>
              <a:ext cx="255710" cy="251203"/>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sp>
        <p:nvSpPr>
          <p:cNvPr id="22" name="모서리가 둥근 직사각형 21"/>
          <p:cNvSpPr/>
          <p:nvPr/>
        </p:nvSpPr>
        <p:spPr>
          <a:xfrm>
            <a:off x="1016622" y="5908275"/>
            <a:ext cx="3478592" cy="324000"/>
          </a:xfrm>
          <a:prstGeom prst="roundRect">
            <a:avLst>
              <a:gd name="adj" fmla="val 50000"/>
            </a:avLst>
          </a:prstGeom>
          <a:solidFill>
            <a:srgbClr val="F2F2F2"/>
          </a:solidFill>
          <a:ln>
            <a:noFill/>
          </a:ln>
        </p:spPr>
        <p:style>
          <a:lnRef idx="3">
            <a:schemeClr val="lt1"/>
          </a:lnRef>
          <a:fillRef idx="1">
            <a:schemeClr val="accent1"/>
          </a:fillRef>
          <a:effectRef idx="1">
            <a:schemeClr val="accent1"/>
          </a:effectRef>
          <a:fontRef idx="minor">
            <a:schemeClr val="lt1"/>
          </a:fontRef>
        </p:style>
        <p:txBody>
          <a:bodyPr lIns="36000" tIns="0" rIns="36000" bIns="0" anchor="ctr"/>
          <a:lstStyle/>
          <a:p>
            <a:pPr algn="ctr">
              <a:defRPr/>
            </a:pPr>
            <a:r>
              <a:rPr lang="en-US" altLang="ko-KR" sz="1200" b="1">
                <a:solidFill>
                  <a:srgbClr val="02487E"/>
                </a:solidFill>
                <a:latin typeface="+mj-ea"/>
                <a:ea typeface="+mj-ea"/>
              </a:rPr>
              <a:t>Resume</a:t>
            </a:r>
            <a:r>
              <a:rPr lang="ko-KR" altLang="en-US" sz="1200" b="1">
                <a:solidFill>
                  <a:srgbClr val="02487E"/>
                </a:solidFill>
                <a:latin typeface="+mj-ea"/>
                <a:ea typeface="+mj-ea"/>
              </a:rPr>
              <a:t>ㆍ</a:t>
            </a:r>
            <a:r>
              <a:rPr lang="en-US" altLang="ko-KR" sz="1200" b="1">
                <a:solidFill>
                  <a:srgbClr val="02487E"/>
                </a:solidFill>
                <a:latin typeface="+mj-ea"/>
                <a:ea typeface="+mj-ea"/>
              </a:rPr>
              <a:t>Job application</a:t>
            </a:r>
            <a:endParaRPr lang="ko-KR" altLang="en-US" sz="1200" b="1">
              <a:solidFill>
                <a:srgbClr val="02487E"/>
              </a:solidFill>
              <a:latin typeface="+mj-ea"/>
              <a:ea typeface="+mj-ea"/>
            </a:endParaRPr>
          </a:p>
        </p:txBody>
      </p:sp>
      <p:sp>
        <p:nvSpPr>
          <p:cNvPr id="23" name="모서리가 둥근 직사각형 22"/>
          <p:cNvSpPr/>
          <p:nvPr/>
        </p:nvSpPr>
        <p:spPr>
          <a:xfrm>
            <a:off x="5422826" y="5908275"/>
            <a:ext cx="1566931" cy="324000"/>
          </a:xfrm>
          <a:prstGeom prst="roundRect">
            <a:avLst>
              <a:gd name="adj" fmla="val 50000"/>
            </a:avLst>
          </a:prstGeom>
          <a:solidFill>
            <a:srgbClr val="F2F2F2"/>
          </a:solidFill>
          <a:ln>
            <a:noFill/>
          </a:ln>
        </p:spPr>
        <p:style>
          <a:lnRef idx="3">
            <a:schemeClr val="lt1"/>
          </a:lnRef>
          <a:fillRef idx="1">
            <a:schemeClr val="accent1"/>
          </a:fillRef>
          <a:effectRef idx="1">
            <a:schemeClr val="accent1"/>
          </a:effectRef>
          <a:fontRef idx="minor">
            <a:schemeClr val="lt1"/>
          </a:fontRef>
        </p:style>
        <p:txBody>
          <a:bodyPr lIns="36000" tIns="0" rIns="36000" bIns="0" anchor="ctr"/>
          <a:lstStyle/>
          <a:p>
            <a:pPr algn="ctr">
              <a:defRPr/>
            </a:pPr>
            <a:r>
              <a:rPr lang="en-US" altLang="ko-KR" sz="1200" b="1">
                <a:solidFill>
                  <a:srgbClr val="02487E"/>
                </a:solidFill>
                <a:latin typeface="+mj-ea"/>
                <a:ea typeface="+mj-ea"/>
              </a:rPr>
              <a:t>Application status</a:t>
            </a:r>
            <a:endParaRPr lang="ko-KR" altLang="en-US" sz="1200" b="1">
              <a:solidFill>
                <a:srgbClr val="02487E"/>
              </a:solidFill>
              <a:latin typeface="+mj-ea"/>
              <a:ea typeface="+mj-ea"/>
            </a:endParaRPr>
          </a:p>
        </p:txBody>
      </p:sp>
      <p:grpSp>
        <p:nvGrpSpPr>
          <p:cNvPr id="24" name="그룹 23"/>
          <p:cNvGrpSpPr/>
          <p:nvPr/>
        </p:nvGrpSpPr>
        <p:grpSpPr>
          <a:xfrm>
            <a:off x="992560" y="2918636"/>
            <a:ext cx="1558438" cy="2880320"/>
            <a:chOff x="611560" y="2805347"/>
            <a:chExt cx="1558438" cy="2880320"/>
          </a:xfrm>
        </p:grpSpPr>
        <p:sp>
          <p:nvSpPr>
            <p:cNvPr id="25" name="직사각형 24"/>
            <p:cNvSpPr/>
            <p:nvPr/>
          </p:nvSpPr>
          <p:spPr>
            <a:xfrm>
              <a:off x="657964" y="5295290"/>
              <a:ext cx="1470031" cy="240464"/>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ko-KR" altLang="en-US">
                <a:latin typeface="나눔바른고딕"/>
                <a:ea typeface="나눔바른고딕"/>
              </a:endParaRPr>
            </a:p>
          </p:txBody>
        </p:sp>
        <p:sp>
          <p:nvSpPr>
            <p:cNvPr id="26" name="자유형 25"/>
            <p:cNvSpPr/>
            <p:nvPr/>
          </p:nvSpPr>
          <p:spPr>
            <a:xfrm rot="5400000" flipH="1" flipV="1">
              <a:off x="-438664" y="3855571"/>
              <a:ext cx="2880320" cy="779871"/>
            </a:xfrm>
            <a:custGeom>
              <a:avLst/>
              <a:gdLst>
                <a:gd name="connsiteX0" fmla="*/ 4150940 w 4150940"/>
                <a:gd name="connsiteY0" fmla="*/ 96925 h 1104051"/>
                <a:gd name="connsiteX1" fmla="*/ 4150940 w 4150940"/>
                <a:gd name="connsiteY1" fmla="*/ 1104051 h 1104051"/>
                <a:gd name="connsiteX2" fmla="*/ 3885385 w 4150940"/>
                <a:gd name="connsiteY2" fmla="*/ 1104051 h 1104051"/>
                <a:gd name="connsiteX3" fmla="*/ 3885385 w 4150940"/>
                <a:gd name="connsiteY3" fmla="*/ 1102209 h 1104051"/>
                <a:gd name="connsiteX4" fmla="*/ 3887306 w 4150940"/>
                <a:gd name="connsiteY4" fmla="*/ 1102209 h 1104051"/>
                <a:gd name="connsiteX5" fmla="*/ 3887306 w 4150940"/>
                <a:gd name="connsiteY5" fmla="*/ 103893 h 1104051"/>
                <a:gd name="connsiteX6" fmla="*/ 539842 w 4150940"/>
                <a:gd name="connsiteY6" fmla="*/ 103893 h 1104051"/>
                <a:gd name="connsiteX7" fmla="*/ 539842 w 4150940"/>
                <a:gd name="connsiteY7" fmla="*/ 434046 h 1104051"/>
                <a:gd name="connsiteX8" fmla="*/ 534117 w 4150940"/>
                <a:gd name="connsiteY8" fmla="*/ 434046 h 1104051"/>
                <a:gd name="connsiteX9" fmla="*/ 534117 w 4150940"/>
                <a:gd name="connsiteY9" fmla="*/ 1104051 h 1104051"/>
                <a:gd name="connsiteX10" fmla="*/ 0 w 4150940"/>
                <a:gd name="connsiteY10" fmla="*/ 1104051 h 1104051"/>
                <a:gd name="connsiteX11" fmla="*/ 0 w 4150940"/>
                <a:gd name="connsiteY11" fmla="*/ 96925 h 1104051"/>
                <a:gd name="connsiteX12" fmla="*/ 96925 w 4150940"/>
                <a:gd name="connsiteY12" fmla="*/ 0 h 1104051"/>
                <a:gd name="connsiteX13" fmla="*/ 4054015 w 4150940"/>
                <a:gd name="connsiteY13" fmla="*/ 0 h 1104051"/>
                <a:gd name="connsiteX14" fmla="*/ 4150940 w 4150940"/>
                <a:gd name="connsiteY14" fmla="*/ 96925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50940" h="1104051">
                  <a:moveTo>
                    <a:pt x="4150940" y="96925"/>
                  </a:moveTo>
                  <a:lnTo>
                    <a:pt x="4150940" y="1104051"/>
                  </a:lnTo>
                  <a:lnTo>
                    <a:pt x="3885385" y="1104051"/>
                  </a:lnTo>
                  <a:lnTo>
                    <a:pt x="3885385" y="1102209"/>
                  </a:lnTo>
                  <a:lnTo>
                    <a:pt x="3887306" y="1102209"/>
                  </a:lnTo>
                  <a:lnTo>
                    <a:pt x="3887306" y="103893"/>
                  </a:lnTo>
                  <a:lnTo>
                    <a:pt x="539842" y="103893"/>
                  </a:lnTo>
                  <a:lnTo>
                    <a:pt x="539842" y="434046"/>
                  </a:lnTo>
                  <a:lnTo>
                    <a:pt x="534117" y="434046"/>
                  </a:lnTo>
                  <a:lnTo>
                    <a:pt x="534117" y="1104051"/>
                  </a:lnTo>
                  <a:lnTo>
                    <a:pt x="0" y="1104051"/>
                  </a:lnTo>
                  <a:lnTo>
                    <a:pt x="0" y="96925"/>
                  </a:lnTo>
                  <a:cubicBezTo>
                    <a:pt x="0" y="43395"/>
                    <a:pt x="43395" y="0"/>
                    <a:pt x="96925" y="0"/>
                  </a:cubicBezTo>
                  <a:lnTo>
                    <a:pt x="4054015" y="0"/>
                  </a:lnTo>
                  <a:cubicBezTo>
                    <a:pt x="4107545" y="0"/>
                    <a:pt x="4150940" y="43395"/>
                    <a:pt x="4150940" y="96925"/>
                  </a:cubicBezTo>
                  <a:close/>
                </a:path>
              </a:pathLst>
            </a:custGeom>
            <a:solidFill>
              <a:srgbClr val="BFBFBF"/>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27" name="자유형 26"/>
            <p:cNvSpPr/>
            <p:nvPr/>
          </p:nvSpPr>
          <p:spPr>
            <a:xfrm rot="5400000">
              <a:off x="339903" y="3855571"/>
              <a:ext cx="2880320" cy="779871"/>
            </a:xfrm>
            <a:custGeom>
              <a:avLst/>
              <a:gdLst>
                <a:gd name="connsiteX0" fmla="*/ 263635 w 4150940"/>
                <a:gd name="connsiteY0" fmla="*/ 1104047 h 1104051"/>
                <a:gd name="connsiteX1" fmla="*/ 3611099 w 4150940"/>
                <a:gd name="connsiteY1" fmla="*/ 1104047 h 1104051"/>
                <a:gd name="connsiteX2" fmla="*/ 3611099 w 4150940"/>
                <a:gd name="connsiteY2" fmla="*/ 92132 h 1104051"/>
                <a:gd name="connsiteX3" fmla="*/ 263635 w 4150940"/>
                <a:gd name="connsiteY3" fmla="*/ 92132 h 1104051"/>
                <a:gd name="connsiteX4" fmla="*/ 0 w 4150940"/>
                <a:gd name="connsiteY4" fmla="*/ 1104051 h 1104051"/>
                <a:gd name="connsiteX5" fmla="*/ 0 w 4150940"/>
                <a:gd name="connsiteY5" fmla="*/ 96925 h 1104051"/>
                <a:gd name="connsiteX6" fmla="*/ 96925 w 4150940"/>
                <a:gd name="connsiteY6" fmla="*/ 0 h 1104051"/>
                <a:gd name="connsiteX7" fmla="*/ 4054015 w 4150940"/>
                <a:gd name="connsiteY7" fmla="*/ 0 h 1104051"/>
                <a:gd name="connsiteX8" fmla="*/ 4150940 w 4150940"/>
                <a:gd name="connsiteY8" fmla="*/ 96925 h 1104051"/>
                <a:gd name="connsiteX9" fmla="*/ 4150940 w 4150940"/>
                <a:gd name="connsiteY9" fmla="*/ 1104051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0940" h="1104051">
                  <a:moveTo>
                    <a:pt x="263635" y="1104047"/>
                  </a:moveTo>
                  <a:lnTo>
                    <a:pt x="3611099" y="1104047"/>
                  </a:lnTo>
                  <a:lnTo>
                    <a:pt x="3611099" y="92132"/>
                  </a:lnTo>
                  <a:lnTo>
                    <a:pt x="263635" y="92132"/>
                  </a:lnTo>
                  <a:close/>
                  <a:moveTo>
                    <a:pt x="0" y="1104051"/>
                  </a:moveTo>
                  <a:lnTo>
                    <a:pt x="0" y="96925"/>
                  </a:lnTo>
                  <a:cubicBezTo>
                    <a:pt x="0" y="43395"/>
                    <a:pt x="43395" y="0"/>
                    <a:pt x="96925" y="0"/>
                  </a:cubicBezTo>
                  <a:lnTo>
                    <a:pt x="4054015" y="0"/>
                  </a:lnTo>
                  <a:cubicBezTo>
                    <a:pt x="4107545" y="0"/>
                    <a:pt x="4150940" y="43395"/>
                    <a:pt x="4150940" y="96925"/>
                  </a:cubicBezTo>
                  <a:lnTo>
                    <a:pt x="4150940" y="1104051"/>
                  </a:lnTo>
                  <a:close/>
                </a:path>
              </a:pathLst>
            </a:custGeom>
            <a:solidFill>
              <a:srgbClr val="BFBFBF"/>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28" name="Rectangle 7"/>
            <p:cNvSpPr>
              <a:spLocks noChangeArrowheads="1"/>
            </p:cNvSpPr>
            <p:nvPr/>
          </p:nvSpPr>
          <p:spPr>
            <a:xfrm>
              <a:off x="1075317" y="2879272"/>
              <a:ext cx="642221" cy="35083"/>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29" name="Freeform 8"/>
            <p:cNvSpPr>
              <a:spLocks noEditPoints="1"/>
            </p:cNvSpPr>
            <p:nvPr/>
          </p:nvSpPr>
          <p:spPr>
            <a:xfrm>
              <a:off x="1268572" y="5383476"/>
              <a:ext cx="255710" cy="251203"/>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sp>
        <p:nvSpPr>
          <p:cNvPr id="34" name="모서리가 둥근 직사각형 33"/>
          <p:cNvSpPr/>
          <p:nvPr/>
        </p:nvSpPr>
        <p:spPr>
          <a:xfrm>
            <a:off x="7407461" y="5898675"/>
            <a:ext cx="1566931" cy="324000"/>
          </a:xfrm>
          <a:prstGeom prst="roundRect">
            <a:avLst>
              <a:gd name="adj" fmla="val 50000"/>
            </a:avLst>
          </a:prstGeom>
          <a:solidFill>
            <a:srgbClr val="F2F2F2"/>
          </a:solidFill>
          <a:ln>
            <a:noFill/>
          </a:ln>
        </p:spPr>
        <p:style>
          <a:lnRef idx="3">
            <a:schemeClr val="lt1"/>
          </a:lnRef>
          <a:fillRef idx="1">
            <a:schemeClr val="accent1"/>
          </a:fillRef>
          <a:effectRef idx="1">
            <a:schemeClr val="accent1"/>
          </a:effectRef>
          <a:fontRef idx="minor">
            <a:schemeClr val="lt1"/>
          </a:fontRef>
        </p:style>
        <p:txBody>
          <a:bodyPr lIns="36000" tIns="0" rIns="36000" bIns="0" anchor="ctr"/>
          <a:lstStyle/>
          <a:p>
            <a:pPr algn="ctr">
              <a:defRPr/>
            </a:pPr>
            <a:r>
              <a:rPr lang="en-US" altLang="ko-KR" sz="1200" b="1">
                <a:solidFill>
                  <a:srgbClr val="02487E"/>
                </a:solidFill>
                <a:latin typeface="+mj-ea"/>
                <a:ea typeface="+mj-ea"/>
              </a:rPr>
              <a:t>Job offer enterprise</a:t>
            </a:r>
            <a:endParaRPr lang="ko-KR" altLang="en-US" sz="1200" b="1">
              <a:solidFill>
                <a:srgbClr val="02487E"/>
              </a:solidFill>
              <a:latin typeface="+mj-ea"/>
              <a:ea typeface="+mj-ea"/>
            </a:endParaRPr>
          </a:p>
        </p:txBody>
      </p:sp>
      <p:grpSp>
        <p:nvGrpSpPr>
          <p:cNvPr id="35" name="그룹 34"/>
          <p:cNvGrpSpPr/>
          <p:nvPr/>
        </p:nvGrpSpPr>
        <p:grpSpPr>
          <a:xfrm>
            <a:off x="5422826" y="2914295"/>
            <a:ext cx="1558438" cy="2880320"/>
            <a:chOff x="2555775" y="2805348"/>
            <a:chExt cx="1558438" cy="2880320"/>
          </a:xfrm>
        </p:grpSpPr>
        <p:grpSp>
          <p:nvGrpSpPr>
            <p:cNvPr id="36" name="그룹 36"/>
            <p:cNvGrpSpPr/>
            <p:nvPr/>
          </p:nvGrpSpPr>
          <p:grpSpPr>
            <a:xfrm>
              <a:off x="2602181" y="2879627"/>
              <a:ext cx="1470031" cy="2768726"/>
              <a:chOff x="2634015" y="2618420"/>
              <a:chExt cx="2081099" cy="3970924"/>
            </a:xfrm>
          </p:grpSpPr>
          <p:sp>
            <p:nvSpPr>
              <p:cNvPr id="41" name="직사각형 40"/>
              <p:cNvSpPr/>
              <p:nvPr/>
            </p:nvSpPr>
            <p:spPr>
              <a:xfrm>
                <a:off x="2634015" y="6100237"/>
                <a:ext cx="2081099" cy="346542"/>
              </a:xfrm>
              <a:prstGeom prst="rect">
                <a:avLst/>
              </a:prstGeom>
              <a:solidFill>
                <a:srgbClr val="319BF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ko-KR" altLang="en-US">
                  <a:latin typeface="나눔바른고딕"/>
                  <a:ea typeface="나눔바른고딕"/>
                </a:endParaRPr>
              </a:p>
            </p:txBody>
          </p:sp>
          <p:sp>
            <p:nvSpPr>
              <p:cNvPr id="42" name="Rectangle 7"/>
              <p:cNvSpPr>
                <a:spLocks noChangeArrowheads="1"/>
              </p:cNvSpPr>
              <p:nvPr/>
            </p:nvSpPr>
            <p:spPr>
              <a:xfrm>
                <a:off x="3224854" y="2618420"/>
                <a:ext cx="909182" cy="50560"/>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43" name="Freeform 8"/>
              <p:cNvSpPr>
                <a:spLocks noEditPoints="1"/>
              </p:cNvSpPr>
              <p:nvPr/>
            </p:nvSpPr>
            <p:spPr>
              <a:xfrm>
                <a:off x="3498443" y="6227325"/>
                <a:ext cx="362004" cy="362019"/>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sp>
          <p:nvSpPr>
            <p:cNvPr id="37" name="자유형 36"/>
            <p:cNvSpPr/>
            <p:nvPr/>
          </p:nvSpPr>
          <p:spPr>
            <a:xfrm rot="5400000" flipH="1" flipV="1">
              <a:off x="1505551" y="3855572"/>
              <a:ext cx="2880320" cy="779871"/>
            </a:xfrm>
            <a:custGeom>
              <a:avLst/>
              <a:gdLst>
                <a:gd name="connsiteX0" fmla="*/ 4150940 w 4150940"/>
                <a:gd name="connsiteY0" fmla="*/ 96925 h 1104051"/>
                <a:gd name="connsiteX1" fmla="*/ 4150940 w 4150940"/>
                <a:gd name="connsiteY1" fmla="*/ 1104051 h 1104051"/>
                <a:gd name="connsiteX2" fmla="*/ 3885385 w 4150940"/>
                <a:gd name="connsiteY2" fmla="*/ 1104051 h 1104051"/>
                <a:gd name="connsiteX3" fmla="*/ 3885385 w 4150940"/>
                <a:gd name="connsiteY3" fmla="*/ 1102209 h 1104051"/>
                <a:gd name="connsiteX4" fmla="*/ 3887306 w 4150940"/>
                <a:gd name="connsiteY4" fmla="*/ 1102209 h 1104051"/>
                <a:gd name="connsiteX5" fmla="*/ 3887306 w 4150940"/>
                <a:gd name="connsiteY5" fmla="*/ 103893 h 1104051"/>
                <a:gd name="connsiteX6" fmla="*/ 539842 w 4150940"/>
                <a:gd name="connsiteY6" fmla="*/ 103893 h 1104051"/>
                <a:gd name="connsiteX7" fmla="*/ 539842 w 4150940"/>
                <a:gd name="connsiteY7" fmla="*/ 434046 h 1104051"/>
                <a:gd name="connsiteX8" fmla="*/ 534117 w 4150940"/>
                <a:gd name="connsiteY8" fmla="*/ 434046 h 1104051"/>
                <a:gd name="connsiteX9" fmla="*/ 534117 w 4150940"/>
                <a:gd name="connsiteY9" fmla="*/ 1104051 h 1104051"/>
                <a:gd name="connsiteX10" fmla="*/ 0 w 4150940"/>
                <a:gd name="connsiteY10" fmla="*/ 1104051 h 1104051"/>
                <a:gd name="connsiteX11" fmla="*/ 0 w 4150940"/>
                <a:gd name="connsiteY11" fmla="*/ 96925 h 1104051"/>
                <a:gd name="connsiteX12" fmla="*/ 96925 w 4150940"/>
                <a:gd name="connsiteY12" fmla="*/ 0 h 1104051"/>
                <a:gd name="connsiteX13" fmla="*/ 4054015 w 4150940"/>
                <a:gd name="connsiteY13" fmla="*/ 0 h 1104051"/>
                <a:gd name="connsiteX14" fmla="*/ 4150940 w 4150940"/>
                <a:gd name="connsiteY14" fmla="*/ 96925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50940" h="1104051">
                  <a:moveTo>
                    <a:pt x="4150940" y="96925"/>
                  </a:moveTo>
                  <a:lnTo>
                    <a:pt x="4150940" y="1104051"/>
                  </a:lnTo>
                  <a:lnTo>
                    <a:pt x="3885385" y="1104051"/>
                  </a:lnTo>
                  <a:lnTo>
                    <a:pt x="3885385" y="1102209"/>
                  </a:lnTo>
                  <a:lnTo>
                    <a:pt x="3887306" y="1102209"/>
                  </a:lnTo>
                  <a:lnTo>
                    <a:pt x="3887306" y="103893"/>
                  </a:lnTo>
                  <a:lnTo>
                    <a:pt x="539842" y="103893"/>
                  </a:lnTo>
                  <a:lnTo>
                    <a:pt x="539842" y="434046"/>
                  </a:lnTo>
                  <a:lnTo>
                    <a:pt x="534117" y="434046"/>
                  </a:lnTo>
                  <a:lnTo>
                    <a:pt x="534117" y="1104051"/>
                  </a:lnTo>
                  <a:lnTo>
                    <a:pt x="0" y="1104051"/>
                  </a:lnTo>
                  <a:lnTo>
                    <a:pt x="0" y="96925"/>
                  </a:lnTo>
                  <a:cubicBezTo>
                    <a:pt x="0" y="43395"/>
                    <a:pt x="43395" y="0"/>
                    <a:pt x="96925" y="0"/>
                  </a:cubicBezTo>
                  <a:lnTo>
                    <a:pt x="4054015" y="0"/>
                  </a:lnTo>
                  <a:cubicBezTo>
                    <a:pt x="4107545" y="0"/>
                    <a:pt x="4150940" y="43395"/>
                    <a:pt x="4150940" y="96925"/>
                  </a:cubicBezTo>
                  <a:close/>
                </a:path>
              </a:pathLst>
            </a:custGeom>
            <a:solidFill>
              <a:schemeClr val="tx1">
                <a:lumMod val="75000"/>
                <a:lumOff val="25000"/>
              </a:schemeClr>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38" name="자유형 37"/>
            <p:cNvSpPr/>
            <p:nvPr/>
          </p:nvSpPr>
          <p:spPr>
            <a:xfrm rot="5400000">
              <a:off x="2284118" y="3855572"/>
              <a:ext cx="2880320" cy="779871"/>
            </a:xfrm>
            <a:custGeom>
              <a:avLst/>
              <a:gdLst>
                <a:gd name="connsiteX0" fmla="*/ 263635 w 4150940"/>
                <a:gd name="connsiteY0" fmla="*/ 1104047 h 1104051"/>
                <a:gd name="connsiteX1" fmla="*/ 3611099 w 4150940"/>
                <a:gd name="connsiteY1" fmla="*/ 1104047 h 1104051"/>
                <a:gd name="connsiteX2" fmla="*/ 3611099 w 4150940"/>
                <a:gd name="connsiteY2" fmla="*/ 92132 h 1104051"/>
                <a:gd name="connsiteX3" fmla="*/ 263635 w 4150940"/>
                <a:gd name="connsiteY3" fmla="*/ 92132 h 1104051"/>
                <a:gd name="connsiteX4" fmla="*/ 0 w 4150940"/>
                <a:gd name="connsiteY4" fmla="*/ 1104051 h 1104051"/>
                <a:gd name="connsiteX5" fmla="*/ 0 w 4150940"/>
                <a:gd name="connsiteY5" fmla="*/ 96925 h 1104051"/>
                <a:gd name="connsiteX6" fmla="*/ 96925 w 4150940"/>
                <a:gd name="connsiteY6" fmla="*/ 0 h 1104051"/>
                <a:gd name="connsiteX7" fmla="*/ 4054015 w 4150940"/>
                <a:gd name="connsiteY7" fmla="*/ 0 h 1104051"/>
                <a:gd name="connsiteX8" fmla="*/ 4150940 w 4150940"/>
                <a:gd name="connsiteY8" fmla="*/ 96925 h 1104051"/>
                <a:gd name="connsiteX9" fmla="*/ 4150940 w 4150940"/>
                <a:gd name="connsiteY9" fmla="*/ 1104051 h 110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0940" h="1104051">
                  <a:moveTo>
                    <a:pt x="263635" y="1104047"/>
                  </a:moveTo>
                  <a:lnTo>
                    <a:pt x="3611099" y="1104047"/>
                  </a:lnTo>
                  <a:lnTo>
                    <a:pt x="3611099" y="92132"/>
                  </a:lnTo>
                  <a:lnTo>
                    <a:pt x="263635" y="92132"/>
                  </a:lnTo>
                  <a:close/>
                  <a:moveTo>
                    <a:pt x="0" y="1104051"/>
                  </a:moveTo>
                  <a:lnTo>
                    <a:pt x="0" y="96925"/>
                  </a:lnTo>
                  <a:cubicBezTo>
                    <a:pt x="0" y="43395"/>
                    <a:pt x="43395" y="0"/>
                    <a:pt x="96925" y="0"/>
                  </a:cubicBezTo>
                  <a:lnTo>
                    <a:pt x="4054015" y="0"/>
                  </a:lnTo>
                  <a:cubicBezTo>
                    <a:pt x="4107545" y="0"/>
                    <a:pt x="4150940" y="43395"/>
                    <a:pt x="4150940" y="96925"/>
                  </a:cubicBezTo>
                  <a:lnTo>
                    <a:pt x="4150940" y="1104051"/>
                  </a:lnTo>
                  <a:close/>
                </a:path>
              </a:pathLst>
            </a:custGeom>
            <a:solidFill>
              <a:schemeClr val="tx1">
                <a:lumMod val="75000"/>
                <a:lumOff val="25000"/>
              </a:schemeClr>
            </a:solidFill>
            <a:ln>
              <a:noFill/>
            </a:ln>
          </p:spPr>
          <p:txBody>
            <a:bodyPr vert="horz" wrap="square" lIns="80189" tIns="40094" rIns="80189" bIns="40094" anchor="t" anchorCtr="0">
              <a:prstTxWarp prst="textNoShape">
                <a:avLst/>
              </a:prstTxWarp>
              <a:noAutofit/>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39" name="Rectangle 7"/>
            <p:cNvSpPr>
              <a:spLocks noChangeArrowheads="1"/>
            </p:cNvSpPr>
            <p:nvPr/>
          </p:nvSpPr>
          <p:spPr>
            <a:xfrm>
              <a:off x="3019532" y="2879273"/>
              <a:ext cx="642221" cy="35083"/>
            </a:xfrm>
            <a:prstGeom prst="roundRect">
              <a:avLst>
                <a:gd name="adj" fmla="val 50000"/>
              </a:avLst>
            </a:prstGeom>
            <a:solidFill>
              <a:schemeClr val="bg1">
                <a:lumMod val="85000"/>
              </a:schemeClr>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sp>
          <p:nvSpPr>
            <p:cNvPr id="40" name="Freeform 8"/>
            <p:cNvSpPr>
              <a:spLocks noEditPoints="1"/>
            </p:cNvSpPr>
            <p:nvPr/>
          </p:nvSpPr>
          <p:spPr>
            <a:xfrm>
              <a:off x="3212787" y="5383477"/>
              <a:ext cx="255710" cy="251203"/>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4 h 35"/>
                <a:gd name="T12" fmla="*/ 4 w 35"/>
                <a:gd name="T13" fmla="*/ 18 h 35"/>
                <a:gd name="T14" fmla="*/ 17 w 35"/>
                <a:gd name="T15" fmla="*/ 31 h 35"/>
                <a:gd name="T16" fmla="*/ 31 w 35"/>
                <a:gd name="T17" fmla="*/ 18 h 35"/>
                <a:gd name="T18" fmla="*/ 17 w 35"/>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4"/>
                  </a:moveTo>
                  <a:cubicBezTo>
                    <a:pt x="10" y="4"/>
                    <a:pt x="4" y="10"/>
                    <a:pt x="4" y="18"/>
                  </a:cubicBezTo>
                  <a:cubicBezTo>
                    <a:pt x="4" y="25"/>
                    <a:pt x="10" y="31"/>
                    <a:pt x="17" y="31"/>
                  </a:cubicBezTo>
                  <a:cubicBezTo>
                    <a:pt x="25" y="31"/>
                    <a:pt x="31" y="25"/>
                    <a:pt x="31" y="18"/>
                  </a:cubicBezTo>
                  <a:cubicBezTo>
                    <a:pt x="31" y="10"/>
                    <a:pt x="25" y="4"/>
                    <a:pt x="17" y="4"/>
                  </a:cubicBezTo>
                  <a:close/>
                </a:path>
              </a:pathLst>
            </a:custGeom>
            <a:solidFill>
              <a:srgbClr val="FFFFFF"/>
            </a:solidFill>
            <a:ln>
              <a:noFill/>
            </a:ln>
          </p:spPr>
          <p:txBody>
            <a:bodyPr vert="horz" wrap="square" lIns="80189" tIns="40094" rIns="80189" bIns="40094" anchor="t" anchorCtr="0">
              <a:prstTxWarp prst="textNoShape">
                <a:avLst/>
              </a:prstTxWarp>
            </a:bodyPr>
            <a:lstStyle/>
            <a:p>
              <a:pPr lvl="0">
                <a:defRPr/>
              </a:pPr>
              <a:endParaRPr lang="ko-KR" altLang="en-US" sz="1579">
                <a:gradFill>
                  <a:gsLst>
                    <a:gs pos="50760">
                      <a:schemeClr val="tx1"/>
                    </a:gs>
                    <a:gs pos="71000">
                      <a:schemeClr val="tx1"/>
                    </a:gs>
                  </a:gsLst>
                  <a:lin ang="5400000" scaled="1"/>
                </a:gradFill>
                <a:latin typeface="나눔바른고딕"/>
                <a:ea typeface="나눔바른고딕"/>
              </a:endParaRPr>
            </a:p>
          </p:txBody>
        </p:sp>
      </p:grpSp>
      <p:pic>
        <p:nvPicPr>
          <p:cNvPr id="44" name="Picture 4" descr="D:\다운로드\마이페이지_입사지원_입사제안 기업(5건)_full.png"/>
          <p:cNvPicPr>
            <a:picLocks noChangeAspect="1" noChangeArrowheads="1"/>
          </p:cNvPicPr>
          <p:nvPr/>
        </p:nvPicPr>
        <p:blipFill rotWithShape="1">
          <a:blip r:embed="rId2"/>
          <a:srcRect b="38830"/>
          <a:stretch>
            <a:fillRect/>
          </a:stretch>
        </p:blipFill>
        <p:spPr>
          <a:xfrm>
            <a:off x="7465396" y="3096408"/>
            <a:ext cx="1429200" cy="2332452"/>
          </a:xfrm>
          <a:prstGeom prst="rect">
            <a:avLst/>
          </a:prstGeom>
          <a:noFill/>
        </p:spPr>
      </p:pic>
      <p:pic>
        <p:nvPicPr>
          <p:cNvPr id="45" name="Picture 2" descr="D:\한고원문서\업무시스템\▶모바일워크넷\운영\화면캡쳐.아이콘-일자리포털\스크린샷\스크린샷-이력서관리.png"/>
          <p:cNvPicPr>
            <a:picLocks noChangeAspect="1" noChangeArrowheads="1"/>
          </p:cNvPicPr>
          <p:nvPr/>
        </p:nvPicPr>
        <p:blipFill rotWithShape="1">
          <a:blip r:embed="rId3"/>
          <a:srcRect t="5500" b="19510"/>
          <a:stretch>
            <a:fillRect/>
          </a:stretch>
        </p:blipFill>
        <p:spPr>
          <a:xfrm>
            <a:off x="1062465" y="3099922"/>
            <a:ext cx="1429200" cy="2320690"/>
          </a:xfrm>
          <a:prstGeom prst="rect">
            <a:avLst/>
          </a:prstGeom>
          <a:noFill/>
        </p:spPr>
      </p:pic>
      <p:pic>
        <p:nvPicPr>
          <p:cNvPr id="46" name="Picture 3" descr="D:\한고원문서\업무시스템\▶모바일워크넷\운영\화면캡쳐.아이콘-일자리포털\스크린샷\스크린샷-구직신청-마감된경우.png"/>
          <p:cNvPicPr>
            <a:picLocks noChangeAspect="1" noChangeArrowheads="1"/>
          </p:cNvPicPr>
          <p:nvPr/>
        </p:nvPicPr>
        <p:blipFill rotWithShape="1">
          <a:blip r:embed="rId4"/>
          <a:srcRect t="4350" b="20620"/>
          <a:stretch>
            <a:fillRect/>
          </a:stretch>
        </p:blipFill>
        <p:spPr>
          <a:xfrm>
            <a:off x="3000260" y="3098372"/>
            <a:ext cx="1429200" cy="2330488"/>
          </a:xfrm>
          <a:prstGeom prst="rect">
            <a:avLst/>
          </a:prstGeom>
          <a:noFill/>
        </p:spPr>
      </p:pic>
      <p:pic>
        <p:nvPicPr>
          <p:cNvPr id="47" name="Picture 5" descr="D:\한고원문서\업무시스템\▶모바일워크넷\운영\화면캡쳐.아이콘-일자리포털\스크린샷\스크린샷-입사지원내역.png"/>
          <p:cNvPicPr>
            <a:picLocks noChangeAspect="1" noChangeArrowheads="1"/>
          </p:cNvPicPr>
          <p:nvPr/>
        </p:nvPicPr>
        <p:blipFill rotWithShape="1">
          <a:blip r:embed="rId5"/>
          <a:srcRect t="5390" b="19270"/>
          <a:stretch>
            <a:fillRect/>
          </a:stretch>
        </p:blipFill>
        <p:spPr>
          <a:xfrm>
            <a:off x="5487155" y="3097025"/>
            <a:ext cx="1429200" cy="2331835"/>
          </a:xfrm>
          <a:prstGeom prst="rect">
            <a:avLst/>
          </a:prstGeom>
          <a:noFill/>
        </p:spPr>
      </p:pic>
      <p:sp>
        <p:nvSpPr>
          <p:cNvPr id="50" name="직사각형 49"/>
          <p:cNvSpPr/>
          <p:nvPr/>
        </p:nvSpPr>
        <p:spPr>
          <a:xfrm>
            <a:off x="404987" y="1189803"/>
            <a:ext cx="8320087" cy="369332"/>
          </a:xfrm>
          <a:prstGeom prst="rect">
            <a:avLst/>
          </a:prstGeom>
        </p:spPr>
        <p:txBody>
          <a:bodyPr wrap="square">
            <a:spAutoFit/>
          </a:bodyPr>
          <a:lstStyle/>
          <a:p>
            <a:pPr lvl="0">
              <a:defRPr/>
            </a:pPr>
            <a:r>
              <a:rPr lang="en-US" altLang="ko-KR" dirty="0" smtClean="0">
                <a:solidFill>
                  <a:schemeClr val="bg1"/>
                </a:solidFill>
                <a:latin typeface="맑은 고딕" panose="020B0503020000020004" pitchFamily="50" charset="-127"/>
                <a:ea typeface="맑은 고딕" panose="020B0503020000020004" pitchFamily="50" charset="-127"/>
              </a:rPr>
              <a:t>Providing </a:t>
            </a:r>
            <a:r>
              <a:rPr lang="en-US" altLang="ko-KR" dirty="0">
                <a:solidFill>
                  <a:schemeClr val="bg1"/>
                </a:solidFill>
                <a:latin typeface="맑은 고딕" panose="020B0503020000020004" pitchFamily="50" charset="-127"/>
                <a:ea typeface="맑은 고딕" panose="020B0503020000020004" pitchFamily="50" charset="-127"/>
              </a:rPr>
              <a:t>various </a:t>
            </a:r>
            <a:r>
              <a:rPr lang="en-US" altLang="ko-KR" dirty="0" smtClean="0">
                <a:solidFill>
                  <a:schemeClr val="bg1"/>
                </a:solidFill>
                <a:latin typeface="맑은 고딕" panose="020B0503020000020004" pitchFamily="50" charset="-127"/>
                <a:ea typeface="맑은 고딕" panose="020B0503020000020004" pitchFamily="50" charset="-127"/>
              </a:rPr>
              <a:t>services </a:t>
            </a:r>
            <a:r>
              <a:rPr lang="en-US" altLang="ko-KR" dirty="0">
                <a:solidFill>
                  <a:schemeClr val="bg1"/>
                </a:solidFill>
                <a:latin typeface="맑은 고딕" panose="020B0503020000020004" pitchFamily="50" charset="-127"/>
                <a:ea typeface="맑은 고딕" panose="020B0503020000020004" pitchFamily="50" charset="-127"/>
              </a:rPr>
              <a:t>for </a:t>
            </a:r>
            <a:r>
              <a:rPr lang="en-US" altLang="ko-KR" dirty="0" smtClean="0">
                <a:solidFill>
                  <a:schemeClr val="bg1"/>
                </a:solidFill>
                <a:latin typeface="맑은 고딕" panose="020B0503020000020004" pitchFamily="50" charset="-127"/>
                <a:ea typeface="맑은 고딕" panose="020B0503020000020004" pitchFamily="50" charset="-127"/>
              </a:rPr>
              <a:t>individual members</a:t>
            </a:r>
            <a:endParaRPr lang="ko-KR" altLang="en-US" dirty="0">
              <a:gradFill>
                <a:gsLst>
                  <a:gs pos="90240">
                    <a:schemeClr val="bg1"/>
                  </a:gs>
                  <a:gs pos="84720">
                    <a:schemeClr val="bg1"/>
                  </a:gs>
                </a:gsLst>
                <a:lin ang="5400000" scaled="1"/>
              </a:gradFill>
              <a:latin typeface="맑은 고딕" panose="020B0503020000020004" pitchFamily="50" charset="-127"/>
              <a:ea typeface="맑은 고딕" panose="020B0503020000020004" pitchFamily="50" charset="-127"/>
            </a:endParaRPr>
          </a:p>
        </p:txBody>
      </p:sp>
      <p:grpSp>
        <p:nvGrpSpPr>
          <p:cNvPr id="54" name="그룹 53"/>
          <p:cNvGrpSpPr>
            <a:grpSpLocks noChangeAspect="1"/>
          </p:cNvGrpSpPr>
          <p:nvPr/>
        </p:nvGrpSpPr>
        <p:grpSpPr>
          <a:xfrm>
            <a:off x="2646241" y="4149825"/>
            <a:ext cx="232618" cy="267908"/>
            <a:chOff x="1250642" y="3915136"/>
            <a:chExt cx="293605" cy="338149"/>
          </a:xfrm>
        </p:grpSpPr>
        <p:sp>
          <p:nvSpPr>
            <p:cNvPr id="55" name="모서리가 둥근 직사각형 54"/>
            <p:cNvSpPr/>
            <p:nvPr/>
          </p:nvSpPr>
          <p:spPr>
            <a:xfrm rot="8100000">
              <a:off x="1358182" y="3915136"/>
              <a:ext cx="76510" cy="293605"/>
            </a:xfrm>
            <a:prstGeom prst="roundRect">
              <a:avLst>
                <a:gd name="adj" fmla="val 50000"/>
              </a:avLst>
            </a:prstGeom>
            <a:solidFill>
              <a:srgbClr val="0093B7">
                <a:alpha val="59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anchor="ctr"/>
            <a:lstStyle/>
            <a:p>
              <a:pPr algn="ctr">
                <a:defRPr/>
              </a:pPr>
              <a:endParaRPr lang="ko-KR" altLang="en-US" sz="1500">
                <a:solidFill>
                  <a:schemeClr val="tx1"/>
                </a:solidFill>
              </a:endParaRPr>
            </a:p>
          </p:txBody>
        </p:sp>
        <p:sp>
          <p:nvSpPr>
            <p:cNvPr id="56" name="모서리가 둥근 직사각형 55"/>
            <p:cNvSpPr/>
            <p:nvPr/>
          </p:nvSpPr>
          <p:spPr>
            <a:xfrm rot="13500000">
              <a:off x="1360616" y="4069654"/>
              <a:ext cx="73657" cy="293605"/>
            </a:xfrm>
            <a:prstGeom prst="roundRect">
              <a:avLst>
                <a:gd name="adj" fmla="val 50000"/>
              </a:avLst>
            </a:prstGeom>
            <a:solidFill>
              <a:srgbClr val="0093B7">
                <a:alpha val="59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anchor="ctr"/>
            <a:lstStyle/>
            <a:p>
              <a:pPr algn="ctr">
                <a:defRPr/>
              </a:pPr>
              <a:endParaRPr lang="ko-KR" altLang="en-US" sz="1500">
                <a:solidFill>
                  <a:schemeClr val="tx1"/>
                </a:solidFill>
              </a:endParaRPr>
            </a:p>
          </p:txBody>
        </p:sp>
      </p:grpSp>
      <p:sp>
        <p:nvSpPr>
          <p:cNvPr id="57" name="직사각형 56"/>
          <p:cNvSpPr>
            <a:spLocks noGrp="1" noChangeArrowheads="1"/>
          </p:cNvSpPr>
          <p:nvPr/>
        </p:nvSpPr>
        <p:spPr>
          <a:xfrm>
            <a:off x="374971" y="405158"/>
            <a:ext cx="6032974" cy="459105"/>
          </a:xfrm>
          <a:prstGeom prst="rect">
            <a:avLst/>
          </a:prstGeom>
        </p:spPr>
        <p:txBody>
          <a:bodyPr vert="horz" wrap="square" lIns="91440" tIns="45720" rIns="91440" bIns="45720" anchor="t"/>
          <a:lstStyle/>
          <a:p>
            <a:pPr defTabSz="914365" eaLnBrk="0">
              <a:defRPr/>
            </a:pPr>
            <a:r>
              <a:rPr lang="en-US" altLang="ko-KR" sz="2800" b="1">
                <a:solidFill>
                  <a:schemeClr val="accent5">
                    <a:lumMod val="50000"/>
                  </a:schemeClr>
                </a:solidFill>
                <a:latin typeface="맑은 고딕" panose="020B0503020000020004" pitchFamily="50" charset="-127"/>
                <a:ea typeface="맑은 고딕" panose="020B0503020000020004" pitchFamily="50" charset="-127"/>
              </a:rPr>
              <a:t>12. Mobile Service</a:t>
            </a:r>
            <a:endParaRPr lang="ko-KR" altLang="en-US" sz="2800">
              <a:solidFill>
                <a:schemeClr val="accent5">
                  <a:lumMod val="50000"/>
                </a:schemeClr>
              </a:solidFill>
              <a:latin typeface="맑은 고딕" panose="020B0503020000020004" pitchFamily="50" charset="-127"/>
              <a:ea typeface="맑은 고딕" panose="020B0503020000020004" pitchFamily="50" charset="-127"/>
            </a:endParaRPr>
          </a:p>
        </p:txBody>
      </p:sp>
      <p:sp>
        <p:nvSpPr>
          <p:cNvPr id="58" name="Text Box 49"/>
          <p:cNvSpPr txBox="1">
            <a:spLocks noChangeArrowheads="1"/>
          </p:cNvSpPr>
          <p:nvPr/>
        </p:nvSpPr>
        <p:spPr>
          <a:xfrm>
            <a:off x="240148" y="1901929"/>
            <a:ext cx="8922901" cy="925894"/>
          </a:xfrm>
          <a:prstGeom prst="rect">
            <a:avLst/>
          </a:prstGeom>
          <a:noFill/>
          <a:ln>
            <a:noFill/>
          </a:ln>
        </p:spPr>
        <p:txBody>
          <a:bodyPr wrap="square" lIns="0" tIns="0" rIns="0" bIns="0">
            <a:spAutoFit/>
          </a:bodyPr>
          <a:lstStyle>
            <a:lvl1pPr eaLnBrk="0" hangingPunct="0">
              <a:defRPr kumimoji="1" sz="1300">
                <a:solidFill>
                  <a:schemeClr val="tx1"/>
                </a:solidFill>
                <a:latin typeface="나눔고딕 ExtraBold"/>
                <a:ea typeface="나눔고딕 ExtraBold"/>
              </a:defRPr>
            </a:lvl1pPr>
            <a:lvl2pPr marL="742950" indent="-285750" eaLnBrk="0" hangingPunct="0">
              <a:defRPr kumimoji="1" sz="1300">
                <a:solidFill>
                  <a:schemeClr val="tx1"/>
                </a:solidFill>
                <a:latin typeface="나눔고딕 ExtraBold"/>
                <a:ea typeface="나눔고딕 ExtraBold"/>
              </a:defRPr>
            </a:lvl2pPr>
            <a:lvl3pPr marL="1143000" indent="-228600" eaLnBrk="0" hangingPunct="0">
              <a:defRPr kumimoji="1" sz="1300">
                <a:solidFill>
                  <a:schemeClr val="tx1"/>
                </a:solidFill>
                <a:latin typeface="나눔고딕 ExtraBold"/>
                <a:ea typeface="나눔고딕 ExtraBold"/>
              </a:defRPr>
            </a:lvl3pPr>
            <a:lvl4pPr marL="1600200" indent="-228600" eaLnBrk="0" hangingPunct="0">
              <a:defRPr kumimoji="1" sz="1300">
                <a:solidFill>
                  <a:schemeClr val="tx1"/>
                </a:solidFill>
                <a:latin typeface="나눔고딕 ExtraBold"/>
                <a:ea typeface="나눔고딕 ExtraBold"/>
              </a:defRPr>
            </a:lvl4pPr>
            <a:lvl5pPr marL="2057400" indent="-228600" eaLnBrk="0" hangingPunct="0">
              <a:defRPr kumimoji="1" sz="1300">
                <a:solidFill>
                  <a:schemeClr val="tx1"/>
                </a:solidFill>
                <a:latin typeface="나눔고딕 ExtraBold"/>
                <a:ea typeface="나눔고딕 ExtraBold"/>
              </a:defRPr>
            </a:lvl5pPr>
            <a:lvl6pPr marL="25146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6pPr>
            <a:lvl7pPr marL="29718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7pPr>
            <a:lvl8pPr marL="34290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8pPr>
            <a:lvl9pPr marL="38862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9pPr>
          </a:lstStyle>
          <a:p>
            <a:pPr marL="285750" eaLnBrk="1" hangingPunct="1">
              <a:spcBef>
                <a:spcPts val="500"/>
              </a:spcBef>
              <a:buFont typeface="Arial"/>
              <a:buChar char="•"/>
              <a:defRPr/>
            </a:pPr>
            <a:r>
              <a:rPr lang="ko-KR" altLang="en-US" sz="1400" dirty="0">
                <a:solidFill>
                  <a:srgbClr val="3097B8"/>
                </a:solidFill>
                <a:latin typeface="맑은 고딕" panose="020B0503020000020004" pitchFamily="50" charset="-127"/>
                <a:ea typeface="맑은 고딕" panose="020B0503020000020004" pitchFamily="50" charset="-127"/>
              </a:rPr>
              <a:t>  </a:t>
            </a:r>
            <a:r>
              <a:rPr lang="en-US" altLang="ko-KR" sz="1400" dirty="0" smtClean="0">
                <a:latin typeface="맑은 고딕" panose="020B0503020000020004" pitchFamily="50" charset="-127"/>
                <a:ea typeface="맑은 고딕" panose="020B0503020000020004" pitchFamily="50" charset="-127"/>
              </a:rPr>
              <a:t>Provides various employment support services such as job placement and Employment Success 	Package after applying for a job-seeking service</a:t>
            </a:r>
          </a:p>
          <a:p>
            <a:pPr marL="285750" eaLnBrk="1" hangingPunct="1">
              <a:spcBef>
                <a:spcPts val="500"/>
              </a:spcBef>
              <a:buClr>
                <a:schemeClr val="accent1"/>
              </a:buClr>
              <a:buFont typeface="Arial"/>
              <a:buChar char="•"/>
              <a:defRPr/>
            </a:pPr>
            <a:r>
              <a:rPr lang="en-US" altLang="ko-KR" sz="1400" dirty="0">
                <a:latin typeface="맑은 고딕" panose="020B0503020000020004" pitchFamily="50" charset="-127"/>
                <a:ea typeface="맑은 고딕" panose="020B0503020000020004" pitchFamily="50" charset="-127"/>
              </a:rPr>
              <a:t> </a:t>
            </a:r>
            <a:r>
              <a:rPr lang="en-US" altLang="ko-KR" sz="1400" dirty="0" smtClean="0">
                <a:latin typeface="맑은 고딕" panose="020B0503020000020004" pitchFamily="50" charset="-127"/>
                <a:ea typeface="맑은 고딕" panose="020B0503020000020004" pitchFamily="50" charset="-127"/>
              </a:rPr>
              <a:t> Provides individual member services such as job application status, job offering companies, resume 	reading companies which checked one’s resumes, and customized job information</a:t>
            </a:r>
            <a:endParaRPr lang="ko-KR" altLang="en-US" sz="1400" dirty="0">
              <a:latin typeface="맑은 고딕" panose="020B0503020000020004" pitchFamily="50" charset="-127"/>
              <a:ea typeface="맑은 고딕" panose="020B0503020000020004" pitchFamily="50" charset="-127"/>
            </a:endParaRPr>
          </a:p>
        </p:txBody>
      </p:sp>
      <p:sp>
        <p:nvSpPr>
          <p:cNvPr id="49" name="직사각형 48"/>
          <p:cNvSpPr/>
          <p:nvPr/>
        </p:nvSpPr>
        <p:spPr>
          <a:xfrm>
            <a:off x="6137084" y="167908"/>
            <a:ext cx="1609095" cy="246221"/>
          </a:xfrm>
          <a:prstGeom prst="rect">
            <a:avLst/>
          </a:prstGeom>
        </p:spPr>
        <p:txBody>
          <a:bodyPr wrap="none" lIns="0" tIns="0" rIns="0" bIns="0">
            <a:spAutoFit/>
          </a:bodyPr>
          <a:lstStyle/>
          <a:p>
            <a:pPr lvl="0">
              <a:defRPr/>
            </a:pPr>
            <a:r>
              <a:rPr lang="en-US" altLang="ko-KR" sz="1600" b="1" spc="-80" dirty="0">
                <a:solidFill>
                  <a:srgbClr val="5891C1"/>
                </a:solidFill>
                <a:latin typeface="나눔명조 ExtraBold"/>
                <a:ea typeface="나눔명조 ExtraBold"/>
              </a:rPr>
              <a:t>Ⅱ. </a:t>
            </a:r>
            <a:r>
              <a:rPr lang="en-US" altLang="ko-KR" sz="1600" b="1" dirty="0">
                <a:solidFill>
                  <a:srgbClr val="5891C1"/>
                </a:solidFill>
                <a:latin typeface="나눔명조 ExtraBold"/>
                <a:ea typeface="나눔명조 ExtraBold"/>
              </a:rPr>
              <a:t>Main Services</a:t>
            </a: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p:cNvPicPr>
            <a:picLocks noChangeAspect="1"/>
          </p:cNvPicPr>
          <p:nvPr/>
        </p:nvPicPr>
        <p:blipFill rotWithShape="1">
          <a:blip r:embed="rId2"/>
          <a:stretch>
            <a:fillRect/>
          </a:stretch>
        </p:blipFill>
        <p:spPr>
          <a:xfrm>
            <a:off x="529044" y="2640060"/>
            <a:ext cx="3030682" cy="3739861"/>
          </a:xfrm>
          <a:prstGeom prst="rect">
            <a:avLst/>
          </a:prstGeom>
        </p:spPr>
      </p:pic>
      <p:grpSp>
        <p:nvGrpSpPr>
          <p:cNvPr id="6" name="그룹 5"/>
          <p:cNvGrpSpPr>
            <a:grpSpLocks noChangeAspect="1"/>
          </p:cNvGrpSpPr>
          <p:nvPr/>
        </p:nvGrpSpPr>
        <p:grpSpPr>
          <a:xfrm>
            <a:off x="3909077" y="4115573"/>
            <a:ext cx="417071" cy="480345"/>
            <a:chOff x="1250642" y="3915136"/>
            <a:chExt cx="293605" cy="338149"/>
          </a:xfrm>
        </p:grpSpPr>
        <p:sp>
          <p:nvSpPr>
            <p:cNvPr id="7" name="모서리가 둥근 직사각형 6"/>
            <p:cNvSpPr/>
            <p:nvPr/>
          </p:nvSpPr>
          <p:spPr>
            <a:xfrm rot="8100000">
              <a:off x="1358182" y="3915136"/>
              <a:ext cx="76510" cy="293605"/>
            </a:xfrm>
            <a:prstGeom prst="roundRect">
              <a:avLst>
                <a:gd name="adj" fmla="val 50000"/>
              </a:avLst>
            </a:prstGeom>
            <a:solidFill>
              <a:srgbClr val="0093B7">
                <a:alpha val="59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anchor="ctr"/>
            <a:lstStyle/>
            <a:p>
              <a:pPr algn="ctr">
                <a:defRPr/>
              </a:pPr>
              <a:endParaRPr lang="ko-KR" altLang="en-US" sz="1500">
                <a:solidFill>
                  <a:schemeClr val="tx1"/>
                </a:solidFill>
                <a:latin typeface="나눔바른고딕"/>
                <a:ea typeface="나눔바른고딕"/>
              </a:endParaRPr>
            </a:p>
          </p:txBody>
        </p:sp>
        <p:sp>
          <p:nvSpPr>
            <p:cNvPr id="8" name="모서리가 둥근 직사각형 7"/>
            <p:cNvSpPr/>
            <p:nvPr/>
          </p:nvSpPr>
          <p:spPr>
            <a:xfrm rot="13500000">
              <a:off x="1360616" y="4069654"/>
              <a:ext cx="73657" cy="293605"/>
            </a:xfrm>
            <a:prstGeom prst="roundRect">
              <a:avLst>
                <a:gd name="adj" fmla="val 50000"/>
              </a:avLst>
            </a:prstGeom>
            <a:solidFill>
              <a:srgbClr val="0093B7">
                <a:alpha val="59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anchor="ctr"/>
            <a:lstStyle/>
            <a:p>
              <a:pPr algn="ctr">
                <a:defRPr/>
              </a:pPr>
              <a:endParaRPr lang="ko-KR" altLang="en-US" sz="1500">
                <a:solidFill>
                  <a:schemeClr val="tx1"/>
                </a:solidFill>
                <a:latin typeface="나눔바른고딕"/>
                <a:ea typeface="나눔바른고딕"/>
              </a:endParaRPr>
            </a:p>
          </p:txBody>
        </p:sp>
      </p:grpSp>
      <p:pic>
        <p:nvPicPr>
          <p:cNvPr id="9" name="그림 8"/>
          <p:cNvPicPr>
            <a:picLocks noChangeAspect="1"/>
          </p:cNvPicPr>
          <p:nvPr/>
        </p:nvPicPr>
        <p:blipFill rotWithShape="1">
          <a:blip r:embed="rId3"/>
          <a:stretch>
            <a:fillRect/>
          </a:stretch>
        </p:blipFill>
        <p:spPr>
          <a:xfrm>
            <a:off x="7267207" y="4641246"/>
            <a:ext cx="2078182" cy="1515341"/>
          </a:xfrm>
          <a:prstGeom prst="rect">
            <a:avLst/>
          </a:prstGeom>
          <a:ln>
            <a:solidFill>
              <a:schemeClr val="bg1">
                <a:lumMod val="75000"/>
              </a:schemeClr>
            </a:solidFill>
          </a:ln>
        </p:spPr>
      </p:pic>
      <p:pic>
        <p:nvPicPr>
          <p:cNvPr id="10" name="그림 9"/>
          <p:cNvPicPr>
            <a:picLocks noChangeAspect="1"/>
          </p:cNvPicPr>
          <p:nvPr/>
        </p:nvPicPr>
        <p:blipFill rotWithShape="1">
          <a:blip r:embed="rId4"/>
          <a:stretch>
            <a:fillRect/>
          </a:stretch>
        </p:blipFill>
        <p:spPr>
          <a:xfrm>
            <a:off x="7267207" y="2776598"/>
            <a:ext cx="2078182" cy="1515341"/>
          </a:xfrm>
          <a:prstGeom prst="rect">
            <a:avLst/>
          </a:prstGeom>
          <a:ln>
            <a:solidFill>
              <a:schemeClr val="bg1">
                <a:lumMod val="75000"/>
              </a:schemeClr>
            </a:solidFill>
          </a:ln>
        </p:spPr>
      </p:pic>
      <p:pic>
        <p:nvPicPr>
          <p:cNvPr id="11" name="그림 10"/>
          <p:cNvPicPr>
            <a:picLocks noChangeAspect="1"/>
          </p:cNvPicPr>
          <p:nvPr/>
        </p:nvPicPr>
        <p:blipFill rotWithShape="1">
          <a:blip r:embed="rId5"/>
          <a:stretch>
            <a:fillRect/>
          </a:stretch>
        </p:blipFill>
        <p:spPr>
          <a:xfrm>
            <a:off x="4631138" y="4641246"/>
            <a:ext cx="2078182" cy="1515341"/>
          </a:xfrm>
          <a:prstGeom prst="rect">
            <a:avLst/>
          </a:prstGeom>
          <a:ln>
            <a:solidFill>
              <a:schemeClr val="bg1">
                <a:lumMod val="75000"/>
              </a:schemeClr>
            </a:solidFill>
          </a:ln>
        </p:spPr>
      </p:pic>
      <p:sp>
        <p:nvSpPr>
          <p:cNvPr id="12" name="TextBox 11"/>
          <p:cNvSpPr txBox="1"/>
          <p:nvPr/>
        </p:nvSpPr>
        <p:spPr>
          <a:xfrm>
            <a:off x="4959730" y="4313472"/>
            <a:ext cx="1564657" cy="246221"/>
          </a:xfrm>
          <a:prstGeom prst="rect">
            <a:avLst/>
          </a:prstGeom>
          <a:noFill/>
        </p:spPr>
        <p:txBody>
          <a:bodyPr wrap="square">
            <a:spAutoFit/>
          </a:bodyPr>
          <a:lstStyle/>
          <a:p>
            <a:pPr algn="ctr">
              <a:defRPr/>
            </a:pPr>
            <a:r>
              <a:rPr lang="en-US" altLang="ko-KR" sz="1000" b="1" dirty="0">
                <a:latin typeface="+mn-ea"/>
              </a:rPr>
              <a:t>Job opening info</a:t>
            </a:r>
            <a:endParaRPr lang="ko-KR" altLang="en-US" sz="1000" b="1" dirty="0">
              <a:latin typeface="+mn-ea"/>
            </a:endParaRPr>
          </a:p>
        </p:txBody>
      </p:sp>
      <p:sp>
        <p:nvSpPr>
          <p:cNvPr id="13" name="TextBox 12"/>
          <p:cNvSpPr txBox="1"/>
          <p:nvPr/>
        </p:nvSpPr>
        <p:spPr>
          <a:xfrm>
            <a:off x="5134389" y="6173145"/>
            <a:ext cx="1189462" cy="246221"/>
          </a:xfrm>
          <a:prstGeom prst="rect">
            <a:avLst/>
          </a:prstGeom>
          <a:noFill/>
        </p:spPr>
        <p:txBody>
          <a:bodyPr wrap="square">
            <a:spAutoFit/>
          </a:bodyPr>
          <a:lstStyle/>
          <a:p>
            <a:pPr algn="ctr">
              <a:defRPr/>
            </a:pPr>
            <a:r>
              <a:rPr lang="en-US" altLang="ko-KR" sz="1000" b="1" dirty="0">
                <a:latin typeface="+mn-ea"/>
              </a:rPr>
              <a:t>Curriculum info</a:t>
            </a:r>
            <a:endParaRPr lang="ko-KR" altLang="en-US" sz="1000" b="1" dirty="0">
              <a:latin typeface="+mn-ea"/>
            </a:endParaRPr>
          </a:p>
        </p:txBody>
      </p:sp>
      <p:sp>
        <p:nvSpPr>
          <p:cNvPr id="14" name="TextBox 13"/>
          <p:cNvSpPr txBox="1"/>
          <p:nvPr/>
        </p:nvSpPr>
        <p:spPr>
          <a:xfrm>
            <a:off x="7780731" y="4313472"/>
            <a:ext cx="1182293" cy="246221"/>
          </a:xfrm>
          <a:prstGeom prst="rect">
            <a:avLst/>
          </a:prstGeom>
          <a:noFill/>
        </p:spPr>
        <p:txBody>
          <a:bodyPr wrap="square">
            <a:spAutoFit/>
          </a:bodyPr>
          <a:lstStyle/>
          <a:p>
            <a:pPr algn="ctr">
              <a:defRPr/>
            </a:pPr>
            <a:r>
              <a:rPr lang="en-US" altLang="ko-KR" sz="1000" b="1">
                <a:latin typeface="+mn-ea"/>
              </a:rPr>
              <a:t>Occupation info</a:t>
            </a:r>
            <a:endParaRPr lang="ko-KR" altLang="en-US" sz="1000" b="1">
              <a:latin typeface="+mn-ea"/>
            </a:endParaRPr>
          </a:p>
        </p:txBody>
      </p:sp>
      <p:sp>
        <p:nvSpPr>
          <p:cNvPr id="15" name="TextBox 14"/>
          <p:cNvSpPr txBox="1"/>
          <p:nvPr/>
        </p:nvSpPr>
        <p:spPr>
          <a:xfrm>
            <a:off x="7496175" y="6192195"/>
            <a:ext cx="1724024" cy="246221"/>
          </a:xfrm>
          <a:prstGeom prst="rect">
            <a:avLst/>
          </a:prstGeom>
          <a:noFill/>
        </p:spPr>
        <p:txBody>
          <a:bodyPr wrap="square">
            <a:spAutoFit/>
          </a:bodyPr>
          <a:lstStyle/>
          <a:p>
            <a:pPr algn="ctr">
              <a:defRPr/>
            </a:pPr>
            <a:r>
              <a:rPr lang="en-US" altLang="ko-KR" sz="1000" b="1">
                <a:latin typeface="+mn-ea"/>
              </a:rPr>
              <a:t>Future development plan</a:t>
            </a:r>
            <a:endParaRPr lang="ko-KR" altLang="en-US" sz="1000" b="1">
              <a:latin typeface="+mn-ea"/>
            </a:endParaRPr>
          </a:p>
        </p:txBody>
      </p:sp>
      <p:pic>
        <p:nvPicPr>
          <p:cNvPr id="16" name="그림 15"/>
          <p:cNvPicPr>
            <a:picLocks noChangeAspect="1"/>
          </p:cNvPicPr>
          <p:nvPr/>
        </p:nvPicPr>
        <p:blipFill rotWithShape="1">
          <a:blip r:embed="rId6"/>
          <a:stretch>
            <a:fillRect/>
          </a:stretch>
        </p:blipFill>
        <p:spPr>
          <a:xfrm>
            <a:off x="4631138" y="2776598"/>
            <a:ext cx="2078182" cy="1515341"/>
          </a:xfrm>
          <a:prstGeom prst="rect">
            <a:avLst/>
          </a:prstGeom>
          <a:ln>
            <a:solidFill>
              <a:schemeClr val="bg1">
                <a:lumMod val="75000"/>
              </a:schemeClr>
            </a:solidFill>
          </a:ln>
        </p:spPr>
      </p:pic>
      <p:sp>
        <p:nvSpPr>
          <p:cNvPr id="19" name="직사각형 18"/>
          <p:cNvSpPr/>
          <p:nvPr/>
        </p:nvSpPr>
        <p:spPr>
          <a:xfrm>
            <a:off x="404987" y="1056453"/>
            <a:ext cx="8320087" cy="646331"/>
          </a:xfrm>
          <a:prstGeom prst="rect">
            <a:avLst/>
          </a:prstGeom>
        </p:spPr>
        <p:txBody>
          <a:bodyPr wrap="square">
            <a:spAutoFit/>
          </a:bodyPr>
          <a:lstStyle/>
          <a:p>
            <a:pPr lvl="0">
              <a:defRPr/>
            </a:pPr>
            <a:r>
              <a:rPr lang="en-US" altLang="ko-KR" dirty="0" smtClean="0">
                <a:solidFill>
                  <a:schemeClr val="bg1"/>
                </a:solidFill>
                <a:latin typeface="맑은 고딕" panose="020B0503020000020004" pitchFamily="50" charset="-127"/>
                <a:ea typeface="맑은 고딕" panose="020B0503020000020004" pitchFamily="50" charset="-127"/>
              </a:rPr>
              <a:t>Expanding institutions using Open API such as universities nationwide, public and private companies</a:t>
            </a:r>
            <a:endParaRPr lang="ko-KR" altLang="en-US" dirty="0">
              <a:gradFill>
                <a:gsLst>
                  <a:gs pos="90240">
                    <a:schemeClr val="bg1"/>
                  </a:gs>
                  <a:gs pos="84720">
                    <a:schemeClr val="bg1"/>
                  </a:gs>
                </a:gsLst>
                <a:lin ang="5400000" scaled="1"/>
              </a:gradFill>
              <a:latin typeface="맑은 고딕" panose="020B0503020000020004" pitchFamily="50" charset="-127"/>
              <a:ea typeface="맑은 고딕" panose="020B0503020000020004" pitchFamily="50" charset="-127"/>
            </a:endParaRPr>
          </a:p>
        </p:txBody>
      </p:sp>
      <p:sp>
        <p:nvSpPr>
          <p:cNvPr id="23" name="직사각형 22"/>
          <p:cNvSpPr>
            <a:spLocks noGrp="1" noChangeArrowheads="1"/>
          </p:cNvSpPr>
          <p:nvPr/>
        </p:nvSpPr>
        <p:spPr>
          <a:xfrm>
            <a:off x="374971" y="405158"/>
            <a:ext cx="6032974" cy="459105"/>
          </a:xfrm>
          <a:prstGeom prst="rect">
            <a:avLst/>
          </a:prstGeom>
        </p:spPr>
        <p:txBody>
          <a:bodyPr vert="horz" wrap="square" lIns="91440" tIns="45720" rIns="91440" bIns="45720" anchor="t"/>
          <a:lstStyle/>
          <a:p>
            <a:pPr defTabSz="914365" eaLnBrk="0">
              <a:defRPr/>
            </a:pPr>
            <a:r>
              <a:rPr lang="en-US" altLang="ko-KR" sz="2800" b="1" dirty="0">
                <a:solidFill>
                  <a:schemeClr val="accent5">
                    <a:lumMod val="50000"/>
                  </a:schemeClr>
                </a:solidFill>
                <a:latin typeface="맑은 고딕" panose="020B0503020000020004" pitchFamily="50" charset="-127"/>
                <a:ea typeface="맑은 고딕" panose="020B0503020000020004" pitchFamily="50" charset="-127"/>
              </a:rPr>
              <a:t>13. Open API</a:t>
            </a:r>
            <a:endParaRPr lang="ko-KR" altLang="en-US" sz="2800" b="1" dirty="0">
              <a:solidFill>
                <a:schemeClr val="accent5">
                  <a:lumMod val="50000"/>
                </a:schemeClr>
              </a:solidFill>
              <a:latin typeface="맑은 고딕" panose="020B0503020000020004" pitchFamily="50" charset="-127"/>
              <a:ea typeface="맑은 고딕" panose="020B0503020000020004" pitchFamily="50" charset="-127"/>
            </a:endParaRPr>
          </a:p>
        </p:txBody>
      </p:sp>
      <p:sp>
        <p:nvSpPr>
          <p:cNvPr id="24" name="Text Box 49"/>
          <p:cNvSpPr txBox="1">
            <a:spLocks noChangeArrowheads="1"/>
          </p:cNvSpPr>
          <p:nvPr/>
        </p:nvSpPr>
        <p:spPr>
          <a:xfrm>
            <a:off x="240150" y="1901929"/>
            <a:ext cx="9189600" cy="430887"/>
          </a:xfrm>
          <a:prstGeom prst="rect">
            <a:avLst/>
          </a:prstGeom>
          <a:noFill/>
          <a:ln>
            <a:noFill/>
          </a:ln>
        </p:spPr>
        <p:txBody>
          <a:bodyPr wrap="square" lIns="0" tIns="0" rIns="0" bIns="0">
            <a:spAutoFit/>
          </a:bodyPr>
          <a:lstStyle>
            <a:lvl1pPr eaLnBrk="0" hangingPunct="0">
              <a:defRPr kumimoji="1" sz="1300">
                <a:solidFill>
                  <a:schemeClr val="tx1"/>
                </a:solidFill>
                <a:latin typeface="나눔고딕 ExtraBold"/>
                <a:ea typeface="나눔고딕 ExtraBold"/>
              </a:defRPr>
            </a:lvl1pPr>
            <a:lvl2pPr marL="742950" indent="-285750" eaLnBrk="0" hangingPunct="0">
              <a:defRPr kumimoji="1" sz="1300">
                <a:solidFill>
                  <a:schemeClr val="tx1"/>
                </a:solidFill>
                <a:latin typeface="나눔고딕 ExtraBold"/>
                <a:ea typeface="나눔고딕 ExtraBold"/>
              </a:defRPr>
            </a:lvl2pPr>
            <a:lvl3pPr marL="1143000" indent="-228600" eaLnBrk="0" hangingPunct="0">
              <a:defRPr kumimoji="1" sz="1300">
                <a:solidFill>
                  <a:schemeClr val="tx1"/>
                </a:solidFill>
                <a:latin typeface="나눔고딕 ExtraBold"/>
                <a:ea typeface="나눔고딕 ExtraBold"/>
              </a:defRPr>
            </a:lvl3pPr>
            <a:lvl4pPr marL="1600200" indent="-228600" eaLnBrk="0" hangingPunct="0">
              <a:defRPr kumimoji="1" sz="1300">
                <a:solidFill>
                  <a:schemeClr val="tx1"/>
                </a:solidFill>
                <a:latin typeface="나눔고딕 ExtraBold"/>
                <a:ea typeface="나눔고딕 ExtraBold"/>
              </a:defRPr>
            </a:lvl4pPr>
            <a:lvl5pPr marL="2057400" indent="-228600" eaLnBrk="0" hangingPunct="0">
              <a:defRPr kumimoji="1" sz="1300">
                <a:solidFill>
                  <a:schemeClr val="tx1"/>
                </a:solidFill>
                <a:latin typeface="나눔고딕 ExtraBold"/>
                <a:ea typeface="나눔고딕 ExtraBold"/>
              </a:defRPr>
            </a:lvl5pPr>
            <a:lvl6pPr marL="25146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6pPr>
            <a:lvl7pPr marL="29718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7pPr>
            <a:lvl8pPr marL="34290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8pPr>
            <a:lvl9pPr marL="38862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9pPr>
          </a:lstStyle>
          <a:p>
            <a:pPr marL="285750" eaLnBrk="1" hangingPunct="1">
              <a:spcBef>
                <a:spcPts val="500"/>
              </a:spcBef>
              <a:buFont typeface="Arial"/>
              <a:buChar char="•"/>
              <a:defRPr/>
            </a:pPr>
            <a:r>
              <a:rPr lang="ko-KR" altLang="en-US" sz="1400" dirty="0">
                <a:solidFill>
                  <a:srgbClr val="3097B8"/>
                </a:solidFill>
                <a:latin typeface="맑은 고딕" panose="020B0503020000020004" pitchFamily="50" charset="-127"/>
                <a:ea typeface="맑은 고딕" panose="020B0503020000020004" pitchFamily="50" charset="-127"/>
              </a:rPr>
              <a:t>  </a:t>
            </a:r>
            <a:r>
              <a:rPr lang="en-US" altLang="ko-KR" sz="1400" dirty="0" smtClean="0">
                <a:latin typeface="맑은 고딕" panose="020B0503020000020004" pitchFamily="50" charset="-127"/>
                <a:ea typeface="맑은 고딕" panose="020B0503020000020004" pitchFamily="50" charset="-127"/>
              </a:rPr>
              <a:t>Provides </a:t>
            </a:r>
            <a:r>
              <a:rPr lang="en-US" altLang="ko-KR" sz="1400" dirty="0">
                <a:latin typeface="맑은 고딕" panose="020B0503020000020004" pitchFamily="50" charset="-127"/>
                <a:ea typeface="맑은 고딕" panose="020B0503020000020004" pitchFamily="50" charset="-127"/>
              </a:rPr>
              <a:t>36 </a:t>
            </a:r>
            <a:r>
              <a:rPr lang="en-US" altLang="ko-KR" sz="1400" dirty="0" smtClean="0">
                <a:latin typeface="맑은 고딕" panose="020B0503020000020004" pitchFamily="50" charset="-127"/>
                <a:ea typeface="맑은 고딕" panose="020B0503020000020004" pitchFamily="50" charset="-127"/>
              </a:rPr>
              <a:t>kinds </a:t>
            </a:r>
            <a:r>
              <a:rPr lang="en-US" altLang="ko-KR" sz="1400" dirty="0">
                <a:latin typeface="맑은 고딕" panose="020B0503020000020004" pitchFamily="50" charset="-127"/>
                <a:ea typeface="맑은 고딕" panose="020B0503020000020004" pitchFamily="50" charset="-127"/>
              </a:rPr>
              <a:t>of various </a:t>
            </a:r>
            <a:r>
              <a:rPr lang="en-US" altLang="ko-KR" sz="1400" dirty="0" smtClean="0">
                <a:latin typeface="맑은 고딕" panose="020B0503020000020004" pitchFamily="50" charset="-127"/>
                <a:ea typeface="맑은 고딕" panose="020B0503020000020004" pitchFamily="50" charset="-127"/>
              </a:rPr>
              <a:t>Open </a:t>
            </a:r>
            <a:r>
              <a:rPr lang="en-US" altLang="ko-KR" sz="1400" dirty="0">
                <a:latin typeface="맑은 고딕" panose="020B0503020000020004" pitchFamily="50" charset="-127"/>
                <a:ea typeface="맑은 고딕" panose="020B0503020000020004" pitchFamily="50" charset="-127"/>
              </a:rPr>
              <a:t>API </a:t>
            </a:r>
            <a:r>
              <a:rPr lang="en-US" altLang="ko-KR" sz="1400" dirty="0" smtClean="0">
                <a:latin typeface="맑은 고딕" panose="020B0503020000020004" pitchFamily="50" charset="-127"/>
                <a:ea typeface="맑은 고딕" panose="020B0503020000020004" pitchFamily="50" charset="-127"/>
              </a:rPr>
              <a:t>such as information </a:t>
            </a:r>
            <a:r>
              <a:rPr lang="en-US" altLang="ko-KR" sz="1400" dirty="0">
                <a:latin typeface="맑은 고딕" panose="020B0503020000020004" pitchFamily="50" charset="-127"/>
                <a:ea typeface="맑은 고딕" panose="020B0503020000020004" pitchFamily="50" charset="-127"/>
              </a:rPr>
              <a:t>on job openings, occupation, </a:t>
            </a:r>
            <a:r>
              <a:rPr lang="en-US" altLang="ko-KR" sz="1400" dirty="0" smtClean="0">
                <a:latin typeface="맑은 고딕" panose="020B0503020000020004" pitchFamily="50" charset="-127"/>
                <a:ea typeface="맑은 고딕" panose="020B0503020000020004" pitchFamily="50" charset="-127"/>
              </a:rPr>
              <a:t>department 	curriculum, occupation psychological tests, open recruitment, standard job description, etc.</a:t>
            </a:r>
            <a:endParaRPr lang="ko-KR" altLang="en-US" sz="1400" dirty="0">
              <a:latin typeface="맑은 고딕" panose="020B0503020000020004" pitchFamily="50" charset="-127"/>
              <a:ea typeface="맑은 고딕" panose="020B0503020000020004" pitchFamily="50" charset="-127"/>
            </a:endParaRPr>
          </a:p>
        </p:txBody>
      </p:sp>
      <p:sp>
        <p:nvSpPr>
          <p:cNvPr id="18" name="직사각형 17"/>
          <p:cNvSpPr/>
          <p:nvPr/>
        </p:nvSpPr>
        <p:spPr>
          <a:xfrm>
            <a:off x="6146704" y="187151"/>
            <a:ext cx="1609095" cy="246221"/>
          </a:xfrm>
          <a:prstGeom prst="rect">
            <a:avLst/>
          </a:prstGeom>
        </p:spPr>
        <p:txBody>
          <a:bodyPr wrap="none" lIns="0" tIns="0" rIns="0" bIns="0">
            <a:spAutoFit/>
          </a:bodyPr>
          <a:lstStyle/>
          <a:p>
            <a:pPr lvl="0">
              <a:defRPr/>
            </a:pPr>
            <a:r>
              <a:rPr lang="en-US" altLang="ko-KR" sz="1600" b="1" spc="-80" dirty="0">
                <a:solidFill>
                  <a:srgbClr val="5891C1"/>
                </a:solidFill>
                <a:latin typeface="나눔명조 ExtraBold"/>
                <a:ea typeface="나눔명조 ExtraBold"/>
              </a:rPr>
              <a:t>Ⅱ. </a:t>
            </a:r>
            <a:r>
              <a:rPr lang="en-US" altLang="ko-KR" sz="1600" b="1" dirty="0">
                <a:solidFill>
                  <a:srgbClr val="5891C1"/>
                </a:solidFill>
                <a:latin typeface="나눔명조 ExtraBold"/>
                <a:ea typeface="나눔명조 ExtraBold"/>
              </a:rPr>
              <a:t>Main Services</a:t>
            </a: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087742" y="1541888"/>
            <a:ext cx="5057522" cy="1231106"/>
          </a:xfrm>
          <a:prstGeom prst="rect">
            <a:avLst/>
          </a:prstGeom>
          <a:noFill/>
        </p:spPr>
        <p:txBody>
          <a:bodyPr wrap="square" lIns="0" tIns="0" rIns="0" bIns="0">
            <a:spAutoFit/>
          </a:bodyPr>
          <a:lstStyle/>
          <a:p>
            <a:pPr>
              <a:defRPr/>
            </a:pPr>
            <a:r>
              <a:rPr lang="en-US" altLang="ko-KR" sz="4000" b="0" spc="-80" dirty="0">
                <a:solidFill>
                  <a:schemeClr val="bg1"/>
                </a:solidFill>
                <a:latin typeface="맑은 고딕" panose="020B0503020000020004" pitchFamily="50" charset="-127"/>
                <a:ea typeface="맑은 고딕" panose="020B0503020000020004" pitchFamily="50" charset="-127"/>
              </a:rPr>
              <a:t>Ⅲ. Future Development Plan</a:t>
            </a:r>
          </a:p>
        </p:txBody>
      </p:sp>
      <p:pic>
        <p:nvPicPr>
          <p:cNvPr id="6" name="그림 5"/>
          <p:cNvPicPr>
            <a:picLocks noChangeAspect="1"/>
          </p:cNvPicPr>
          <p:nvPr/>
        </p:nvPicPr>
        <p:blipFill rotWithShape="1">
          <a:blip r:embed="rId2"/>
          <a:stretch>
            <a:fillRect/>
          </a:stretch>
        </p:blipFill>
        <p:spPr>
          <a:xfrm>
            <a:off x="582614" y="341741"/>
            <a:ext cx="1209675" cy="276225"/>
          </a:xfrm>
          <a:prstGeom prst="rect">
            <a:avLst/>
          </a:prstGeom>
        </p:spPr>
      </p:pic>
      <p:sp>
        <p:nvSpPr>
          <p:cNvPr id="7" name="TextBox 6"/>
          <p:cNvSpPr txBox="1"/>
          <p:nvPr/>
        </p:nvSpPr>
        <p:spPr>
          <a:xfrm>
            <a:off x="521005" y="842526"/>
            <a:ext cx="2631874" cy="923330"/>
          </a:xfrm>
          <a:prstGeom prst="rect">
            <a:avLst/>
          </a:prstGeom>
          <a:noFill/>
        </p:spPr>
        <p:txBody>
          <a:bodyPr wrap="none" lIns="0" tIns="0" rIns="0" bIns="0">
            <a:spAutoFit/>
          </a:bodyPr>
          <a:lstStyle/>
          <a:p>
            <a:pPr lvl="0">
              <a:defRPr/>
            </a:pPr>
            <a:r>
              <a:rPr lang="en-US" altLang="ko-KR" sz="3000" b="1" spc="-80" dirty="0">
                <a:solidFill>
                  <a:srgbClr val="0A5383"/>
                </a:solidFill>
                <a:latin typeface="맑은 고딕" panose="020B0503020000020004" pitchFamily="50" charset="-127"/>
                <a:ea typeface="맑은 고딕" panose="020B0503020000020004" pitchFamily="50" charset="-127"/>
              </a:rPr>
              <a:t>Introduction of</a:t>
            </a:r>
          </a:p>
          <a:p>
            <a:pPr lvl="0">
              <a:defRPr/>
            </a:pPr>
            <a:r>
              <a:rPr lang="en-US" altLang="ko-KR" sz="3000" b="1" spc="-80" dirty="0" err="1">
                <a:solidFill>
                  <a:srgbClr val="0A5383"/>
                </a:solidFill>
                <a:latin typeface="맑은 고딕" panose="020B0503020000020004" pitchFamily="50" charset="-127"/>
                <a:ea typeface="맑은 고딕" panose="020B0503020000020004" pitchFamily="50" charset="-127"/>
              </a:rPr>
              <a:t>Worknet</a:t>
            </a:r>
            <a:endParaRPr lang="en-US" altLang="ko-KR" sz="3000" b="1" spc="-80" dirty="0">
              <a:solidFill>
                <a:srgbClr val="0A5383"/>
              </a:solidFill>
              <a:latin typeface="맑은 고딕" panose="020B0503020000020004" pitchFamily="50" charset="-127"/>
              <a:ea typeface="맑은 고딕" panose="020B0503020000020004" pitchFamily="50" charset="-127"/>
            </a:endParaRPr>
          </a:p>
        </p:txBody>
      </p:sp>
      <p:pic>
        <p:nvPicPr>
          <p:cNvPr id="8" name="그림 7"/>
          <p:cNvPicPr>
            <a:picLocks noChangeAspect="1"/>
          </p:cNvPicPr>
          <p:nvPr/>
        </p:nvPicPr>
        <p:blipFill rotWithShape="1">
          <a:blip r:embed="rId3"/>
          <a:srcRect/>
          <a:stretch>
            <a:fillRect/>
          </a:stretch>
        </p:blipFill>
        <p:spPr>
          <a:xfrm>
            <a:off x="8275619" y="5904969"/>
            <a:ext cx="1301141" cy="55298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직사각형 127">
            <a:extLst>
              <a:ext uri="{FF2B5EF4-FFF2-40B4-BE49-F238E27FC236}">
                <a16:creationId xmlns:a16="http://schemas.microsoft.com/office/drawing/2014/main" xmlns="" id="{394ABA97-725B-4A4D-84A7-AADE5BA3E0A4}"/>
              </a:ext>
            </a:extLst>
          </p:cNvPr>
          <p:cNvSpPr/>
          <p:nvPr/>
        </p:nvSpPr>
        <p:spPr>
          <a:xfrm rot="5400000">
            <a:off x="2730374" y="-753760"/>
            <a:ext cx="4473147" cy="96382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black">
                  <a:lumMod val="75000"/>
                  <a:lumOff val="25000"/>
                </a:prstClr>
              </a:solidFill>
              <a:latin typeface="나눔바른고딕" panose="020B0603020101020101" pitchFamily="50" charset="-127"/>
              <a:ea typeface="나눔바른고딕" panose="020B0603020101020101" pitchFamily="50" charset="-127"/>
            </a:endParaRPr>
          </a:p>
        </p:txBody>
      </p:sp>
      <p:sp>
        <p:nvSpPr>
          <p:cNvPr id="129" name="직사각형 128"/>
          <p:cNvSpPr/>
          <p:nvPr/>
        </p:nvSpPr>
        <p:spPr>
          <a:xfrm>
            <a:off x="3661723" y="3275674"/>
            <a:ext cx="3200420" cy="2506301"/>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b="1" dirty="0">
              <a:latin typeface="나눔바른고딕" panose="020B0600000101010101" charset="-127"/>
              <a:ea typeface="나눔바른고딕" panose="020B0600000101010101" charset="-127"/>
            </a:endParaRPr>
          </a:p>
        </p:txBody>
      </p:sp>
      <p:sp>
        <p:nvSpPr>
          <p:cNvPr id="130" name="오각형 129"/>
          <p:cNvSpPr/>
          <p:nvPr/>
        </p:nvSpPr>
        <p:spPr>
          <a:xfrm>
            <a:off x="605505" y="2373514"/>
            <a:ext cx="2627752" cy="529195"/>
          </a:xfrm>
          <a:prstGeom prst="homePlate">
            <a:avLst>
              <a:gd name="adj" fmla="val 35891"/>
            </a:avLst>
          </a:prstGeom>
          <a:solidFill>
            <a:srgbClr val="3097B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18000" rtlCol="0" anchor="ctr"/>
          <a:lstStyle/>
          <a:p>
            <a:pPr algn="ctr"/>
            <a:r>
              <a:rPr lang="en-US" altLang="ko-KR" sz="1200" b="1" dirty="0" smtClean="0">
                <a:solidFill>
                  <a:schemeClr val="bg1"/>
                </a:solidFill>
                <a:latin typeface="나눔바른고딕" panose="020B0600000101010101" charset="-127"/>
                <a:ea typeface="나눔바른고딕" panose="020B0600000101010101" charset="-127"/>
              </a:rPr>
              <a:t>Inputs Job openings /</a:t>
            </a:r>
          </a:p>
          <a:p>
            <a:pPr algn="ctr"/>
            <a:r>
              <a:rPr lang="en-US" altLang="ko-KR" sz="1200" b="1" dirty="0" smtClean="0">
                <a:solidFill>
                  <a:schemeClr val="bg1"/>
                </a:solidFill>
                <a:latin typeface="나눔바른고딕" panose="020B0600000101010101" charset="-127"/>
                <a:ea typeface="나눔바른고딕" panose="020B0600000101010101" charset="-127"/>
              </a:rPr>
              <a:t>job application </a:t>
            </a:r>
            <a:r>
              <a:rPr lang="ko-KR" altLang="en-US" sz="1200" b="1" dirty="0" smtClean="0">
                <a:solidFill>
                  <a:schemeClr val="bg1"/>
                </a:solidFill>
                <a:latin typeface="나눔바른고딕" panose="020B0600000101010101" charset="-127"/>
                <a:ea typeface="나눔바른고딕" panose="020B0600000101010101" charset="-127"/>
              </a:rPr>
              <a:t> </a:t>
            </a:r>
            <a:r>
              <a:rPr lang="en-US" altLang="ko-KR" sz="1200" b="1" dirty="0" smtClean="0">
                <a:solidFill>
                  <a:schemeClr val="bg1"/>
                </a:solidFill>
                <a:latin typeface="나눔바른고딕" panose="020B0600000101010101" charset="-127"/>
                <a:ea typeface="나눔바른고딕" panose="020B0600000101010101" charset="-127"/>
              </a:rPr>
              <a:t>Information </a:t>
            </a:r>
            <a:endParaRPr lang="ko-KR" altLang="en-US" sz="1200" b="1" dirty="0">
              <a:solidFill>
                <a:schemeClr val="bg1"/>
              </a:solidFill>
              <a:latin typeface="나눔바른고딕" panose="020B0600000101010101" charset="-127"/>
              <a:ea typeface="나눔바른고딕" panose="020B0600000101010101" charset="-127"/>
            </a:endParaRPr>
          </a:p>
        </p:txBody>
      </p:sp>
      <p:sp>
        <p:nvSpPr>
          <p:cNvPr id="131" name="오각형 130"/>
          <p:cNvSpPr/>
          <p:nvPr/>
        </p:nvSpPr>
        <p:spPr>
          <a:xfrm>
            <a:off x="7053859" y="2373514"/>
            <a:ext cx="2691764" cy="559191"/>
          </a:xfrm>
          <a:prstGeom prst="homePlate">
            <a:avLst>
              <a:gd name="adj" fmla="val 35891"/>
            </a:avLst>
          </a:prstGeom>
          <a:solidFill>
            <a:srgbClr val="3097B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18000" rtlCol="0" anchor="ctr"/>
          <a:lstStyle/>
          <a:p>
            <a:pPr algn="ctr"/>
            <a:r>
              <a:rPr lang="en-US" altLang="ko-KR" sz="1200" b="1" dirty="0" smtClean="0">
                <a:solidFill>
                  <a:schemeClr val="bg1"/>
                </a:solidFill>
                <a:latin typeface="나눔바른고딕" panose="020B0600000101010101" charset="-127"/>
                <a:ea typeface="나눔바른고딕" panose="020B0600000101010101" charset="-127"/>
              </a:rPr>
              <a:t>Provides customized </a:t>
            </a:r>
            <a:r>
              <a:rPr lang="en-US" altLang="ko-KR" sz="1200" b="1" dirty="0">
                <a:solidFill>
                  <a:schemeClr val="bg1"/>
                </a:solidFill>
                <a:latin typeface="나눔바른고딕" panose="020B0600000101010101" charset="-127"/>
                <a:ea typeface="나눔바른고딕" panose="020B0600000101010101" charset="-127"/>
              </a:rPr>
              <a:t>job </a:t>
            </a:r>
            <a:r>
              <a:rPr lang="en-US" altLang="ko-KR" sz="1200" b="1" dirty="0" smtClean="0">
                <a:solidFill>
                  <a:schemeClr val="bg1"/>
                </a:solidFill>
                <a:latin typeface="나눔바른고딕" panose="020B0600000101010101" charset="-127"/>
                <a:ea typeface="나눔바른고딕" panose="020B0600000101010101" charset="-127"/>
              </a:rPr>
              <a:t>openings / job application inform</a:t>
            </a:r>
            <a:r>
              <a:rPr lang="en-US" altLang="ko-KR" sz="1200" b="1" dirty="0" smtClean="0">
                <a:solidFill>
                  <a:schemeClr val="bg1"/>
                </a:solidFill>
                <a:latin typeface="맑은 고딕" panose="020B0503020000020004" pitchFamily="50" charset="-127"/>
                <a:ea typeface="맑은 고딕" panose="020B0503020000020004" pitchFamily="50" charset="-127"/>
              </a:rPr>
              <a:t>ation</a:t>
            </a:r>
            <a:endParaRPr lang="ko-KR" altLang="en-US" sz="1200" b="1" dirty="0">
              <a:solidFill>
                <a:schemeClr val="bg1"/>
              </a:solidFill>
              <a:latin typeface="맑은 고딕" panose="020B0503020000020004" pitchFamily="50" charset="-127"/>
              <a:ea typeface="맑은 고딕" panose="020B0503020000020004" pitchFamily="50" charset="-127"/>
            </a:endParaRPr>
          </a:p>
        </p:txBody>
      </p:sp>
      <p:cxnSp>
        <p:nvCxnSpPr>
          <p:cNvPr id="132" name="직선 화살표 연결선 131"/>
          <p:cNvCxnSpPr>
            <a:stCxn id="130" idx="3"/>
            <a:endCxn id="131" idx="1"/>
          </p:cNvCxnSpPr>
          <p:nvPr/>
        </p:nvCxnSpPr>
        <p:spPr>
          <a:xfrm>
            <a:off x="3233257" y="2638112"/>
            <a:ext cx="3820602" cy="14998"/>
          </a:xfrm>
          <a:prstGeom prst="straightConnector1">
            <a:avLst/>
          </a:prstGeom>
          <a:ln>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3" name="직사각형 132">
            <a:extLst>
              <a:ext uri="{FF2B5EF4-FFF2-40B4-BE49-F238E27FC236}">
                <a16:creationId xmlns:a16="http://schemas.microsoft.com/office/drawing/2014/main" xmlns="" id="{22595F7F-1B2C-413F-BD89-D206557F7FFF}"/>
              </a:ext>
            </a:extLst>
          </p:cNvPr>
          <p:cNvSpPr/>
          <p:nvPr/>
        </p:nvSpPr>
        <p:spPr>
          <a:xfrm>
            <a:off x="298653" y="3978167"/>
            <a:ext cx="613704" cy="201154"/>
          </a:xfrm>
          <a:prstGeom prst="rect">
            <a:avLst/>
          </a:prstGeom>
          <a:noFill/>
          <a:ln w="12699">
            <a:noFill/>
            <a:miter lim="800000"/>
            <a:headEnd/>
            <a:tailEnd/>
          </a:ln>
          <a:effectLst/>
        </p:spPr>
        <p:txBody>
          <a:bodyPr lIns="0" tIns="0" rIns="0" bIns="0" anchor="ctr"/>
          <a:lstStyle/>
          <a:p>
            <a:pPr indent="-142875" algn="ctr" eaLnBrk="0" fontAlgn="base" hangingPunct="0">
              <a:spcAft>
                <a:spcPct val="0"/>
              </a:spcAft>
              <a:buClr>
                <a:sysClr val="windowText" lastClr="000000"/>
              </a:buClr>
              <a:tabLst>
                <a:tab pos="5648325" algn="l"/>
              </a:tabLst>
            </a:pPr>
            <a:r>
              <a:rPr lang="en-US" altLang="ko-KR" sz="900" b="1" kern="0" dirty="0" smtClean="0">
                <a:ln>
                  <a:solidFill>
                    <a:prstClr val="white">
                      <a:lumMod val="65000"/>
                      <a:alpha val="0"/>
                    </a:prstClr>
                  </a:solidFill>
                </a:ln>
                <a:solidFill>
                  <a:prstClr val="black">
                    <a:lumMod val="75000"/>
                    <a:lumOff val="25000"/>
                  </a:prstClr>
                </a:solidFill>
                <a:latin typeface="나눔바른고딕" panose="020B0600000101010101" charset="-127"/>
                <a:ea typeface="나눔바른고딕" panose="020B0600000101010101" charset="-127"/>
              </a:rPr>
              <a:t>Jobseeker</a:t>
            </a:r>
            <a:endParaRPr lang="ko-KR" altLang="en-US" sz="900" b="1" kern="0" dirty="0">
              <a:ln>
                <a:solidFill>
                  <a:prstClr val="white">
                    <a:lumMod val="65000"/>
                    <a:alpha val="0"/>
                  </a:prstClr>
                </a:solidFill>
              </a:ln>
              <a:solidFill>
                <a:prstClr val="black">
                  <a:lumMod val="75000"/>
                  <a:lumOff val="25000"/>
                </a:prstClr>
              </a:solidFill>
              <a:latin typeface="나눔바른고딕" panose="020B0600000101010101" charset="-127"/>
              <a:ea typeface="나눔바른고딕" panose="020B0600000101010101" charset="-127"/>
            </a:endParaRPr>
          </a:p>
        </p:txBody>
      </p:sp>
      <p:sp>
        <p:nvSpPr>
          <p:cNvPr id="134" name="직사각형 133">
            <a:extLst>
              <a:ext uri="{FF2B5EF4-FFF2-40B4-BE49-F238E27FC236}">
                <a16:creationId xmlns:a16="http://schemas.microsoft.com/office/drawing/2014/main" xmlns="" id="{3EEB9D2D-9A42-4535-8579-370033FF0C89}"/>
              </a:ext>
            </a:extLst>
          </p:cNvPr>
          <p:cNvSpPr/>
          <p:nvPr/>
        </p:nvSpPr>
        <p:spPr>
          <a:xfrm>
            <a:off x="200025" y="5445163"/>
            <a:ext cx="712332" cy="218508"/>
          </a:xfrm>
          <a:prstGeom prst="rect">
            <a:avLst/>
          </a:prstGeom>
          <a:noFill/>
          <a:ln w="12699">
            <a:noFill/>
            <a:miter lim="800000"/>
            <a:headEnd/>
            <a:tailEnd/>
          </a:ln>
          <a:effectLst/>
        </p:spPr>
        <p:txBody>
          <a:bodyPr lIns="0" tIns="0" rIns="0" bIns="0" anchor="ctr"/>
          <a:lstStyle/>
          <a:p>
            <a:pPr indent="-142875" algn="ctr" eaLnBrk="0" fontAlgn="base" hangingPunct="0">
              <a:spcAft>
                <a:spcPct val="0"/>
              </a:spcAft>
              <a:buClr>
                <a:sysClr val="windowText" lastClr="000000"/>
              </a:buClr>
              <a:tabLst>
                <a:tab pos="5648325" algn="l"/>
              </a:tabLst>
            </a:pPr>
            <a:r>
              <a:rPr lang="en-US" altLang="ko-KR" sz="900" b="1" kern="0" dirty="0" smtClean="0">
                <a:ln>
                  <a:solidFill>
                    <a:prstClr val="white">
                      <a:lumMod val="65000"/>
                      <a:alpha val="0"/>
                    </a:prstClr>
                  </a:solidFill>
                </a:ln>
                <a:solidFill>
                  <a:prstClr val="black">
                    <a:lumMod val="75000"/>
                    <a:lumOff val="25000"/>
                  </a:prstClr>
                </a:solidFill>
                <a:latin typeface="나눔바른고딕" panose="020B0600000101010101" charset="-127"/>
                <a:ea typeface="나눔바른고딕" panose="020B0600000101010101" charset="-127"/>
              </a:rPr>
              <a:t>Recruitment company</a:t>
            </a:r>
          </a:p>
        </p:txBody>
      </p:sp>
      <p:cxnSp>
        <p:nvCxnSpPr>
          <p:cNvPr id="135" name="직선 연결선 134"/>
          <p:cNvCxnSpPr/>
          <p:nvPr/>
        </p:nvCxnSpPr>
        <p:spPr>
          <a:xfrm>
            <a:off x="579966" y="4338629"/>
            <a:ext cx="8865709" cy="32239"/>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36" name="TextBox 135"/>
          <p:cNvSpPr txBox="1"/>
          <p:nvPr/>
        </p:nvSpPr>
        <p:spPr>
          <a:xfrm>
            <a:off x="3279006" y="1887556"/>
            <a:ext cx="3756073" cy="738664"/>
          </a:xfrm>
          <a:prstGeom prst="rect">
            <a:avLst/>
          </a:prstGeom>
          <a:noFill/>
        </p:spPr>
        <p:txBody>
          <a:bodyPr wrap="square" rtlCol="0">
            <a:spAutoFit/>
          </a:bodyPr>
          <a:lstStyle/>
          <a:p>
            <a:pPr algn="ctr"/>
            <a:r>
              <a:rPr lang="en-US" altLang="ko-KR" sz="1400" b="1" dirty="0" smtClean="0">
                <a:solidFill>
                  <a:srgbClr val="004B8C"/>
                </a:solidFill>
                <a:latin typeface="맑은 고딕" panose="020B0503020000020004" pitchFamily="50" charset="-127"/>
                <a:ea typeface="맑은 고딕" panose="020B0503020000020004" pitchFamily="50" charset="-127"/>
              </a:rPr>
              <a:t>“Realization of services customized to jobseekers and companies in need of staffing focused on job duty”</a:t>
            </a:r>
            <a:endParaRPr lang="ko-KR" altLang="en-US" sz="1400" b="1" dirty="0">
              <a:solidFill>
                <a:srgbClr val="004B8C"/>
              </a:solidFill>
              <a:latin typeface="맑은 고딕" panose="020B0503020000020004" pitchFamily="50" charset="-127"/>
              <a:ea typeface="맑은 고딕" panose="020B0503020000020004" pitchFamily="50" charset="-127"/>
            </a:endParaRPr>
          </a:p>
        </p:txBody>
      </p:sp>
      <p:sp>
        <p:nvSpPr>
          <p:cNvPr id="137" name="TextBox 136"/>
          <p:cNvSpPr txBox="1"/>
          <p:nvPr/>
        </p:nvSpPr>
        <p:spPr>
          <a:xfrm>
            <a:off x="4069080" y="3066055"/>
            <a:ext cx="2356338" cy="478387"/>
          </a:xfrm>
          <a:prstGeom prst="rect">
            <a:avLst/>
          </a:prstGeom>
          <a:solidFill>
            <a:schemeClr val="bg1"/>
          </a:solidFill>
          <a:ln w="6350">
            <a:solidFill>
              <a:schemeClr val="bg1">
                <a:lumMod val="85000"/>
              </a:schemeClr>
            </a:solidFill>
          </a:ln>
          <a:effectLst>
            <a:outerShdw blurRad="50800" dist="38100" dir="2700000" algn="tl" rotWithShape="0">
              <a:prstClr val="black">
                <a:alpha val="40000"/>
              </a:prstClr>
            </a:outerShdw>
          </a:effectLst>
        </p:spPr>
        <p:txBody>
          <a:bodyPr wrap="square" tIns="72000" bIns="36000" rtlCol="0">
            <a:spAutoFit/>
          </a:bodyPr>
          <a:lstStyle/>
          <a:p>
            <a:pPr algn="ctr"/>
            <a:r>
              <a:rPr lang="en-US" altLang="ko-KR" sz="1200" b="1" dirty="0" smtClean="0">
                <a:solidFill>
                  <a:srgbClr val="3097B8"/>
                </a:solidFill>
                <a:latin typeface="나눔바른고딕" panose="020B0600000101010101" charset="-127"/>
                <a:ea typeface="나눔바른고딕" panose="020B0600000101010101" charset="-127"/>
              </a:rPr>
              <a:t>Job matching engine based on machine running </a:t>
            </a:r>
            <a:endParaRPr lang="ko-KR" altLang="en-US" sz="1200" b="1" dirty="0">
              <a:solidFill>
                <a:srgbClr val="3097B8"/>
              </a:solidFill>
              <a:latin typeface="나눔바른고딕" panose="020B0600000101010101" charset="-127"/>
              <a:ea typeface="나눔바른고딕" panose="020B0600000101010101" charset="-127"/>
            </a:endParaRPr>
          </a:p>
        </p:txBody>
      </p:sp>
      <p:sp>
        <p:nvSpPr>
          <p:cNvPr id="138" name="직사각형 137">
            <a:extLst>
              <a:ext uri="{FF2B5EF4-FFF2-40B4-BE49-F238E27FC236}">
                <a16:creationId xmlns:a16="http://schemas.microsoft.com/office/drawing/2014/main" xmlns="" id="{6E94C6ED-02D3-4866-90FA-FDCC46307AE4}"/>
              </a:ext>
            </a:extLst>
          </p:cNvPr>
          <p:cNvSpPr/>
          <p:nvPr/>
        </p:nvSpPr>
        <p:spPr>
          <a:xfrm>
            <a:off x="956257" y="3435731"/>
            <a:ext cx="2304000" cy="846000"/>
          </a:xfrm>
          <a:prstGeom prst="rect">
            <a:avLst/>
          </a:prstGeom>
          <a:solidFill>
            <a:schemeClr val="bg1">
              <a:lumMod val="95000"/>
            </a:schemeClr>
          </a:solidFill>
          <a:ln w="25400" cap="flat" cmpd="sng" algn="ctr">
            <a:noFill/>
            <a:prstDash val="solid"/>
          </a:ln>
          <a:effectLst>
            <a:innerShdw dist="25400" dir="16200000">
              <a:schemeClr val="bg1">
                <a:lumMod val="65000"/>
                <a:alpha val="50000"/>
              </a:schemeClr>
            </a:innerShdw>
          </a:effectLst>
        </p:spPr>
        <p:txBody>
          <a:bodyPr lIns="0" tIns="0" rIns="0" bIns="0" rtlCol="0" anchor="ctr" anchorCtr="0"/>
          <a:lstStyle/>
          <a:p>
            <a:endParaRPr lang="ko-KR" altLang="en-US" dirty="0">
              <a:latin typeface="나눔바른고딕" panose="020B0600000101010101" charset="-127"/>
              <a:ea typeface="나눔바른고딕" panose="020B0600000101010101" charset="-127"/>
            </a:endParaRPr>
          </a:p>
        </p:txBody>
      </p:sp>
      <p:sp>
        <p:nvSpPr>
          <p:cNvPr id="139" name="직사각형 138">
            <a:extLst>
              <a:ext uri="{FF2B5EF4-FFF2-40B4-BE49-F238E27FC236}">
                <a16:creationId xmlns:a16="http://schemas.microsoft.com/office/drawing/2014/main" xmlns="" id="{6E5E0879-6287-40B0-BF30-AE0C4075F917}"/>
              </a:ext>
            </a:extLst>
          </p:cNvPr>
          <p:cNvSpPr/>
          <p:nvPr/>
        </p:nvSpPr>
        <p:spPr>
          <a:xfrm>
            <a:off x="921882" y="3076575"/>
            <a:ext cx="2320900" cy="322877"/>
          </a:xfrm>
          <a:prstGeom prst="rect">
            <a:avLst/>
          </a:prstGeom>
          <a:noFill/>
          <a:ln w="6350" cap="flat" cmpd="sng" algn="ctr">
            <a:noFill/>
            <a:prstDash val="solid"/>
          </a:ln>
          <a:effectLst/>
        </p:spPr>
        <p:txBody>
          <a:bodyPr lIns="0" tIns="0" rIns="0" bIns="0" rtlCol="0" anchor="ctr" anchorCtr="0"/>
          <a:lstStyle/>
          <a:p>
            <a:pPr indent="-180975" algn="ctr" defTabSz="1043056" fontAlgn="base" latinLnBrk="0">
              <a:buClr>
                <a:srgbClr val="292929"/>
              </a:buClr>
              <a:buSzPct val="100000"/>
              <a:tabLst>
                <a:tab pos="5648325" algn="l"/>
              </a:tabLst>
            </a:pPr>
            <a:r>
              <a:rPr lang="en-US" altLang="ko-KR" sz="1100" b="1" kern="0" dirty="0" smtClean="0">
                <a:ln>
                  <a:solidFill>
                    <a:schemeClr val="bg1">
                      <a:alpha val="0"/>
                    </a:schemeClr>
                  </a:solidFill>
                </a:ln>
                <a:solidFill>
                  <a:schemeClr val="tx1">
                    <a:lumMod val="85000"/>
                    <a:lumOff val="15000"/>
                  </a:schemeClr>
                </a:solidFill>
                <a:latin typeface="나눔바른고딕" panose="020B0600000101010101" charset="-127"/>
                <a:ea typeface="나눔바른고딕" panose="020B0600000101010101" charset="-127"/>
              </a:rPr>
              <a:t>Support  jobseeker</a:t>
            </a:r>
            <a:r>
              <a:rPr lang="ko-KR" altLang="en-US" sz="1100" b="1" kern="0" dirty="0" smtClean="0">
                <a:ln>
                  <a:solidFill>
                    <a:schemeClr val="bg1">
                      <a:alpha val="0"/>
                    </a:schemeClr>
                  </a:solidFill>
                </a:ln>
                <a:solidFill>
                  <a:schemeClr val="tx1">
                    <a:lumMod val="85000"/>
                    <a:lumOff val="15000"/>
                  </a:schemeClr>
                </a:solidFill>
                <a:latin typeface="나눔바른고딕" panose="020B0600000101010101" charset="-127"/>
                <a:ea typeface="나눔바른고딕" panose="020B0600000101010101" charset="-127"/>
              </a:rPr>
              <a:t> </a:t>
            </a:r>
            <a:r>
              <a:rPr lang="en-US" altLang="ko-KR" sz="1100" b="1" kern="0" dirty="0" smtClean="0">
                <a:ln>
                  <a:solidFill>
                    <a:schemeClr val="bg1">
                      <a:alpha val="0"/>
                    </a:schemeClr>
                  </a:solidFill>
                </a:ln>
                <a:solidFill>
                  <a:schemeClr val="tx1">
                    <a:lumMod val="85000"/>
                    <a:lumOff val="15000"/>
                  </a:schemeClr>
                </a:solidFill>
                <a:latin typeface="나눔바른고딕" panose="020B0600000101010101" charset="-127"/>
                <a:ea typeface="나눔바른고딕" panose="020B0600000101010101" charset="-127"/>
              </a:rPr>
              <a:t>employment</a:t>
            </a:r>
          </a:p>
          <a:p>
            <a:pPr indent="-180975" algn="ctr" defTabSz="1043056" fontAlgn="base" latinLnBrk="0">
              <a:buClr>
                <a:srgbClr val="292929"/>
              </a:buClr>
              <a:buSzPct val="100000"/>
              <a:tabLst>
                <a:tab pos="5648325" algn="l"/>
              </a:tabLst>
            </a:pPr>
            <a:r>
              <a:rPr lang="en-US" altLang="ko-KR" sz="1100" b="1" kern="0" dirty="0" smtClean="0">
                <a:ln>
                  <a:solidFill>
                    <a:schemeClr val="bg1">
                      <a:alpha val="0"/>
                    </a:schemeClr>
                  </a:solidFill>
                </a:ln>
                <a:solidFill>
                  <a:schemeClr val="tx1">
                    <a:lumMod val="85000"/>
                    <a:lumOff val="15000"/>
                  </a:schemeClr>
                </a:solidFill>
                <a:latin typeface="나눔바른고딕" panose="020B0600000101010101" charset="-127"/>
                <a:ea typeface="나눔바른고딕" panose="020B0600000101010101" charset="-127"/>
              </a:rPr>
              <a:t>  information </a:t>
            </a:r>
            <a:r>
              <a:rPr lang="ko-KR" altLang="en-US" sz="1100" b="1" kern="0" dirty="0" smtClean="0">
                <a:ln>
                  <a:solidFill>
                    <a:schemeClr val="bg1">
                      <a:alpha val="0"/>
                    </a:schemeClr>
                  </a:solidFill>
                </a:ln>
                <a:solidFill>
                  <a:schemeClr val="tx1">
                    <a:lumMod val="85000"/>
                    <a:lumOff val="15000"/>
                  </a:schemeClr>
                </a:solidFill>
                <a:latin typeface="나눔바른고딕" panose="020B0600000101010101" charset="-127"/>
                <a:ea typeface="나눔바른고딕" panose="020B0600000101010101" charset="-127"/>
              </a:rPr>
              <a:t> </a:t>
            </a:r>
            <a:r>
              <a:rPr lang="en-US" altLang="ko-KR" sz="1100" b="1" kern="0" dirty="0" smtClean="0">
                <a:ln>
                  <a:solidFill>
                    <a:schemeClr val="bg1">
                      <a:alpha val="0"/>
                    </a:schemeClr>
                  </a:solidFill>
                </a:ln>
                <a:solidFill>
                  <a:schemeClr val="tx1">
                    <a:lumMod val="85000"/>
                    <a:lumOff val="15000"/>
                  </a:schemeClr>
                </a:solidFill>
                <a:latin typeface="나눔바른고딕" panose="020B0600000101010101" charset="-127"/>
                <a:ea typeface="나눔바른고딕" panose="020B0600000101010101" charset="-127"/>
              </a:rPr>
              <a:t>input</a:t>
            </a:r>
            <a:endParaRPr lang="ko-KR" altLang="en-US" sz="1100" b="1" kern="0" dirty="0">
              <a:ln>
                <a:solidFill>
                  <a:schemeClr val="bg1">
                    <a:alpha val="0"/>
                  </a:schemeClr>
                </a:solidFill>
              </a:ln>
              <a:solidFill>
                <a:schemeClr val="tx1">
                  <a:lumMod val="85000"/>
                  <a:lumOff val="15000"/>
                </a:schemeClr>
              </a:solidFill>
              <a:latin typeface="나눔바른고딕" panose="020B0600000101010101" charset="-127"/>
              <a:ea typeface="나눔바른고딕" panose="020B0600000101010101" charset="-127"/>
            </a:endParaRPr>
          </a:p>
        </p:txBody>
      </p:sp>
      <p:sp>
        <p:nvSpPr>
          <p:cNvPr id="140" name="직사각형 139">
            <a:extLst>
              <a:ext uri="{FF2B5EF4-FFF2-40B4-BE49-F238E27FC236}">
                <a16:creationId xmlns:a16="http://schemas.microsoft.com/office/drawing/2014/main" xmlns="" id="{D18B98A9-FA71-4611-ACAA-B34722F37370}"/>
              </a:ext>
            </a:extLst>
          </p:cNvPr>
          <p:cNvSpPr/>
          <p:nvPr/>
        </p:nvSpPr>
        <p:spPr>
          <a:xfrm>
            <a:off x="983257" y="3499673"/>
            <a:ext cx="2250000" cy="324000"/>
          </a:xfrm>
          <a:prstGeom prst="rect">
            <a:avLst/>
          </a:prstGeom>
          <a:solidFill>
            <a:schemeClr val="bg1"/>
          </a:solidFill>
          <a:ln w="12700" algn="ctr">
            <a:solidFill>
              <a:schemeClr val="bg1">
                <a:lumMod val="85000"/>
              </a:schemeClr>
            </a:solidFill>
            <a:miter lim="800000"/>
            <a:headEnd/>
            <a:tailEnd/>
          </a:ln>
          <a:effectLst>
            <a:outerShdw blurRad="38100" dist="19050" dir="5400000" algn="t" rotWithShape="0">
              <a:prstClr val="black">
                <a:alpha val="14000"/>
              </a:prstClr>
            </a:outerShdw>
          </a:effectLst>
        </p:spPr>
        <p:txBody>
          <a:bodyPr wrap="none" tIns="36000" bIns="36000" anchor="ctr" anchorCtr="0">
            <a:scene3d>
              <a:camera prst="orthographicFront"/>
              <a:lightRig rig="threePt" dir="t"/>
            </a:scene3d>
            <a:sp3d>
              <a:bevelT w="0" h="0"/>
              <a:bevelB w="0" h="0"/>
            </a:sp3d>
          </a:bodyPr>
          <a:lstStyle/>
          <a:p>
            <a:pPr indent="-180975" algn="ctr" defTabSz="995690" fontAlgn="base" latinLnBrk="0">
              <a:buClr>
                <a:srgbClr val="292929"/>
              </a:buClr>
              <a:buSzPct val="100000"/>
              <a:tabLst>
                <a:tab pos="5648325" algn="l"/>
              </a:tabLst>
            </a:pPr>
            <a:r>
              <a:rPr lang="en-US" altLang="ko-KR" sz="800" b="1" kern="0" dirty="0" smtClean="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rPr>
              <a:t>Acquire job, job competence information</a:t>
            </a:r>
            <a:endParaRPr lang="ko-KR" altLang="en-US" sz="800" b="1" kern="0" dirty="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endParaRPr>
          </a:p>
        </p:txBody>
      </p:sp>
      <p:sp>
        <p:nvSpPr>
          <p:cNvPr id="141" name="직사각형 140">
            <a:extLst>
              <a:ext uri="{FF2B5EF4-FFF2-40B4-BE49-F238E27FC236}">
                <a16:creationId xmlns:a16="http://schemas.microsoft.com/office/drawing/2014/main" xmlns="" id="{D18B98A9-FA71-4611-ACAA-B34722F37370}"/>
              </a:ext>
            </a:extLst>
          </p:cNvPr>
          <p:cNvSpPr/>
          <p:nvPr/>
        </p:nvSpPr>
        <p:spPr>
          <a:xfrm>
            <a:off x="983257" y="3881924"/>
            <a:ext cx="2250000" cy="324000"/>
          </a:xfrm>
          <a:prstGeom prst="rect">
            <a:avLst/>
          </a:prstGeom>
          <a:solidFill>
            <a:schemeClr val="bg1"/>
          </a:solidFill>
          <a:ln w="12700" algn="ctr">
            <a:solidFill>
              <a:schemeClr val="bg1">
                <a:lumMod val="85000"/>
              </a:schemeClr>
            </a:solidFill>
            <a:miter lim="800000"/>
            <a:headEnd/>
            <a:tailEnd/>
          </a:ln>
          <a:effectLst>
            <a:outerShdw blurRad="38100" dist="19050" dir="5400000" algn="t" rotWithShape="0">
              <a:prstClr val="black">
                <a:alpha val="14000"/>
              </a:prstClr>
            </a:outerShdw>
          </a:effectLst>
        </p:spPr>
        <p:txBody>
          <a:bodyPr wrap="none" tIns="36000" bIns="36000" anchor="ctr" anchorCtr="0">
            <a:scene3d>
              <a:camera prst="orthographicFront"/>
              <a:lightRig rig="threePt" dir="t"/>
            </a:scene3d>
            <a:sp3d>
              <a:bevelT w="0" h="0"/>
              <a:bevelB w="0" h="0"/>
            </a:sp3d>
          </a:bodyPr>
          <a:lstStyle/>
          <a:p>
            <a:pPr indent="-180975" algn="ctr" defTabSz="995690" fontAlgn="base">
              <a:buClr>
                <a:srgbClr val="292929"/>
              </a:buClr>
              <a:buSzPct val="100000"/>
              <a:tabLst>
                <a:tab pos="5648325" algn="l"/>
              </a:tabLst>
            </a:pPr>
            <a:r>
              <a:rPr lang="en-US" altLang="ko-KR" sz="800" b="1" kern="0" dirty="0" smtClean="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rPr>
              <a:t>Write resume </a:t>
            </a:r>
            <a:r>
              <a:rPr lang="en-US" altLang="ko-KR" sz="800" b="1" kern="0" dirty="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rPr>
              <a:t>based on </a:t>
            </a:r>
            <a:r>
              <a:rPr lang="en-US" altLang="ko-KR" sz="800" b="1" kern="0" dirty="0" smtClean="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rPr>
              <a:t> </a:t>
            </a:r>
            <a:r>
              <a:rPr lang="en-US" altLang="ko-KR" sz="800" b="1" kern="0" dirty="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rPr>
              <a:t>job competence </a:t>
            </a:r>
            <a:endParaRPr lang="ko-KR" altLang="en-US" sz="800" b="1" kern="0" dirty="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endParaRPr>
          </a:p>
        </p:txBody>
      </p:sp>
      <p:sp>
        <p:nvSpPr>
          <p:cNvPr id="142" name="직사각형 141">
            <a:extLst>
              <a:ext uri="{FF2B5EF4-FFF2-40B4-BE49-F238E27FC236}">
                <a16:creationId xmlns:a16="http://schemas.microsoft.com/office/drawing/2014/main" xmlns="" id="{6E94C6ED-02D3-4866-90FA-FDCC46307AE4}"/>
              </a:ext>
            </a:extLst>
          </p:cNvPr>
          <p:cNvSpPr/>
          <p:nvPr/>
        </p:nvSpPr>
        <p:spPr>
          <a:xfrm>
            <a:off x="956257" y="4802809"/>
            <a:ext cx="2304000" cy="1133355"/>
          </a:xfrm>
          <a:prstGeom prst="rect">
            <a:avLst/>
          </a:prstGeom>
          <a:solidFill>
            <a:schemeClr val="bg1">
              <a:lumMod val="95000"/>
            </a:schemeClr>
          </a:solidFill>
          <a:ln w="25400" cap="flat" cmpd="sng" algn="ctr">
            <a:noFill/>
            <a:prstDash val="solid"/>
          </a:ln>
          <a:effectLst>
            <a:innerShdw dist="25400" dir="16200000">
              <a:schemeClr val="bg1">
                <a:lumMod val="65000"/>
                <a:alpha val="50000"/>
              </a:schemeClr>
            </a:innerShdw>
          </a:effectLst>
        </p:spPr>
        <p:txBody>
          <a:bodyPr lIns="0" tIns="0" rIns="0" bIns="0" rtlCol="0" anchor="ctr" anchorCtr="0"/>
          <a:lstStyle/>
          <a:p>
            <a:endParaRPr lang="ko-KR" altLang="en-US" sz="1600" dirty="0">
              <a:latin typeface="나눔바른고딕" panose="020B0600000101010101" charset="-127"/>
              <a:ea typeface="나눔바른고딕" panose="020B0600000101010101" charset="-127"/>
            </a:endParaRPr>
          </a:p>
        </p:txBody>
      </p:sp>
      <p:sp>
        <p:nvSpPr>
          <p:cNvPr id="143" name="직사각형 142">
            <a:extLst>
              <a:ext uri="{FF2B5EF4-FFF2-40B4-BE49-F238E27FC236}">
                <a16:creationId xmlns:a16="http://schemas.microsoft.com/office/drawing/2014/main" xmlns="" id="{6E5E0879-6287-40B0-BF30-AE0C4075F917}"/>
              </a:ext>
            </a:extLst>
          </p:cNvPr>
          <p:cNvSpPr/>
          <p:nvPr/>
        </p:nvSpPr>
        <p:spPr>
          <a:xfrm>
            <a:off x="956257" y="4459384"/>
            <a:ext cx="2277000" cy="291279"/>
          </a:xfrm>
          <a:prstGeom prst="rect">
            <a:avLst/>
          </a:prstGeom>
          <a:noFill/>
          <a:ln w="6350" cap="flat" cmpd="sng" algn="ctr">
            <a:noFill/>
            <a:prstDash val="solid"/>
          </a:ln>
          <a:effectLst/>
        </p:spPr>
        <p:txBody>
          <a:bodyPr lIns="0" tIns="0" rIns="0" bIns="0" rtlCol="0" anchor="ctr" anchorCtr="0"/>
          <a:lstStyle/>
          <a:p>
            <a:pPr indent="-180975" algn="ctr" defTabSz="1043056" fontAlgn="base" latinLnBrk="0">
              <a:buClr>
                <a:srgbClr val="292929"/>
              </a:buClr>
              <a:buSzPct val="100000"/>
              <a:tabLst>
                <a:tab pos="5648325" algn="l"/>
              </a:tabLst>
            </a:pPr>
            <a:r>
              <a:rPr lang="en-US" altLang="ko-KR" sz="1050" b="1" kern="0" dirty="0" smtClean="0">
                <a:ln>
                  <a:solidFill>
                    <a:schemeClr val="bg1">
                      <a:alpha val="0"/>
                    </a:schemeClr>
                  </a:solidFill>
                </a:ln>
                <a:solidFill>
                  <a:schemeClr val="tx1">
                    <a:lumMod val="85000"/>
                    <a:lumOff val="15000"/>
                  </a:schemeClr>
                </a:solidFill>
                <a:latin typeface="나눔바른고딕" panose="020B0600000101010101" charset="-127"/>
                <a:ea typeface="나눔바른고딕" panose="020B0600000101010101" charset="-127"/>
              </a:rPr>
              <a:t>Support Job offer to write </a:t>
            </a:r>
          </a:p>
          <a:p>
            <a:pPr indent="-180975" algn="ctr" defTabSz="1043056" fontAlgn="base" latinLnBrk="0">
              <a:buClr>
                <a:srgbClr val="292929"/>
              </a:buClr>
              <a:buSzPct val="100000"/>
              <a:tabLst>
                <a:tab pos="5648325" algn="l"/>
              </a:tabLst>
            </a:pPr>
            <a:r>
              <a:rPr lang="en-US" altLang="ko-KR" sz="1050" b="1" kern="0" dirty="0" smtClean="0">
                <a:ln>
                  <a:solidFill>
                    <a:schemeClr val="bg1">
                      <a:alpha val="0"/>
                    </a:schemeClr>
                  </a:solidFill>
                </a:ln>
                <a:solidFill>
                  <a:schemeClr val="tx1">
                    <a:lumMod val="85000"/>
                    <a:lumOff val="15000"/>
                  </a:schemeClr>
                </a:solidFill>
                <a:latin typeface="나눔바른고딕" panose="020B0600000101010101" charset="-127"/>
                <a:ea typeface="나눔바른고딕" panose="020B0600000101010101" charset="-127"/>
              </a:rPr>
              <a:t> job opening </a:t>
            </a:r>
            <a:endParaRPr lang="ko-KR" altLang="en-US" sz="1050" b="1" kern="0" dirty="0">
              <a:ln>
                <a:solidFill>
                  <a:schemeClr val="bg1">
                    <a:alpha val="0"/>
                  </a:schemeClr>
                </a:solidFill>
              </a:ln>
              <a:solidFill>
                <a:schemeClr val="tx1">
                  <a:lumMod val="85000"/>
                  <a:lumOff val="15000"/>
                </a:schemeClr>
              </a:solidFill>
              <a:latin typeface="나눔바른고딕" panose="020B0600000101010101" charset="-127"/>
              <a:ea typeface="나눔바른고딕" panose="020B0600000101010101" charset="-127"/>
            </a:endParaRPr>
          </a:p>
        </p:txBody>
      </p:sp>
      <p:sp>
        <p:nvSpPr>
          <p:cNvPr id="144" name="직사각형 143">
            <a:extLst>
              <a:ext uri="{FF2B5EF4-FFF2-40B4-BE49-F238E27FC236}">
                <a16:creationId xmlns:a16="http://schemas.microsoft.com/office/drawing/2014/main" xmlns="" id="{D18B98A9-FA71-4611-ACAA-B34722F37370}"/>
              </a:ext>
            </a:extLst>
          </p:cNvPr>
          <p:cNvSpPr/>
          <p:nvPr/>
        </p:nvSpPr>
        <p:spPr>
          <a:xfrm>
            <a:off x="983257" y="4857142"/>
            <a:ext cx="2250000" cy="288000"/>
          </a:xfrm>
          <a:prstGeom prst="rect">
            <a:avLst/>
          </a:prstGeom>
          <a:solidFill>
            <a:schemeClr val="bg1"/>
          </a:solidFill>
          <a:ln w="12700" algn="ctr">
            <a:solidFill>
              <a:schemeClr val="bg1">
                <a:lumMod val="85000"/>
              </a:schemeClr>
            </a:solidFill>
            <a:miter lim="800000"/>
            <a:headEnd/>
            <a:tailEnd/>
          </a:ln>
          <a:effectLst>
            <a:outerShdw blurRad="38100" dist="19050" dir="5400000" algn="t" rotWithShape="0">
              <a:prstClr val="black">
                <a:alpha val="14000"/>
              </a:prstClr>
            </a:outerShdw>
          </a:effectLst>
        </p:spPr>
        <p:txBody>
          <a:bodyPr wrap="none" tIns="36000" bIns="36000" anchor="ctr" anchorCtr="0">
            <a:scene3d>
              <a:camera prst="orthographicFront"/>
              <a:lightRig rig="threePt" dir="t"/>
            </a:scene3d>
            <a:sp3d>
              <a:bevelT w="0" h="0"/>
              <a:bevelB w="0" h="0"/>
            </a:sp3d>
          </a:bodyPr>
          <a:lstStyle/>
          <a:p>
            <a:pPr indent="-180975" algn="ctr" defTabSz="995690" fontAlgn="base" latinLnBrk="0">
              <a:buClr>
                <a:srgbClr val="292929"/>
              </a:buClr>
              <a:buSzPct val="100000"/>
              <a:tabLst>
                <a:tab pos="5648325" algn="l"/>
              </a:tabLst>
            </a:pPr>
            <a:r>
              <a:rPr lang="en-US" altLang="ko-KR" sz="800" b="1" kern="0" dirty="0" smtClean="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rPr>
              <a:t>Recommend standard job descriptions</a:t>
            </a:r>
            <a:endParaRPr lang="ko-KR" altLang="en-US" sz="800" b="1" kern="0" dirty="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endParaRPr>
          </a:p>
        </p:txBody>
      </p:sp>
      <p:sp>
        <p:nvSpPr>
          <p:cNvPr id="145" name="직사각형 144">
            <a:extLst>
              <a:ext uri="{FF2B5EF4-FFF2-40B4-BE49-F238E27FC236}">
                <a16:creationId xmlns:a16="http://schemas.microsoft.com/office/drawing/2014/main" xmlns="" id="{D18B98A9-FA71-4611-ACAA-B34722F37370}"/>
              </a:ext>
            </a:extLst>
          </p:cNvPr>
          <p:cNvSpPr/>
          <p:nvPr/>
        </p:nvSpPr>
        <p:spPr>
          <a:xfrm>
            <a:off x="983257" y="5204788"/>
            <a:ext cx="2250000" cy="288000"/>
          </a:xfrm>
          <a:prstGeom prst="rect">
            <a:avLst/>
          </a:prstGeom>
          <a:solidFill>
            <a:schemeClr val="bg1"/>
          </a:solidFill>
          <a:ln w="12700" algn="ctr">
            <a:solidFill>
              <a:schemeClr val="bg1">
                <a:lumMod val="85000"/>
              </a:schemeClr>
            </a:solidFill>
            <a:miter lim="800000"/>
            <a:headEnd/>
            <a:tailEnd/>
          </a:ln>
          <a:effectLst>
            <a:outerShdw blurRad="38100" dist="19050" dir="5400000" algn="t" rotWithShape="0">
              <a:prstClr val="black">
                <a:alpha val="14000"/>
              </a:prstClr>
            </a:outerShdw>
          </a:effectLst>
        </p:spPr>
        <p:txBody>
          <a:bodyPr wrap="none" tIns="36000" bIns="36000" anchor="ctr" anchorCtr="0">
            <a:scene3d>
              <a:camera prst="orthographicFront"/>
              <a:lightRig rig="threePt" dir="t"/>
            </a:scene3d>
            <a:sp3d>
              <a:bevelT w="0" h="0"/>
              <a:bevelB w="0" h="0"/>
            </a:sp3d>
          </a:bodyPr>
          <a:lstStyle/>
          <a:p>
            <a:pPr indent="-180975" algn="ctr" defTabSz="995690" fontAlgn="base" latinLnBrk="0">
              <a:buClr>
                <a:srgbClr val="292929"/>
              </a:buClr>
              <a:buSzPct val="100000"/>
              <a:tabLst>
                <a:tab pos="5648325" algn="l"/>
              </a:tabLst>
            </a:pPr>
            <a:r>
              <a:rPr lang="en-US" altLang="ko-KR" sz="800" b="1" kern="0" dirty="0" smtClean="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rPr>
              <a:t>Support writing job opening </a:t>
            </a:r>
          </a:p>
          <a:p>
            <a:pPr indent="-180975" algn="ctr" defTabSz="995690" fontAlgn="base" latinLnBrk="0">
              <a:buClr>
                <a:srgbClr val="292929"/>
              </a:buClr>
              <a:buSzPct val="100000"/>
              <a:tabLst>
                <a:tab pos="5648325" algn="l"/>
              </a:tabLst>
            </a:pPr>
            <a:r>
              <a:rPr lang="en-US" altLang="ko-KR" sz="800" b="1" kern="0" dirty="0" smtClean="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rPr>
              <a:t>based on  job competence </a:t>
            </a:r>
            <a:endParaRPr lang="ko-KR" altLang="en-US" sz="800" b="1" kern="0" dirty="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endParaRPr>
          </a:p>
        </p:txBody>
      </p:sp>
      <p:sp>
        <p:nvSpPr>
          <p:cNvPr id="146" name="직사각형 145">
            <a:extLst>
              <a:ext uri="{FF2B5EF4-FFF2-40B4-BE49-F238E27FC236}">
                <a16:creationId xmlns:a16="http://schemas.microsoft.com/office/drawing/2014/main" xmlns="" id="{D18B98A9-FA71-4611-ACAA-B34722F37370}"/>
              </a:ext>
            </a:extLst>
          </p:cNvPr>
          <p:cNvSpPr/>
          <p:nvPr/>
        </p:nvSpPr>
        <p:spPr>
          <a:xfrm>
            <a:off x="983257" y="5552434"/>
            <a:ext cx="2250000" cy="288000"/>
          </a:xfrm>
          <a:prstGeom prst="rect">
            <a:avLst/>
          </a:prstGeom>
          <a:solidFill>
            <a:schemeClr val="bg1"/>
          </a:solidFill>
          <a:ln w="12700" algn="ctr">
            <a:solidFill>
              <a:schemeClr val="bg1">
                <a:lumMod val="85000"/>
              </a:schemeClr>
            </a:solidFill>
            <a:miter lim="800000"/>
            <a:headEnd/>
            <a:tailEnd/>
          </a:ln>
          <a:effectLst>
            <a:outerShdw blurRad="38100" dist="19050" dir="5400000" algn="t" rotWithShape="0">
              <a:prstClr val="black">
                <a:alpha val="14000"/>
              </a:prstClr>
            </a:outerShdw>
          </a:effectLst>
        </p:spPr>
        <p:txBody>
          <a:bodyPr wrap="none" tIns="36000" bIns="36000" anchor="ctr" anchorCtr="0">
            <a:scene3d>
              <a:camera prst="orthographicFront"/>
              <a:lightRig rig="threePt" dir="t"/>
            </a:scene3d>
            <a:sp3d>
              <a:bevelT w="0" h="0"/>
              <a:bevelB w="0" h="0"/>
            </a:sp3d>
          </a:bodyPr>
          <a:lstStyle/>
          <a:p>
            <a:pPr indent="-180975" algn="ctr" defTabSz="995690" fontAlgn="base" latinLnBrk="0">
              <a:buClr>
                <a:srgbClr val="292929"/>
              </a:buClr>
              <a:buSzPct val="100000"/>
              <a:tabLst>
                <a:tab pos="5648325" algn="l"/>
              </a:tabLst>
            </a:pPr>
            <a:r>
              <a:rPr lang="en-US" altLang="ko-KR" sz="800" b="1" kern="0" dirty="0" smtClean="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rPr>
              <a:t>Recommend  employment policy </a:t>
            </a:r>
            <a:endParaRPr lang="ko-KR" altLang="en-US" sz="800" b="1" kern="0" dirty="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endParaRPr>
          </a:p>
        </p:txBody>
      </p:sp>
      <p:sp>
        <p:nvSpPr>
          <p:cNvPr id="147" name="직사각형 146">
            <a:extLst>
              <a:ext uri="{FF2B5EF4-FFF2-40B4-BE49-F238E27FC236}">
                <a16:creationId xmlns:a16="http://schemas.microsoft.com/office/drawing/2014/main" xmlns="" id="{6E94C6ED-02D3-4866-90FA-FDCC46307AE4}"/>
              </a:ext>
            </a:extLst>
          </p:cNvPr>
          <p:cNvSpPr/>
          <p:nvPr/>
        </p:nvSpPr>
        <p:spPr>
          <a:xfrm>
            <a:off x="7208000" y="3500696"/>
            <a:ext cx="2304000" cy="846000"/>
          </a:xfrm>
          <a:prstGeom prst="rect">
            <a:avLst/>
          </a:prstGeom>
          <a:solidFill>
            <a:schemeClr val="bg1">
              <a:lumMod val="95000"/>
            </a:schemeClr>
          </a:solidFill>
          <a:ln w="25400" cap="flat" cmpd="sng" algn="ctr">
            <a:noFill/>
            <a:prstDash val="solid"/>
          </a:ln>
          <a:effectLst>
            <a:innerShdw dist="25400" dir="16200000">
              <a:schemeClr val="bg1">
                <a:lumMod val="65000"/>
                <a:alpha val="50000"/>
              </a:schemeClr>
            </a:innerShdw>
          </a:effectLst>
        </p:spPr>
        <p:txBody>
          <a:bodyPr lIns="0" tIns="0" rIns="0" bIns="0" rtlCol="0" anchor="ctr" anchorCtr="0"/>
          <a:lstStyle/>
          <a:p>
            <a:endParaRPr lang="ko-KR" altLang="en-US" dirty="0">
              <a:latin typeface="나눔바른고딕" panose="020B0600000101010101" charset="-127"/>
              <a:ea typeface="나눔바른고딕" panose="020B0600000101010101" charset="-127"/>
            </a:endParaRPr>
          </a:p>
        </p:txBody>
      </p:sp>
      <p:sp>
        <p:nvSpPr>
          <p:cNvPr id="148" name="직사각형 147">
            <a:extLst>
              <a:ext uri="{FF2B5EF4-FFF2-40B4-BE49-F238E27FC236}">
                <a16:creationId xmlns:a16="http://schemas.microsoft.com/office/drawing/2014/main" xmlns="" id="{6E5E0879-6287-40B0-BF30-AE0C4075F917}"/>
              </a:ext>
            </a:extLst>
          </p:cNvPr>
          <p:cNvSpPr/>
          <p:nvPr/>
        </p:nvSpPr>
        <p:spPr>
          <a:xfrm>
            <a:off x="7234336" y="3086101"/>
            <a:ext cx="2277663" cy="346322"/>
          </a:xfrm>
          <a:prstGeom prst="rect">
            <a:avLst/>
          </a:prstGeom>
          <a:noFill/>
          <a:ln w="6350" cap="flat" cmpd="sng" algn="ctr">
            <a:noFill/>
            <a:prstDash val="solid"/>
          </a:ln>
          <a:effectLst/>
        </p:spPr>
        <p:txBody>
          <a:bodyPr lIns="0" tIns="0" rIns="0" bIns="0" rtlCol="0" anchor="ctr" anchorCtr="0"/>
          <a:lstStyle/>
          <a:p>
            <a:pPr indent="-180975" algn="ctr" defTabSz="1043056" fontAlgn="base" latinLnBrk="0">
              <a:buClr>
                <a:srgbClr val="292929"/>
              </a:buClr>
              <a:buSzPct val="100000"/>
              <a:tabLst>
                <a:tab pos="5648325" algn="l"/>
              </a:tabLst>
            </a:pPr>
            <a:r>
              <a:rPr lang="en-US" altLang="ko-KR" sz="1100" b="1" kern="0" dirty="0" smtClean="0">
                <a:ln>
                  <a:solidFill>
                    <a:schemeClr val="bg1">
                      <a:alpha val="0"/>
                    </a:schemeClr>
                  </a:solidFill>
                </a:ln>
                <a:solidFill>
                  <a:schemeClr val="tx1">
                    <a:lumMod val="85000"/>
                    <a:lumOff val="15000"/>
                  </a:schemeClr>
                </a:solidFill>
                <a:latin typeface="나눔바른고딕" panose="020B0600000101010101" charset="-127"/>
                <a:ea typeface="나눔바른고딕" panose="020B0600000101010101" charset="-127"/>
              </a:rPr>
              <a:t>Recommend jobseeker-customized job information </a:t>
            </a:r>
            <a:endParaRPr lang="ko-KR" altLang="en-US" sz="1100" b="1" kern="0" dirty="0">
              <a:ln>
                <a:solidFill>
                  <a:schemeClr val="bg1">
                    <a:alpha val="0"/>
                  </a:schemeClr>
                </a:solidFill>
              </a:ln>
              <a:solidFill>
                <a:schemeClr val="tx1">
                  <a:lumMod val="85000"/>
                  <a:lumOff val="15000"/>
                </a:schemeClr>
              </a:solidFill>
              <a:latin typeface="나눔바른고딕" panose="020B0600000101010101" charset="-127"/>
              <a:ea typeface="나눔바른고딕" panose="020B0600000101010101" charset="-127"/>
            </a:endParaRPr>
          </a:p>
        </p:txBody>
      </p:sp>
      <p:sp>
        <p:nvSpPr>
          <p:cNvPr id="149" name="직사각형 148">
            <a:extLst>
              <a:ext uri="{FF2B5EF4-FFF2-40B4-BE49-F238E27FC236}">
                <a16:creationId xmlns:a16="http://schemas.microsoft.com/office/drawing/2014/main" xmlns="" id="{D18B98A9-FA71-4611-ACAA-B34722F37370}"/>
              </a:ext>
            </a:extLst>
          </p:cNvPr>
          <p:cNvSpPr/>
          <p:nvPr/>
        </p:nvSpPr>
        <p:spPr>
          <a:xfrm>
            <a:off x="7234337" y="3532643"/>
            <a:ext cx="2250000" cy="324000"/>
          </a:xfrm>
          <a:prstGeom prst="rect">
            <a:avLst/>
          </a:prstGeom>
          <a:solidFill>
            <a:schemeClr val="bg1"/>
          </a:solidFill>
          <a:ln w="12700" algn="ctr">
            <a:solidFill>
              <a:schemeClr val="bg1">
                <a:lumMod val="85000"/>
              </a:schemeClr>
            </a:solidFill>
            <a:miter lim="800000"/>
            <a:headEnd/>
            <a:tailEnd/>
          </a:ln>
          <a:effectLst>
            <a:outerShdw blurRad="38100" dist="19050" dir="5400000" algn="t" rotWithShape="0">
              <a:prstClr val="black">
                <a:alpha val="14000"/>
              </a:prstClr>
            </a:outerShdw>
          </a:effectLst>
        </p:spPr>
        <p:txBody>
          <a:bodyPr wrap="none" tIns="36000" bIns="36000" anchor="ctr" anchorCtr="0">
            <a:scene3d>
              <a:camera prst="orthographicFront"/>
              <a:lightRig rig="threePt" dir="t"/>
            </a:scene3d>
            <a:sp3d>
              <a:bevelT w="0" h="0"/>
              <a:bevelB w="0" h="0"/>
            </a:sp3d>
          </a:bodyPr>
          <a:lstStyle/>
          <a:p>
            <a:pPr indent="-180975" algn="ctr" defTabSz="995690" fontAlgn="base" latinLnBrk="0">
              <a:buClr>
                <a:srgbClr val="292929"/>
              </a:buClr>
              <a:buSzPct val="100000"/>
              <a:tabLst>
                <a:tab pos="5648325" algn="l"/>
              </a:tabLst>
            </a:pPr>
            <a:r>
              <a:rPr lang="en-US" altLang="ko-KR" sz="800" b="1" kern="0" dirty="0" smtClean="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rPr>
              <a:t>Recommend job based </a:t>
            </a:r>
          </a:p>
          <a:p>
            <a:pPr indent="-180975" algn="ctr" defTabSz="995690" fontAlgn="base" latinLnBrk="0">
              <a:buClr>
                <a:srgbClr val="292929"/>
              </a:buClr>
              <a:buSzPct val="100000"/>
              <a:tabLst>
                <a:tab pos="5648325" algn="l"/>
              </a:tabLst>
            </a:pPr>
            <a:r>
              <a:rPr lang="en-US" altLang="ko-KR" sz="800" b="1" kern="0" dirty="0" smtClean="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rPr>
              <a:t>on jobseeker-job competence</a:t>
            </a:r>
            <a:endParaRPr lang="ko-KR" altLang="en-US" sz="800" b="1" kern="0" dirty="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endParaRPr>
          </a:p>
        </p:txBody>
      </p:sp>
      <p:sp>
        <p:nvSpPr>
          <p:cNvPr id="150" name="직사각형 149">
            <a:extLst>
              <a:ext uri="{FF2B5EF4-FFF2-40B4-BE49-F238E27FC236}">
                <a16:creationId xmlns:a16="http://schemas.microsoft.com/office/drawing/2014/main" xmlns="" id="{D18B98A9-FA71-4611-ACAA-B34722F37370}"/>
              </a:ext>
            </a:extLst>
          </p:cNvPr>
          <p:cNvSpPr/>
          <p:nvPr/>
        </p:nvSpPr>
        <p:spPr>
          <a:xfrm>
            <a:off x="7234337" y="3914894"/>
            <a:ext cx="2250000" cy="324000"/>
          </a:xfrm>
          <a:prstGeom prst="rect">
            <a:avLst/>
          </a:prstGeom>
          <a:solidFill>
            <a:schemeClr val="bg1"/>
          </a:solidFill>
          <a:ln w="12700" algn="ctr">
            <a:solidFill>
              <a:schemeClr val="bg1">
                <a:lumMod val="85000"/>
              </a:schemeClr>
            </a:solidFill>
            <a:miter lim="800000"/>
            <a:headEnd/>
            <a:tailEnd/>
          </a:ln>
          <a:effectLst>
            <a:outerShdw blurRad="38100" dist="19050" dir="5400000" algn="t" rotWithShape="0">
              <a:prstClr val="black">
                <a:alpha val="14000"/>
              </a:prstClr>
            </a:outerShdw>
          </a:effectLst>
        </p:spPr>
        <p:txBody>
          <a:bodyPr wrap="none" tIns="36000" bIns="36000" anchor="ctr" anchorCtr="0">
            <a:scene3d>
              <a:camera prst="orthographicFront"/>
              <a:lightRig rig="threePt" dir="t"/>
            </a:scene3d>
            <a:sp3d>
              <a:bevelT w="0" h="0"/>
              <a:bevelB w="0" h="0"/>
            </a:sp3d>
          </a:bodyPr>
          <a:lstStyle/>
          <a:p>
            <a:pPr indent="-180975" algn="ctr" defTabSz="995690" fontAlgn="base" latinLnBrk="0">
              <a:buClr>
                <a:srgbClr val="292929"/>
              </a:buClr>
              <a:buSzPct val="100000"/>
              <a:tabLst>
                <a:tab pos="5648325" algn="l"/>
              </a:tabLst>
            </a:pPr>
            <a:r>
              <a:rPr lang="en-US" altLang="ko-KR" sz="800" b="1" kern="0" dirty="0" smtClean="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rPr>
              <a:t>Search service based on job competence</a:t>
            </a:r>
            <a:endParaRPr lang="ko-KR" altLang="en-US" sz="800" b="1" kern="0" dirty="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endParaRPr>
          </a:p>
        </p:txBody>
      </p:sp>
      <p:sp>
        <p:nvSpPr>
          <p:cNvPr id="151" name="직사각형 150">
            <a:extLst>
              <a:ext uri="{FF2B5EF4-FFF2-40B4-BE49-F238E27FC236}">
                <a16:creationId xmlns:a16="http://schemas.microsoft.com/office/drawing/2014/main" xmlns="" id="{6E94C6ED-02D3-4866-90FA-FDCC46307AE4}"/>
              </a:ext>
            </a:extLst>
          </p:cNvPr>
          <p:cNvSpPr/>
          <p:nvPr/>
        </p:nvSpPr>
        <p:spPr>
          <a:xfrm>
            <a:off x="7208000" y="4796716"/>
            <a:ext cx="2304000" cy="1134000"/>
          </a:xfrm>
          <a:prstGeom prst="rect">
            <a:avLst/>
          </a:prstGeom>
          <a:solidFill>
            <a:schemeClr val="bg1">
              <a:lumMod val="95000"/>
            </a:schemeClr>
          </a:solidFill>
          <a:ln w="25400" cap="flat" cmpd="sng" algn="ctr">
            <a:noFill/>
            <a:prstDash val="solid"/>
          </a:ln>
          <a:effectLst>
            <a:innerShdw dist="25400" dir="16200000">
              <a:schemeClr val="bg1">
                <a:lumMod val="65000"/>
                <a:alpha val="50000"/>
              </a:schemeClr>
            </a:innerShdw>
          </a:effectLst>
        </p:spPr>
        <p:txBody>
          <a:bodyPr lIns="0" tIns="0" rIns="0" bIns="0" rtlCol="0" anchor="ctr" anchorCtr="0"/>
          <a:lstStyle/>
          <a:p>
            <a:endParaRPr lang="ko-KR" altLang="en-US" dirty="0">
              <a:latin typeface="나눔바른고딕" panose="020B0600000101010101" charset="-127"/>
              <a:ea typeface="나눔바른고딕" panose="020B0600000101010101" charset="-127"/>
            </a:endParaRPr>
          </a:p>
        </p:txBody>
      </p:sp>
      <p:sp>
        <p:nvSpPr>
          <p:cNvPr id="152" name="직사각형 151">
            <a:extLst>
              <a:ext uri="{FF2B5EF4-FFF2-40B4-BE49-F238E27FC236}">
                <a16:creationId xmlns:a16="http://schemas.microsoft.com/office/drawing/2014/main" xmlns="" id="{6E5E0879-6287-40B0-BF30-AE0C4075F917}"/>
              </a:ext>
            </a:extLst>
          </p:cNvPr>
          <p:cNvSpPr/>
          <p:nvPr/>
        </p:nvSpPr>
        <p:spPr>
          <a:xfrm>
            <a:off x="7234337" y="4428018"/>
            <a:ext cx="2250000" cy="325939"/>
          </a:xfrm>
          <a:prstGeom prst="rect">
            <a:avLst/>
          </a:prstGeom>
          <a:noFill/>
          <a:ln w="6350" cap="flat" cmpd="sng" algn="ctr">
            <a:noFill/>
            <a:prstDash val="solid"/>
          </a:ln>
          <a:effectLst/>
        </p:spPr>
        <p:txBody>
          <a:bodyPr lIns="0" tIns="0" rIns="0" bIns="0" rtlCol="0" anchor="ctr" anchorCtr="0"/>
          <a:lstStyle/>
          <a:p>
            <a:pPr indent="-180975" algn="ctr" defTabSz="1043056" fontAlgn="base" latinLnBrk="0">
              <a:buClr>
                <a:srgbClr val="292929"/>
              </a:buClr>
              <a:buSzPct val="100000"/>
              <a:tabLst>
                <a:tab pos="5648325" algn="l"/>
              </a:tabLst>
            </a:pPr>
            <a:r>
              <a:rPr lang="en-US" altLang="ko-KR" sz="1050" b="1" kern="0" dirty="0" smtClean="0">
                <a:ln>
                  <a:solidFill>
                    <a:schemeClr val="bg1">
                      <a:alpha val="0"/>
                    </a:schemeClr>
                  </a:solidFill>
                </a:ln>
                <a:solidFill>
                  <a:schemeClr val="tx1">
                    <a:lumMod val="85000"/>
                    <a:lumOff val="15000"/>
                  </a:schemeClr>
                </a:solidFill>
                <a:latin typeface="나눔바른고딕" panose="020B0600000101010101" charset="-127"/>
                <a:ea typeface="나눔바른고딕" panose="020B0600000101010101" charset="-127"/>
              </a:rPr>
              <a:t>Recommend job offer-customized</a:t>
            </a:r>
          </a:p>
          <a:p>
            <a:pPr indent="-180975" algn="ctr" defTabSz="1043056" fontAlgn="base" latinLnBrk="0">
              <a:buClr>
                <a:srgbClr val="292929"/>
              </a:buClr>
              <a:buSzPct val="100000"/>
              <a:tabLst>
                <a:tab pos="5648325" algn="l"/>
              </a:tabLst>
            </a:pPr>
            <a:r>
              <a:rPr lang="en-US" altLang="ko-KR" sz="1050" b="1" kern="0" dirty="0" smtClean="0">
                <a:ln>
                  <a:solidFill>
                    <a:schemeClr val="bg1">
                      <a:alpha val="0"/>
                    </a:schemeClr>
                  </a:solidFill>
                </a:ln>
                <a:solidFill>
                  <a:schemeClr val="tx1">
                    <a:lumMod val="85000"/>
                    <a:lumOff val="15000"/>
                  </a:schemeClr>
                </a:solidFill>
                <a:latin typeface="나눔바른고딕" panose="020B0600000101010101" charset="-127"/>
                <a:ea typeface="나눔바른고딕" panose="020B0600000101010101" charset="-127"/>
              </a:rPr>
              <a:t>Talented person</a:t>
            </a:r>
          </a:p>
        </p:txBody>
      </p:sp>
      <p:sp>
        <p:nvSpPr>
          <p:cNvPr id="153" name="직사각형 152">
            <a:extLst>
              <a:ext uri="{FF2B5EF4-FFF2-40B4-BE49-F238E27FC236}">
                <a16:creationId xmlns:a16="http://schemas.microsoft.com/office/drawing/2014/main" xmlns="" id="{D18B98A9-FA71-4611-ACAA-B34722F37370}"/>
              </a:ext>
            </a:extLst>
          </p:cNvPr>
          <p:cNvSpPr/>
          <p:nvPr/>
        </p:nvSpPr>
        <p:spPr>
          <a:xfrm>
            <a:off x="7234337" y="4858117"/>
            <a:ext cx="2277662" cy="288000"/>
          </a:xfrm>
          <a:prstGeom prst="rect">
            <a:avLst/>
          </a:prstGeom>
          <a:solidFill>
            <a:schemeClr val="bg1"/>
          </a:solidFill>
          <a:ln w="12700" algn="ctr">
            <a:solidFill>
              <a:schemeClr val="bg1">
                <a:lumMod val="85000"/>
              </a:schemeClr>
            </a:solidFill>
            <a:miter lim="800000"/>
            <a:headEnd/>
            <a:tailEnd/>
          </a:ln>
          <a:effectLst>
            <a:outerShdw blurRad="38100" dist="19050" dir="5400000" algn="t" rotWithShape="0">
              <a:prstClr val="black">
                <a:alpha val="14000"/>
              </a:prstClr>
            </a:outerShdw>
          </a:effectLst>
        </p:spPr>
        <p:txBody>
          <a:bodyPr wrap="none" tIns="36000" bIns="36000" anchor="ctr" anchorCtr="0">
            <a:scene3d>
              <a:camera prst="orthographicFront"/>
              <a:lightRig rig="threePt" dir="t"/>
            </a:scene3d>
            <a:sp3d>
              <a:bevelT w="0" h="0"/>
              <a:bevelB w="0" h="0"/>
            </a:sp3d>
          </a:bodyPr>
          <a:lstStyle/>
          <a:p>
            <a:pPr indent="-180975" algn="ctr" defTabSz="995690" fontAlgn="base" latinLnBrk="0">
              <a:buClr>
                <a:srgbClr val="292929"/>
              </a:buClr>
              <a:buSzPct val="100000"/>
              <a:tabLst>
                <a:tab pos="5648325" algn="l"/>
              </a:tabLst>
            </a:pPr>
            <a:r>
              <a:rPr lang="en-US" altLang="ko-KR" sz="800" b="1" kern="0" dirty="0" smtClean="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rPr>
              <a:t>Recommend talented person to job opening </a:t>
            </a:r>
            <a:endParaRPr lang="ko-KR" altLang="en-US" sz="800" b="1" kern="0" dirty="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endParaRPr>
          </a:p>
        </p:txBody>
      </p:sp>
      <p:sp>
        <p:nvSpPr>
          <p:cNvPr id="154" name="직사각형 153">
            <a:extLst>
              <a:ext uri="{FF2B5EF4-FFF2-40B4-BE49-F238E27FC236}">
                <a16:creationId xmlns:a16="http://schemas.microsoft.com/office/drawing/2014/main" xmlns="" id="{D18B98A9-FA71-4611-ACAA-B34722F37370}"/>
              </a:ext>
            </a:extLst>
          </p:cNvPr>
          <p:cNvSpPr/>
          <p:nvPr/>
        </p:nvSpPr>
        <p:spPr>
          <a:xfrm>
            <a:off x="7234337" y="5205763"/>
            <a:ext cx="2250000" cy="288000"/>
          </a:xfrm>
          <a:prstGeom prst="rect">
            <a:avLst/>
          </a:prstGeom>
          <a:solidFill>
            <a:schemeClr val="bg1"/>
          </a:solidFill>
          <a:ln w="12700" algn="ctr">
            <a:solidFill>
              <a:schemeClr val="bg1">
                <a:lumMod val="85000"/>
              </a:schemeClr>
            </a:solidFill>
            <a:miter lim="800000"/>
            <a:headEnd/>
            <a:tailEnd/>
          </a:ln>
          <a:effectLst>
            <a:outerShdw blurRad="38100" dist="19050" dir="5400000" algn="t" rotWithShape="0">
              <a:prstClr val="black">
                <a:alpha val="14000"/>
              </a:prstClr>
            </a:outerShdw>
          </a:effectLst>
        </p:spPr>
        <p:txBody>
          <a:bodyPr wrap="none" tIns="36000" bIns="36000" anchor="ctr" anchorCtr="0">
            <a:scene3d>
              <a:camera prst="orthographicFront"/>
              <a:lightRig rig="threePt" dir="t"/>
            </a:scene3d>
            <a:sp3d>
              <a:bevelT w="0" h="0"/>
              <a:bevelB w="0" h="0"/>
            </a:sp3d>
          </a:bodyPr>
          <a:lstStyle/>
          <a:p>
            <a:pPr indent="-180975" algn="ctr" defTabSz="995690" fontAlgn="base" latinLnBrk="0">
              <a:buClr>
                <a:srgbClr val="292929"/>
              </a:buClr>
              <a:buSzPct val="100000"/>
              <a:tabLst>
                <a:tab pos="5648325" algn="l"/>
              </a:tabLst>
            </a:pPr>
            <a:r>
              <a:rPr lang="en-US" altLang="ko-KR" sz="800" b="1" kern="0" dirty="0" smtClean="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rPr>
              <a:t>Support matching based on weight</a:t>
            </a:r>
            <a:endParaRPr lang="ko-KR" altLang="en-US" sz="800" b="1" kern="0" dirty="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endParaRPr>
          </a:p>
        </p:txBody>
      </p:sp>
      <p:sp>
        <p:nvSpPr>
          <p:cNvPr id="155" name="직사각형 154">
            <a:extLst>
              <a:ext uri="{FF2B5EF4-FFF2-40B4-BE49-F238E27FC236}">
                <a16:creationId xmlns:a16="http://schemas.microsoft.com/office/drawing/2014/main" xmlns="" id="{D18B98A9-FA71-4611-ACAA-B34722F37370}"/>
              </a:ext>
            </a:extLst>
          </p:cNvPr>
          <p:cNvSpPr/>
          <p:nvPr/>
        </p:nvSpPr>
        <p:spPr>
          <a:xfrm>
            <a:off x="7234337" y="5553409"/>
            <a:ext cx="2250000" cy="288000"/>
          </a:xfrm>
          <a:prstGeom prst="rect">
            <a:avLst/>
          </a:prstGeom>
          <a:solidFill>
            <a:schemeClr val="bg1"/>
          </a:solidFill>
          <a:ln w="12700" algn="ctr">
            <a:solidFill>
              <a:schemeClr val="bg1">
                <a:lumMod val="85000"/>
              </a:schemeClr>
            </a:solidFill>
            <a:miter lim="800000"/>
            <a:headEnd/>
            <a:tailEnd/>
          </a:ln>
          <a:effectLst>
            <a:outerShdw blurRad="38100" dist="19050" dir="5400000" algn="t" rotWithShape="0">
              <a:prstClr val="black">
                <a:alpha val="14000"/>
              </a:prstClr>
            </a:outerShdw>
          </a:effectLst>
        </p:spPr>
        <p:txBody>
          <a:bodyPr wrap="none" tIns="36000" bIns="36000" anchor="ctr" anchorCtr="0">
            <a:scene3d>
              <a:camera prst="orthographicFront"/>
              <a:lightRig rig="threePt" dir="t"/>
            </a:scene3d>
            <a:sp3d>
              <a:bevelT w="0" h="0"/>
              <a:bevelB w="0" h="0"/>
            </a:sp3d>
          </a:bodyPr>
          <a:lstStyle/>
          <a:p>
            <a:pPr indent="-180975" algn="ctr" defTabSz="995690" fontAlgn="base" latinLnBrk="0">
              <a:buClr>
                <a:srgbClr val="292929"/>
              </a:buClr>
              <a:buSzPct val="100000"/>
              <a:tabLst>
                <a:tab pos="5648325" algn="l"/>
              </a:tabLst>
            </a:pPr>
            <a:r>
              <a:rPr lang="en-US" altLang="ko-KR" sz="800" b="1" kern="0" dirty="0" smtClean="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rPr>
              <a:t>Talented person search service </a:t>
            </a:r>
          </a:p>
          <a:p>
            <a:pPr indent="-180975" algn="ctr" defTabSz="995690" fontAlgn="base" latinLnBrk="0">
              <a:buClr>
                <a:srgbClr val="292929"/>
              </a:buClr>
              <a:buSzPct val="100000"/>
              <a:tabLst>
                <a:tab pos="5648325" algn="l"/>
              </a:tabLst>
            </a:pPr>
            <a:r>
              <a:rPr lang="en-US" altLang="ko-KR" sz="800" b="1" kern="0" dirty="0" smtClean="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rPr>
              <a:t> based on job competency</a:t>
            </a:r>
            <a:endParaRPr lang="ko-KR" altLang="en-US" sz="800" b="1" kern="0" dirty="0">
              <a:ln>
                <a:solidFill>
                  <a:srgbClr val="DE2F51">
                    <a:alpha val="0"/>
                  </a:srgbClr>
                </a:solidFill>
              </a:ln>
              <a:solidFill>
                <a:schemeClr val="tx1">
                  <a:lumMod val="85000"/>
                  <a:lumOff val="15000"/>
                </a:schemeClr>
              </a:solidFill>
              <a:latin typeface="나눔바른고딕" panose="020B0600000101010101" charset="-127"/>
              <a:ea typeface="나눔바른고딕" panose="020B0600000101010101" charset="-127"/>
            </a:endParaRPr>
          </a:p>
        </p:txBody>
      </p:sp>
      <p:grpSp>
        <p:nvGrpSpPr>
          <p:cNvPr id="156" name="그룹 155"/>
          <p:cNvGrpSpPr/>
          <p:nvPr/>
        </p:nvGrpSpPr>
        <p:grpSpPr>
          <a:xfrm>
            <a:off x="4923687" y="3649185"/>
            <a:ext cx="810001" cy="846551"/>
            <a:chOff x="5955267" y="3103907"/>
            <a:chExt cx="810001" cy="846551"/>
          </a:xfrm>
        </p:grpSpPr>
        <p:sp>
          <p:nvSpPr>
            <p:cNvPr id="157" name="직사각형 156"/>
            <p:cNvSpPr/>
            <p:nvPr/>
          </p:nvSpPr>
          <p:spPr>
            <a:xfrm>
              <a:off x="5955268" y="3112245"/>
              <a:ext cx="810000" cy="838213"/>
            </a:xfrm>
            <a:prstGeom prst="rect">
              <a:avLst/>
            </a:prstGeom>
            <a:solidFill>
              <a:schemeClr val="bg1">
                <a:lumMod val="95000"/>
              </a:schemeClr>
            </a:solidFill>
            <a:ln w="317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b="1" dirty="0">
                <a:latin typeface="나눔바른고딕" panose="020B0600000101010101" charset="-127"/>
                <a:ea typeface="나눔바른고딕" panose="020B0600000101010101" charset="-127"/>
              </a:endParaRPr>
            </a:p>
          </p:txBody>
        </p:sp>
        <p:sp>
          <p:nvSpPr>
            <p:cNvPr id="158" name="직사각형 157"/>
            <p:cNvSpPr/>
            <p:nvPr/>
          </p:nvSpPr>
          <p:spPr>
            <a:xfrm>
              <a:off x="5955267" y="3103907"/>
              <a:ext cx="810001" cy="360000"/>
            </a:xfrm>
            <a:prstGeom prst="rect">
              <a:avLst/>
            </a:prstGeom>
            <a:solidFill>
              <a:srgbClr val="004B8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800" b="1" dirty="0" smtClean="0">
                  <a:latin typeface="나눔바른고딕" panose="020B0600000101010101" charset="-127"/>
                  <a:ea typeface="나눔바른고딕" panose="020B0600000101010101" charset="-127"/>
                </a:rPr>
                <a:t>AI matching</a:t>
              </a:r>
              <a:r>
                <a:rPr lang="ko-KR" altLang="en-US" sz="800" b="1" dirty="0" smtClean="0">
                  <a:latin typeface="나눔바른고딕" panose="020B0600000101010101" charset="-127"/>
                  <a:ea typeface="나눔바른고딕" panose="020B0600000101010101" charset="-127"/>
                </a:rPr>
                <a:t> </a:t>
              </a:r>
              <a:endParaRPr lang="en-US" altLang="ko-KR" sz="800" b="1" dirty="0">
                <a:latin typeface="나눔바른고딕" panose="020B0600000101010101" charset="-127"/>
                <a:ea typeface="나눔바른고딕" panose="020B0600000101010101" charset="-127"/>
              </a:endParaRPr>
            </a:p>
            <a:p>
              <a:pPr algn="ctr"/>
              <a:r>
                <a:rPr lang="en-US" altLang="ko-KR" sz="800" b="1" dirty="0" smtClean="0">
                  <a:latin typeface="나눔바른고딕" panose="020B0600000101010101" charset="-127"/>
                  <a:ea typeface="나눔바른고딕" panose="020B0600000101010101" charset="-127"/>
                </a:rPr>
                <a:t>algorithm</a:t>
              </a:r>
              <a:endParaRPr lang="en-US" altLang="ko-KR" sz="800" b="1" dirty="0">
                <a:latin typeface="나눔바른고딕" panose="020B0600000101010101" charset="-127"/>
                <a:ea typeface="나눔바른고딕" panose="020B0600000101010101" charset="-127"/>
              </a:endParaRPr>
            </a:p>
          </p:txBody>
        </p:sp>
      </p:grpSp>
      <p:grpSp>
        <p:nvGrpSpPr>
          <p:cNvPr id="159" name="그룹 158"/>
          <p:cNvGrpSpPr/>
          <p:nvPr/>
        </p:nvGrpSpPr>
        <p:grpSpPr>
          <a:xfrm>
            <a:off x="5031444" y="4100532"/>
            <a:ext cx="594488" cy="293082"/>
            <a:chOff x="6051985" y="3555254"/>
            <a:chExt cx="594488" cy="293082"/>
          </a:xfrm>
        </p:grpSpPr>
        <p:pic>
          <p:nvPicPr>
            <p:cNvPr id="160" name="그림 159">
              <a:extLst>
                <a:ext uri="{FF2B5EF4-FFF2-40B4-BE49-F238E27FC236}">
                  <a16:creationId xmlns:a16="http://schemas.microsoft.com/office/drawing/2014/main" xmlns="" id="{0C5EF42E-93E9-416A-A500-8FED2AE9B6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13180" y="3555254"/>
              <a:ext cx="251931" cy="262082"/>
            </a:xfrm>
            <a:prstGeom prst="rect">
              <a:avLst/>
            </a:prstGeom>
          </p:spPr>
        </p:pic>
        <p:grpSp>
          <p:nvGrpSpPr>
            <p:cNvPr id="161" name="그룹 160"/>
            <p:cNvGrpSpPr/>
            <p:nvPr/>
          </p:nvGrpSpPr>
          <p:grpSpPr>
            <a:xfrm>
              <a:off x="6051985" y="3573496"/>
              <a:ext cx="594488" cy="274840"/>
              <a:chOff x="6051985" y="3573496"/>
              <a:chExt cx="594488" cy="274840"/>
            </a:xfrm>
          </p:grpSpPr>
          <p:pic>
            <p:nvPicPr>
              <p:cNvPr id="162" name="그래픽 829">
                <a:extLst>
                  <a:ext uri="{FF2B5EF4-FFF2-40B4-BE49-F238E27FC236}">
                    <a16:creationId xmlns:a16="http://schemas.microsoft.com/office/drawing/2014/main" xmlns="" id="{26B3A04E-71A1-4837-ADA9-7E241B3E501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p:blipFill>
            <p:spPr>
              <a:xfrm>
                <a:off x="6382279" y="3573496"/>
                <a:ext cx="264194" cy="274840"/>
              </a:xfrm>
              <a:prstGeom prst="rect">
                <a:avLst/>
              </a:prstGeom>
            </p:spPr>
          </p:pic>
          <p:pic>
            <p:nvPicPr>
              <p:cNvPr id="163" name="그래픽 831">
                <a:extLst>
                  <a:ext uri="{FF2B5EF4-FFF2-40B4-BE49-F238E27FC236}">
                    <a16:creationId xmlns:a16="http://schemas.microsoft.com/office/drawing/2014/main" xmlns="" id="{AAF31721-76AE-469C-8DCA-DBF52A1E1337}"/>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6051985" y="3573496"/>
                <a:ext cx="264194" cy="274840"/>
              </a:xfrm>
              <a:prstGeom prst="rect">
                <a:avLst/>
              </a:prstGeom>
            </p:spPr>
          </p:pic>
        </p:grpSp>
      </p:grpSp>
      <p:sp>
        <p:nvSpPr>
          <p:cNvPr id="164" name="직사각형 163"/>
          <p:cNvSpPr/>
          <p:nvPr/>
        </p:nvSpPr>
        <p:spPr>
          <a:xfrm>
            <a:off x="3928338" y="4779002"/>
            <a:ext cx="810000" cy="870452"/>
          </a:xfrm>
          <a:prstGeom prst="rect">
            <a:avLst/>
          </a:prstGeom>
          <a:solidFill>
            <a:schemeClr val="bg1">
              <a:lumMod val="95000"/>
            </a:schemeClr>
          </a:solidFill>
          <a:ln w="3175">
            <a:solidFill>
              <a:srgbClr val="004B8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나눔바른고딕" panose="020B0600000101010101" charset="-127"/>
              <a:ea typeface="나눔바른고딕" panose="020B0600000101010101" charset="-127"/>
            </a:endParaRPr>
          </a:p>
        </p:txBody>
      </p:sp>
      <p:sp>
        <p:nvSpPr>
          <p:cNvPr id="165" name="직사각형 164"/>
          <p:cNvSpPr/>
          <p:nvPr/>
        </p:nvSpPr>
        <p:spPr>
          <a:xfrm>
            <a:off x="3928338" y="4772392"/>
            <a:ext cx="810000" cy="360000"/>
          </a:xfrm>
          <a:prstGeom prst="rect">
            <a:avLst/>
          </a:prstGeom>
          <a:solidFill>
            <a:srgbClr val="3097B8"/>
          </a:solidFill>
          <a:ln w="9525">
            <a:solidFill>
              <a:srgbClr val="004B8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900" b="1" dirty="0" smtClean="0">
                <a:latin typeface="나눔바른고딕" panose="020B0600000101010101" charset="-127"/>
                <a:ea typeface="나눔바른고딕" panose="020B0600000101010101" charset="-127"/>
              </a:rPr>
              <a:t>Big data</a:t>
            </a:r>
            <a:endParaRPr lang="en-US" altLang="ko-KR" sz="900" b="1" dirty="0">
              <a:latin typeface="나눔바른고딕" panose="020B0600000101010101" charset="-127"/>
              <a:ea typeface="나눔바른고딕" panose="020B0600000101010101" charset="-127"/>
            </a:endParaRPr>
          </a:p>
        </p:txBody>
      </p:sp>
      <p:sp>
        <p:nvSpPr>
          <p:cNvPr id="166" name="화살표: 위쪽 689">
            <a:extLst>
              <a:ext uri="{FF2B5EF4-FFF2-40B4-BE49-F238E27FC236}">
                <a16:creationId xmlns:a16="http://schemas.microsoft.com/office/drawing/2014/main" xmlns="" id="{29AC055E-A503-4C2C-AE3C-406E210670EF}"/>
              </a:ext>
            </a:extLst>
          </p:cNvPr>
          <p:cNvSpPr/>
          <p:nvPr/>
        </p:nvSpPr>
        <p:spPr>
          <a:xfrm rot="16200000">
            <a:off x="3260257" y="3155718"/>
            <a:ext cx="288000" cy="288000"/>
          </a:xfrm>
          <a:prstGeom prst="upArrow">
            <a:avLst>
              <a:gd name="adj1" fmla="val 50000"/>
              <a:gd name="adj2" fmla="val 47883"/>
            </a:avLst>
          </a:prstGeom>
          <a:gradFill flip="none" rotWithShape="1">
            <a:gsLst>
              <a:gs pos="0">
                <a:sysClr val="window" lastClr="FFFFFF">
                  <a:lumMod val="85000"/>
                  <a:alpha val="0"/>
                </a:sysClr>
              </a:gs>
              <a:gs pos="29000">
                <a:srgbClr val="3097B8"/>
              </a:gs>
              <a:gs pos="100000">
                <a:srgbClr val="02487E"/>
              </a:gs>
            </a:gsLst>
            <a:lin ang="16200000" scaled="1"/>
            <a:tileRect/>
          </a:gradFill>
          <a:ln w="12700" cap="flat" cmpd="sng" algn="ctr">
            <a:noFill/>
            <a:prstDash val="solid"/>
            <a:miter lim="800000"/>
          </a:ln>
          <a:effectLst/>
        </p:spPr>
        <p:txBody>
          <a:bodyPr rtlCol="0" anchor="ct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나눔바른고딕" panose="020B0600000101010101" charset="-127"/>
              <a:ea typeface="나눔바른고딕" panose="020B0600000101010101" charset="-127"/>
            </a:endParaRPr>
          </a:p>
        </p:txBody>
      </p:sp>
      <p:sp>
        <p:nvSpPr>
          <p:cNvPr id="167" name="화살표: 위쪽 692">
            <a:extLst>
              <a:ext uri="{FF2B5EF4-FFF2-40B4-BE49-F238E27FC236}">
                <a16:creationId xmlns:a16="http://schemas.microsoft.com/office/drawing/2014/main" xmlns="" id="{3D6DBEFF-DBF7-466E-A131-459C3070522B}"/>
              </a:ext>
            </a:extLst>
          </p:cNvPr>
          <p:cNvSpPr/>
          <p:nvPr/>
        </p:nvSpPr>
        <p:spPr>
          <a:xfrm rot="16200000">
            <a:off x="3244853" y="4533750"/>
            <a:ext cx="288000" cy="288000"/>
          </a:xfrm>
          <a:prstGeom prst="upArrow">
            <a:avLst>
              <a:gd name="adj1" fmla="val 50000"/>
              <a:gd name="adj2" fmla="val 47883"/>
            </a:avLst>
          </a:prstGeom>
          <a:gradFill flip="none" rotWithShape="1">
            <a:gsLst>
              <a:gs pos="0">
                <a:sysClr val="window" lastClr="FFFFFF">
                  <a:lumMod val="85000"/>
                  <a:alpha val="0"/>
                </a:sysClr>
              </a:gs>
              <a:gs pos="29000">
                <a:srgbClr val="3097B8"/>
              </a:gs>
              <a:gs pos="100000">
                <a:srgbClr val="02487E"/>
              </a:gs>
            </a:gsLst>
            <a:lin ang="16200000" scaled="1"/>
            <a:tileRect/>
          </a:gradFill>
          <a:ln w="12700" cap="flat" cmpd="sng" algn="ctr">
            <a:noFill/>
            <a:prstDash val="solid"/>
            <a:miter lim="800000"/>
          </a:ln>
          <a:effectLst/>
        </p:spPr>
        <p:txBody>
          <a:bodyPr rtlCol="0" anchor="ct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나눔바른고딕" panose="020B0600000101010101" charset="-127"/>
              <a:ea typeface="나눔바른고딕" panose="020B0600000101010101" charset="-127"/>
            </a:endParaRPr>
          </a:p>
        </p:txBody>
      </p:sp>
      <p:sp>
        <p:nvSpPr>
          <p:cNvPr id="168" name="화살표: 위쪽 692">
            <a:extLst>
              <a:ext uri="{FF2B5EF4-FFF2-40B4-BE49-F238E27FC236}">
                <a16:creationId xmlns:a16="http://schemas.microsoft.com/office/drawing/2014/main" xmlns="" id="{3D6DBEFF-DBF7-466E-A131-459C3070522B}"/>
              </a:ext>
            </a:extLst>
          </p:cNvPr>
          <p:cNvSpPr/>
          <p:nvPr/>
        </p:nvSpPr>
        <p:spPr>
          <a:xfrm rot="5400000">
            <a:off x="6940962" y="4505175"/>
            <a:ext cx="288000" cy="288000"/>
          </a:xfrm>
          <a:prstGeom prst="upArrow">
            <a:avLst>
              <a:gd name="adj1" fmla="val 50000"/>
              <a:gd name="adj2" fmla="val 47883"/>
            </a:avLst>
          </a:prstGeom>
          <a:gradFill flip="none" rotWithShape="1">
            <a:gsLst>
              <a:gs pos="0">
                <a:sysClr val="window" lastClr="FFFFFF">
                  <a:lumMod val="85000"/>
                  <a:alpha val="0"/>
                </a:sysClr>
              </a:gs>
              <a:gs pos="29000">
                <a:srgbClr val="3097B8"/>
              </a:gs>
              <a:gs pos="100000">
                <a:srgbClr val="02487E"/>
              </a:gs>
            </a:gsLst>
            <a:lin ang="16200000" scaled="1"/>
            <a:tileRect/>
          </a:gradFill>
          <a:ln w="12700" cap="flat" cmpd="sng" algn="ctr">
            <a:noFill/>
            <a:prstDash val="solid"/>
            <a:miter lim="800000"/>
          </a:ln>
          <a:effectLst/>
        </p:spPr>
        <p:txBody>
          <a:bodyPr rtlCol="0" anchor="ct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나눔바른고딕" panose="020B0600000101010101" charset="-127"/>
              <a:ea typeface="나눔바른고딕" panose="020B0600000101010101" charset="-127"/>
            </a:endParaRPr>
          </a:p>
        </p:txBody>
      </p:sp>
      <p:sp>
        <p:nvSpPr>
          <p:cNvPr id="169" name="화살표: 위쪽 689">
            <a:extLst>
              <a:ext uri="{FF2B5EF4-FFF2-40B4-BE49-F238E27FC236}">
                <a16:creationId xmlns:a16="http://schemas.microsoft.com/office/drawing/2014/main" xmlns="" id="{29AC055E-A503-4C2C-AE3C-406E210670EF}"/>
              </a:ext>
            </a:extLst>
          </p:cNvPr>
          <p:cNvSpPr/>
          <p:nvPr/>
        </p:nvSpPr>
        <p:spPr>
          <a:xfrm rot="5400000">
            <a:off x="6944888" y="3165242"/>
            <a:ext cx="288000" cy="288000"/>
          </a:xfrm>
          <a:prstGeom prst="upArrow">
            <a:avLst>
              <a:gd name="adj1" fmla="val 50000"/>
              <a:gd name="adj2" fmla="val 47883"/>
            </a:avLst>
          </a:prstGeom>
          <a:gradFill flip="none" rotWithShape="1">
            <a:gsLst>
              <a:gs pos="0">
                <a:sysClr val="window" lastClr="FFFFFF">
                  <a:lumMod val="85000"/>
                  <a:alpha val="0"/>
                </a:sysClr>
              </a:gs>
              <a:gs pos="29000">
                <a:srgbClr val="3097B8"/>
              </a:gs>
              <a:gs pos="100000">
                <a:srgbClr val="02487E"/>
              </a:gs>
            </a:gsLst>
            <a:lin ang="16200000" scaled="1"/>
            <a:tileRect/>
          </a:gradFill>
          <a:ln w="12700" cap="flat" cmpd="sng" algn="ctr">
            <a:noFill/>
            <a:prstDash val="solid"/>
            <a:miter lim="800000"/>
          </a:ln>
          <a:effectLst/>
        </p:spPr>
        <p:txBody>
          <a:bodyPr rtlCol="0" anchor="ct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나눔바른고딕" panose="020B0600000101010101" charset="-127"/>
              <a:ea typeface="나눔바른고딕" panose="020B0600000101010101" charset="-127"/>
            </a:endParaRPr>
          </a:p>
        </p:txBody>
      </p:sp>
      <p:grpSp>
        <p:nvGrpSpPr>
          <p:cNvPr id="170" name="그룹 169"/>
          <p:cNvGrpSpPr/>
          <p:nvPr/>
        </p:nvGrpSpPr>
        <p:grpSpPr>
          <a:xfrm>
            <a:off x="5870458" y="4790732"/>
            <a:ext cx="810000" cy="870452"/>
            <a:chOff x="4826905" y="3103909"/>
            <a:chExt cx="810000" cy="870452"/>
          </a:xfrm>
        </p:grpSpPr>
        <p:sp>
          <p:nvSpPr>
            <p:cNvPr id="171" name="직사각형 170"/>
            <p:cNvSpPr/>
            <p:nvPr/>
          </p:nvSpPr>
          <p:spPr>
            <a:xfrm>
              <a:off x="4826905" y="3103909"/>
              <a:ext cx="810000" cy="870452"/>
            </a:xfrm>
            <a:prstGeom prst="rect">
              <a:avLst/>
            </a:prstGeom>
            <a:solidFill>
              <a:schemeClr val="bg1">
                <a:lumMod val="95000"/>
              </a:schemeClr>
            </a:solidFill>
            <a:ln w="3175">
              <a:solidFill>
                <a:srgbClr val="004B8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나눔바른고딕" panose="020B0600000101010101" charset="-127"/>
                <a:ea typeface="나눔바른고딕" panose="020B0600000101010101" charset="-127"/>
              </a:endParaRPr>
            </a:p>
          </p:txBody>
        </p:sp>
        <p:sp>
          <p:nvSpPr>
            <p:cNvPr id="172" name="직사각형 171"/>
            <p:cNvSpPr/>
            <p:nvPr/>
          </p:nvSpPr>
          <p:spPr>
            <a:xfrm>
              <a:off x="4826905" y="3104559"/>
              <a:ext cx="810000" cy="360000"/>
            </a:xfrm>
            <a:prstGeom prst="rect">
              <a:avLst/>
            </a:prstGeom>
            <a:solidFill>
              <a:srgbClr val="3097B8"/>
            </a:solidFill>
            <a:ln w="9525">
              <a:solidFill>
                <a:srgbClr val="004B8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900" b="1" dirty="0" smtClean="0">
                  <a:latin typeface="나눔바른고딕" panose="020B0600000101010101" charset="-127"/>
                  <a:ea typeface="나눔바른고딕" panose="020B0600000101010101" charset="-127"/>
                </a:rPr>
                <a:t>Job ontology</a:t>
              </a:r>
              <a:endParaRPr lang="en-US" altLang="ko-KR" sz="900" b="1" dirty="0">
                <a:latin typeface="나눔바른고딕" panose="020B0600000101010101" charset="-127"/>
                <a:ea typeface="나눔바른고딕" panose="020B0600000101010101" charset="-127"/>
              </a:endParaRPr>
            </a:p>
          </p:txBody>
        </p:sp>
      </p:grpSp>
      <p:pic>
        <p:nvPicPr>
          <p:cNvPr id="173" name="그림 172">
            <a:extLst>
              <a:ext uri="{FF2B5EF4-FFF2-40B4-BE49-F238E27FC236}">
                <a16:creationId xmlns:a16="http://schemas.microsoft.com/office/drawing/2014/main" xmlns="" id="{4BAD88CB-C927-4AE9-B3E3-C3BE0804E9FD}"/>
              </a:ext>
            </a:extLst>
          </p:cNvPr>
          <p:cNvPicPr>
            <a:picLocks noChangeAspect="1"/>
          </p:cNvPicPr>
          <p:nvPr/>
        </p:nvPicPr>
        <p:blipFill rotWithShape="1">
          <a:blip r:embed="rId17" cstate="print"/>
          <a:srcRect t="27313" b="28467"/>
          <a:stretch/>
        </p:blipFill>
        <p:spPr>
          <a:xfrm>
            <a:off x="5881563" y="5168577"/>
            <a:ext cx="787791" cy="485804"/>
          </a:xfrm>
          <a:prstGeom prst="rect">
            <a:avLst/>
          </a:prstGeom>
          <a:solidFill>
            <a:schemeClr val="bg1"/>
          </a:solidFill>
        </p:spPr>
      </p:pic>
      <p:sp>
        <p:nvSpPr>
          <p:cNvPr id="174" name="굽은 화살표 173"/>
          <p:cNvSpPr/>
          <p:nvPr/>
        </p:nvSpPr>
        <p:spPr>
          <a:xfrm>
            <a:off x="4446954" y="4060999"/>
            <a:ext cx="291384" cy="615312"/>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latin typeface="나눔바른고딕" panose="020B0600000101010101" charset="-127"/>
              <a:ea typeface="나눔바른고딕" panose="020B0600000101010101" charset="-127"/>
            </a:endParaRPr>
          </a:p>
        </p:txBody>
      </p:sp>
      <p:sp>
        <p:nvSpPr>
          <p:cNvPr id="175" name="굽은 화살표 174"/>
          <p:cNvSpPr/>
          <p:nvPr/>
        </p:nvSpPr>
        <p:spPr>
          <a:xfrm rot="10800000" flipV="1">
            <a:off x="5870458" y="4048959"/>
            <a:ext cx="291384" cy="628798"/>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latin typeface="나눔바른고딕" panose="020B0600000101010101" charset="-127"/>
              <a:ea typeface="나눔바른고딕" panose="020B0600000101010101" charset="-127"/>
            </a:endParaRPr>
          </a:p>
        </p:txBody>
      </p:sp>
      <p:pic>
        <p:nvPicPr>
          <p:cNvPr id="176" name="Picture 2"/>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944673" y="5168577"/>
            <a:ext cx="793665" cy="470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7" name="직사각형 176"/>
          <p:cNvSpPr/>
          <p:nvPr/>
        </p:nvSpPr>
        <p:spPr>
          <a:xfrm>
            <a:off x="324067" y="1042714"/>
            <a:ext cx="8320087" cy="646331"/>
          </a:xfrm>
          <a:prstGeom prst="rect">
            <a:avLst/>
          </a:prstGeom>
        </p:spPr>
        <p:txBody>
          <a:bodyPr wrap="square">
            <a:spAutoFit/>
          </a:bodyPr>
          <a:lstStyle/>
          <a:p>
            <a:r>
              <a:rPr lang="en-US" altLang="ko-KR" b="1" dirty="0" smtClean="0">
                <a:solidFill>
                  <a:schemeClr val="bg1"/>
                </a:solidFill>
                <a:latin typeface="맑은 고딕" panose="020B0503020000020004" pitchFamily="50" charset="-127"/>
                <a:ea typeface="맑은 고딕" panose="020B0503020000020004" pitchFamily="50" charset="-127"/>
              </a:rPr>
              <a:t>Realization of services customized to jobseekers and companies in need of staffing focused on job duty</a:t>
            </a:r>
            <a:endParaRPr lang="ko-KR" altLang="en-US" b="1" dirty="0">
              <a:solidFill>
                <a:schemeClr val="bg1"/>
              </a:solidFill>
              <a:latin typeface="나눔바른고딕" panose="020B0603020101020101" pitchFamily="50" charset="-127"/>
              <a:ea typeface="나눔바른고딕" panose="020B0603020101020101" pitchFamily="50" charset="-127"/>
            </a:endParaRPr>
          </a:p>
        </p:txBody>
      </p:sp>
      <p:sp>
        <p:nvSpPr>
          <p:cNvPr id="178" name="직사각형 177"/>
          <p:cNvSpPr>
            <a:spLocks noGrp="1" noChangeArrowheads="1"/>
          </p:cNvSpPr>
          <p:nvPr/>
        </p:nvSpPr>
        <p:spPr>
          <a:xfrm>
            <a:off x="96261" y="433733"/>
            <a:ext cx="9616754" cy="459105"/>
          </a:xfrm>
          <a:prstGeom prst="rect">
            <a:avLst/>
          </a:prstGeom>
        </p:spPr>
        <p:txBody>
          <a:bodyPr vert="horz" wrap="square" lIns="91440" tIns="45720" rIns="91440" bIns="45720" anchor="t"/>
          <a:lstStyle/>
          <a:p>
            <a:pPr defTabSz="914365" eaLnBrk="0"/>
            <a:r>
              <a:rPr lang="en-US" altLang="ko-KR" sz="2800" b="1" dirty="0">
                <a:solidFill>
                  <a:schemeClr val="accent5">
                    <a:lumMod val="50000"/>
                  </a:schemeClr>
                </a:solidFill>
                <a:latin typeface="+mj-ea"/>
                <a:ea typeface="+mj-ea"/>
              </a:rPr>
              <a:t>1. </a:t>
            </a:r>
            <a:r>
              <a:rPr lang="en-US" altLang="ko-KR" sz="2800" b="1" dirty="0" smtClean="0">
                <a:solidFill>
                  <a:schemeClr val="accent5">
                    <a:lumMod val="50000"/>
                  </a:schemeClr>
                </a:solidFill>
                <a:latin typeface="맑은 고딕" panose="020B0503020000020004" pitchFamily="50" charset="-127"/>
                <a:ea typeface="맑은 고딕" panose="020B0503020000020004" pitchFamily="50" charset="-127"/>
              </a:rPr>
              <a:t>Construction of Job Matching System </a:t>
            </a:r>
            <a:r>
              <a:rPr lang="en-US" altLang="ko-KR" sz="2400" dirty="0" smtClean="0">
                <a:solidFill>
                  <a:schemeClr val="accent5">
                    <a:lumMod val="50000"/>
                  </a:schemeClr>
                </a:solidFill>
                <a:latin typeface="맑은 고딕" panose="020B0503020000020004" pitchFamily="50" charset="-127"/>
                <a:ea typeface="맑은 고딕" panose="020B0503020000020004" pitchFamily="50" charset="-127"/>
              </a:rPr>
              <a:t>(As of </a:t>
            </a:r>
            <a:r>
              <a:rPr lang="en-US" altLang="ko-KR" sz="2400" dirty="0" err="1" smtClean="0">
                <a:solidFill>
                  <a:schemeClr val="accent5">
                    <a:lumMod val="50000"/>
                  </a:schemeClr>
                </a:solidFill>
                <a:latin typeface="맑은 고딕" panose="020B0503020000020004" pitchFamily="50" charset="-127"/>
                <a:ea typeface="맑은 고딕" panose="020B0503020000020004" pitchFamily="50" charset="-127"/>
              </a:rPr>
              <a:t>july</a:t>
            </a:r>
            <a:r>
              <a:rPr lang="en-US" altLang="ko-KR" sz="2400" dirty="0" smtClean="0">
                <a:solidFill>
                  <a:schemeClr val="accent5">
                    <a:lumMod val="50000"/>
                  </a:schemeClr>
                </a:solidFill>
                <a:latin typeface="맑은 고딕" panose="020B0503020000020004" pitchFamily="50" charset="-127"/>
                <a:ea typeface="맑은 고딕" panose="020B0503020000020004" pitchFamily="50" charset="-127"/>
              </a:rPr>
              <a:t> 2020)</a:t>
            </a:r>
            <a:endParaRPr lang="ko-KR" altLang="en-US" sz="2400" dirty="0">
              <a:solidFill>
                <a:schemeClr val="accent5">
                  <a:lumMod val="50000"/>
                </a:schemeClr>
              </a:solidFill>
              <a:latin typeface="맑은 고딕" panose="020B0503020000020004" pitchFamily="50" charset="-127"/>
              <a:ea typeface="맑은 고딕" panose="020B0503020000020004" pitchFamily="50" charset="-127"/>
            </a:endParaRPr>
          </a:p>
        </p:txBody>
      </p:sp>
      <p:pic>
        <p:nvPicPr>
          <p:cNvPr id="179" name="그림 178"/>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22430" y="3397158"/>
            <a:ext cx="522408" cy="522408"/>
          </a:xfrm>
          <a:prstGeom prst="rect">
            <a:avLst/>
          </a:prstGeom>
        </p:spPr>
      </p:pic>
      <p:pic>
        <p:nvPicPr>
          <p:cNvPr id="180" name="그림 179"/>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28041" y="4869670"/>
            <a:ext cx="522408" cy="522408"/>
          </a:xfrm>
          <a:prstGeom prst="rect">
            <a:avLst/>
          </a:prstGeom>
        </p:spPr>
      </p:pic>
      <p:sp>
        <p:nvSpPr>
          <p:cNvPr id="56" name="직사각형 55"/>
          <p:cNvSpPr/>
          <p:nvPr/>
        </p:nvSpPr>
        <p:spPr>
          <a:xfrm>
            <a:off x="5056054" y="129713"/>
            <a:ext cx="2705869" cy="246221"/>
          </a:xfrm>
          <a:prstGeom prst="rect">
            <a:avLst/>
          </a:prstGeom>
        </p:spPr>
        <p:txBody>
          <a:bodyPr wrap="none" lIns="0" tIns="0" rIns="0" bIns="0">
            <a:spAutoFit/>
          </a:bodyPr>
          <a:lstStyle/>
          <a:p>
            <a:pPr algn="r">
              <a:defRPr/>
            </a:pPr>
            <a:r>
              <a:rPr lang="en-US" altLang="ko-KR" sz="1600" b="1" dirty="0">
                <a:solidFill>
                  <a:srgbClr val="3097B8"/>
                </a:solidFill>
                <a:latin typeface="나눔명조 ExtraBold"/>
                <a:ea typeface="나눔명조 ExtraBold"/>
              </a:rPr>
              <a:t>Ⅲ. Future Development Plan</a:t>
            </a: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5"/>
          <p:cNvPicPr>
            <a:picLocks noChangeAspect="1"/>
          </p:cNvPicPr>
          <p:nvPr/>
        </p:nvPicPr>
        <p:blipFill rotWithShape="1">
          <a:blip r:embed="rId2"/>
          <a:stretch>
            <a:fillRect/>
          </a:stretch>
        </p:blipFill>
        <p:spPr>
          <a:xfrm>
            <a:off x="582614" y="341741"/>
            <a:ext cx="1209675" cy="276225"/>
          </a:xfrm>
          <a:prstGeom prst="rect">
            <a:avLst/>
          </a:prstGeom>
        </p:spPr>
      </p:pic>
      <p:sp>
        <p:nvSpPr>
          <p:cNvPr id="8" name="TextBox 7"/>
          <p:cNvSpPr txBox="1"/>
          <p:nvPr/>
        </p:nvSpPr>
        <p:spPr>
          <a:xfrm>
            <a:off x="3709861" y="1865719"/>
            <a:ext cx="5057522" cy="1107996"/>
          </a:xfrm>
          <a:prstGeom prst="rect">
            <a:avLst/>
          </a:prstGeom>
          <a:noFill/>
        </p:spPr>
        <p:txBody>
          <a:bodyPr wrap="square" lIns="0" tIns="0" rIns="0" bIns="0">
            <a:spAutoFit/>
          </a:bodyPr>
          <a:lstStyle/>
          <a:p>
            <a:pPr algn="ctr">
              <a:defRPr/>
            </a:pPr>
            <a:r>
              <a:rPr lang="en-US" altLang="ko-KR" sz="3600" b="0" spc="-80" dirty="0">
                <a:solidFill>
                  <a:schemeClr val="bg1"/>
                </a:solidFill>
                <a:latin typeface="맑은 고딕" panose="020B0503020000020004" pitchFamily="50" charset="-127"/>
                <a:ea typeface="맑은 고딕" panose="020B0503020000020004" pitchFamily="50" charset="-127"/>
              </a:rPr>
              <a:t>Ⅰ. Overview </a:t>
            </a:r>
            <a:r>
              <a:rPr lang="en-US" altLang="ko-KR" sz="3600" b="0" spc="-80" dirty="0" smtClean="0">
                <a:solidFill>
                  <a:schemeClr val="bg1"/>
                </a:solidFill>
                <a:latin typeface="맑은 고딕" panose="020B0503020000020004" pitchFamily="50" charset="-127"/>
                <a:ea typeface="맑은 고딕" panose="020B0503020000020004" pitchFamily="50" charset="-127"/>
              </a:rPr>
              <a:t>&amp;</a:t>
            </a:r>
          </a:p>
          <a:p>
            <a:pPr algn="ctr">
              <a:defRPr/>
            </a:pPr>
            <a:r>
              <a:rPr lang="en-US" altLang="ko-KR" sz="3600" b="0" spc="-80" dirty="0" smtClean="0">
                <a:solidFill>
                  <a:schemeClr val="bg1"/>
                </a:solidFill>
                <a:latin typeface="맑은 고딕" panose="020B0503020000020004" pitchFamily="50" charset="-127"/>
                <a:ea typeface="맑은 고딕" panose="020B0503020000020004" pitchFamily="50" charset="-127"/>
              </a:rPr>
              <a:t>Current Status</a:t>
            </a:r>
            <a:endParaRPr lang="ko-KR" altLang="en-US" sz="3600" b="0" spc="-80" dirty="0">
              <a:solidFill>
                <a:schemeClr val="bg1"/>
              </a:solidFill>
              <a:latin typeface="맑은 고딕" panose="020B0503020000020004" pitchFamily="50" charset="-127"/>
              <a:ea typeface="맑은 고딕" panose="020B0503020000020004" pitchFamily="50" charset="-127"/>
            </a:endParaRPr>
          </a:p>
        </p:txBody>
      </p:sp>
      <p:pic>
        <p:nvPicPr>
          <p:cNvPr id="9" name="그림 8"/>
          <p:cNvPicPr>
            <a:picLocks noChangeAspect="1"/>
          </p:cNvPicPr>
          <p:nvPr/>
        </p:nvPicPr>
        <p:blipFill rotWithShape="1">
          <a:blip r:embed="rId3"/>
          <a:srcRect/>
          <a:stretch>
            <a:fillRect/>
          </a:stretch>
        </p:blipFill>
        <p:spPr>
          <a:xfrm>
            <a:off x="8275619" y="5904969"/>
            <a:ext cx="1301141" cy="552985"/>
          </a:xfrm>
          <a:prstGeom prst="rect">
            <a:avLst/>
          </a:prstGeom>
          <a:noFill/>
          <a:ln>
            <a:noFill/>
          </a:ln>
        </p:spPr>
      </p:pic>
      <p:sp>
        <p:nvSpPr>
          <p:cNvPr id="10" name="TextBox 9"/>
          <p:cNvSpPr txBox="1"/>
          <p:nvPr/>
        </p:nvSpPr>
        <p:spPr>
          <a:xfrm>
            <a:off x="521005" y="842526"/>
            <a:ext cx="2631874" cy="923330"/>
          </a:xfrm>
          <a:prstGeom prst="rect">
            <a:avLst/>
          </a:prstGeom>
          <a:noFill/>
        </p:spPr>
        <p:txBody>
          <a:bodyPr wrap="none" lIns="0" tIns="0" rIns="0" bIns="0">
            <a:spAutoFit/>
          </a:bodyPr>
          <a:lstStyle/>
          <a:p>
            <a:pPr lvl="0">
              <a:defRPr/>
            </a:pPr>
            <a:r>
              <a:rPr lang="en-US" altLang="ko-KR" sz="3000" b="1" spc="-80" dirty="0">
                <a:solidFill>
                  <a:srgbClr val="0A5383"/>
                </a:solidFill>
                <a:latin typeface="맑은 고딕" panose="020B0503020000020004" pitchFamily="50" charset="-127"/>
                <a:ea typeface="맑은 고딕" panose="020B0503020000020004" pitchFamily="50" charset="-127"/>
              </a:rPr>
              <a:t>Introduction of</a:t>
            </a:r>
          </a:p>
          <a:p>
            <a:pPr lvl="0">
              <a:defRPr/>
            </a:pPr>
            <a:r>
              <a:rPr lang="en-US" altLang="ko-KR" sz="3000" b="1" spc="-80" dirty="0" err="1">
                <a:solidFill>
                  <a:srgbClr val="0A5383"/>
                </a:solidFill>
                <a:latin typeface="맑은 고딕" panose="020B0503020000020004" pitchFamily="50" charset="-127"/>
                <a:ea typeface="맑은 고딕" panose="020B0503020000020004" pitchFamily="50" charset="-127"/>
              </a:rPr>
              <a:t>Worknet</a:t>
            </a:r>
            <a:endParaRPr lang="en-US" altLang="ko-KR" sz="3000" b="1" spc="-80" dirty="0">
              <a:solidFill>
                <a:srgbClr val="0A5383"/>
              </a:solidFill>
              <a:latin typeface="맑은 고딕" panose="020B0503020000020004" pitchFamily="50" charset="-127"/>
              <a:ea typeface="맑은 고딕" panose="020B0503020000020004" pitchFamily="50" charset="-127"/>
            </a:endParaRP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직사각형 34"/>
          <p:cNvSpPr/>
          <p:nvPr/>
        </p:nvSpPr>
        <p:spPr>
          <a:xfrm rot="5400000">
            <a:off x="2714366" y="-753760"/>
            <a:ext cx="4473147" cy="96382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solidFill>
                <a:prstClr val="black">
                  <a:lumMod val="75000"/>
                  <a:lumOff val="25000"/>
                </a:prstClr>
              </a:solidFill>
              <a:latin typeface="나눔바른고딕"/>
              <a:ea typeface="나눔바른고딕"/>
            </a:endParaRPr>
          </a:p>
        </p:txBody>
      </p:sp>
      <p:sp>
        <p:nvSpPr>
          <p:cNvPr id="2" name="Shape 239"/>
          <p:cNvSpPr>
            <a:spLocks noChangeArrowheads="1"/>
          </p:cNvSpPr>
          <p:nvPr/>
        </p:nvSpPr>
        <p:spPr>
          <a:xfrm>
            <a:off x="684533" y="2247173"/>
            <a:ext cx="8532813" cy="3636404"/>
          </a:xfrm>
          <a:prstGeom prst="roundRect">
            <a:avLst>
              <a:gd name="adj" fmla="val 0"/>
            </a:avLst>
          </a:prstGeom>
          <a:solidFill>
            <a:schemeClr val="bg1"/>
          </a:solidFill>
          <a:ln w="63500">
            <a:solidFill>
              <a:srgbClr val="DCDEE0"/>
            </a:solidFill>
            <a:miter/>
          </a:ln>
        </p:spPr>
        <p:txBody>
          <a:bodyPr lIns="50800" tIns="50800" rIns="50800" bIns="50800" anchor="ctr"/>
          <a:lstStyle/>
          <a:p>
            <a:pPr lvl="0">
              <a:defRPr/>
            </a:pPr>
            <a:endParaRPr lang="ko-KR" altLang="ko-KR" sz="3200">
              <a:solidFill>
                <a:srgbClr val="FFFFFF"/>
              </a:solidFill>
              <a:latin typeface="Arial"/>
            </a:endParaRPr>
          </a:p>
        </p:txBody>
      </p:sp>
      <p:grpSp>
        <p:nvGrpSpPr>
          <p:cNvPr id="39" name="그룹 38"/>
          <p:cNvGrpSpPr/>
          <p:nvPr/>
        </p:nvGrpSpPr>
        <p:grpSpPr>
          <a:xfrm>
            <a:off x="2451421" y="4690144"/>
            <a:ext cx="4968875" cy="477054"/>
            <a:chOff x="2451421" y="4690144"/>
            <a:chExt cx="4968875" cy="477054"/>
          </a:xfrm>
        </p:grpSpPr>
        <p:sp>
          <p:nvSpPr>
            <p:cNvPr id="3" name="왼쪽/오른쪽 화살표 2"/>
            <p:cNvSpPr/>
            <p:nvPr/>
          </p:nvSpPr>
          <p:spPr>
            <a:xfrm>
              <a:off x="6015358" y="4773487"/>
              <a:ext cx="1404938" cy="357188"/>
            </a:xfrm>
            <a:prstGeom prst="leftRightArrow">
              <a:avLst>
                <a:gd name="adj1" fmla="val 50000"/>
                <a:gd name="adj2" fmla="val 50000"/>
              </a:avLst>
            </a:prstGeom>
            <a:solidFill>
              <a:srgbClr val="02487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cs typeface="Arial"/>
              </a:endParaRPr>
            </a:p>
          </p:txBody>
        </p:sp>
        <p:sp>
          <p:nvSpPr>
            <p:cNvPr id="4" name="왼쪽/오른쪽 화살표 3"/>
            <p:cNvSpPr/>
            <p:nvPr/>
          </p:nvSpPr>
          <p:spPr>
            <a:xfrm>
              <a:off x="2451421" y="4773487"/>
              <a:ext cx="1419225" cy="357188"/>
            </a:xfrm>
            <a:prstGeom prst="leftRightArrow">
              <a:avLst>
                <a:gd name="adj1" fmla="val 50000"/>
                <a:gd name="adj2" fmla="val 50000"/>
              </a:avLst>
            </a:prstGeom>
            <a:solidFill>
              <a:srgbClr val="02487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cs typeface="Arial"/>
              </a:endParaRPr>
            </a:p>
          </p:txBody>
        </p:sp>
        <p:sp>
          <p:nvSpPr>
            <p:cNvPr id="13" name="TextBox 15"/>
            <p:cNvSpPr txBox="1">
              <a:spLocks noChangeArrowheads="1"/>
            </p:cNvSpPr>
            <p:nvPr/>
          </p:nvSpPr>
          <p:spPr>
            <a:xfrm>
              <a:off x="3662683" y="4690144"/>
              <a:ext cx="2543175" cy="477054"/>
            </a:xfrm>
            <a:prstGeom prst="rect">
              <a:avLst/>
            </a:prstGeom>
            <a:noFill/>
            <a:ln>
              <a:noFill/>
            </a:ln>
          </p:spPr>
          <p:txBody>
            <a:bodyPr>
              <a:spAutoFit/>
            </a:bodyPr>
            <a:lstStyle>
              <a:lvl1pPr>
                <a:defRPr>
                  <a:solidFill>
                    <a:schemeClr val="tx1"/>
                  </a:solidFill>
                  <a:latin typeface="Calibri"/>
                  <a:cs typeface="Arial"/>
                </a:defRPr>
              </a:lvl1pPr>
              <a:lvl2pPr marL="742950" indent="-285750">
                <a:defRPr>
                  <a:solidFill>
                    <a:schemeClr val="tx1"/>
                  </a:solidFill>
                  <a:latin typeface="Calibri"/>
                  <a:cs typeface="Arial"/>
                </a:defRPr>
              </a:lvl2pPr>
              <a:lvl3pPr marL="1143000" indent="-228600">
                <a:defRPr>
                  <a:solidFill>
                    <a:schemeClr val="tx1"/>
                  </a:solidFill>
                  <a:latin typeface="Calibri"/>
                  <a:cs typeface="Arial"/>
                </a:defRPr>
              </a:lvl3pPr>
              <a:lvl4pPr marL="1600200" indent="-228600">
                <a:defRPr>
                  <a:solidFill>
                    <a:schemeClr val="tx1"/>
                  </a:solidFill>
                  <a:latin typeface="Calibri"/>
                  <a:cs typeface="Arial"/>
                </a:defRPr>
              </a:lvl4pPr>
              <a:lvl5pPr marL="2057400" indent="-228600">
                <a:defRPr>
                  <a:solidFill>
                    <a:schemeClr val="tx1"/>
                  </a:solidFill>
                  <a:latin typeface="Calibri"/>
                  <a:cs typeface="Arial"/>
                </a:defRPr>
              </a:lvl5pPr>
              <a:lvl6pPr marL="2514600" indent="-228600" defTabSz="457200" eaLnBrk="0" fontAlgn="base" hangingPunct="0">
                <a:spcBef>
                  <a:spcPct val="0"/>
                </a:spcBef>
                <a:spcAft>
                  <a:spcPct val="0"/>
                </a:spcAft>
                <a:defRPr>
                  <a:solidFill>
                    <a:schemeClr val="tx1"/>
                  </a:solidFill>
                  <a:latin typeface="Calibri"/>
                  <a:cs typeface="Arial"/>
                </a:defRPr>
              </a:lvl6pPr>
              <a:lvl7pPr marL="2971800" indent="-228600" defTabSz="457200" eaLnBrk="0" fontAlgn="base" hangingPunct="0">
                <a:spcBef>
                  <a:spcPct val="0"/>
                </a:spcBef>
                <a:spcAft>
                  <a:spcPct val="0"/>
                </a:spcAft>
                <a:defRPr>
                  <a:solidFill>
                    <a:schemeClr val="tx1"/>
                  </a:solidFill>
                  <a:latin typeface="Calibri"/>
                  <a:cs typeface="Arial"/>
                </a:defRPr>
              </a:lvl7pPr>
              <a:lvl8pPr marL="3429000" indent="-228600" defTabSz="457200" eaLnBrk="0" fontAlgn="base" hangingPunct="0">
                <a:spcBef>
                  <a:spcPct val="0"/>
                </a:spcBef>
                <a:spcAft>
                  <a:spcPct val="0"/>
                </a:spcAft>
                <a:defRPr>
                  <a:solidFill>
                    <a:schemeClr val="tx1"/>
                  </a:solidFill>
                  <a:latin typeface="Calibri"/>
                  <a:cs typeface="Arial"/>
                </a:defRPr>
              </a:lvl8pPr>
              <a:lvl9pPr marL="3886200" indent="-228600" defTabSz="457200" eaLnBrk="0" fontAlgn="base" hangingPunct="0">
                <a:spcBef>
                  <a:spcPct val="0"/>
                </a:spcBef>
                <a:spcAft>
                  <a:spcPct val="0"/>
                </a:spcAft>
                <a:defRPr>
                  <a:solidFill>
                    <a:schemeClr val="tx1"/>
                  </a:solidFill>
                  <a:latin typeface="Calibri"/>
                  <a:cs typeface="Arial"/>
                </a:defRPr>
              </a:lvl9pPr>
            </a:lstStyle>
            <a:p>
              <a:pPr algn="ctr">
                <a:defRPr/>
              </a:pPr>
              <a:r>
                <a:rPr lang="en-US" altLang="ko-KR" sz="2500" b="1">
                  <a:solidFill>
                    <a:srgbClr val="02487E"/>
                  </a:solidFill>
                  <a:latin typeface="맑은 고딕" panose="020B0503020000020004" pitchFamily="50" charset="-127"/>
                  <a:ea typeface="맑은 고딕" panose="020B0503020000020004" pitchFamily="50" charset="-127"/>
                </a:rPr>
                <a:t>Job-Matching</a:t>
              </a:r>
              <a:endParaRPr lang="ko-KR" altLang="en-US" sz="2500" b="1">
                <a:solidFill>
                  <a:srgbClr val="02487E"/>
                </a:solidFill>
                <a:latin typeface="맑은 고딕" panose="020B0503020000020004" pitchFamily="50" charset="-127"/>
                <a:ea typeface="맑은 고딕" panose="020B0503020000020004" pitchFamily="50" charset="-127"/>
              </a:endParaRPr>
            </a:p>
          </p:txBody>
        </p:sp>
      </p:grpSp>
      <p:sp>
        <p:nvSpPr>
          <p:cNvPr id="6" name="타원 5"/>
          <p:cNvSpPr/>
          <p:nvPr/>
        </p:nvSpPr>
        <p:spPr>
          <a:xfrm>
            <a:off x="1467171" y="4114195"/>
            <a:ext cx="1620837" cy="1619250"/>
          </a:xfrm>
          <a:prstGeom prst="ellipse">
            <a:avLst/>
          </a:prstGeom>
          <a:solidFill>
            <a:srgbClr val="F9D1B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cs typeface="Arial"/>
            </a:endParaRPr>
          </a:p>
        </p:txBody>
      </p:sp>
      <p:sp>
        <p:nvSpPr>
          <p:cNvPr id="8" name="TextBox 7"/>
          <p:cNvSpPr txBox="1"/>
          <p:nvPr/>
        </p:nvSpPr>
        <p:spPr>
          <a:xfrm>
            <a:off x="1817481" y="5169293"/>
            <a:ext cx="920217" cy="307777"/>
          </a:xfrm>
          <a:prstGeom prst="rect">
            <a:avLst/>
          </a:prstGeom>
          <a:noFill/>
        </p:spPr>
        <p:txBody>
          <a:bodyPr>
            <a:spAutoFit/>
          </a:bodyPr>
          <a:lstStyle/>
          <a:p>
            <a:pPr algn="ctr">
              <a:spcBef>
                <a:spcPts val="600"/>
              </a:spcBef>
              <a:buClr>
                <a:schemeClr val="tx1">
                  <a:lumMod val="75000"/>
                  <a:lumOff val="25000"/>
                </a:schemeClr>
              </a:buClr>
              <a:defRPr/>
            </a:pPr>
            <a:r>
              <a:rPr lang="en-US" altLang="ko-KR" sz="1400">
                <a:ln w="3175">
                  <a:solidFill>
                    <a:srgbClr val="184566">
                      <a:alpha val="10000"/>
                    </a:srgbClr>
                  </a:solidFill>
                </a:ln>
                <a:solidFill>
                  <a:srgbClr val="EE5E00"/>
                </a:solidFill>
                <a:latin typeface="맑은 고딕" panose="020B0503020000020004" pitchFamily="50" charset="-127"/>
                <a:ea typeface="맑은 고딕" panose="020B0503020000020004" pitchFamily="50" charset="-127"/>
              </a:rPr>
              <a:t>Resume</a:t>
            </a:r>
          </a:p>
        </p:txBody>
      </p:sp>
      <p:sp>
        <p:nvSpPr>
          <p:cNvPr id="10" name="타원 9"/>
          <p:cNvSpPr/>
          <p:nvPr/>
        </p:nvSpPr>
        <p:spPr>
          <a:xfrm>
            <a:off x="6843658" y="4130966"/>
            <a:ext cx="1619250" cy="1620837"/>
          </a:xfrm>
          <a:prstGeom prst="ellipse">
            <a:avLst/>
          </a:prstGeom>
          <a:solidFill>
            <a:srgbClr val="C4EE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cs typeface="Arial"/>
            </a:endParaRPr>
          </a:p>
        </p:txBody>
      </p:sp>
      <p:sp>
        <p:nvSpPr>
          <p:cNvPr id="12" name="TextBox 11"/>
          <p:cNvSpPr txBox="1"/>
          <p:nvPr/>
        </p:nvSpPr>
        <p:spPr>
          <a:xfrm>
            <a:off x="7097412" y="5169293"/>
            <a:ext cx="1217572" cy="307777"/>
          </a:xfrm>
          <a:prstGeom prst="rect">
            <a:avLst/>
          </a:prstGeom>
          <a:noFill/>
        </p:spPr>
        <p:txBody>
          <a:bodyPr wrap="square">
            <a:spAutoFit/>
          </a:bodyPr>
          <a:lstStyle/>
          <a:p>
            <a:pPr algn="ctr">
              <a:spcBef>
                <a:spcPts val="600"/>
              </a:spcBef>
              <a:buClr>
                <a:schemeClr val="tx1">
                  <a:lumMod val="75000"/>
                  <a:lumOff val="25000"/>
                </a:schemeClr>
              </a:buClr>
              <a:defRPr/>
            </a:pPr>
            <a:r>
              <a:rPr lang="en-US" altLang="ko-KR" sz="1400">
                <a:ln w="3175">
                  <a:solidFill>
                    <a:srgbClr val="184566">
                      <a:alpha val="10000"/>
                    </a:srgbClr>
                  </a:solidFill>
                </a:ln>
                <a:solidFill>
                  <a:srgbClr val="04C270"/>
                </a:solidFill>
                <a:latin typeface="맑은 고딕" panose="020B0503020000020004" pitchFamily="50" charset="-127"/>
                <a:ea typeface="맑은 고딕" panose="020B0503020000020004" pitchFamily="50" charset="-127"/>
              </a:rPr>
              <a:t>Recruitment</a:t>
            </a:r>
          </a:p>
        </p:txBody>
      </p:sp>
      <p:sp>
        <p:nvSpPr>
          <p:cNvPr id="14" name="오른쪽 화살표 13"/>
          <p:cNvSpPr/>
          <p:nvPr/>
        </p:nvSpPr>
        <p:spPr>
          <a:xfrm>
            <a:off x="717485" y="4511329"/>
            <a:ext cx="1229335" cy="824982"/>
          </a:xfrm>
          <a:prstGeom prst="rightArrow">
            <a:avLst>
              <a:gd name="adj1" fmla="val 50000"/>
              <a:gd name="adj2" fmla="val 50000"/>
            </a:avLst>
          </a:prstGeom>
          <a:solidFill>
            <a:srgbClr val="EE6000"/>
          </a:solidFill>
          <a:ln w="12700" cap="flat" cmpd="sng" algn="ctr">
            <a:noFill/>
            <a:prstDash val="solid"/>
          </a:ln>
          <a:effectLst/>
        </p:spPr>
        <p:txBody>
          <a:bodyPr lIns="108000" tIns="0" rIns="0" bIns="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r>
              <a:rPr lang="en-US" altLang="ko-KR" sz="800" b="1">
                <a:ln w="3175">
                  <a:solidFill>
                    <a:prstClr val="white">
                      <a:alpha val="10000"/>
                    </a:prstClr>
                  </a:solidFill>
                </a:ln>
                <a:solidFill>
                  <a:prstClr val="white"/>
                </a:solidFill>
                <a:latin typeface="맑은 고딕" panose="020B0503020000020004" pitchFamily="50" charset="-127"/>
                <a:ea typeface="맑은 고딕" panose="020B0503020000020004" pitchFamily="50" charset="-127"/>
                <a:cs typeface="Arial"/>
              </a:rPr>
              <a:t>Job-seeker’s Characteristic</a:t>
            </a:r>
          </a:p>
          <a:p>
            <a:pPr algn="ctr">
              <a:defRPr/>
            </a:pPr>
            <a:r>
              <a:rPr lang="en-US" altLang="ko-KR" sz="800" b="1">
                <a:ln w="3175">
                  <a:solidFill>
                    <a:prstClr val="white">
                      <a:alpha val="10000"/>
                    </a:prstClr>
                  </a:solidFill>
                </a:ln>
                <a:solidFill>
                  <a:prstClr val="white"/>
                </a:solidFill>
                <a:latin typeface="맑은 고딕" panose="020B0503020000020004" pitchFamily="50" charset="-127"/>
                <a:ea typeface="맑은 고딕" panose="020B0503020000020004" pitchFamily="50" charset="-127"/>
                <a:cs typeface="Arial"/>
              </a:rPr>
              <a:t>Work</a:t>
            </a:r>
            <a:r>
              <a:rPr lang="ko-KR" altLang="en-US" sz="800" b="1">
                <a:ln w="3175">
                  <a:solidFill>
                    <a:prstClr val="white">
                      <a:alpha val="10000"/>
                    </a:prstClr>
                  </a:solidFill>
                </a:ln>
                <a:solidFill>
                  <a:prstClr val="white"/>
                </a:solidFill>
                <a:latin typeface="맑은 고딕" panose="020B0503020000020004" pitchFamily="50" charset="-127"/>
                <a:ea typeface="맑은 고딕" panose="020B0503020000020004" pitchFamily="50" charset="-127"/>
                <a:cs typeface="Arial"/>
              </a:rPr>
              <a:t> </a:t>
            </a:r>
            <a:r>
              <a:rPr lang="en-US" altLang="ko-KR" sz="800" b="1">
                <a:ln w="3175">
                  <a:solidFill>
                    <a:prstClr val="white">
                      <a:alpha val="10000"/>
                    </a:prstClr>
                  </a:solidFill>
                </a:ln>
                <a:solidFill>
                  <a:prstClr val="white"/>
                </a:solidFill>
                <a:latin typeface="맑은 고딕" panose="020B0503020000020004" pitchFamily="50" charset="-127"/>
                <a:ea typeface="맑은 고딕" panose="020B0503020000020004" pitchFamily="50" charset="-127"/>
                <a:cs typeface="Arial"/>
              </a:rPr>
              <a:t>Experience </a:t>
            </a:r>
          </a:p>
        </p:txBody>
      </p:sp>
      <p:sp>
        <p:nvSpPr>
          <p:cNvPr id="15" name="오른쪽 화살표 14"/>
          <p:cNvSpPr/>
          <p:nvPr/>
        </p:nvSpPr>
        <p:spPr>
          <a:xfrm flipH="1">
            <a:off x="8174029" y="4569172"/>
            <a:ext cx="1017039" cy="744423"/>
          </a:xfrm>
          <a:prstGeom prst="rightArrow">
            <a:avLst>
              <a:gd name="adj1" fmla="val 50000"/>
              <a:gd name="adj2" fmla="val 50000"/>
            </a:avLst>
          </a:prstGeom>
          <a:solidFill>
            <a:srgbClr val="00CC73"/>
          </a:solidFill>
          <a:ln w="12700" cap="flat" cmpd="sng" algn="ctr">
            <a:noFill/>
            <a:prstDash val="solid"/>
          </a:ln>
          <a:effectLst/>
        </p:spPr>
        <p:txBody>
          <a:bodyPr lIns="0" tIns="0" rIns="0" bIns="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r>
              <a:rPr lang="en-US" altLang="ko-KR" sz="900" b="1">
                <a:ln w="3175">
                  <a:solidFill>
                    <a:prstClr val="white">
                      <a:alpha val="10000"/>
                    </a:prstClr>
                  </a:solidFill>
                </a:ln>
                <a:solidFill>
                  <a:prstClr val="white"/>
                </a:solidFill>
                <a:latin typeface="맑은 고딕" panose="020B0503020000020004" pitchFamily="50" charset="-127"/>
                <a:ea typeface="맑은 고딕" panose="020B0503020000020004" pitchFamily="50" charset="-127"/>
                <a:cs typeface="Arial"/>
              </a:rPr>
              <a:t>Company’s Properties</a:t>
            </a:r>
            <a:endParaRPr lang="ko-KR" altLang="en-US" sz="900" b="1">
              <a:ln w="3175">
                <a:solidFill>
                  <a:prstClr val="white">
                    <a:alpha val="10000"/>
                  </a:prstClr>
                </a:solidFill>
              </a:ln>
              <a:solidFill>
                <a:prstClr val="white"/>
              </a:solidFill>
              <a:latin typeface="맑은 고딕" panose="020B0503020000020004" pitchFamily="50" charset="-127"/>
              <a:ea typeface="맑은 고딕" panose="020B0503020000020004" pitchFamily="50" charset="-127"/>
              <a:cs typeface="Arial"/>
            </a:endParaRPr>
          </a:p>
        </p:txBody>
      </p:sp>
      <p:grpSp>
        <p:nvGrpSpPr>
          <p:cNvPr id="5" name="그룹 4"/>
          <p:cNvGrpSpPr/>
          <p:nvPr/>
        </p:nvGrpSpPr>
        <p:grpSpPr>
          <a:xfrm>
            <a:off x="2006920" y="2622034"/>
            <a:ext cx="6174931" cy="1490726"/>
            <a:chOff x="2110108" y="2622034"/>
            <a:chExt cx="6174931" cy="1490726"/>
          </a:xfrm>
        </p:grpSpPr>
        <p:sp>
          <p:nvSpPr>
            <p:cNvPr id="16" name="위로 굽은 화살표 15"/>
            <p:cNvSpPr/>
            <p:nvPr/>
          </p:nvSpPr>
          <p:spPr>
            <a:xfrm rot="10800000">
              <a:off x="2349820" y="3196709"/>
              <a:ext cx="1152525" cy="916051"/>
            </a:xfrm>
            <a:prstGeom prst="bentUpArrow">
              <a:avLst>
                <a:gd name="adj1" fmla="val 6740"/>
                <a:gd name="adj2" fmla="val 9623"/>
                <a:gd name="adj3" fmla="val 14428"/>
              </a:avLst>
            </a:prstGeom>
            <a:solidFill>
              <a:srgbClr val="B2B6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cs typeface="Arial"/>
              </a:endParaRPr>
            </a:p>
          </p:txBody>
        </p:sp>
        <p:sp>
          <p:nvSpPr>
            <p:cNvPr id="17" name="위로 굽은 화살표 16"/>
            <p:cNvSpPr/>
            <p:nvPr/>
          </p:nvSpPr>
          <p:spPr>
            <a:xfrm rot="16200000" flipV="1">
              <a:off x="2029939" y="2905403"/>
              <a:ext cx="1152525" cy="992188"/>
            </a:xfrm>
            <a:prstGeom prst="bentUpArrow">
              <a:avLst>
                <a:gd name="adj1" fmla="val 6740"/>
                <a:gd name="adj2" fmla="val 9623"/>
                <a:gd name="adj3" fmla="val 14428"/>
              </a:avLst>
            </a:prstGeom>
            <a:solidFill>
              <a:srgbClr val="B2B6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cs typeface="Arial"/>
              </a:endParaRPr>
            </a:p>
          </p:txBody>
        </p:sp>
        <p:grpSp>
          <p:nvGrpSpPr>
            <p:cNvPr id="18" name="그룹 21"/>
            <p:cNvGrpSpPr/>
            <p:nvPr/>
          </p:nvGrpSpPr>
          <p:grpSpPr>
            <a:xfrm flipH="1">
              <a:off x="6605908" y="2825235"/>
              <a:ext cx="1392237" cy="1287525"/>
              <a:chOff x="6616926" y="2852937"/>
              <a:chExt cx="1391714" cy="1287042"/>
            </a:xfrm>
          </p:grpSpPr>
          <p:sp>
            <p:nvSpPr>
              <p:cNvPr id="19" name="위로 굽은 화살표 18"/>
              <p:cNvSpPr/>
              <p:nvPr/>
            </p:nvSpPr>
            <p:spPr>
              <a:xfrm rot="10800000">
                <a:off x="6856549" y="3222684"/>
                <a:ext cx="1152091" cy="917295"/>
              </a:xfrm>
              <a:prstGeom prst="bentUpArrow">
                <a:avLst>
                  <a:gd name="adj1" fmla="val 6740"/>
                  <a:gd name="adj2" fmla="val 9623"/>
                  <a:gd name="adj3" fmla="val 14428"/>
                </a:avLst>
              </a:prstGeom>
              <a:solidFill>
                <a:srgbClr val="B2B6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cs typeface="Arial"/>
                </a:endParaRPr>
              </a:p>
            </p:txBody>
          </p:sp>
          <p:sp>
            <p:nvSpPr>
              <p:cNvPr id="20" name="위로 굽은 화살표 19"/>
              <p:cNvSpPr/>
              <p:nvPr/>
            </p:nvSpPr>
            <p:spPr>
              <a:xfrm rot="16200000" flipV="1">
                <a:off x="6536787" y="2933076"/>
                <a:ext cx="1152093" cy="991815"/>
              </a:xfrm>
              <a:prstGeom prst="bentUpArrow">
                <a:avLst>
                  <a:gd name="adj1" fmla="val 6740"/>
                  <a:gd name="adj2" fmla="val 9623"/>
                  <a:gd name="adj3" fmla="val 14428"/>
                </a:avLst>
              </a:prstGeom>
              <a:solidFill>
                <a:srgbClr val="B2B6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cs typeface="Arial"/>
                </a:endParaRPr>
              </a:p>
            </p:txBody>
          </p:sp>
        </p:grpSp>
        <p:sp>
          <p:nvSpPr>
            <p:cNvPr id="21" name="TextBox 188"/>
            <p:cNvSpPr txBox="1">
              <a:spLocks noChangeArrowheads="1"/>
            </p:cNvSpPr>
            <p:nvPr/>
          </p:nvSpPr>
          <p:spPr>
            <a:xfrm>
              <a:off x="6869267" y="2622034"/>
              <a:ext cx="1415772" cy="261610"/>
            </a:xfrm>
            <a:prstGeom prst="rect">
              <a:avLst/>
            </a:prstGeom>
            <a:noFill/>
            <a:ln>
              <a:noFill/>
            </a:ln>
          </p:spPr>
          <p:txBody>
            <a:bodyPr wrap="none">
              <a:spAutoFit/>
            </a:bodyPr>
            <a:lstStyle>
              <a:lvl1pPr>
                <a:defRPr>
                  <a:solidFill>
                    <a:schemeClr val="tx1"/>
                  </a:solidFill>
                  <a:latin typeface="Calibri"/>
                  <a:cs typeface="Arial"/>
                </a:defRPr>
              </a:lvl1pPr>
              <a:lvl2pPr marL="742950" indent="-285750">
                <a:defRPr>
                  <a:solidFill>
                    <a:schemeClr val="tx1"/>
                  </a:solidFill>
                  <a:latin typeface="Calibri"/>
                  <a:cs typeface="Arial"/>
                </a:defRPr>
              </a:lvl2pPr>
              <a:lvl3pPr marL="1143000" indent="-228600">
                <a:defRPr>
                  <a:solidFill>
                    <a:schemeClr val="tx1"/>
                  </a:solidFill>
                  <a:latin typeface="Calibri"/>
                  <a:cs typeface="Arial"/>
                </a:defRPr>
              </a:lvl3pPr>
              <a:lvl4pPr marL="1600200" indent="-228600">
                <a:defRPr>
                  <a:solidFill>
                    <a:schemeClr val="tx1"/>
                  </a:solidFill>
                  <a:latin typeface="Calibri"/>
                  <a:cs typeface="Arial"/>
                </a:defRPr>
              </a:lvl4pPr>
              <a:lvl5pPr marL="2057400" indent="-228600">
                <a:defRPr>
                  <a:solidFill>
                    <a:schemeClr val="tx1"/>
                  </a:solidFill>
                  <a:latin typeface="Calibri"/>
                  <a:cs typeface="Arial"/>
                </a:defRPr>
              </a:lvl5pPr>
              <a:lvl6pPr marL="2514600" indent="-228600" defTabSz="457200" eaLnBrk="0" fontAlgn="base" hangingPunct="0">
                <a:spcBef>
                  <a:spcPct val="0"/>
                </a:spcBef>
                <a:spcAft>
                  <a:spcPct val="0"/>
                </a:spcAft>
                <a:defRPr>
                  <a:solidFill>
                    <a:schemeClr val="tx1"/>
                  </a:solidFill>
                  <a:latin typeface="Calibri"/>
                  <a:cs typeface="Arial"/>
                </a:defRPr>
              </a:lvl6pPr>
              <a:lvl7pPr marL="2971800" indent="-228600" defTabSz="457200" eaLnBrk="0" fontAlgn="base" hangingPunct="0">
                <a:spcBef>
                  <a:spcPct val="0"/>
                </a:spcBef>
                <a:spcAft>
                  <a:spcPct val="0"/>
                </a:spcAft>
                <a:defRPr>
                  <a:solidFill>
                    <a:schemeClr val="tx1"/>
                  </a:solidFill>
                  <a:latin typeface="Calibri"/>
                  <a:cs typeface="Arial"/>
                </a:defRPr>
              </a:lvl7pPr>
              <a:lvl8pPr marL="3429000" indent="-228600" defTabSz="457200" eaLnBrk="0" fontAlgn="base" hangingPunct="0">
                <a:spcBef>
                  <a:spcPct val="0"/>
                </a:spcBef>
                <a:spcAft>
                  <a:spcPct val="0"/>
                </a:spcAft>
                <a:defRPr>
                  <a:solidFill>
                    <a:schemeClr val="tx1"/>
                  </a:solidFill>
                  <a:latin typeface="Calibri"/>
                  <a:cs typeface="Arial"/>
                </a:defRPr>
              </a:lvl8pPr>
              <a:lvl9pPr marL="3886200" indent="-228600" defTabSz="457200" eaLnBrk="0" fontAlgn="base" hangingPunct="0">
                <a:spcBef>
                  <a:spcPct val="0"/>
                </a:spcBef>
                <a:spcAft>
                  <a:spcPct val="0"/>
                </a:spcAft>
                <a:defRPr>
                  <a:solidFill>
                    <a:schemeClr val="tx1"/>
                  </a:solidFill>
                  <a:latin typeface="Calibri"/>
                  <a:cs typeface="Arial"/>
                </a:defRPr>
              </a:lvl9pPr>
            </a:lstStyle>
            <a:p>
              <a:pPr marL="0" indent="0" algn="l" defTabSz="116128" rtl="0" eaLnBrk="1" latinLnBrk="0" hangingPunct="1">
                <a:lnSpc>
                  <a:spcPct val="100000"/>
                </a:lnSpc>
                <a:spcBef>
                  <a:spcPct val="0"/>
                </a:spcBef>
                <a:spcAft>
                  <a:spcPts val="0"/>
                </a:spcAft>
                <a:buNone/>
                <a:defRPr/>
              </a:pPr>
              <a:r>
                <a:rPr kumimoji="0" lang="en-US" altLang="ko-KR" sz="1100" b="0" i="0" u="none" strike="noStrike" kern="1200" cap="none" spc="0" normalizeH="0" baseline="0">
                  <a:solidFill>
                    <a:srgbClr val="000000"/>
                  </a:solidFill>
                  <a:latin typeface="맑은 고딕" panose="020B0503020000020004" pitchFamily="50" charset="-127"/>
                  <a:ea typeface="맑은 고딕" panose="020B0503020000020004" pitchFamily="50" charset="-127"/>
                </a:rPr>
                <a:t>Keyword extraction</a:t>
              </a:r>
              <a:endParaRPr lang="ko-KR" altLang="en-US" sz="1100">
                <a:latin typeface="맑은 고딕" panose="020B0503020000020004" pitchFamily="50" charset="-127"/>
                <a:ea typeface="맑은 고딕" panose="020B0503020000020004" pitchFamily="50" charset="-127"/>
              </a:endParaRPr>
            </a:p>
          </p:txBody>
        </p:sp>
        <p:sp>
          <p:nvSpPr>
            <p:cNvPr id="22" name="TextBox 189"/>
            <p:cNvSpPr txBox="1">
              <a:spLocks noChangeArrowheads="1"/>
            </p:cNvSpPr>
            <p:nvPr/>
          </p:nvSpPr>
          <p:spPr>
            <a:xfrm>
              <a:off x="6661640" y="3379099"/>
              <a:ext cx="962123" cy="430887"/>
            </a:xfrm>
            <a:prstGeom prst="rect">
              <a:avLst/>
            </a:prstGeom>
            <a:noFill/>
            <a:ln>
              <a:noFill/>
            </a:ln>
          </p:spPr>
          <p:txBody>
            <a:bodyPr wrap="none">
              <a:spAutoFit/>
            </a:bodyPr>
            <a:lstStyle>
              <a:lvl1pPr>
                <a:defRPr>
                  <a:solidFill>
                    <a:schemeClr val="tx1"/>
                  </a:solidFill>
                  <a:latin typeface="Calibri"/>
                  <a:cs typeface="Arial"/>
                </a:defRPr>
              </a:lvl1pPr>
              <a:lvl2pPr marL="742950" indent="-285750">
                <a:defRPr>
                  <a:solidFill>
                    <a:schemeClr val="tx1"/>
                  </a:solidFill>
                  <a:latin typeface="Calibri"/>
                  <a:cs typeface="Arial"/>
                </a:defRPr>
              </a:lvl2pPr>
              <a:lvl3pPr marL="1143000" indent="-228600">
                <a:defRPr>
                  <a:solidFill>
                    <a:schemeClr val="tx1"/>
                  </a:solidFill>
                  <a:latin typeface="Calibri"/>
                  <a:cs typeface="Arial"/>
                </a:defRPr>
              </a:lvl3pPr>
              <a:lvl4pPr marL="1600200" indent="-228600">
                <a:defRPr>
                  <a:solidFill>
                    <a:schemeClr val="tx1"/>
                  </a:solidFill>
                  <a:latin typeface="Calibri"/>
                  <a:cs typeface="Arial"/>
                </a:defRPr>
              </a:lvl4pPr>
              <a:lvl5pPr marL="2057400" indent="-228600">
                <a:defRPr>
                  <a:solidFill>
                    <a:schemeClr val="tx1"/>
                  </a:solidFill>
                  <a:latin typeface="Calibri"/>
                  <a:cs typeface="Arial"/>
                </a:defRPr>
              </a:lvl5pPr>
              <a:lvl6pPr marL="2514600" indent="-228600" defTabSz="457200" eaLnBrk="0" fontAlgn="base" hangingPunct="0">
                <a:spcBef>
                  <a:spcPct val="0"/>
                </a:spcBef>
                <a:spcAft>
                  <a:spcPct val="0"/>
                </a:spcAft>
                <a:defRPr>
                  <a:solidFill>
                    <a:schemeClr val="tx1"/>
                  </a:solidFill>
                  <a:latin typeface="Calibri"/>
                  <a:cs typeface="Arial"/>
                </a:defRPr>
              </a:lvl6pPr>
              <a:lvl7pPr marL="2971800" indent="-228600" defTabSz="457200" eaLnBrk="0" fontAlgn="base" hangingPunct="0">
                <a:spcBef>
                  <a:spcPct val="0"/>
                </a:spcBef>
                <a:spcAft>
                  <a:spcPct val="0"/>
                </a:spcAft>
                <a:defRPr>
                  <a:solidFill>
                    <a:schemeClr val="tx1"/>
                  </a:solidFill>
                  <a:latin typeface="Calibri"/>
                  <a:cs typeface="Arial"/>
                </a:defRPr>
              </a:lvl7pPr>
              <a:lvl8pPr marL="3429000" indent="-228600" defTabSz="457200" eaLnBrk="0" fontAlgn="base" hangingPunct="0">
                <a:spcBef>
                  <a:spcPct val="0"/>
                </a:spcBef>
                <a:spcAft>
                  <a:spcPct val="0"/>
                </a:spcAft>
                <a:defRPr>
                  <a:solidFill>
                    <a:schemeClr val="tx1"/>
                  </a:solidFill>
                  <a:latin typeface="Calibri"/>
                  <a:cs typeface="Arial"/>
                </a:defRPr>
              </a:lvl8pPr>
              <a:lvl9pPr marL="3886200" indent="-228600" defTabSz="457200" eaLnBrk="0" fontAlgn="base" hangingPunct="0">
                <a:spcBef>
                  <a:spcPct val="0"/>
                </a:spcBef>
                <a:spcAft>
                  <a:spcPct val="0"/>
                </a:spcAft>
                <a:defRPr>
                  <a:solidFill>
                    <a:schemeClr val="tx1"/>
                  </a:solidFill>
                  <a:latin typeface="Calibri"/>
                  <a:cs typeface="Arial"/>
                </a:defRPr>
              </a:lvl9pPr>
            </a:lstStyle>
            <a:p>
              <a:pPr eaLnBrk="1" hangingPunct="1">
                <a:defRPr/>
              </a:pPr>
              <a:r>
                <a:rPr lang="en-US" altLang="ko-KR" sz="1100" dirty="0">
                  <a:latin typeface="맑은 고딕" panose="020B0503020000020004" pitchFamily="50" charset="-127"/>
                  <a:ea typeface="맑은 고딕" panose="020B0503020000020004" pitchFamily="50" charset="-127"/>
                </a:rPr>
                <a:t>Realize Job</a:t>
              </a:r>
            </a:p>
            <a:p>
              <a:pPr eaLnBrk="1" hangingPunct="1">
                <a:defRPr/>
              </a:pPr>
              <a:r>
                <a:rPr lang="en-US" altLang="ko-KR" sz="1100" dirty="0">
                  <a:latin typeface="맑은 고딕" panose="020B0503020000020004" pitchFamily="50" charset="-127"/>
                  <a:ea typeface="맑은 고딕" panose="020B0503020000020004" pitchFamily="50" charset="-127"/>
                </a:rPr>
                <a:t>competency</a:t>
              </a:r>
            </a:p>
          </p:txBody>
        </p:sp>
        <p:sp>
          <p:nvSpPr>
            <p:cNvPr id="23" name="TextBox 193"/>
            <p:cNvSpPr txBox="1">
              <a:spLocks noChangeArrowheads="1"/>
            </p:cNvSpPr>
            <p:nvPr/>
          </p:nvSpPr>
          <p:spPr>
            <a:xfrm>
              <a:off x="2141210" y="2625209"/>
              <a:ext cx="1402262" cy="261610"/>
            </a:xfrm>
            <a:prstGeom prst="rect">
              <a:avLst/>
            </a:prstGeom>
            <a:noFill/>
            <a:ln>
              <a:noFill/>
            </a:ln>
          </p:spPr>
          <p:txBody>
            <a:bodyPr wrap="square">
              <a:spAutoFit/>
            </a:bodyPr>
            <a:lstStyle>
              <a:lvl1pPr>
                <a:defRPr>
                  <a:solidFill>
                    <a:schemeClr val="tx1"/>
                  </a:solidFill>
                  <a:latin typeface="Calibri"/>
                  <a:cs typeface="Arial"/>
                </a:defRPr>
              </a:lvl1pPr>
              <a:lvl2pPr marL="742950" indent="-285750">
                <a:defRPr>
                  <a:solidFill>
                    <a:schemeClr val="tx1"/>
                  </a:solidFill>
                  <a:latin typeface="Calibri"/>
                  <a:cs typeface="Arial"/>
                </a:defRPr>
              </a:lvl2pPr>
              <a:lvl3pPr marL="1143000" indent="-228600">
                <a:defRPr>
                  <a:solidFill>
                    <a:schemeClr val="tx1"/>
                  </a:solidFill>
                  <a:latin typeface="Calibri"/>
                  <a:cs typeface="Arial"/>
                </a:defRPr>
              </a:lvl3pPr>
              <a:lvl4pPr marL="1600200" indent="-228600">
                <a:defRPr>
                  <a:solidFill>
                    <a:schemeClr val="tx1"/>
                  </a:solidFill>
                  <a:latin typeface="Calibri"/>
                  <a:cs typeface="Arial"/>
                </a:defRPr>
              </a:lvl4pPr>
              <a:lvl5pPr marL="2057400" indent="-228600">
                <a:defRPr>
                  <a:solidFill>
                    <a:schemeClr val="tx1"/>
                  </a:solidFill>
                  <a:latin typeface="Calibri"/>
                  <a:cs typeface="Arial"/>
                </a:defRPr>
              </a:lvl5pPr>
              <a:lvl6pPr marL="2514600" indent="-228600" defTabSz="457200" eaLnBrk="0" fontAlgn="base" hangingPunct="0">
                <a:spcBef>
                  <a:spcPct val="0"/>
                </a:spcBef>
                <a:spcAft>
                  <a:spcPct val="0"/>
                </a:spcAft>
                <a:defRPr>
                  <a:solidFill>
                    <a:schemeClr val="tx1"/>
                  </a:solidFill>
                  <a:latin typeface="Calibri"/>
                  <a:cs typeface="Arial"/>
                </a:defRPr>
              </a:lvl6pPr>
              <a:lvl7pPr marL="2971800" indent="-228600" defTabSz="457200" eaLnBrk="0" fontAlgn="base" hangingPunct="0">
                <a:spcBef>
                  <a:spcPct val="0"/>
                </a:spcBef>
                <a:spcAft>
                  <a:spcPct val="0"/>
                </a:spcAft>
                <a:defRPr>
                  <a:solidFill>
                    <a:schemeClr val="tx1"/>
                  </a:solidFill>
                  <a:latin typeface="Calibri"/>
                  <a:cs typeface="Arial"/>
                </a:defRPr>
              </a:lvl7pPr>
              <a:lvl8pPr marL="3429000" indent="-228600" defTabSz="457200" eaLnBrk="0" fontAlgn="base" hangingPunct="0">
                <a:spcBef>
                  <a:spcPct val="0"/>
                </a:spcBef>
                <a:spcAft>
                  <a:spcPct val="0"/>
                </a:spcAft>
                <a:defRPr>
                  <a:solidFill>
                    <a:schemeClr val="tx1"/>
                  </a:solidFill>
                  <a:latin typeface="Calibri"/>
                  <a:cs typeface="Arial"/>
                </a:defRPr>
              </a:lvl8pPr>
              <a:lvl9pPr marL="3886200" indent="-228600" defTabSz="457200" eaLnBrk="0" fontAlgn="base" hangingPunct="0">
                <a:spcBef>
                  <a:spcPct val="0"/>
                </a:spcBef>
                <a:spcAft>
                  <a:spcPct val="0"/>
                </a:spcAft>
                <a:defRPr>
                  <a:solidFill>
                    <a:schemeClr val="tx1"/>
                  </a:solidFill>
                  <a:latin typeface="Calibri"/>
                  <a:cs typeface="Arial"/>
                </a:defRPr>
              </a:lvl9pPr>
            </a:lstStyle>
            <a:p>
              <a:pPr eaLnBrk="1" hangingPunct="1">
                <a:defRPr/>
              </a:pPr>
              <a:r>
                <a:rPr lang="en-US" altLang="ko-KR" sz="1100">
                  <a:latin typeface="맑은 고딕" panose="020B0503020000020004" pitchFamily="50" charset="-127"/>
                  <a:ea typeface="맑은 고딕" panose="020B0503020000020004" pitchFamily="50" charset="-127"/>
                </a:rPr>
                <a:t>Keyword extraction</a:t>
              </a:r>
            </a:p>
          </p:txBody>
        </p:sp>
        <p:sp>
          <p:nvSpPr>
            <p:cNvPr id="24" name="TextBox 189"/>
            <p:cNvSpPr txBox="1">
              <a:spLocks noChangeArrowheads="1"/>
            </p:cNvSpPr>
            <p:nvPr/>
          </p:nvSpPr>
          <p:spPr>
            <a:xfrm>
              <a:off x="2454596" y="3327293"/>
              <a:ext cx="962123" cy="430887"/>
            </a:xfrm>
            <a:prstGeom prst="rect">
              <a:avLst/>
            </a:prstGeom>
            <a:noFill/>
            <a:ln>
              <a:noFill/>
            </a:ln>
          </p:spPr>
          <p:txBody>
            <a:bodyPr wrap="none">
              <a:spAutoFit/>
            </a:bodyPr>
            <a:lstStyle>
              <a:lvl1pPr>
                <a:defRPr>
                  <a:solidFill>
                    <a:schemeClr val="tx1"/>
                  </a:solidFill>
                  <a:latin typeface="Calibri"/>
                  <a:cs typeface="Arial"/>
                </a:defRPr>
              </a:lvl1pPr>
              <a:lvl2pPr marL="742950" indent="-285750">
                <a:defRPr>
                  <a:solidFill>
                    <a:schemeClr val="tx1"/>
                  </a:solidFill>
                  <a:latin typeface="Calibri"/>
                  <a:cs typeface="Arial"/>
                </a:defRPr>
              </a:lvl2pPr>
              <a:lvl3pPr marL="1143000" indent="-228600">
                <a:defRPr>
                  <a:solidFill>
                    <a:schemeClr val="tx1"/>
                  </a:solidFill>
                  <a:latin typeface="Calibri"/>
                  <a:cs typeface="Arial"/>
                </a:defRPr>
              </a:lvl3pPr>
              <a:lvl4pPr marL="1600200" indent="-228600">
                <a:defRPr>
                  <a:solidFill>
                    <a:schemeClr val="tx1"/>
                  </a:solidFill>
                  <a:latin typeface="Calibri"/>
                  <a:cs typeface="Arial"/>
                </a:defRPr>
              </a:lvl4pPr>
              <a:lvl5pPr marL="2057400" indent="-228600">
                <a:defRPr>
                  <a:solidFill>
                    <a:schemeClr val="tx1"/>
                  </a:solidFill>
                  <a:latin typeface="Calibri"/>
                  <a:cs typeface="Arial"/>
                </a:defRPr>
              </a:lvl5pPr>
              <a:lvl6pPr marL="2514600" indent="-228600" defTabSz="457200" eaLnBrk="0" fontAlgn="base" hangingPunct="0">
                <a:spcBef>
                  <a:spcPct val="0"/>
                </a:spcBef>
                <a:spcAft>
                  <a:spcPct val="0"/>
                </a:spcAft>
                <a:defRPr>
                  <a:solidFill>
                    <a:schemeClr val="tx1"/>
                  </a:solidFill>
                  <a:latin typeface="Calibri"/>
                  <a:cs typeface="Arial"/>
                </a:defRPr>
              </a:lvl6pPr>
              <a:lvl7pPr marL="2971800" indent="-228600" defTabSz="457200" eaLnBrk="0" fontAlgn="base" hangingPunct="0">
                <a:spcBef>
                  <a:spcPct val="0"/>
                </a:spcBef>
                <a:spcAft>
                  <a:spcPct val="0"/>
                </a:spcAft>
                <a:defRPr>
                  <a:solidFill>
                    <a:schemeClr val="tx1"/>
                  </a:solidFill>
                  <a:latin typeface="Calibri"/>
                  <a:cs typeface="Arial"/>
                </a:defRPr>
              </a:lvl7pPr>
              <a:lvl8pPr marL="3429000" indent="-228600" defTabSz="457200" eaLnBrk="0" fontAlgn="base" hangingPunct="0">
                <a:spcBef>
                  <a:spcPct val="0"/>
                </a:spcBef>
                <a:spcAft>
                  <a:spcPct val="0"/>
                </a:spcAft>
                <a:defRPr>
                  <a:solidFill>
                    <a:schemeClr val="tx1"/>
                  </a:solidFill>
                  <a:latin typeface="Calibri"/>
                  <a:cs typeface="Arial"/>
                </a:defRPr>
              </a:lvl8pPr>
              <a:lvl9pPr marL="3886200" indent="-228600" defTabSz="457200" eaLnBrk="0" fontAlgn="base" hangingPunct="0">
                <a:spcBef>
                  <a:spcPct val="0"/>
                </a:spcBef>
                <a:spcAft>
                  <a:spcPct val="0"/>
                </a:spcAft>
                <a:defRPr>
                  <a:solidFill>
                    <a:schemeClr val="tx1"/>
                  </a:solidFill>
                  <a:latin typeface="Calibri"/>
                  <a:cs typeface="Arial"/>
                </a:defRPr>
              </a:lvl9pPr>
            </a:lstStyle>
            <a:p>
              <a:pPr eaLnBrk="1" hangingPunct="1">
                <a:defRPr/>
              </a:pPr>
              <a:r>
                <a:rPr lang="en-US" altLang="ko-KR" sz="1100">
                  <a:latin typeface="맑은 고딕" panose="020B0503020000020004" pitchFamily="50" charset="-127"/>
                  <a:ea typeface="맑은 고딕" panose="020B0503020000020004" pitchFamily="50" charset="-127"/>
                </a:rPr>
                <a:t>Realize Job</a:t>
              </a:r>
            </a:p>
            <a:p>
              <a:pPr eaLnBrk="1" hangingPunct="1">
                <a:defRPr/>
              </a:pPr>
              <a:r>
                <a:rPr lang="en-US" altLang="ko-KR" sz="1100">
                  <a:latin typeface="맑은 고딕" panose="020B0503020000020004" pitchFamily="50" charset="-127"/>
                  <a:ea typeface="맑은 고딕" panose="020B0503020000020004" pitchFamily="50" charset="-127"/>
                </a:rPr>
                <a:t>competency</a:t>
              </a:r>
              <a:endParaRPr lang="ko-KR" altLang="en-US" sz="1100">
                <a:latin typeface="맑은 고딕" panose="020B0503020000020004" pitchFamily="50" charset="-127"/>
                <a:ea typeface="맑은 고딕" panose="020B0503020000020004" pitchFamily="50" charset="-127"/>
              </a:endParaRPr>
            </a:p>
          </p:txBody>
        </p:sp>
      </p:grpSp>
      <p:sp>
        <p:nvSpPr>
          <p:cNvPr id="25" name="TextBox 193"/>
          <p:cNvSpPr txBox="1">
            <a:spLocks noChangeArrowheads="1"/>
          </p:cNvSpPr>
          <p:nvPr/>
        </p:nvSpPr>
        <p:spPr>
          <a:xfrm>
            <a:off x="3005306" y="5169774"/>
            <a:ext cx="1947694" cy="400110"/>
          </a:xfrm>
          <a:prstGeom prst="rect">
            <a:avLst/>
          </a:prstGeom>
          <a:noFill/>
          <a:ln>
            <a:noFill/>
          </a:ln>
        </p:spPr>
        <p:txBody>
          <a:bodyPr wrap="square">
            <a:spAutoFit/>
          </a:bodyPr>
          <a:lstStyle>
            <a:lvl1pPr>
              <a:defRPr>
                <a:solidFill>
                  <a:schemeClr val="tx1"/>
                </a:solidFill>
                <a:latin typeface="Calibri"/>
                <a:cs typeface="Arial"/>
              </a:defRPr>
            </a:lvl1pPr>
            <a:lvl2pPr marL="742950" indent="-285750">
              <a:defRPr>
                <a:solidFill>
                  <a:schemeClr val="tx1"/>
                </a:solidFill>
                <a:latin typeface="Calibri"/>
                <a:cs typeface="Arial"/>
              </a:defRPr>
            </a:lvl2pPr>
            <a:lvl3pPr marL="1143000" indent="-228600">
              <a:defRPr>
                <a:solidFill>
                  <a:schemeClr val="tx1"/>
                </a:solidFill>
                <a:latin typeface="Calibri"/>
                <a:cs typeface="Arial"/>
              </a:defRPr>
            </a:lvl3pPr>
            <a:lvl4pPr marL="1600200" indent="-228600">
              <a:defRPr>
                <a:solidFill>
                  <a:schemeClr val="tx1"/>
                </a:solidFill>
                <a:latin typeface="Calibri"/>
                <a:cs typeface="Arial"/>
              </a:defRPr>
            </a:lvl4pPr>
            <a:lvl5pPr marL="2057400" indent="-228600">
              <a:defRPr>
                <a:solidFill>
                  <a:schemeClr val="tx1"/>
                </a:solidFill>
                <a:latin typeface="Calibri"/>
                <a:cs typeface="Arial"/>
              </a:defRPr>
            </a:lvl5pPr>
            <a:lvl6pPr marL="2514600" indent="-228600" defTabSz="457200" eaLnBrk="0" fontAlgn="base" hangingPunct="0">
              <a:spcBef>
                <a:spcPct val="0"/>
              </a:spcBef>
              <a:spcAft>
                <a:spcPct val="0"/>
              </a:spcAft>
              <a:defRPr>
                <a:solidFill>
                  <a:schemeClr val="tx1"/>
                </a:solidFill>
                <a:latin typeface="Calibri"/>
                <a:cs typeface="Arial"/>
              </a:defRPr>
            </a:lvl6pPr>
            <a:lvl7pPr marL="2971800" indent="-228600" defTabSz="457200" eaLnBrk="0" fontAlgn="base" hangingPunct="0">
              <a:spcBef>
                <a:spcPct val="0"/>
              </a:spcBef>
              <a:spcAft>
                <a:spcPct val="0"/>
              </a:spcAft>
              <a:defRPr>
                <a:solidFill>
                  <a:schemeClr val="tx1"/>
                </a:solidFill>
                <a:latin typeface="Calibri"/>
                <a:cs typeface="Arial"/>
              </a:defRPr>
            </a:lvl7pPr>
            <a:lvl8pPr marL="3429000" indent="-228600" defTabSz="457200" eaLnBrk="0" fontAlgn="base" hangingPunct="0">
              <a:spcBef>
                <a:spcPct val="0"/>
              </a:spcBef>
              <a:spcAft>
                <a:spcPct val="0"/>
              </a:spcAft>
              <a:defRPr>
                <a:solidFill>
                  <a:schemeClr val="tx1"/>
                </a:solidFill>
                <a:latin typeface="Calibri"/>
                <a:cs typeface="Arial"/>
              </a:defRPr>
            </a:lvl8pPr>
            <a:lvl9pPr marL="3886200" indent="-228600" defTabSz="457200" eaLnBrk="0" fontAlgn="base" hangingPunct="0">
              <a:spcBef>
                <a:spcPct val="0"/>
              </a:spcBef>
              <a:spcAft>
                <a:spcPct val="0"/>
              </a:spcAft>
              <a:defRPr>
                <a:solidFill>
                  <a:schemeClr val="tx1"/>
                </a:solidFill>
                <a:latin typeface="Calibri"/>
                <a:cs typeface="Arial"/>
              </a:defRPr>
            </a:lvl9pPr>
          </a:lstStyle>
          <a:p>
            <a:pPr eaLnBrk="1" hangingPunct="1">
              <a:defRPr/>
            </a:pPr>
            <a:r>
              <a:rPr lang="en-US" altLang="ko-KR" sz="1000">
                <a:latin typeface="맑은 고딕" panose="020B0503020000020004" pitchFamily="50" charset="-127"/>
                <a:ea typeface="맑은 고딕" panose="020B0503020000020004" pitchFamily="50" charset="-127"/>
              </a:rPr>
              <a:t>Own Job Competency</a:t>
            </a:r>
            <a:r>
              <a:rPr lang="ko-KR" altLang="en-US" sz="1000">
                <a:latin typeface="맑은 고딕" panose="020B0503020000020004" pitchFamily="50" charset="-127"/>
                <a:ea typeface="맑은 고딕" panose="020B0503020000020004" pitchFamily="50" charset="-127"/>
              </a:rPr>
              <a:t> </a:t>
            </a:r>
          </a:p>
          <a:p>
            <a:pPr eaLnBrk="1" hangingPunct="1">
              <a:defRPr/>
            </a:pPr>
            <a:r>
              <a:rPr lang="en-US" altLang="ko-KR" sz="1000">
                <a:latin typeface="맑은 고딕" panose="020B0503020000020004" pitchFamily="50" charset="-127"/>
                <a:ea typeface="맑은 고딕" panose="020B0503020000020004" pitchFamily="50" charset="-127"/>
              </a:rPr>
              <a:t>Characteristic of Job seeker</a:t>
            </a:r>
          </a:p>
        </p:txBody>
      </p:sp>
      <p:sp>
        <p:nvSpPr>
          <p:cNvPr id="26" name="TextBox 193"/>
          <p:cNvSpPr txBox="1">
            <a:spLocks noChangeArrowheads="1"/>
          </p:cNvSpPr>
          <p:nvPr/>
        </p:nvSpPr>
        <p:spPr>
          <a:xfrm>
            <a:off x="4953000" y="5171362"/>
            <a:ext cx="2012746" cy="553998"/>
          </a:xfrm>
          <a:prstGeom prst="rect">
            <a:avLst/>
          </a:prstGeom>
          <a:noFill/>
          <a:ln>
            <a:noFill/>
          </a:ln>
        </p:spPr>
        <p:txBody>
          <a:bodyPr wrap="square">
            <a:spAutoFit/>
          </a:bodyPr>
          <a:lstStyle>
            <a:lvl1pPr>
              <a:defRPr>
                <a:solidFill>
                  <a:schemeClr val="tx1"/>
                </a:solidFill>
                <a:latin typeface="Calibri"/>
                <a:cs typeface="Arial"/>
              </a:defRPr>
            </a:lvl1pPr>
            <a:lvl2pPr marL="742950" indent="-285750">
              <a:defRPr>
                <a:solidFill>
                  <a:schemeClr val="tx1"/>
                </a:solidFill>
                <a:latin typeface="Calibri"/>
                <a:cs typeface="Arial"/>
              </a:defRPr>
            </a:lvl2pPr>
            <a:lvl3pPr marL="1143000" indent="-228600">
              <a:defRPr>
                <a:solidFill>
                  <a:schemeClr val="tx1"/>
                </a:solidFill>
                <a:latin typeface="Calibri"/>
                <a:cs typeface="Arial"/>
              </a:defRPr>
            </a:lvl3pPr>
            <a:lvl4pPr marL="1600200" indent="-228600">
              <a:defRPr>
                <a:solidFill>
                  <a:schemeClr val="tx1"/>
                </a:solidFill>
                <a:latin typeface="Calibri"/>
                <a:cs typeface="Arial"/>
              </a:defRPr>
            </a:lvl4pPr>
            <a:lvl5pPr marL="2057400" indent="-228600">
              <a:defRPr>
                <a:solidFill>
                  <a:schemeClr val="tx1"/>
                </a:solidFill>
                <a:latin typeface="Calibri"/>
                <a:cs typeface="Arial"/>
              </a:defRPr>
            </a:lvl5pPr>
            <a:lvl6pPr marL="2514600" indent="-228600" defTabSz="457200" eaLnBrk="0" fontAlgn="base" hangingPunct="0">
              <a:spcBef>
                <a:spcPct val="0"/>
              </a:spcBef>
              <a:spcAft>
                <a:spcPct val="0"/>
              </a:spcAft>
              <a:defRPr>
                <a:solidFill>
                  <a:schemeClr val="tx1"/>
                </a:solidFill>
                <a:latin typeface="Calibri"/>
                <a:cs typeface="Arial"/>
              </a:defRPr>
            </a:lvl6pPr>
            <a:lvl7pPr marL="2971800" indent="-228600" defTabSz="457200" eaLnBrk="0" fontAlgn="base" hangingPunct="0">
              <a:spcBef>
                <a:spcPct val="0"/>
              </a:spcBef>
              <a:spcAft>
                <a:spcPct val="0"/>
              </a:spcAft>
              <a:defRPr>
                <a:solidFill>
                  <a:schemeClr val="tx1"/>
                </a:solidFill>
                <a:latin typeface="Calibri"/>
                <a:cs typeface="Arial"/>
              </a:defRPr>
            </a:lvl7pPr>
            <a:lvl8pPr marL="3429000" indent="-228600" defTabSz="457200" eaLnBrk="0" fontAlgn="base" hangingPunct="0">
              <a:spcBef>
                <a:spcPct val="0"/>
              </a:spcBef>
              <a:spcAft>
                <a:spcPct val="0"/>
              </a:spcAft>
              <a:defRPr>
                <a:solidFill>
                  <a:schemeClr val="tx1"/>
                </a:solidFill>
                <a:latin typeface="Calibri"/>
                <a:cs typeface="Arial"/>
              </a:defRPr>
            </a:lvl8pPr>
            <a:lvl9pPr marL="3886200" indent="-228600" defTabSz="457200" eaLnBrk="0" fontAlgn="base" hangingPunct="0">
              <a:spcBef>
                <a:spcPct val="0"/>
              </a:spcBef>
              <a:spcAft>
                <a:spcPct val="0"/>
              </a:spcAft>
              <a:defRPr>
                <a:solidFill>
                  <a:schemeClr val="tx1"/>
                </a:solidFill>
                <a:latin typeface="Calibri"/>
                <a:cs typeface="Arial"/>
              </a:defRPr>
            </a:lvl9pPr>
          </a:lstStyle>
          <a:p>
            <a:pPr algn="r" eaLnBrk="1" hangingPunct="1">
              <a:defRPr/>
            </a:pPr>
            <a:r>
              <a:rPr lang="en-US" altLang="ko-KR" sz="1000">
                <a:latin typeface="맑은 고딕" panose="020B0503020000020004" pitchFamily="50" charset="-127"/>
                <a:ea typeface="맑은 고딕" panose="020B0503020000020004" pitchFamily="50" charset="-127"/>
              </a:rPr>
              <a:t>Required Job Competency</a:t>
            </a:r>
          </a:p>
          <a:p>
            <a:pPr algn="r" eaLnBrk="1" hangingPunct="1">
              <a:defRPr/>
            </a:pPr>
            <a:r>
              <a:rPr lang="en-US" altLang="ko-KR" sz="1000">
                <a:latin typeface="맑은 고딕" panose="020B0503020000020004" pitchFamily="50" charset="-127"/>
                <a:ea typeface="맑은 고딕" panose="020B0503020000020004" pitchFamily="50" charset="-127"/>
              </a:rPr>
              <a:t>Recruitment Condition, Properties</a:t>
            </a:r>
            <a:endParaRPr lang="ko-KR" altLang="en-US" sz="1000">
              <a:latin typeface="맑은 고딕" panose="020B0503020000020004" pitchFamily="50" charset="-127"/>
              <a:ea typeface="맑은 고딕" panose="020B0503020000020004" pitchFamily="50" charset="-127"/>
            </a:endParaRPr>
          </a:p>
        </p:txBody>
      </p:sp>
      <p:pic>
        <p:nvPicPr>
          <p:cNvPr id="27" name="Picture 4"/>
          <p:cNvPicPr>
            <a:picLocks noChangeAspect="1" noChangeArrowheads="1"/>
          </p:cNvPicPr>
          <p:nvPr/>
        </p:nvPicPr>
        <p:blipFill rotWithShape="1">
          <a:blip r:embed="rId2"/>
          <a:srcRect/>
          <a:stretch>
            <a:fillRect/>
          </a:stretch>
        </p:blipFill>
        <p:spPr>
          <a:xfrm>
            <a:off x="3379041" y="2540648"/>
            <a:ext cx="3143796" cy="2064476"/>
          </a:xfrm>
          <a:prstGeom prst="rect">
            <a:avLst/>
          </a:prstGeom>
          <a:noFill/>
          <a:ln>
            <a:noFill/>
          </a:ln>
          <a:effectLst/>
        </p:spPr>
      </p:pic>
      <p:sp>
        <p:nvSpPr>
          <p:cNvPr id="28" name="TextBox 27"/>
          <p:cNvSpPr txBox="1"/>
          <p:nvPr/>
        </p:nvSpPr>
        <p:spPr>
          <a:xfrm>
            <a:off x="4080892" y="3190231"/>
            <a:ext cx="1740095" cy="369332"/>
          </a:xfrm>
          <a:prstGeom prst="rect">
            <a:avLst/>
          </a:prstGeom>
          <a:solidFill>
            <a:schemeClr val="tx2">
              <a:lumMod val="75000"/>
              <a:alpha val="80000"/>
            </a:schemeClr>
          </a:solidFill>
        </p:spPr>
        <p:txBody>
          <a:bodyPr wrap="square">
            <a:spAutoFit/>
          </a:bodyPr>
          <a:lstStyle/>
          <a:p>
            <a:pPr algn="ctr">
              <a:defRPr/>
            </a:pPr>
            <a:r>
              <a:rPr lang="en-US" altLang="ko-KR" b="1" dirty="0">
                <a:solidFill>
                  <a:schemeClr val="bg1"/>
                </a:solidFill>
                <a:latin typeface="맑은 고딕" panose="020B0503020000020004" pitchFamily="50" charset="-127"/>
                <a:ea typeface="맑은 고딕" panose="020B0503020000020004" pitchFamily="50" charset="-127"/>
              </a:rPr>
              <a:t>Job </a:t>
            </a:r>
            <a:r>
              <a:rPr lang="en-US" altLang="ko-KR" b="1" dirty="0" smtClean="0">
                <a:solidFill>
                  <a:schemeClr val="bg1"/>
                </a:solidFill>
                <a:latin typeface="맑은 고딕" panose="020B0503020000020004" pitchFamily="50" charset="-127"/>
                <a:ea typeface="맑은 고딕" panose="020B0503020000020004" pitchFamily="50" charset="-127"/>
              </a:rPr>
              <a:t>Ontology</a:t>
            </a:r>
            <a:endParaRPr lang="en-US" altLang="ko-KR" b="1" dirty="0">
              <a:solidFill>
                <a:schemeClr val="bg1"/>
              </a:solidFill>
              <a:latin typeface="맑은 고딕" panose="020B0503020000020004" pitchFamily="50" charset="-127"/>
              <a:ea typeface="맑은 고딕" panose="020B0503020000020004" pitchFamily="50" charset="-127"/>
            </a:endParaRPr>
          </a:p>
        </p:txBody>
      </p:sp>
      <p:sp>
        <p:nvSpPr>
          <p:cNvPr id="31" name="직사각형 30"/>
          <p:cNvSpPr/>
          <p:nvPr/>
        </p:nvSpPr>
        <p:spPr>
          <a:xfrm>
            <a:off x="404987" y="1180278"/>
            <a:ext cx="9662938" cy="369332"/>
          </a:xfrm>
          <a:prstGeom prst="rect">
            <a:avLst/>
          </a:prstGeom>
        </p:spPr>
        <p:txBody>
          <a:bodyPr wrap="square">
            <a:spAutoFit/>
          </a:bodyPr>
          <a:lstStyle/>
          <a:p>
            <a:pPr lvl="0">
              <a:defRPr/>
            </a:pPr>
            <a:r>
              <a:rPr lang="en-US" altLang="ko-KR" dirty="0" smtClean="0">
                <a:solidFill>
                  <a:schemeClr val="bg1"/>
                </a:solidFill>
                <a:latin typeface="맑은 고딕" panose="020B0503020000020004" pitchFamily="50" charset="-127"/>
                <a:ea typeface="맑은 고딕" panose="020B0503020000020004" pitchFamily="50" charset="-127"/>
              </a:rPr>
              <a:t>Building job-matching services </a:t>
            </a:r>
            <a:r>
              <a:rPr lang="en-US" altLang="ko-KR" dirty="0">
                <a:solidFill>
                  <a:schemeClr val="bg1"/>
                </a:solidFill>
                <a:latin typeface="맑은 고딕" panose="020B0503020000020004" pitchFamily="50" charset="-127"/>
                <a:ea typeface="맑은 고딕" panose="020B0503020000020004" pitchFamily="50" charset="-127"/>
              </a:rPr>
              <a:t>based on job competency by using AI Technology</a:t>
            </a:r>
          </a:p>
        </p:txBody>
      </p:sp>
      <p:sp>
        <p:nvSpPr>
          <p:cNvPr id="33" name="직사각형 32"/>
          <p:cNvSpPr>
            <a:spLocks noGrp="1" noChangeArrowheads="1"/>
          </p:cNvSpPr>
          <p:nvPr/>
        </p:nvSpPr>
        <p:spPr>
          <a:xfrm>
            <a:off x="374971" y="405158"/>
            <a:ext cx="6032974" cy="459105"/>
          </a:xfrm>
          <a:prstGeom prst="rect">
            <a:avLst/>
          </a:prstGeom>
        </p:spPr>
        <p:txBody>
          <a:bodyPr vert="horz" wrap="square" lIns="91440" tIns="45720" rIns="91440" bIns="45720" anchor="t"/>
          <a:lstStyle/>
          <a:p>
            <a:pPr defTabSz="914365" eaLnBrk="0">
              <a:defRPr/>
            </a:pPr>
            <a:r>
              <a:rPr lang="en-US" altLang="ko-KR" sz="2800" b="1" dirty="0">
                <a:solidFill>
                  <a:schemeClr val="accent5">
                    <a:lumMod val="50000"/>
                  </a:schemeClr>
                </a:solidFill>
                <a:latin typeface="맑은 고딕" panose="020B0503020000020004" pitchFamily="50" charset="-127"/>
                <a:ea typeface="맑은 고딕" panose="020B0503020000020004" pitchFamily="50" charset="-127"/>
              </a:rPr>
              <a:t>2. Diagram of Job-Matching</a:t>
            </a:r>
            <a:endParaRPr lang="ko-KR" altLang="en-US" sz="2800" b="1" dirty="0">
              <a:solidFill>
                <a:schemeClr val="accent5">
                  <a:lumMod val="50000"/>
                </a:schemeClr>
              </a:solidFill>
              <a:latin typeface="맑은 고딕" panose="020B0503020000020004" pitchFamily="50" charset="-127"/>
              <a:ea typeface="맑은 고딕" panose="020B0503020000020004" pitchFamily="50" charset="-127"/>
            </a:endParaRPr>
          </a:p>
        </p:txBody>
      </p:sp>
      <p:pic>
        <p:nvPicPr>
          <p:cNvPr id="37" name="그림 36"/>
          <p:cNvPicPr>
            <a:picLocks noChangeAspect="1"/>
          </p:cNvPicPr>
          <p:nvPr/>
        </p:nvPicPr>
        <p:blipFill rotWithShape="1">
          <a:blip r:embed="rId3"/>
          <a:stretch>
            <a:fillRect/>
          </a:stretch>
        </p:blipFill>
        <p:spPr>
          <a:xfrm>
            <a:off x="2062901" y="4556843"/>
            <a:ext cx="429376" cy="522408"/>
          </a:xfrm>
          <a:prstGeom prst="rect">
            <a:avLst/>
          </a:prstGeom>
        </p:spPr>
      </p:pic>
      <p:pic>
        <p:nvPicPr>
          <p:cNvPr id="38" name="그림 37"/>
          <p:cNvPicPr>
            <a:picLocks noChangeAspect="1"/>
          </p:cNvPicPr>
          <p:nvPr/>
        </p:nvPicPr>
        <p:blipFill rotWithShape="1">
          <a:blip r:embed="rId4"/>
          <a:stretch>
            <a:fillRect/>
          </a:stretch>
        </p:blipFill>
        <p:spPr>
          <a:xfrm>
            <a:off x="7391346" y="4556110"/>
            <a:ext cx="523875" cy="523875"/>
          </a:xfrm>
          <a:prstGeom prst="rect">
            <a:avLst/>
          </a:prstGeom>
        </p:spPr>
      </p:pic>
      <p:sp>
        <p:nvSpPr>
          <p:cNvPr id="34" name="직사각형 33"/>
          <p:cNvSpPr/>
          <p:nvPr/>
        </p:nvSpPr>
        <p:spPr>
          <a:xfrm>
            <a:off x="5056054" y="158288"/>
            <a:ext cx="2705869" cy="246221"/>
          </a:xfrm>
          <a:prstGeom prst="rect">
            <a:avLst/>
          </a:prstGeom>
        </p:spPr>
        <p:txBody>
          <a:bodyPr wrap="none" lIns="0" tIns="0" rIns="0" bIns="0">
            <a:spAutoFit/>
          </a:bodyPr>
          <a:lstStyle/>
          <a:p>
            <a:pPr algn="r">
              <a:defRPr/>
            </a:pPr>
            <a:r>
              <a:rPr lang="en-US" altLang="ko-KR" sz="1600" b="1" dirty="0">
                <a:solidFill>
                  <a:srgbClr val="3097B8"/>
                </a:solidFill>
                <a:latin typeface="나눔명조 ExtraBold"/>
                <a:ea typeface="나눔명조 ExtraBold"/>
              </a:rPr>
              <a:t>Ⅲ. Future Development Plan</a:t>
            </a: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사각형 설명선 206"/>
          <p:cNvSpPr/>
          <p:nvPr/>
        </p:nvSpPr>
        <p:spPr>
          <a:xfrm rot="5400000">
            <a:off x="6495754" y="2278107"/>
            <a:ext cx="3167020" cy="2539850"/>
          </a:xfrm>
          <a:prstGeom prst="wedgeRectCallout">
            <a:avLst>
              <a:gd name="adj1" fmla="val -20834"/>
              <a:gd name="adj2" fmla="val 62499"/>
            </a:avLst>
          </a:prstGeom>
          <a:solidFill>
            <a:srgbClr val="FFFFFF"/>
          </a:solidFill>
          <a:ln w="9525">
            <a:solidFill>
              <a:srgbClr val="D9D9D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sp>
        <p:nvSpPr>
          <p:cNvPr id="5" name="직사각형 4"/>
          <p:cNvSpPr/>
          <p:nvPr/>
        </p:nvSpPr>
        <p:spPr>
          <a:xfrm>
            <a:off x="404987" y="1180278"/>
            <a:ext cx="8320087" cy="369332"/>
          </a:xfrm>
          <a:prstGeom prst="rect">
            <a:avLst/>
          </a:prstGeom>
        </p:spPr>
        <p:txBody>
          <a:bodyPr wrap="square">
            <a:spAutoFit/>
          </a:bodyPr>
          <a:lstStyle/>
          <a:p>
            <a:pPr lvl="0">
              <a:defRPr/>
            </a:pPr>
            <a:r>
              <a:rPr lang="en-US" altLang="ko-KR" dirty="0" smtClean="0">
                <a:solidFill>
                  <a:schemeClr val="bg1"/>
                </a:solidFill>
                <a:latin typeface="맑은 고딕" panose="020B0503020000020004" pitchFamily="50" charset="-127"/>
                <a:ea typeface="맑은 고딕" panose="020B0503020000020004" pitchFamily="50" charset="-127"/>
              </a:rPr>
              <a:t>Writing a job vacancy posting easily based on job competency</a:t>
            </a:r>
            <a:endParaRPr lang="en-US" altLang="ko-KR" dirty="0">
              <a:solidFill>
                <a:schemeClr val="bg1"/>
              </a:solidFill>
              <a:latin typeface="맑은 고딕" panose="020B0503020000020004" pitchFamily="50" charset="-127"/>
              <a:ea typeface="맑은 고딕" panose="020B0503020000020004" pitchFamily="50" charset="-127"/>
            </a:endParaRPr>
          </a:p>
        </p:txBody>
      </p:sp>
      <p:grpSp>
        <p:nvGrpSpPr>
          <p:cNvPr id="84" name="그룹 83"/>
          <p:cNvGrpSpPr/>
          <p:nvPr/>
        </p:nvGrpSpPr>
        <p:grpSpPr>
          <a:xfrm>
            <a:off x="534931" y="1950309"/>
            <a:ext cx="2719050" cy="2160405"/>
            <a:chOff x="515346" y="2022228"/>
            <a:chExt cx="2719050" cy="2160405"/>
          </a:xfrm>
        </p:grpSpPr>
        <p:grpSp>
          <p:nvGrpSpPr>
            <p:cNvPr id="43" name="그룹 42"/>
            <p:cNvGrpSpPr/>
            <p:nvPr/>
          </p:nvGrpSpPr>
          <p:grpSpPr>
            <a:xfrm>
              <a:off x="515346" y="2022228"/>
              <a:ext cx="2700000" cy="2073184"/>
              <a:chOff x="5297486" y="2411411"/>
              <a:chExt cx="2315323" cy="2390783"/>
            </a:xfrm>
          </p:grpSpPr>
          <p:sp>
            <p:nvSpPr>
              <p:cNvPr id="45" name="직사각형 44"/>
              <p:cNvSpPr/>
              <p:nvPr/>
            </p:nvSpPr>
            <p:spPr>
              <a:xfrm>
                <a:off x="5297486" y="2411414"/>
                <a:ext cx="2315323" cy="2390780"/>
              </a:xfrm>
              <a:prstGeom prst="rect">
                <a:avLst/>
              </a:prstGeom>
              <a:solidFill>
                <a:schemeClr val="bg1"/>
              </a:solidFill>
              <a:ln w="3175" cap="flat" cmpd="sng" algn="ctr">
                <a:solidFill>
                  <a:schemeClr val="bg1">
                    <a:lumMod val="85000"/>
                  </a:schemeClr>
                </a:solidFill>
                <a:prstDash val="solid"/>
              </a:ln>
              <a:effectLst/>
            </p:spPr>
            <p:txBody>
              <a:bodyPr lIns="0" tIns="0" rIns="0" bIns="0" anchor="ctr" anchorCtr="0"/>
              <a:lstStyle/>
              <a:p>
                <a:pPr latinLnBrk="0">
                  <a:defRPr/>
                </a:pPr>
                <a:endParaRPr lang="ko-KR" altLang="en-US">
                  <a:solidFill>
                    <a:schemeClr val="tx1"/>
                  </a:solidFill>
                  <a:latin typeface="Arial"/>
                  <a:ea typeface="산돌고딕 M"/>
                  <a:cs typeface="+mn-cs"/>
                </a:endParaRPr>
              </a:p>
            </p:txBody>
          </p:sp>
          <p:sp>
            <p:nvSpPr>
              <p:cNvPr id="46" name="직사각형 45"/>
              <p:cNvSpPr/>
              <p:nvPr/>
            </p:nvSpPr>
            <p:spPr>
              <a:xfrm>
                <a:off x="5297486" y="2411411"/>
                <a:ext cx="2315323" cy="290605"/>
              </a:xfrm>
              <a:prstGeom prst="rect">
                <a:avLst/>
              </a:prstGeom>
              <a:solidFill>
                <a:srgbClr val="09AEE1"/>
              </a:solidFill>
              <a:ln w="3175" cap="flat" cmpd="sng" algn="ctr">
                <a:solidFill>
                  <a:srgbClr val="09AEE1"/>
                </a:solidFill>
                <a:prstDash val="solid"/>
              </a:ln>
              <a:effectLst/>
            </p:spPr>
            <p:txBody>
              <a:bodyPr lIns="0" tIns="0" rIns="0" bIns="0" anchor="ctr" anchorCtr="0"/>
              <a:lstStyle/>
              <a:p>
                <a:pPr marL="0" lvl="1" algn="ctr" defTabSz="995690" latinLnBrk="0">
                  <a:defRPr/>
                </a:pPr>
                <a:r>
                  <a:rPr lang="en-US" altLang="ko-KR" sz="1100" b="1" kern="0" spc="-100" dirty="0">
                    <a:ln w="9525">
                      <a:solidFill>
                        <a:schemeClr val="bg1">
                          <a:alpha val="0"/>
                        </a:schemeClr>
                      </a:solidFill>
                    </a:ln>
                    <a:solidFill>
                      <a:schemeClr val="bg1"/>
                    </a:solidFill>
                    <a:latin typeface="Arial"/>
                    <a:ea typeface="산돌고딕 M"/>
                    <a:cs typeface="+mn-cs"/>
                  </a:rPr>
                  <a:t>Fill out recruitment information by HR Manager</a:t>
                </a:r>
                <a:endParaRPr lang="ko-KR" altLang="en-US" sz="1100" b="1" kern="0" spc="-100" dirty="0">
                  <a:ln w="9525">
                    <a:solidFill>
                      <a:schemeClr val="bg1">
                        <a:alpha val="0"/>
                      </a:schemeClr>
                    </a:solidFill>
                  </a:ln>
                  <a:solidFill>
                    <a:schemeClr val="bg1"/>
                  </a:solidFill>
                  <a:latin typeface="Arial"/>
                  <a:ea typeface="산돌고딕 M"/>
                  <a:cs typeface="+mn-cs"/>
                </a:endParaRPr>
              </a:p>
            </p:txBody>
          </p:sp>
        </p:grpSp>
        <p:sp>
          <p:nvSpPr>
            <p:cNvPr id="47" name="AutoShape 161"/>
            <p:cNvSpPr>
              <a:spLocks noChangeArrowheads="1"/>
            </p:cNvSpPr>
            <p:nvPr/>
          </p:nvSpPr>
          <p:spPr>
            <a:xfrm>
              <a:off x="757162" y="2385646"/>
              <a:ext cx="2197318" cy="169277"/>
            </a:xfrm>
            <a:prstGeom prst="rect">
              <a:avLst/>
            </a:prstGeom>
            <a:noFill/>
            <a:ln w="9525">
              <a:noFill/>
              <a:miter/>
            </a:ln>
          </p:spPr>
          <p:txBody>
            <a:bodyPr wrap="square" lIns="0" tIns="0" rIns="0" bIns="0" anchor="t">
              <a:spAutoFit/>
            </a:bodyPr>
            <a:lstStyle/>
            <a:p>
              <a:pPr marL="0" lvl="1" latinLnBrk="0">
                <a:lnSpc>
                  <a:spcPct val="110000"/>
                </a:lnSpc>
                <a:spcAft>
                  <a:spcPts val="100"/>
                </a:spcAft>
                <a:buSzPct val="140000"/>
                <a:tabLst>
                  <a:tab pos="5603199" algn="l"/>
                </a:tabLst>
                <a:defRPr/>
              </a:pPr>
              <a:r>
                <a:rPr lang="en-US" altLang="ko-KR" sz="1000" b="1" dirty="0">
                  <a:ln w="9525">
                    <a:solidFill>
                      <a:schemeClr val="accent1">
                        <a:shade val="50000"/>
                        <a:alpha val="0"/>
                      </a:schemeClr>
                    </a:solidFill>
                  </a:ln>
                  <a:solidFill>
                    <a:schemeClr val="tx1">
                      <a:lumMod val="85000"/>
                      <a:lumOff val="15000"/>
                    </a:schemeClr>
                  </a:solidFill>
                  <a:latin typeface="나눔바른고딕"/>
                  <a:ea typeface="나눔바른고딕"/>
                  <a:cs typeface="Arial"/>
                </a:rPr>
                <a:t>1. </a:t>
              </a:r>
              <a:r>
                <a:rPr lang="en-US" altLang="ko-KR" sz="1000" b="1" dirty="0" smtClean="0">
                  <a:ln w="9525">
                    <a:solidFill>
                      <a:schemeClr val="accent1">
                        <a:shade val="50000"/>
                        <a:alpha val="0"/>
                      </a:schemeClr>
                    </a:solidFill>
                  </a:ln>
                  <a:solidFill>
                    <a:schemeClr val="tx1">
                      <a:lumMod val="85000"/>
                      <a:lumOff val="15000"/>
                    </a:schemeClr>
                  </a:solidFill>
                  <a:latin typeface="나눔바른고딕"/>
                  <a:ea typeface="나눔바른고딕"/>
                  <a:cs typeface="Arial"/>
                </a:rPr>
                <a:t>Recruitment Field</a:t>
              </a:r>
              <a:endParaRPr lang="ko-KR" altLang="en-US" sz="1000" b="1" dirty="0">
                <a:ln w="9525">
                  <a:solidFill>
                    <a:schemeClr val="accent1">
                      <a:shade val="50000"/>
                      <a:alpha val="0"/>
                    </a:schemeClr>
                  </a:solidFill>
                </a:ln>
                <a:solidFill>
                  <a:schemeClr val="tx1">
                    <a:lumMod val="85000"/>
                    <a:lumOff val="15000"/>
                  </a:schemeClr>
                </a:solidFill>
                <a:latin typeface="나눔바른고딕"/>
                <a:ea typeface="나눔바른고딕"/>
                <a:cs typeface="Arial"/>
              </a:endParaRPr>
            </a:p>
          </p:txBody>
        </p:sp>
        <p:sp>
          <p:nvSpPr>
            <p:cNvPr id="79" name="AutoShape 161"/>
            <p:cNvSpPr>
              <a:spLocks noChangeArrowheads="1"/>
            </p:cNvSpPr>
            <p:nvPr/>
          </p:nvSpPr>
          <p:spPr>
            <a:xfrm>
              <a:off x="740174" y="2612322"/>
              <a:ext cx="2197318" cy="169277"/>
            </a:xfrm>
            <a:prstGeom prst="rect">
              <a:avLst/>
            </a:prstGeom>
            <a:noFill/>
            <a:ln w="9525">
              <a:noFill/>
              <a:miter/>
            </a:ln>
          </p:spPr>
          <p:txBody>
            <a:bodyPr wrap="square" lIns="0" tIns="0" rIns="0" bIns="0" anchor="t">
              <a:spAutoFit/>
            </a:bodyPr>
            <a:lstStyle/>
            <a:p>
              <a:pPr marL="0" lvl="1" latinLnBrk="0">
                <a:lnSpc>
                  <a:spcPct val="110000"/>
                </a:lnSpc>
                <a:spcAft>
                  <a:spcPts val="100"/>
                </a:spcAft>
                <a:buSzPct val="140000"/>
                <a:tabLst>
                  <a:tab pos="5603199" algn="l"/>
                </a:tabLst>
                <a:defRPr/>
              </a:pPr>
              <a:r>
                <a:rPr lang="en-US" altLang="ko-KR" sz="1000" dirty="0">
                  <a:ln w="9525">
                    <a:solidFill>
                      <a:schemeClr val="accent1">
                        <a:shade val="50000"/>
                        <a:alpha val="0"/>
                      </a:schemeClr>
                    </a:solidFill>
                  </a:ln>
                  <a:solidFill>
                    <a:schemeClr val="tx1">
                      <a:lumMod val="85000"/>
                      <a:lumOff val="15000"/>
                    </a:schemeClr>
                  </a:solidFill>
                  <a:latin typeface="나눔바른고딕"/>
                  <a:ea typeface="나눔바른고딕"/>
                  <a:cs typeface="Arial"/>
                </a:rPr>
                <a:t>· </a:t>
              </a:r>
              <a:r>
                <a:rPr lang="en-US" altLang="ko-KR" sz="1000" dirty="0" smtClean="0">
                  <a:ln w="9525">
                    <a:solidFill>
                      <a:schemeClr val="accent1">
                        <a:shade val="50000"/>
                        <a:alpha val="0"/>
                      </a:schemeClr>
                    </a:solidFill>
                  </a:ln>
                  <a:solidFill>
                    <a:schemeClr val="tx1">
                      <a:lumMod val="85000"/>
                      <a:lumOff val="15000"/>
                    </a:schemeClr>
                  </a:solidFill>
                  <a:latin typeface="나눔바른고딕"/>
                  <a:ea typeface="나눔바른고딕"/>
                  <a:cs typeface="Arial"/>
                </a:rPr>
                <a:t>HR/Organization Management</a:t>
              </a:r>
              <a:endParaRPr lang="ko-KR" altLang="en-US" sz="1000" dirty="0">
                <a:ln w="9525">
                  <a:solidFill>
                    <a:schemeClr val="accent1">
                      <a:shade val="50000"/>
                      <a:alpha val="0"/>
                    </a:schemeClr>
                  </a:solidFill>
                </a:ln>
                <a:solidFill>
                  <a:schemeClr val="tx1">
                    <a:lumMod val="85000"/>
                    <a:lumOff val="15000"/>
                  </a:schemeClr>
                </a:solidFill>
                <a:latin typeface="나눔바른고딕"/>
                <a:ea typeface="나눔바른고딕"/>
                <a:cs typeface="Arial"/>
              </a:endParaRPr>
            </a:p>
          </p:txBody>
        </p:sp>
        <p:sp>
          <p:nvSpPr>
            <p:cNvPr id="80" name="AutoShape 161"/>
            <p:cNvSpPr>
              <a:spLocks noChangeArrowheads="1"/>
            </p:cNvSpPr>
            <p:nvPr/>
          </p:nvSpPr>
          <p:spPr>
            <a:xfrm>
              <a:off x="766687" y="2880578"/>
              <a:ext cx="2197318" cy="169277"/>
            </a:xfrm>
            <a:prstGeom prst="rect">
              <a:avLst/>
            </a:prstGeom>
            <a:noFill/>
            <a:ln w="9525">
              <a:noFill/>
              <a:miter/>
            </a:ln>
          </p:spPr>
          <p:txBody>
            <a:bodyPr wrap="square" lIns="0" tIns="0" rIns="0" bIns="0" anchor="t">
              <a:spAutoFit/>
            </a:bodyPr>
            <a:lstStyle/>
            <a:p>
              <a:pPr marL="0" lvl="1" latinLnBrk="0">
                <a:lnSpc>
                  <a:spcPct val="110000"/>
                </a:lnSpc>
                <a:spcAft>
                  <a:spcPts val="100"/>
                </a:spcAft>
                <a:buSzPct val="140000"/>
                <a:tabLst>
                  <a:tab pos="5603199" algn="l"/>
                </a:tabLst>
                <a:defRPr/>
              </a:pPr>
              <a:r>
                <a:rPr lang="en-US" altLang="ko-KR" sz="1000" b="1" dirty="0">
                  <a:ln w="9525">
                    <a:solidFill>
                      <a:schemeClr val="accent1">
                        <a:shade val="50000"/>
                        <a:alpha val="0"/>
                      </a:schemeClr>
                    </a:solidFill>
                  </a:ln>
                  <a:solidFill>
                    <a:schemeClr val="tx1">
                      <a:lumMod val="85000"/>
                      <a:lumOff val="15000"/>
                    </a:schemeClr>
                  </a:solidFill>
                  <a:latin typeface="나눔바른고딕"/>
                  <a:ea typeface="나눔바른고딕"/>
                  <a:cs typeface="Arial"/>
                </a:rPr>
                <a:t>2. </a:t>
              </a:r>
              <a:r>
                <a:rPr lang="en-US" altLang="ko-KR" sz="1000" b="1" dirty="0" smtClean="0">
                  <a:ln w="9525">
                    <a:solidFill>
                      <a:schemeClr val="accent1">
                        <a:shade val="50000"/>
                        <a:alpha val="0"/>
                      </a:schemeClr>
                    </a:solidFill>
                  </a:ln>
                  <a:solidFill>
                    <a:schemeClr val="tx1">
                      <a:lumMod val="85000"/>
                      <a:lumOff val="15000"/>
                    </a:schemeClr>
                  </a:solidFill>
                  <a:latin typeface="나눔바른고딕"/>
                  <a:ea typeface="나눔바른고딕"/>
                  <a:cs typeface="Arial"/>
                </a:rPr>
                <a:t>Tasks</a:t>
              </a:r>
              <a:endParaRPr lang="ko-KR" altLang="en-US" sz="1000" b="1" dirty="0">
                <a:ln w="9525">
                  <a:solidFill>
                    <a:schemeClr val="accent1">
                      <a:shade val="50000"/>
                      <a:alpha val="0"/>
                    </a:schemeClr>
                  </a:solidFill>
                </a:ln>
                <a:solidFill>
                  <a:schemeClr val="tx1">
                    <a:lumMod val="85000"/>
                    <a:lumOff val="15000"/>
                  </a:schemeClr>
                </a:solidFill>
                <a:latin typeface="나눔바른고딕"/>
                <a:ea typeface="나눔바른고딕"/>
                <a:cs typeface="Arial"/>
              </a:endParaRPr>
            </a:p>
          </p:txBody>
        </p:sp>
        <p:sp>
          <p:nvSpPr>
            <p:cNvPr id="81" name="AutoShape 161"/>
            <p:cNvSpPr>
              <a:spLocks noChangeArrowheads="1"/>
            </p:cNvSpPr>
            <p:nvPr/>
          </p:nvSpPr>
          <p:spPr>
            <a:xfrm>
              <a:off x="661912" y="3102850"/>
              <a:ext cx="2572484" cy="1079783"/>
            </a:xfrm>
            <a:prstGeom prst="rect">
              <a:avLst/>
            </a:prstGeom>
            <a:noFill/>
            <a:ln w="9525">
              <a:noFill/>
              <a:miter/>
            </a:ln>
          </p:spPr>
          <p:txBody>
            <a:bodyPr wrap="square" lIns="0" tIns="0" rIns="0" bIns="0" anchor="t">
              <a:spAutoFit/>
            </a:bodyPr>
            <a:lstStyle/>
            <a:p>
              <a:pPr marL="0" lvl="1">
                <a:lnSpc>
                  <a:spcPct val="110000"/>
                </a:lnSpc>
                <a:spcAft>
                  <a:spcPts val="100"/>
                </a:spcAft>
                <a:buSzPct val="140000"/>
                <a:tabLst>
                  <a:tab pos="5603199" algn="l"/>
                </a:tabLst>
                <a:defRPr/>
              </a:pPr>
              <a:r>
                <a:rPr lang="en-US" altLang="ko-KR" sz="1000" dirty="0">
                  <a:ln w="9525">
                    <a:solidFill>
                      <a:schemeClr val="accent1">
                        <a:shade val="50000"/>
                        <a:alpha val="0"/>
                      </a:schemeClr>
                    </a:solidFill>
                  </a:ln>
                  <a:solidFill>
                    <a:schemeClr val="tx1">
                      <a:lumMod val="85000"/>
                      <a:lumOff val="15000"/>
                    </a:schemeClr>
                  </a:solidFill>
                  <a:latin typeface="나눔바른고딕"/>
                  <a:ea typeface="나눔바른고딕"/>
                  <a:cs typeface="Arial"/>
                </a:rPr>
                <a:t>· </a:t>
              </a:r>
              <a:r>
                <a:rPr lang="en-US" altLang="ko-KR" sz="1000" dirty="0">
                  <a:ln>
                    <a:solidFill>
                      <a:schemeClr val="accent1">
                        <a:shade val="50000"/>
                        <a:alpha val="0"/>
                      </a:schemeClr>
                    </a:solidFill>
                  </a:ln>
                  <a:solidFill>
                    <a:schemeClr val="tx1">
                      <a:lumMod val="85000"/>
                      <a:lumOff val="15000"/>
                    </a:schemeClr>
                  </a:solidFill>
                  <a:latin typeface="나눔바른고딕" panose="020B0603020101020101" pitchFamily="50" charset="-127"/>
                  <a:ea typeface="나눔바른고딕" panose="020B0603020101020101" pitchFamily="50" charset="-127"/>
                  <a:cs typeface="Arial" pitchFamily="34" charset="0"/>
                </a:rPr>
                <a:t>manage document of new and retired</a:t>
              </a:r>
            </a:p>
            <a:p>
              <a:pPr marL="0" lvl="1">
                <a:lnSpc>
                  <a:spcPct val="110000"/>
                </a:lnSpc>
                <a:spcAft>
                  <a:spcPts val="100"/>
                </a:spcAft>
                <a:buSzPct val="140000"/>
                <a:tabLst>
                  <a:tab pos="5603199" algn="l"/>
                </a:tabLst>
                <a:defRPr/>
              </a:pPr>
              <a:r>
                <a:rPr lang="en-US" altLang="ko-KR" sz="1000" dirty="0">
                  <a:ln>
                    <a:solidFill>
                      <a:schemeClr val="accent1">
                        <a:shade val="50000"/>
                        <a:alpha val="0"/>
                      </a:schemeClr>
                    </a:solidFill>
                  </a:ln>
                  <a:solidFill>
                    <a:schemeClr val="tx1">
                      <a:lumMod val="85000"/>
                      <a:lumOff val="15000"/>
                    </a:schemeClr>
                  </a:solidFill>
                  <a:latin typeface="나눔바른고딕" panose="020B0603020101020101" pitchFamily="50" charset="-127"/>
                  <a:ea typeface="나눔바른고딕" panose="020B0603020101020101" pitchFamily="50" charset="-127"/>
                  <a:cs typeface="Arial" pitchFamily="34" charset="0"/>
                </a:rPr>
                <a:t>   employee</a:t>
              </a:r>
            </a:p>
            <a:p>
              <a:pPr marL="0" lvl="1">
                <a:lnSpc>
                  <a:spcPct val="110000"/>
                </a:lnSpc>
                <a:spcAft>
                  <a:spcPts val="100"/>
                </a:spcAft>
                <a:buSzPct val="140000"/>
                <a:tabLst>
                  <a:tab pos="5603199" algn="l"/>
                </a:tabLst>
                <a:defRPr/>
              </a:pPr>
              <a:r>
                <a:rPr lang="en-US" altLang="ko-KR" sz="1000" dirty="0" smtClean="0">
                  <a:ln w="9525">
                    <a:solidFill>
                      <a:schemeClr val="accent1">
                        <a:shade val="50000"/>
                        <a:alpha val="0"/>
                      </a:schemeClr>
                    </a:solidFill>
                  </a:ln>
                  <a:solidFill>
                    <a:schemeClr val="tx1">
                      <a:lumMod val="85000"/>
                      <a:lumOff val="15000"/>
                    </a:schemeClr>
                  </a:solidFill>
                  <a:latin typeface="나눔바른고딕"/>
                  <a:ea typeface="나눔바른고딕"/>
                  <a:cs typeface="Arial"/>
                </a:rPr>
                <a:t>· T</a:t>
              </a:r>
              <a:r>
                <a:rPr lang="en-US" altLang="ko-KR" sz="1000" dirty="0" smtClean="0">
                  <a:ln>
                    <a:solidFill>
                      <a:schemeClr val="accent1">
                        <a:shade val="50000"/>
                        <a:alpha val="0"/>
                      </a:schemeClr>
                    </a:solidFill>
                  </a:ln>
                  <a:solidFill>
                    <a:schemeClr val="tx1">
                      <a:lumMod val="85000"/>
                      <a:lumOff val="15000"/>
                    </a:schemeClr>
                  </a:solidFill>
                  <a:latin typeface="나눔바른고딕" panose="020B0603020101020101" pitchFamily="50" charset="-127"/>
                  <a:ea typeface="나눔바른고딕" panose="020B0603020101020101" pitchFamily="50" charset="-127"/>
                  <a:cs typeface="Arial" pitchFamily="34" charset="0"/>
                </a:rPr>
                <a:t>he </a:t>
              </a:r>
              <a:r>
                <a:rPr lang="en-US" altLang="ko-KR" sz="1000" dirty="0">
                  <a:ln>
                    <a:solidFill>
                      <a:schemeClr val="accent1">
                        <a:shade val="50000"/>
                        <a:alpha val="0"/>
                      </a:schemeClr>
                    </a:solidFill>
                  </a:ln>
                  <a:solidFill>
                    <a:schemeClr val="tx1">
                      <a:lumMod val="85000"/>
                      <a:lumOff val="15000"/>
                    </a:schemeClr>
                  </a:solidFill>
                  <a:latin typeface="나눔바른고딕" panose="020B0603020101020101" pitchFamily="50" charset="-127"/>
                  <a:ea typeface="나눔바른고딕" panose="020B0603020101020101" pitchFamily="50" charset="-127"/>
                  <a:cs typeface="Arial" pitchFamily="34" charset="0"/>
                </a:rPr>
                <a:t>four insurance</a:t>
              </a:r>
              <a:r>
                <a:rPr lang="ko-KR" altLang="en-US" sz="1000" dirty="0">
                  <a:ln>
                    <a:solidFill>
                      <a:schemeClr val="accent1">
                        <a:shade val="50000"/>
                        <a:alpha val="0"/>
                      </a:schemeClr>
                    </a:solidFill>
                  </a:ln>
                  <a:solidFill>
                    <a:schemeClr val="tx1">
                      <a:lumMod val="85000"/>
                      <a:lumOff val="15000"/>
                    </a:schemeClr>
                  </a:solidFill>
                  <a:latin typeface="나눔바른고딕" panose="020B0603020101020101" pitchFamily="50" charset="-127"/>
                  <a:ea typeface="나눔바른고딕" panose="020B0603020101020101" pitchFamily="50" charset="-127"/>
                  <a:cs typeface="Arial" pitchFamily="34" charset="0"/>
                </a:rPr>
                <a:t> </a:t>
              </a:r>
              <a:r>
                <a:rPr lang="en-US" altLang="ko-KR" sz="1000" dirty="0">
                  <a:ln>
                    <a:solidFill>
                      <a:schemeClr val="accent1">
                        <a:shade val="50000"/>
                        <a:alpha val="0"/>
                      </a:schemeClr>
                    </a:solidFill>
                  </a:ln>
                  <a:solidFill>
                    <a:schemeClr val="tx1">
                      <a:lumMod val="85000"/>
                      <a:lumOff val="15000"/>
                    </a:schemeClr>
                  </a:solidFill>
                  <a:latin typeface="나눔바른고딕" panose="020B0603020101020101" pitchFamily="50" charset="-127"/>
                  <a:ea typeface="나눔바른고딕" panose="020B0603020101020101" pitchFamily="50" charset="-127"/>
                  <a:cs typeface="Arial" pitchFamily="34" charset="0"/>
                </a:rPr>
                <a:t>acquisition and lose</a:t>
              </a:r>
            </a:p>
            <a:p>
              <a:pPr marL="0" lvl="1">
                <a:lnSpc>
                  <a:spcPct val="110000"/>
                </a:lnSpc>
                <a:spcAft>
                  <a:spcPts val="100"/>
                </a:spcAft>
                <a:buSzPct val="140000"/>
                <a:tabLst>
                  <a:tab pos="5603199" algn="l"/>
                </a:tabLst>
                <a:defRPr/>
              </a:pPr>
              <a:r>
                <a:rPr lang="en-US" altLang="ko-KR" sz="1000" dirty="0">
                  <a:ln>
                    <a:solidFill>
                      <a:schemeClr val="accent1">
                        <a:shade val="50000"/>
                        <a:alpha val="0"/>
                      </a:schemeClr>
                    </a:solidFill>
                  </a:ln>
                  <a:solidFill>
                    <a:schemeClr val="tx1">
                      <a:lumMod val="85000"/>
                      <a:lumOff val="15000"/>
                    </a:schemeClr>
                  </a:solidFill>
                  <a:latin typeface="나눔바른고딕" panose="020B0603020101020101" pitchFamily="50" charset="-127"/>
                  <a:ea typeface="나눔바른고딕" panose="020B0603020101020101" pitchFamily="50" charset="-127"/>
                  <a:cs typeface="Arial" pitchFamily="34" charset="0"/>
                </a:rPr>
                <a:t>   ( report of total remuneration</a:t>
              </a:r>
              <a:r>
                <a:rPr lang="ko-KR" altLang="en-US" sz="1000" dirty="0">
                  <a:ln>
                    <a:solidFill>
                      <a:schemeClr val="accent1">
                        <a:shade val="50000"/>
                        <a:alpha val="0"/>
                      </a:schemeClr>
                    </a:solidFill>
                  </a:ln>
                  <a:solidFill>
                    <a:schemeClr val="tx1">
                      <a:lumMod val="85000"/>
                      <a:lumOff val="15000"/>
                    </a:schemeClr>
                  </a:solidFill>
                  <a:latin typeface="나눔바른고딕" panose="020B0603020101020101" pitchFamily="50" charset="-127"/>
                  <a:ea typeface="나눔바른고딕" panose="020B0603020101020101" pitchFamily="50" charset="-127"/>
                  <a:cs typeface="Arial" pitchFamily="34" charset="0"/>
                </a:rPr>
                <a:t> </a:t>
              </a:r>
              <a:r>
                <a:rPr lang="en-US" altLang="ko-KR" sz="1000" dirty="0" smtClean="0">
                  <a:ln>
                    <a:solidFill>
                      <a:schemeClr val="accent1">
                        <a:shade val="50000"/>
                        <a:alpha val="0"/>
                      </a:schemeClr>
                    </a:solidFill>
                  </a:ln>
                  <a:solidFill>
                    <a:schemeClr val="tx1">
                      <a:lumMod val="85000"/>
                      <a:lumOff val="15000"/>
                    </a:schemeClr>
                  </a:solidFill>
                  <a:latin typeface="나눔바른고딕" panose="020B0603020101020101" pitchFamily="50" charset="-127"/>
                  <a:ea typeface="나눔바른고딕" panose="020B0603020101020101" pitchFamily="50" charset="-127"/>
                  <a:cs typeface="Arial" pitchFamily="34" charset="0"/>
                </a:rPr>
                <a:t>)</a:t>
              </a:r>
              <a:endParaRPr lang="en-US" altLang="ko-KR" sz="1000" dirty="0">
                <a:ln w="9525">
                  <a:solidFill>
                    <a:schemeClr val="accent1">
                      <a:shade val="50000"/>
                      <a:alpha val="0"/>
                    </a:schemeClr>
                  </a:solidFill>
                </a:ln>
                <a:solidFill>
                  <a:schemeClr val="tx1">
                    <a:lumMod val="85000"/>
                    <a:lumOff val="15000"/>
                  </a:schemeClr>
                </a:solidFill>
                <a:latin typeface="나눔바른고딕"/>
                <a:ea typeface="나눔바른고딕"/>
                <a:cs typeface="Arial"/>
              </a:endParaRPr>
            </a:p>
            <a:p>
              <a:pPr marL="0" lvl="1">
                <a:lnSpc>
                  <a:spcPct val="110000"/>
                </a:lnSpc>
                <a:spcAft>
                  <a:spcPts val="100"/>
                </a:spcAft>
                <a:buSzPct val="140000"/>
                <a:tabLst>
                  <a:tab pos="5603199" algn="l"/>
                </a:tabLst>
                <a:defRPr/>
              </a:pPr>
              <a:r>
                <a:rPr lang="en-US" altLang="ko-KR" sz="1000" dirty="0">
                  <a:ln w="9525">
                    <a:solidFill>
                      <a:schemeClr val="accent1">
                        <a:shade val="50000"/>
                        <a:alpha val="0"/>
                      </a:schemeClr>
                    </a:solidFill>
                  </a:ln>
                  <a:solidFill>
                    <a:schemeClr val="tx1">
                      <a:lumMod val="85000"/>
                      <a:lumOff val="15000"/>
                    </a:schemeClr>
                  </a:solidFill>
                  <a:latin typeface="나눔바른고딕"/>
                  <a:ea typeface="나눔바른고딕"/>
                  <a:cs typeface="Arial"/>
                </a:rPr>
                <a:t>· </a:t>
              </a:r>
              <a:r>
                <a:rPr lang="en-US" altLang="ko-KR" sz="1000" dirty="0">
                  <a:ln>
                    <a:solidFill>
                      <a:schemeClr val="accent1">
                        <a:shade val="50000"/>
                        <a:alpha val="0"/>
                      </a:schemeClr>
                    </a:solidFill>
                  </a:ln>
                  <a:solidFill>
                    <a:schemeClr val="tx1">
                      <a:lumMod val="85000"/>
                      <a:lumOff val="15000"/>
                    </a:schemeClr>
                  </a:solidFill>
                  <a:latin typeface="나눔바른고딕" panose="020B0603020101020101" pitchFamily="50" charset="-127"/>
                  <a:ea typeface="나눔바른고딕" panose="020B0603020101020101" pitchFamily="50" charset="-127"/>
                  <a:cs typeface="Arial" pitchFamily="34" charset="0"/>
                </a:rPr>
                <a:t>diligence and laziness etc.</a:t>
              </a:r>
              <a:endParaRPr lang="ko-KR" altLang="en-US" sz="1000" dirty="0">
                <a:ln>
                  <a:solidFill>
                    <a:schemeClr val="accent1">
                      <a:shade val="50000"/>
                      <a:alpha val="0"/>
                    </a:schemeClr>
                  </a:solidFill>
                </a:ln>
                <a:solidFill>
                  <a:schemeClr val="tx1">
                    <a:lumMod val="85000"/>
                    <a:lumOff val="15000"/>
                  </a:schemeClr>
                </a:solidFill>
                <a:latin typeface="나눔바른고딕" panose="020B0603020101020101" pitchFamily="50" charset="-127"/>
                <a:ea typeface="나눔바른고딕" panose="020B0603020101020101" pitchFamily="50" charset="-127"/>
                <a:cs typeface="Arial" pitchFamily="34" charset="0"/>
              </a:endParaRPr>
            </a:p>
            <a:p>
              <a:pPr marL="0" lvl="1">
                <a:lnSpc>
                  <a:spcPct val="110000"/>
                </a:lnSpc>
                <a:spcAft>
                  <a:spcPts val="100"/>
                </a:spcAft>
                <a:buSzPct val="140000"/>
                <a:tabLst>
                  <a:tab pos="5603199" algn="l"/>
                </a:tabLst>
                <a:defRPr/>
              </a:pPr>
              <a:endParaRPr lang="ko-KR" altLang="en-US" sz="1000" dirty="0">
                <a:ln w="9525">
                  <a:solidFill>
                    <a:schemeClr val="accent1">
                      <a:shade val="50000"/>
                      <a:alpha val="0"/>
                    </a:schemeClr>
                  </a:solidFill>
                </a:ln>
                <a:solidFill>
                  <a:schemeClr val="tx1">
                    <a:lumMod val="85000"/>
                    <a:lumOff val="15000"/>
                  </a:schemeClr>
                </a:solidFill>
                <a:latin typeface="나눔바른고딕"/>
                <a:ea typeface="나눔바른고딕"/>
                <a:cs typeface="Arial"/>
              </a:endParaRPr>
            </a:p>
          </p:txBody>
        </p:sp>
        <p:sp>
          <p:nvSpPr>
            <p:cNvPr id="82" name="직사각형 81"/>
            <p:cNvSpPr/>
            <p:nvPr/>
          </p:nvSpPr>
          <p:spPr>
            <a:xfrm>
              <a:off x="624677" y="3080337"/>
              <a:ext cx="2519438" cy="946892"/>
            </a:xfrm>
            <a:prstGeom prst="rect">
              <a:avLst/>
            </a:prstGeom>
            <a:noFill/>
            <a:ln w="12700" cap="flat" cmpd="sng" algn="ctr">
              <a:solidFill>
                <a:srgbClr val="FF0000"/>
              </a:solidFill>
              <a:prstDash val="dash"/>
            </a:ln>
            <a:effectLst/>
          </p:spPr>
          <p:txBody>
            <a:bodyPr lIns="0" tIns="0" rIns="0" bIns="0" anchor="ctr" anchorCtr="0"/>
            <a:lstStyle/>
            <a:p>
              <a:pPr latinLnBrk="0">
                <a:defRPr/>
              </a:pPr>
              <a:endParaRPr lang="ko-KR" altLang="en-US">
                <a:solidFill>
                  <a:schemeClr val="tx1"/>
                </a:solidFill>
                <a:latin typeface="맑은 고딕"/>
                <a:ea typeface="맑은 고딕"/>
              </a:endParaRPr>
            </a:p>
          </p:txBody>
        </p:sp>
      </p:grpSp>
      <p:sp>
        <p:nvSpPr>
          <p:cNvPr id="83" name="AutoShape 161"/>
          <p:cNvSpPr>
            <a:spLocks noChangeArrowheads="1"/>
          </p:cNvSpPr>
          <p:nvPr/>
        </p:nvSpPr>
        <p:spPr>
          <a:xfrm>
            <a:off x="671490" y="4035138"/>
            <a:ext cx="2435060" cy="351378"/>
          </a:xfrm>
          <a:prstGeom prst="rect">
            <a:avLst/>
          </a:prstGeom>
          <a:noFill/>
          <a:ln w="9525">
            <a:noFill/>
            <a:miter/>
          </a:ln>
        </p:spPr>
        <p:txBody>
          <a:bodyPr wrap="square" lIns="0" tIns="0" rIns="0" bIns="0" anchor="t">
            <a:spAutoFit/>
          </a:bodyPr>
          <a:lstStyle/>
          <a:p>
            <a:pPr marL="0" lvl="1" algn="ctr" latinLnBrk="0">
              <a:spcAft>
                <a:spcPts val="100"/>
              </a:spcAft>
              <a:buSzPct val="140000"/>
              <a:tabLst>
                <a:tab pos="5603199" algn="l"/>
              </a:tabLst>
              <a:defRPr/>
            </a:pPr>
            <a:r>
              <a:rPr lang="en-US" altLang="ko-KR" sz="1100" b="1" dirty="0">
                <a:ln w="9525">
                  <a:solidFill>
                    <a:schemeClr val="accent1">
                      <a:shade val="50000"/>
                      <a:alpha val="0"/>
                    </a:schemeClr>
                  </a:solidFill>
                </a:ln>
                <a:solidFill>
                  <a:schemeClr val="tx1">
                    <a:lumMod val="85000"/>
                    <a:lumOff val="15000"/>
                  </a:schemeClr>
                </a:solidFill>
                <a:latin typeface="나눔바른고딕"/>
                <a:ea typeface="나눔바른고딕"/>
                <a:cs typeface="Arial"/>
              </a:rPr>
              <a:t>Invoke relevant module</a:t>
            </a:r>
          </a:p>
          <a:p>
            <a:pPr marL="0" lvl="1" algn="ctr" latinLnBrk="0">
              <a:spcAft>
                <a:spcPts val="100"/>
              </a:spcAft>
              <a:buSzPct val="140000"/>
              <a:tabLst>
                <a:tab pos="5603199" algn="l"/>
              </a:tabLst>
              <a:defRPr/>
            </a:pPr>
            <a:r>
              <a:rPr lang="en-US" altLang="ko-KR" sz="1100" b="1" dirty="0">
                <a:ln w="9525">
                  <a:solidFill>
                    <a:schemeClr val="accent1">
                      <a:shade val="50000"/>
                      <a:alpha val="0"/>
                    </a:schemeClr>
                  </a:solidFill>
                </a:ln>
                <a:solidFill>
                  <a:schemeClr val="tx1">
                    <a:lumMod val="85000"/>
                    <a:lumOff val="15000"/>
                  </a:schemeClr>
                </a:solidFill>
                <a:latin typeface="나눔바른고딕"/>
                <a:ea typeface="나눔바른고딕"/>
                <a:cs typeface="Arial"/>
              </a:rPr>
              <a:t>through recruitment analysis</a:t>
            </a:r>
          </a:p>
        </p:txBody>
      </p:sp>
      <p:sp>
        <p:nvSpPr>
          <p:cNvPr id="85" name="아래쪽 화살표 84"/>
          <p:cNvSpPr/>
          <p:nvPr/>
        </p:nvSpPr>
        <p:spPr>
          <a:xfrm>
            <a:off x="1739793" y="4437413"/>
            <a:ext cx="233127" cy="214066"/>
          </a:xfrm>
          <a:prstGeom prst="downArrow">
            <a:avLst>
              <a:gd name="adj1" fmla="val 50000"/>
              <a:gd name="adj2" fmla="val 50000"/>
            </a:avLst>
          </a:prstGeom>
          <a:solidFill>
            <a:srgbClr val="0093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grpSp>
        <p:nvGrpSpPr>
          <p:cNvPr id="134" name="그룹 133"/>
          <p:cNvGrpSpPr/>
          <p:nvPr/>
        </p:nvGrpSpPr>
        <p:grpSpPr>
          <a:xfrm>
            <a:off x="506356" y="4693509"/>
            <a:ext cx="2700000" cy="1783490"/>
            <a:chOff x="506356" y="4626834"/>
            <a:chExt cx="2700000" cy="1783490"/>
          </a:xfrm>
        </p:grpSpPr>
        <p:grpSp>
          <p:nvGrpSpPr>
            <p:cNvPr id="96" name="그룹 95"/>
            <p:cNvGrpSpPr/>
            <p:nvPr/>
          </p:nvGrpSpPr>
          <p:grpSpPr>
            <a:xfrm>
              <a:off x="506356" y="4626834"/>
              <a:ext cx="2700000" cy="1783490"/>
              <a:chOff x="5395502" y="2411411"/>
              <a:chExt cx="2315323" cy="2056710"/>
            </a:xfrm>
          </p:grpSpPr>
          <p:sp>
            <p:nvSpPr>
              <p:cNvPr id="102" name="직사각형 101"/>
              <p:cNvSpPr/>
              <p:nvPr/>
            </p:nvSpPr>
            <p:spPr>
              <a:xfrm>
                <a:off x="5395502" y="2411414"/>
                <a:ext cx="2315323" cy="2056707"/>
              </a:xfrm>
              <a:prstGeom prst="rect">
                <a:avLst/>
              </a:prstGeom>
              <a:solidFill>
                <a:schemeClr val="bg1"/>
              </a:solidFill>
              <a:ln w="3175" cap="flat" cmpd="sng" algn="ctr">
                <a:solidFill>
                  <a:schemeClr val="bg1">
                    <a:lumMod val="85000"/>
                  </a:schemeClr>
                </a:solidFill>
                <a:prstDash val="solid"/>
              </a:ln>
              <a:effectLst/>
            </p:spPr>
            <p:txBody>
              <a:bodyPr lIns="0" tIns="0" rIns="0" bIns="0" anchor="ctr" anchorCtr="0"/>
              <a:lstStyle/>
              <a:p>
                <a:pPr latinLnBrk="0">
                  <a:defRPr/>
                </a:pPr>
                <a:endParaRPr lang="ko-KR" altLang="en-US">
                  <a:solidFill>
                    <a:schemeClr val="tx1"/>
                  </a:solidFill>
                  <a:latin typeface="Arial"/>
                  <a:ea typeface="산돌고딕 M"/>
                  <a:cs typeface="+mn-cs"/>
                </a:endParaRPr>
              </a:p>
            </p:txBody>
          </p:sp>
          <p:sp>
            <p:nvSpPr>
              <p:cNvPr id="103" name="직사각형 102"/>
              <p:cNvSpPr/>
              <p:nvPr/>
            </p:nvSpPr>
            <p:spPr>
              <a:xfrm>
                <a:off x="5395502" y="2411411"/>
                <a:ext cx="2315323" cy="290605"/>
              </a:xfrm>
              <a:prstGeom prst="rect">
                <a:avLst/>
              </a:prstGeom>
              <a:solidFill>
                <a:srgbClr val="09AEE1"/>
              </a:solidFill>
              <a:ln w="3175" cap="flat" cmpd="sng" algn="ctr">
                <a:solidFill>
                  <a:srgbClr val="09AEE1"/>
                </a:solidFill>
                <a:prstDash val="solid"/>
              </a:ln>
              <a:effectLst/>
            </p:spPr>
            <p:txBody>
              <a:bodyPr lIns="0" tIns="0" rIns="0" bIns="0" anchor="ctr" anchorCtr="0"/>
              <a:lstStyle/>
              <a:p>
                <a:pPr marL="0" lvl="1" algn="ctr" defTabSz="995690" latinLnBrk="0">
                  <a:defRPr/>
                </a:pPr>
                <a:r>
                  <a:rPr lang="en-US" altLang="ko-KR" sz="1100" b="1" kern="0" spc="-100" dirty="0">
                    <a:ln w="9525">
                      <a:solidFill>
                        <a:schemeClr val="bg1">
                          <a:alpha val="0"/>
                        </a:schemeClr>
                      </a:solidFill>
                    </a:ln>
                    <a:solidFill>
                      <a:schemeClr val="bg1"/>
                    </a:solidFill>
                    <a:latin typeface="Arial"/>
                    <a:ea typeface="산돌고딕 M"/>
                    <a:cs typeface="+mn-cs"/>
                  </a:rPr>
                  <a:t>Select </a:t>
                </a:r>
                <a:r>
                  <a:rPr lang="en-US" altLang="ko-KR" sz="1100" b="1" kern="0" spc="-100" dirty="0" smtClean="0">
                    <a:ln w="9525">
                      <a:solidFill>
                        <a:schemeClr val="bg1">
                          <a:alpha val="0"/>
                        </a:schemeClr>
                      </a:solidFill>
                    </a:ln>
                    <a:solidFill>
                      <a:schemeClr val="bg1"/>
                    </a:solidFill>
                    <a:latin typeface="Arial"/>
                    <a:ea typeface="산돌고딕 M"/>
                    <a:cs typeface="+mn-cs"/>
                  </a:rPr>
                  <a:t> Search </a:t>
                </a:r>
                <a:r>
                  <a:rPr lang="en-US" altLang="ko-KR" sz="1100" b="1" kern="0" spc="-100" dirty="0">
                    <a:ln w="9525">
                      <a:solidFill>
                        <a:schemeClr val="bg1">
                          <a:alpha val="0"/>
                        </a:schemeClr>
                      </a:solidFill>
                    </a:ln>
                    <a:solidFill>
                      <a:schemeClr val="bg1"/>
                    </a:solidFill>
                    <a:latin typeface="Arial"/>
                    <a:ea typeface="산돌고딕 M"/>
                    <a:cs typeface="+mn-cs"/>
                  </a:rPr>
                  <a:t>results</a:t>
                </a:r>
                <a:endParaRPr lang="ko-KR" altLang="en-US" sz="1100" b="1" kern="0" spc="-100" dirty="0">
                  <a:ln w="9525">
                    <a:solidFill>
                      <a:schemeClr val="bg1">
                        <a:alpha val="0"/>
                      </a:schemeClr>
                    </a:solidFill>
                  </a:ln>
                  <a:solidFill>
                    <a:schemeClr val="bg1"/>
                  </a:solidFill>
                  <a:latin typeface="Arial"/>
                  <a:ea typeface="산돌고딕 M"/>
                  <a:cs typeface="+mn-cs"/>
                </a:endParaRPr>
              </a:p>
            </p:txBody>
          </p:sp>
        </p:grpSp>
        <p:grpSp>
          <p:nvGrpSpPr>
            <p:cNvPr id="128" name="그룹 127"/>
            <p:cNvGrpSpPr/>
            <p:nvPr/>
          </p:nvGrpSpPr>
          <p:grpSpPr>
            <a:xfrm>
              <a:off x="714433" y="5025221"/>
              <a:ext cx="2281426" cy="1309285"/>
              <a:chOff x="859516" y="5097140"/>
              <a:chExt cx="2281426" cy="1309285"/>
            </a:xfrm>
          </p:grpSpPr>
          <p:sp>
            <p:nvSpPr>
              <p:cNvPr id="104" name="직사각형 103"/>
              <p:cNvSpPr/>
              <p:nvPr/>
            </p:nvSpPr>
            <p:spPr>
              <a:xfrm>
                <a:off x="861937" y="5097140"/>
                <a:ext cx="840739" cy="198760"/>
              </a:xfrm>
              <a:prstGeom prst="rect">
                <a:avLst/>
              </a:prstGeom>
              <a:solidFill>
                <a:srgbClr val="B2B2B2"/>
              </a:solidFill>
              <a:ln w="3175" cap="flat" cmpd="sng" algn="ctr">
                <a:noFill/>
                <a:prstDash val="solid"/>
              </a:ln>
              <a:effectLst/>
            </p:spPr>
            <p:txBody>
              <a:bodyPr lIns="0" tIns="0" rIns="0" bIns="0" anchor="ctr" anchorCtr="0"/>
              <a:lstStyle/>
              <a:p>
                <a:pPr marL="0" lvl="1" algn="ctr" defTabSz="995690" latinLnBrk="0">
                  <a:defRPr/>
                </a:pPr>
                <a:r>
                  <a:rPr lang="en-US" altLang="ko-KR" sz="900" b="1" kern="0" spc="-100" dirty="0">
                    <a:ln w="9525">
                      <a:solidFill>
                        <a:schemeClr val="bg1">
                          <a:alpha val="0"/>
                        </a:schemeClr>
                      </a:solidFill>
                    </a:ln>
                    <a:solidFill>
                      <a:schemeClr val="bg1"/>
                    </a:solidFill>
                    <a:latin typeface="Arial"/>
                    <a:ea typeface="산돌고딕 M"/>
                    <a:cs typeface="+mn-cs"/>
                  </a:rPr>
                  <a:t>Recommendation</a:t>
                </a:r>
              </a:p>
            </p:txBody>
          </p:sp>
          <p:sp>
            <p:nvSpPr>
              <p:cNvPr id="105" name="직사각형 104"/>
              <p:cNvSpPr/>
              <p:nvPr/>
            </p:nvSpPr>
            <p:spPr>
              <a:xfrm>
                <a:off x="1738237" y="5097140"/>
                <a:ext cx="840739" cy="198760"/>
              </a:xfrm>
              <a:prstGeom prst="rect">
                <a:avLst/>
              </a:prstGeom>
              <a:solidFill>
                <a:srgbClr val="B2B2B2"/>
              </a:solidFill>
              <a:ln w="3175" cap="flat" cmpd="sng" algn="ctr">
                <a:noFill/>
                <a:prstDash val="solid"/>
              </a:ln>
              <a:effectLst/>
            </p:spPr>
            <p:txBody>
              <a:bodyPr lIns="0" tIns="0" rIns="0" bIns="0" anchor="ctr" anchorCtr="0"/>
              <a:lstStyle/>
              <a:p>
                <a:pPr marL="0" lvl="1" algn="ctr" defTabSz="995690" latinLnBrk="0">
                  <a:defRPr/>
                </a:pPr>
                <a:r>
                  <a:rPr lang="en-US" altLang="ko-KR" sz="1000" b="1" kern="0" spc="-100" dirty="0">
                    <a:ln w="9525">
                      <a:solidFill>
                        <a:schemeClr val="bg1">
                          <a:alpha val="0"/>
                        </a:schemeClr>
                      </a:solidFill>
                    </a:ln>
                    <a:solidFill>
                      <a:schemeClr val="bg1"/>
                    </a:solidFill>
                    <a:latin typeface="Arial"/>
                    <a:ea typeface="산돌고딕 M"/>
                    <a:cs typeface="+mn-cs"/>
                  </a:rPr>
                  <a:t>Capacity</a:t>
                </a:r>
              </a:p>
            </p:txBody>
          </p:sp>
          <p:sp>
            <p:nvSpPr>
              <p:cNvPr id="106" name="직사각형 105"/>
              <p:cNvSpPr/>
              <p:nvPr/>
            </p:nvSpPr>
            <p:spPr>
              <a:xfrm>
                <a:off x="861937" y="5341953"/>
                <a:ext cx="840739" cy="225130"/>
              </a:xfrm>
              <a:prstGeom prst="rect">
                <a:avLst/>
              </a:prstGeom>
              <a:noFill/>
              <a:ln w="3175" cap="flat" cmpd="sng" algn="ctr">
                <a:solidFill>
                  <a:schemeClr val="bg1">
                    <a:lumMod val="75000"/>
                  </a:schemeClr>
                </a:solidFill>
                <a:prstDash val="solid"/>
              </a:ln>
              <a:effectLst/>
            </p:spPr>
            <p:txBody>
              <a:bodyPr lIns="0" tIns="0" rIns="0" bIns="0" anchor="ctr" anchorCtr="0"/>
              <a:lstStyle/>
              <a:p>
                <a:pPr marL="0" lvl="1" defTabSz="995690" latinLnBrk="0">
                  <a:defRPr/>
                </a:pPr>
                <a:r>
                  <a:rPr lang="en-US" altLang="ko-KR" sz="900" b="1" kern="0" spc="-100" dirty="0">
                    <a:ln w="9525">
                      <a:solidFill>
                        <a:schemeClr val="bg1">
                          <a:alpha val="0"/>
                        </a:schemeClr>
                      </a:solidFill>
                    </a:ln>
                    <a:solidFill>
                      <a:schemeClr val="bg2">
                        <a:lumMod val="50000"/>
                      </a:schemeClr>
                    </a:solidFill>
                    <a:latin typeface="Arial"/>
                    <a:ea typeface="산돌고딕 M"/>
                  </a:rPr>
                  <a:t> 1. </a:t>
                </a:r>
                <a:r>
                  <a:rPr lang="en-US" altLang="ko-KR" sz="900" b="1" kern="0" spc="-100" dirty="0" smtClean="0">
                    <a:ln w="9525">
                      <a:solidFill>
                        <a:schemeClr val="bg1">
                          <a:alpha val="0"/>
                        </a:schemeClr>
                      </a:solidFill>
                    </a:ln>
                    <a:solidFill>
                      <a:schemeClr val="bg2">
                        <a:lumMod val="50000"/>
                      </a:schemeClr>
                    </a:solidFill>
                    <a:latin typeface="Arial"/>
                    <a:ea typeface="산돌고딕 M"/>
                  </a:rPr>
                  <a:t>HR /organization</a:t>
                </a:r>
                <a:endParaRPr lang="ko-KR" altLang="en-US" sz="900" b="1" kern="0" spc="-100" dirty="0">
                  <a:ln w="9525">
                    <a:solidFill>
                      <a:schemeClr val="bg1">
                        <a:alpha val="0"/>
                      </a:schemeClr>
                    </a:solidFill>
                  </a:ln>
                  <a:solidFill>
                    <a:schemeClr val="bg2">
                      <a:lumMod val="50000"/>
                    </a:schemeClr>
                  </a:solidFill>
                  <a:latin typeface="Arial"/>
                  <a:ea typeface="산돌고딕 M"/>
                </a:endParaRPr>
              </a:p>
            </p:txBody>
          </p:sp>
          <p:sp>
            <p:nvSpPr>
              <p:cNvPr id="107" name="직사각형 106"/>
              <p:cNvSpPr/>
              <p:nvPr/>
            </p:nvSpPr>
            <p:spPr>
              <a:xfrm>
                <a:off x="1738237" y="5341953"/>
                <a:ext cx="840739" cy="198760"/>
              </a:xfrm>
              <a:prstGeom prst="rect">
                <a:avLst/>
              </a:prstGeom>
              <a:noFill/>
              <a:ln w="3175" cap="flat" cmpd="sng" algn="ctr">
                <a:solidFill>
                  <a:schemeClr val="bg1">
                    <a:lumMod val="75000"/>
                  </a:schemeClr>
                </a:solidFill>
                <a:prstDash val="solid"/>
              </a:ln>
              <a:effectLst/>
            </p:spPr>
            <p:txBody>
              <a:bodyPr lIns="0" tIns="0" rIns="0" bIns="0" anchor="ctr" anchorCtr="0"/>
              <a:lstStyle/>
              <a:p>
                <a:pPr marL="0" lvl="1" defTabSz="995690" latinLnBrk="0">
                  <a:defRPr/>
                </a:pPr>
                <a:r>
                  <a:rPr lang="en-US" altLang="ko-KR" sz="1000" b="1" kern="0" spc="-100" dirty="0" smtClean="0">
                    <a:ln w="9525">
                      <a:solidFill>
                        <a:schemeClr val="bg1">
                          <a:alpha val="0"/>
                        </a:schemeClr>
                      </a:solidFill>
                    </a:ln>
                    <a:solidFill>
                      <a:schemeClr val="bg2">
                        <a:lumMod val="50000"/>
                      </a:schemeClr>
                    </a:solidFill>
                    <a:latin typeface="Arial"/>
                    <a:ea typeface="산돌고딕 M"/>
                  </a:rPr>
                  <a:t>  HR planning</a:t>
                </a:r>
                <a:endParaRPr lang="en-US" altLang="ko-KR" sz="1000" b="1" kern="0" spc="-100" dirty="0">
                  <a:ln w="9525">
                    <a:solidFill>
                      <a:schemeClr val="bg1">
                        <a:alpha val="0"/>
                      </a:schemeClr>
                    </a:solidFill>
                  </a:ln>
                  <a:solidFill>
                    <a:schemeClr val="bg2">
                      <a:lumMod val="50000"/>
                    </a:schemeClr>
                  </a:solidFill>
                  <a:latin typeface="Arial"/>
                  <a:ea typeface="산돌고딕 M"/>
                </a:endParaRPr>
              </a:p>
            </p:txBody>
          </p:sp>
          <p:grpSp>
            <p:nvGrpSpPr>
              <p:cNvPr id="110" name="그룹 109"/>
              <p:cNvGrpSpPr/>
              <p:nvPr/>
            </p:nvGrpSpPr>
            <p:grpSpPr>
              <a:xfrm>
                <a:off x="2608784" y="5340687"/>
                <a:ext cx="195337" cy="200025"/>
                <a:chOff x="2798474" y="5476875"/>
                <a:chExt cx="195337" cy="200025"/>
              </a:xfrm>
            </p:grpSpPr>
            <p:sp>
              <p:nvSpPr>
                <p:cNvPr id="108" name="직사각형 107"/>
                <p:cNvSpPr/>
                <p:nvPr/>
              </p:nvSpPr>
              <p:spPr>
                <a:xfrm>
                  <a:off x="2798474" y="5476875"/>
                  <a:ext cx="195337" cy="200025"/>
                </a:xfrm>
                <a:prstGeom prst="rect">
                  <a:avLst/>
                </a:prstGeom>
                <a:solidFill>
                  <a:schemeClr val="bg1">
                    <a:lumMod val="95000"/>
                  </a:schemeClr>
                </a:solidFill>
                <a:ln w="3175" cap="flat" cmpd="sng" algn="ctr">
                  <a:solidFill>
                    <a:schemeClr val="bg1">
                      <a:lumMod val="85000"/>
                    </a:schemeClr>
                  </a:solidFill>
                  <a:prstDash val="solid"/>
                </a:ln>
                <a:effectLst/>
              </p:spPr>
              <p:txBody>
                <a:bodyPr lIns="0" tIns="0" rIns="0" bIns="0" anchor="ctr" anchorCtr="0"/>
                <a:lstStyle/>
                <a:p>
                  <a:pPr marL="0" lvl="1" defTabSz="995690" latinLnBrk="0">
                    <a:defRPr/>
                  </a:pPr>
                  <a:endParaRPr lang="ko-KR" altLang="en-US" sz="1000" b="1" kern="0" spc="-100">
                    <a:ln w="9525">
                      <a:solidFill>
                        <a:schemeClr val="bg1">
                          <a:alpha val="0"/>
                        </a:schemeClr>
                      </a:solidFill>
                    </a:ln>
                    <a:solidFill>
                      <a:schemeClr val="bg2">
                        <a:lumMod val="50000"/>
                      </a:schemeClr>
                    </a:solidFill>
                    <a:latin typeface="Arial"/>
                    <a:ea typeface="산돌고딕 M"/>
                    <a:cs typeface="+mn-cs"/>
                  </a:endParaRPr>
                </a:p>
              </p:txBody>
            </p:sp>
            <p:sp>
              <p:nvSpPr>
                <p:cNvPr id="109" name="이등변 삼각형 108"/>
                <p:cNvSpPr/>
                <p:nvPr/>
              </p:nvSpPr>
              <p:spPr>
                <a:xfrm flipV="1">
                  <a:off x="2846422" y="5543753"/>
                  <a:ext cx="99441" cy="85725"/>
                </a:xfrm>
                <a:prstGeom prst="triangle">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grpSp>
          <p:sp>
            <p:nvSpPr>
              <p:cNvPr id="111" name="직사각형 110"/>
              <p:cNvSpPr/>
              <p:nvPr/>
            </p:nvSpPr>
            <p:spPr>
              <a:xfrm>
                <a:off x="859516" y="5584511"/>
                <a:ext cx="840739" cy="280254"/>
              </a:xfrm>
              <a:prstGeom prst="rect">
                <a:avLst/>
              </a:prstGeom>
              <a:noFill/>
              <a:ln w="3175" cap="flat" cmpd="sng" algn="ctr">
                <a:solidFill>
                  <a:schemeClr val="bg1">
                    <a:lumMod val="75000"/>
                  </a:schemeClr>
                </a:solidFill>
                <a:prstDash val="solid"/>
              </a:ln>
              <a:effectLst/>
            </p:spPr>
            <p:txBody>
              <a:bodyPr lIns="0" tIns="0" rIns="0" bIns="0" anchor="ctr" anchorCtr="0"/>
              <a:lstStyle/>
              <a:p>
                <a:pPr marL="0" lvl="1" algn="ctr" defTabSz="995690" latinLnBrk="0">
                  <a:defRPr/>
                </a:pPr>
                <a:r>
                  <a:rPr lang="en-US" altLang="ko-KR" sz="900" b="1" kern="0" spc="-100" dirty="0">
                    <a:ln w="9525">
                      <a:solidFill>
                        <a:schemeClr val="bg1">
                          <a:alpha val="0"/>
                        </a:schemeClr>
                      </a:solidFill>
                    </a:ln>
                    <a:solidFill>
                      <a:schemeClr val="bg2">
                        <a:lumMod val="50000"/>
                      </a:schemeClr>
                    </a:solidFill>
                    <a:latin typeface="Arial"/>
                    <a:ea typeface="산돌고딕 M"/>
                    <a:cs typeface="+mn-cs"/>
                  </a:rPr>
                  <a:t> </a:t>
                </a:r>
                <a:r>
                  <a:rPr lang="en-US" altLang="ko-KR" sz="900" b="1" kern="0" spc="-100" dirty="0" smtClean="0">
                    <a:ln w="9525">
                      <a:solidFill>
                        <a:schemeClr val="bg1">
                          <a:alpha val="0"/>
                        </a:schemeClr>
                      </a:solidFill>
                    </a:ln>
                    <a:solidFill>
                      <a:schemeClr val="bg2">
                        <a:lumMod val="50000"/>
                      </a:schemeClr>
                    </a:solidFill>
                    <a:latin typeface="Arial"/>
                    <a:ea typeface="산돌고딕 M"/>
                    <a:cs typeface="+mn-cs"/>
                  </a:rPr>
                  <a:t>2.business management</a:t>
                </a:r>
                <a:endParaRPr lang="ko-KR" altLang="en-US" sz="900" b="1" kern="0" spc="-100" dirty="0">
                  <a:ln w="9525">
                    <a:solidFill>
                      <a:schemeClr val="bg1">
                        <a:alpha val="0"/>
                      </a:schemeClr>
                    </a:solidFill>
                  </a:ln>
                  <a:solidFill>
                    <a:schemeClr val="bg2">
                      <a:lumMod val="50000"/>
                    </a:schemeClr>
                  </a:solidFill>
                  <a:latin typeface="Arial"/>
                  <a:ea typeface="산돌고딕 M"/>
                  <a:cs typeface="+mn-cs"/>
                </a:endParaRPr>
              </a:p>
            </p:txBody>
          </p:sp>
          <p:sp>
            <p:nvSpPr>
              <p:cNvPr id="112" name="직사각형 111"/>
              <p:cNvSpPr/>
              <p:nvPr/>
            </p:nvSpPr>
            <p:spPr>
              <a:xfrm>
                <a:off x="1738237" y="5575417"/>
                <a:ext cx="840739" cy="289348"/>
              </a:xfrm>
              <a:prstGeom prst="rect">
                <a:avLst/>
              </a:prstGeom>
              <a:noFill/>
              <a:ln w="3175" cap="flat" cmpd="sng" algn="ctr">
                <a:solidFill>
                  <a:schemeClr val="bg1">
                    <a:lumMod val="75000"/>
                  </a:schemeClr>
                </a:solidFill>
                <a:prstDash val="solid"/>
              </a:ln>
              <a:effectLst/>
            </p:spPr>
            <p:txBody>
              <a:bodyPr lIns="0" tIns="0" rIns="0" bIns="0" anchor="ctr" anchorCtr="0"/>
              <a:lstStyle/>
              <a:p>
                <a:pPr marL="0" lvl="1" algn="ctr" defTabSz="995690" latinLnBrk="0">
                  <a:defRPr/>
                </a:pPr>
                <a:r>
                  <a:rPr lang="en-US" altLang="ko-KR" sz="900" b="1" kern="0" spc="-100" dirty="0" smtClean="0">
                    <a:ln w="9525">
                      <a:solidFill>
                        <a:schemeClr val="bg1">
                          <a:alpha val="0"/>
                        </a:schemeClr>
                      </a:solidFill>
                    </a:ln>
                    <a:solidFill>
                      <a:schemeClr val="bg2">
                        <a:lumMod val="50000"/>
                      </a:schemeClr>
                    </a:solidFill>
                    <a:latin typeface="Arial"/>
                    <a:ea typeface="산돌고딕 M"/>
                  </a:rPr>
                  <a:t>Settlement of   business strategy </a:t>
                </a:r>
                <a:endParaRPr lang="ko-KR" altLang="en-US" sz="900" b="1" kern="0" spc="-100" dirty="0">
                  <a:ln w="9525">
                    <a:solidFill>
                      <a:schemeClr val="bg1">
                        <a:alpha val="0"/>
                      </a:schemeClr>
                    </a:solidFill>
                  </a:ln>
                  <a:solidFill>
                    <a:schemeClr val="bg2">
                      <a:lumMod val="50000"/>
                    </a:schemeClr>
                  </a:solidFill>
                  <a:latin typeface="Arial"/>
                  <a:ea typeface="산돌고딕 M"/>
                </a:endParaRPr>
              </a:p>
            </p:txBody>
          </p:sp>
          <p:grpSp>
            <p:nvGrpSpPr>
              <p:cNvPr id="113" name="그룹 112"/>
              <p:cNvGrpSpPr/>
              <p:nvPr/>
            </p:nvGrpSpPr>
            <p:grpSpPr>
              <a:xfrm>
                <a:off x="2608784" y="5574151"/>
                <a:ext cx="195337" cy="200025"/>
                <a:chOff x="2798474" y="5476875"/>
                <a:chExt cx="195337" cy="200025"/>
              </a:xfrm>
            </p:grpSpPr>
            <p:sp>
              <p:nvSpPr>
                <p:cNvPr id="114" name="직사각형 113"/>
                <p:cNvSpPr/>
                <p:nvPr/>
              </p:nvSpPr>
              <p:spPr>
                <a:xfrm>
                  <a:off x="2798474" y="5476875"/>
                  <a:ext cx="195337" cy="200025"/>
                </a:xfrm>
                <a:prstGeom prst="rect">
                  <a:avLst/>
                </a:prstGeom>
                <a:solidFill>
                  <a:schemeClr val="bg1">
                    <a:lumMod val="95000"/>
                  </a:schemeClr>
                </a:solidFill>
                <a:ln w="3175" cap="flat" cmpd="sng" algn="ctr">
                  <a:solidFill>
                    <a:schemeClr val="bg1">
                      <a:lumMod val="85000"/>
                    </a:schemeClr>
                  </a:solidFill>
                  <a:prstDash val="solid"/>
                </a:ln>
                <a:effectLst/>
              </p:spPr>
              <p:txBody>
                <a:bodyPr lIns="0" tIns="0" rIns="0" bIns="0" anchor="ctr" anchorCtr="0"/>
                <a:lstStyle/>
                <a:p>
                  <a:pPr marL="0" lvl="1" defTabSz="995690" latinLnBrk="0">
                    <a:defRPr/>
                  </a:pPr>
                  <a:endParaRPr lang="ko-KR" altLang="en-US" sz="1000" b="1" kern="0" spc="-100">
                    <a:ln w="9525">
                      <a:solidFill>
                        <a:schemeClr val="bg1">
                          <a:alpha val="0"/>
                        </a:schemeClr>
                      </a:solidFill>
                    </a:ln>
                    <a:solidFill>
                      <a:schemeClr val="bg2">
                        <a:lumMod val="50000"/>
                      </a:schemeClr>
                    </a:solidFill>
                    <a:latin typeface="Arial"/>
                    <a:ea typeface="산돌고딕 M"/>
                    <a:cs typeface="+mn-cs"/>
                  </a:endParaRPr>
                </a:p>
              </p:txBody>
            </p:sp>
            <p:sp>
              <p:nvSpPr>
                <p:cNvPr id="115" name="이등변 삼각형 114"/>
                <p:cNvSpPr/>
                <p:nvPr/>
              </p:nvSpPr>
              <p:spPr>
                <a:xfrm flipV="1">
                  <a:off x="2846422" y="5543753"/>
                  <a:ext cx="99441" cy="85725"/>
                </a:xfrm>
                <a:prstGeom prst="triangle">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grpSp>
          <p:sp>
            <p:nvSpPr>
              <p:cNvPr id="116" name="직사각형 115"/>
              <p:cNvSpPr/>
              <p:nvPr/>
            </p:nvSpPr>
            <p:spPr>
              <a:xfrm>
                <a:off x="861937" y="5903927"/>
                <a:ext cx="840739" cy="257417"/>
              </a:xfrm>
              <a:prstGeom prst="rect">
                <a:avLst/>
              </a:prstGeom>
              <a:noFill/>
              <a:ln w="3175" cap="flat" cmpd="sng" algn="ctr">
                <a:solidFill>
                  <a:schemeClr val="bg1">
                    <a:lumMod val="75000"/>
                  </a:schemeClr>
                </a:solidFill>
                <a:prstDash val="solid"/>
              </a:ln>
              <a:effectLst/>
            </p:spPr>
            <p:txBody>
              <a:bodyPr lIns="0" tIns="0" rIns="0" bIns="0" anchor="ctr" anchorCtr="0"/>
              <a:lstStyle/>
              <a:p>
                <a:pPr marL="0" lvl="1" algn="ctr" defTabSz="995690" latinLnBrk="0">
                  <a:defRPr/>
                </a:pPr>
                <a:r>
                  <a:rPr lang="en-US" altLang="ko-KR" sz="900" b="1" kern="0" spc="-100" dirty="0">
                    <a:ln w="9525">
                      <a:solidFill>
                        <a:schemeClr val="bg1">
                          <a:alpha val="0"/>
                        </a:schemeClr>
                      </a:solidFill>
                    </a:ln>
                    <a:solidFill>
                      <a:schemeClr val="bg2">
                        <a:lumMod val="50000"/>
                      </a:schemeClr>
                    </a:solidFill>
                    <a:latin typeface="Arial"/>
                    <a:ea typeface="산돌고딕 M"/>
                  </a:rPr>
                  <a:t> 3. </a:t>
                </a:r>
                <a:r>
                  <a:rPr lang="en-US" altLang="ko-KR" sz="900" b="1" kern="0" spc="-100" dirty="0" smtClean="0">
                    <a:ln w="9525">
                      <a:solidFill>
                        <a:schemeClr val="bg1">
                          <a:alpha val="0"/>
                        </a:schemeClr>
                      </a:solidFill>
                    </a:ln>
                    <a:solidFill>
                      <a:schemeClr val="bg2">
                        <a:lumMod val="50000"/>
                      </a:schemeClr>
                    </a:solidFill>
                    <a:latin typeface="Arial"/>
                    <a:ea typeface="산돌고딕 M"/>
                  </a:rPr>
                  <a:t>financial management</a:t>
                </a:r>
                <a:endParaRPr lang="ko-KR" altLang="en-US" sz="900" b="1" kern="0" spc="-100" dirty="0">
                  <a:ln w="9525">
                    <a:solidFill>
                      <a:schemeClr val="bg1">
                        <a:alpha val="0"/>
                      </a:schemeClr>
                    </a:solidFill>
                  </a:ln>
                  <a:solidFill>
                    <a:schemeClr val="bg2">
                      <a:lumMod val="50000"/>
                    </a:schemeClr>
                  </a:solidFill>
                  <a:latin typeface="Arial"/>
                  <a:ea typeface="산돌고딕 M"/>
                </a:endParaRPr>
              </a:p>
            </p:txBody>
          </p:sp>
          <p:sp>
            <p:nvSpPr>
              <p:cNvPr id="117" name="직사각형 116"/>
              <p:cNvSpPr/>
              <p:nvPr/>
            </p:nvSpPr>
            <p:spPr>
              <a:xfrm>
                <a:off x="1738237" y="5903928"/>
                <a:ext cx="840739" cy="257416"/>
              </a:xfrm>
              <a:prstGeom prst="rect">
                <a:avLst/>
              </a:prstGeom>
              <a:noFill/>
              <a:ln w="3175" cap="flat" cmpd="sng" algn="ctr">
                <a:solidFill>
                  <a:schemeClr val="bg1">
                    <a:lumMod val="75000"/>
                  </a:schemeClr>
                </a:solidFill>
                <a:prstDash val="solid"/>
              </a:ln>
              <a:effectLst/>
            </p:spPr>
            <p:txBody>
              <a:bodyPr lIns="0" tIns="0" rIns="0" bIns="0" anchor="ctr" anchorCtr="0"/>
              <a:lstStyle/>
              <a:p>
                <a:pPr marL="0" lvl="1" defTabSz="995690" latinLnBrk="0">
                  <a:defRPr/>
                </a:pPr>
                <a:r>
                  <a:rPr lang="en-US" altLang="ko-KR" sz="1000" b="1" kern="0" spc="-100" dirty="0" smtClean="0">
                    <a:ln w="9525">
                      <a:solidFill>
                        <a:schemeClr val="bg1">
                          <a:alpha val="0"/>
                        </a:schemeClr>
                      </a:solidFill>
                    </a:ln>
                    <a:solidFill>
                      <a:schemeClr val="bg2">
                        <a:lumMod val="50000"/>
                      </a:schemeClr>
                    </a:solidFill>
                    <a:latin typeface="Arial"/>
                    <a:ea typeface="산돌고딕 M"/>
                  </a:rPr>
                  <a:t> Tax accounting</a:t>
                </a:r>
                <a:endParaRPr lang="ko-KR" altLang="en-US" sz="1000" b="1" kern="0" spc="-100" dirty="0">
                  <a:ln w="9525">
                    <a:solidFill>
                      <a:schemeClr val="bg1">
                        <a:alpha val="0"/>
                      </a:schemeClr>
                    </a:solidFill>
                  </a:ln>
                  <a:solidFill>
                    <a:schemeClr val="bg2">
                      <a:lumMod val="50000"/>
                    </a:schemeClr>
                  </a:solidFill>
                  <a:latin typeface="Arial"/>
                  <a:ea typeface="산돌고딕 M"/>
                  <a:cs typeface="+mn-cs"/>
                </a:endParaRPr>
              </a:p>
            </p:txBody>
          </p:sp>
          <p:grpSp>
            <p:nvGrpSpPr>
              <p:cNvPr id="118" name="그룹 117"/>
              <p:cNvGrpSpPr/>
              <p:nvPr/>
            </p:nvGrpSpPr>
            <p:grpSpPr>
              <a:xfrm>
                <a:off x="2608784" y="5797887"/>
                <a:ext cx="195337" cy="200025"/>
                <a:chOff x="2798474" y="5476875"/>
                <a:chExt cx="195337" cy="200025"/>
              </a:xfrm>
            </p:grpSpPr>
            <p:sp>
              <p:nvSpPr>
                <p:cNvPr id="119" name="직사각형 118"/>
                <p:cNvSpPr/>
                <p:nvPr/>
              </p:nvSpPr>
              <p:spPr>
                <a:xfrm>
                  <a:off x="2798474" y="5476875"/>
                  <a:ext cx="195337" cy="200025"/>
                </a:xfrm>
                <a:prstGeom prst="rect">
                  <a:avLst/>
                </a:prstGeom>
                <a:solidFill>
                  <a:schemeClr val="bg1">
                    <a:lumMod val="95000"/>
                  </a:schemeClr>
                </a:solidFill>
                <a:ln w="3175" cap="flat" cmpd="sng" algn="ctr">
                  <a:solidFill>
                    <a:schemeClr val="bg1">
                      <a:lumMod val="85000"/>
                    </a:schemeClr>
                  </a:solidFill>
                  <a:prstDash val="solid"/>
                </a:ln>
                <a:effectLst/>
              </p:spPr>
              <p:txBody>
                <a:bodyPr lIns="0" tIns="0" rIns="0" bIns="0" anchor="ctr" anchorCtr="0"/>
                <a:lstStyle/>
                <a:p>
                  <a:pPr marL="0" lvl="1" defTabSz="995690" latinLnBrk="0">
                    <a:defRPr/>
                  </a:pPr>
                  <a:endParaRPr lang="ko-KR" altLang="en-US" sz="1000" b="1" kern="0" spc="-100">
                    <a:ln w="9525">
                      <a:solidFill>
                        <a:schemeClr val="bg1">
                          <a:alpha val="0"/>
                        </a:schemeClr>
                      </a:solidFill>
                    </a:ln>
                    <a:solidFill>
                      <a:schemeClr val="bg2">
                        <a:lumMod val="50000"/>
                      </a:schemeClr>
                    </a:solidFill>
                    <a:latin typeface="Arial"/>
                    <a:ea typeface="산돌고딕 M"/>
                    <a:cs typeface="+mn-cs"/>
                  </a:endParaRPr>
                </a:p>
              </p:txBody>
            </p:sp>
            <p:sp>
              <p:nvSpPr>
                <p:cNvPr id="120" name="이등변 삼각형 119"/>
                <p:cNvSpPr/>
                <p:nvPr/>
              </p:nvSpPr>
              <p:spPr>
                <a:xfrm flipV="1">
                  <a:off x="2846422" y="5543753"/>
                  <a:ext cx="99441" cy="85725"/>
                </a:xfrm>
                <a:prstGeom prst="triangle">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grpSp>
          <p:sp>
            <p:nvSpPr>
              <p:cNvPr id="122" name="직사각형 121"/>
              <p:cNvSpPr/>
              <p:nvPr/>
            </p:nvSpPr>
            <p:spPr>
              <a:xfrm>
                <a:off x="2846609" y="5340687"/>
                <a:ext cx="294333" cy="200025"/>
              </a:xfrm>
              <a:prstGeom prst="rect">
                <a:avLst/>
              </a:prstGeom>
              <a:solidFill>
                <a:srgbClr val="02487E"/>
              </a:solidFill>
              <a:ln w="3175" cap="flat" cmpd="sng" algn="ctr">
                <a:solidFill>
                  <a:srgbClr val="002060"/>
                </a:solidFill>
                <a:prstDash val="solid"/>
              </a:ln>
              <a:effectLst/>
            </p:spPr>
            <p:txBody>
              <a:bodyPr lIns="0" tIns="0" rIns="0" bIns="0" anchor="ctr" anchorCtr="0"/>
              <a:lstStyle/>
              <a:p>
                <a:pPr marL="0" lvl="1" algn="ctr" defTabSz="995690" latinLnBrk="0">
                  <a:defRPr/>
                </a:pPr>
                <a:r>
                  <a:rPr lang="en-US" altLang="ko-KR" sz="800" b="1" kern="0" spc="-100" dirty="0" smtClean="0">
                    <a:ln w="9525">
                      <a:solidFill>
                        <a:schemeClr val="bg1">
                          <a:alpha val="0"/>
                        </a:schemeClr>
                      </a:solidFill>
                    </a:ln>
                    <a:solidFill>
                      <a:schemeClr val="bg1"/>
                    </a:solidFill>
                    <a:latin typeface="Arial"/>
                    <a:ea typeface="산돌고딕 M"/>
                  </a:rPr>
                  <a:t>apply</a:t>
                </a:r>
                <a:endParaRPr lang="ko-KR" altLang="en-US" sz="800" b="1" kern="0" spc="-100" dirty="0">
                  <a:ln w="9525">
                    <a:solidFill>
                      <a:schemeClr val="bg1">
                        <a:alpha val="0"/>
                      </a:schemeClr>
                    </a:solidFill>
                  </a:ln>
                  <a:solidFill>
                    <a:schemeClr val="bg1"/>
                  </a:solidFill>
                  <a:latin typeface="Arial"/>
                  <a:ea typeface="산돌고딕 M"/>
                  <a:cs typeface="+mn-cs"/>
                </a:endParaRPr>
              </a:p>
            </p:txBody>
          </p:sp>
          <p:sp>
            <p:nvSpPr>
              <p:cNvPr id="124" name="직사각형 123"/>
              <p:cNvSpPr/>
              <p:nvPr/>
            </p:nvSpPr>
            <p:spPr>
              <a:xfrm>
                <a:off x="2846609" y="5574413"/>
                <a:ext cx="294333" cy="200025"/>
              </a:xfrm>
              <a:prstGeom prst="rect">
                <a:avLst/>
              </a:prstGeom>
              <a:solidFill>
                <a:schemeClr val="bg1">
                  <a:lumMod val="95000"/>
                </a:schemeClr>
              </a:solidFill>
              <a:ln w="3175" cap="flat" cmpd="sng" algn="ctr">
                <a:solidFill>
                  <a:schemeClr val="bg1">
                    <a:lumMod val="85000"/>
                  </a:schemeClr>
                </a:solidFill>
                <a:prstDash val="solid"/>
              </a:ln>
              <a:effectLst/>
            </p:spPr>
            <p:txBody>
              <a:bodyPr lIns="0" tIns="0" rIns="0" bIns="0" anchor="ctr" anchorCtr="0"/>
              <a:lstStyle/>
              <a:p>
                <a:pPr marL="0" lvl="1" algn="ctr" defTabSz="995690" latinLnBrk="0">
                  <a:defRPr/>
                </a:pPr>
                <a:r>
                  <a:rPr lang="ko-KR" altLang="en-US" sz="800" b="1" kern="0" spc="-100">
                    <a:ln w="9525">
                      <a:solidFill>
                        <a:schemeClr val="bg1">
                          <a:alpha val="0"/>
                        </a:schemeClr>
                      </a:solidFill>
                    </a:ln>
                    <a:solidFill>
                      <a:schemeClr val="bg2">
                        <a:lumMod val="50000"/>
                      </a:schemeClr>
                    </a:solidFill>
                    <a:latin typeface="Arial"/>
                    <a:ea typeface="산돌고딕 M"/>
                    <a:cs typeface="+mn-cs"/>
                  </a:rPr>
                  <a:t>적용</a:t>
                </a:r>
              </a:p>
            </p:txBody>
          </p:sp>
          <p:sp>
            <p:nvSpPr>
              <p:cNvPr id="125" name="직사각형 124"/>
              <p:cNvSpPr/>
              <p:nvPr/>
            </p:nvSpPr>
            <p:spPr>
              <a:xfrm>
                <a:off x="2846609" y="5799938"/>
                <a:ext cx="294333" cy="200025"/>
              </a:xfrm>
              <a:prstGeom prst="rect">
                <a:avLst/>
              </a:prstGeom>
              <a:solidFill>
                <a:schemeClr val="bg1">
                  <a:lumMod val="95000"/>
                </a:schemeClr>
              </a:solidFill>
              <a:ln w="3175" cap="flat" cmpd="sng" algn="ctr">
                <a:solidFill>
                  <a:schemeClr val="bg1">
                    <a:lumMod val="85000"/>
                  </a:schemeClr>
                </a:solidFill>
                <a:prstDash val="solid"/>
              </a:ln>
              <a:effectLst/>
            </p:spPr>
            <p:txBody>
              <a:bodyPr lIns="0" tIns="0" rIns="0" bIns="0" anchor="ctr" anchorCtr="0"/>
              <a:lstStyle/>
              <a:p>
                <a:pPr marL="0" lvl="1" algn="ctr" defTabSz="995690" latinLnBrk="0">
                  <a:defRPr/>
                </a:pPr>
                <a:r>
                  <a:rPr lang="ko-KR" altLang="en-US" sz="800" b="1" kern="0" spc="-100">
                    <a:ln w="9525">
                      <a:solidFill>
                        <a:schemeClr val="bg1">
                          <a:alpha val="0"/>
                        </a:schemeClr>
                      </a:solidFill>
                    </a:ln>
                    <a:solidFill>
                      <a:schemeClr val="bg2">
                        <a:lumMod val="50000"/>
                      </a:schemeClr>
                    </a:solidFill>
                    <a:latin typeface="Arial"/>
                    <a:ea typeface="산돌고딕 M"/>
                    <a:cs typeface="+mn-cs"/>
                  </a:rPr>
                  <a:t>적용</a:t>
                </a:r>
              </a:p>
            </p:txBody>
          </p:sp>
          <p:sp>
            <p:nvSpPr>
              <p:cNvPr id="127" name="직사각형 126"/>
              <p:cNvSpPr/>
              <p:nvPr/>
            </p:nvSpPr>
            <p:spPr>
              <a:xfrm>
                <a:off x="861937" y="6207665"/>
                <a:ext cx="2279005" cy="198760"/>
              </a:xfrm>
              <a:prstGeom prst="rect">
                <a:avLst/>
              </a:prstGeom>
              <a:solidFill>
                <a:srgbClr val="B2B2B2"/>
              </a:solidFill>
              <a:ln w="3175" cap="flat" cmpd="sng" algn="ctr">
                <a:noFill/>
                <a:prstDash val="solid"/>
              </a:ln>
              <a:effectLst/>
            </p:spPr>
            <p:txBody>
              <a:bodyPr lIns="0" tIns="0" rIns="0" bIns="0" anchor="ctr" anchorCtr="0"/>
              <a:lstStyle/>
              <a:p>
                <a:pPr marL="0" lvl="1" algn="ctr" defTabSz="995690" latinLnBrk="0">
                  <a:defRPr/>
                </a:pPr>
                <a:r>
                  <a:rPr lang="en-US" altLang="ko-KR" sz="1000" b="1" kern="0" spc="-100" dirty="0" smtClean="0">
                    <a:ln w="9525">
                      <a:solidFill>
                        <a:schemeClr val="bg1">
                          <a:alpha val="0"/>
                        </a:schemeClr>
                      </a:solidFill>
                    </a:ln>
                    <a:solidFill>
                      <a:schemeClr val="bg1"/>
                    </a:solidFill>
                    <a:latin typeface="Arial"/>
                    <a:ea typeface="산돌고딕 M"/>
                    <a:cs typeface="+mn-cs"/>
                  </a:rPr>
                  <a:t>+ propose job addition </a:t>
                </a:r>
                <a:endParaRPr lang="ko-KR" altLang="en-US" sz="1000" b="1" kern="0" spc="-100" dirty="0">
                  <a:ln w="9525">
                    <a:solidFill>
                      <a:schemeClr val="bg1">
                        <a:alpha val="0"/>
                      </a:schemeClr>
                    </a:solidFill>
                  </a:ln>
                  <a:solidFill>
                    <a:schemeClr val="bg1"/>
                  </a:solidFill>
                  <a:latin typeface="Arial"/>
                  <a:ea typeface="산돌고딕 M"/>
                  <a:cs typeface="+mn-cs"/>
                </a:endParaRPr>
              </a:p>
            </p:txBody>
          </p:sp>
        </p:grpSp>
        <p:sp>
          <p:nvSpPr>
            <p:cNvPr id="126" name="직사각형 125"/>
            <p:cNvSpPr/>
            <p:nvPr/>
          </p:nvSpPr>
          <p:spPr>
            <a:xfrm>
              <a:off x="596637" y="5246393"/>
              <a:ext cx="2519438" cy="248770"/>
            </a:xfrm>
            <a:prstGeom prst="rect">
              <a:avLst/>
            </a:prstGeom>
            <a:noFill/>
            <a:ln w="12700" cap="flat" cmpd="sng" algn="ctr">
              <a:solidFill>
                <a:srgbClr val="FF0000"/>
              </a:solidFill>
              <a:prstDash val="dash"/>
            </a:ln>
            <a:effectLst/>
          </p:spPr>
          <p:txBody>
            <a:bodyPr lIns="0" tIns="0" rIns="0" bIns="0" anchor="ctr" anchorCtr="0"/>
            <a:lstStyle/>
            <a:p>
              <a:pPr latinLnBrk="0">
                <a:defRPr/>
              </a:pPr>
              <a:endParaRPr lang="ko-KR" altLang="en-US">
                <a:solidFill>
                  <a:schemeClr val="tx1"/>
                </a:solidFill>
                <a:latin typeface="맑은 고딕"/>
                <a:ea typeface="맑은 고딕"/>
              </a:endParaRPr>
            </a:p>
          </p:txBody>
        </p:sp>
      </p:grpSp>
      <p:grpSp>
        <p:nvGrpSpPr>
          <p:cNvPr id="132" name="그룹 131"/>
          <p:cNvGrpSpPr/>
          <p:nvPr/>
        </p:nvGrpSpPr>
        <p:grpSpPr>
          <a:xfrm>
            <a:off x="3501062" y="1950309"/>
            <a:ext cx="3125769" cy="4536216"/>
            <a:chOff x="3531885" y="2022228"/>
            <a:chExt cx="3125769" cy="4369047"/>
          </a:xfrm>
        </p:grpSpPr>
        <p:sp>
          <p:nvSpPr>
            <p:cNvPr id="130" name="직사각형 129"/>
            <p:cNvSpPr/>
            <p:nvPr/>
          </p:nvSpPr>
          <p:spPr>
            <a:xfrm>
              <a:off x="3531886" y="2022231"/>
              <a:ext cx="3125768" cy="4369044"/>
            </a:xfrm>
            <a:prstGeom prst="rect">
              <a:avLst/>
            </a:prstGeom>
            <a:solidFill>
              <a:schemeClr val="bg1"/>
            </a:solidFill>
            <a:ln w="3175" cap="flat" cmpd="sng" algn="ctr">
              <a:solidFill>
                <a:schemeClr val="bg1">
                  <a:lumMod val="85000"/>
                </a:schemeClr>
              </a:solidFill>
              <a:prstDash val="solid"/>
            </a:ln>
            <a:effectLst/>
          </p:spPr>
          <p:txBody>
            <a:bodyPr lIns="0" tIns="0" rIns="0" bIns="0" anchor="ctr" anchorCtr="0"/>
            <a:lstStyle/>
            <a:p>
              <a:pPr latinLnBrk="0">
                <a:defRPr/>
              </a:pPr>
              <a:endParaRPr lang="ko-KR" altLang="en-US">
                <a:solidFill>
                  <a:schemeClr val="tx1"/>
                </a:solidFill>
                <a:latin typeface="맑은 고딕"/>
                <a:ea typeface="맑은 고딕"/>
              </a:endParaRPr>
            </a:p>
          </p:txBody>
        </p:sp>
        <p:sp>
          <p:nvSpPr>
            <p:cNvPr id="131" name="직사각형 130"/>
            <p:cNvSpPr/>
            <p:nvPr/>
          </p:nvSpPr>
          <p:spPr>
            <a:xfrm>
              <a:off x="3531885" y="2022228"/>
              <a:ext cx="3125769" cy="252000"/>
            </a:xfrm>
            <a:prstGeom prst="rect">
              <a:avLst/>
            </a:prstGeom>
            <a:solidFill>
              <a:srgbClr val="09AEE1"/>
            </a:solidFill>
            <a:ln w="3175" cap="flat" cmpd="sng" algn="ctr">
              <a:solidFill>
                <a:srgbClr val="09AEE1"/>
              </a:solidFill>
              <a:prstDash val="solid"/>
            </a:ln>
            <a:effectLst/>
          </p:spPr>
          <p:txBody>
            <a:bodyPr lIns="0" tIns="0" rIns="0" bIns="0" anchor="ctr" anchorCtr="0"/>
            <a:lstStyle/>
            <a:p>
              <a:pPr marL="0" lvl="1" algn="ctr" defTabSz="995690" latinLnBrk="0">
                <a:defRPr/>
              </a:pPr>
              <a:r>
                <a:rPr lang="en-US" altLang="ko-KR" sz="1100" b="1" kern="0" spc="-100" dirty="0">
                  <a:ln w="9525">
                    <a:solidFill>
                      <a:schemeClr val="bg1">
                        <a:alpha val="0"/>
                      </a:schemeClr>
                    </a:solidFill>
                  </a:ln>
                  <a:solidFill>
                    <a:schemeClr val="bg1"/>
                  </a:solidFill>
                  <a:latin typeface="맑은 고딕"/>
                  <a:ea typeface="맑은 고딕"/>
                </a:rPr>
                <a:t>Recommend standard job description</a:t>
              </a:r>
              <a:endParaRPr lang="ko-KR" altLang="en-US" sz="1100" b="1" kern="0" spc="-100" dirty="0">
                <a:ln w="9525">
                  <a:solidFill>
                    <a:schemeClr val="bg1">
                      <a:alpha val="0"/>
                    </a:schemeClr>
                  </a:solidFill>
                </a:ln>
                <a:solidFill>
                  <a:schemeClr val="bg1"/>
                </a:solidFill>
                <a:latin typeface="맑은 고딕"/>
                <a:ea typeface="맑은 고딕"/>
              </a:endParaRPr>
            </a:p>
          </p:txBody>
        </p:sp>
      </p:grpSp>
      <p:sp>
        <p:nvSpPr>
          <p:cNvPr id="133" name="아래쪽 화살표 132"/>
          <p:cNvSpPr/>
          <p:nvPr/>
        </p:nvSpPr>
        <p:spPr>
          <a:xfrm rot="16200000">
            <a:off x="3268913" y="5440858"/>
            <a:ext cx="233127" cy="214066"/>
          </a:xfrm>
          <a:prstGeom prst="downArrow">
            <a:avLst>
              <a:gd name="adj1" fmla="val 50000"/>
              <a:gd name="adj2" fmla="val 50000"/>
            </a:avLst>
          </a:prstGeom>
          <a:solidFill>
            <a:srgbClr val="0093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grpSp>
        <p:nvGrpSpPr>
          <p:cNvPr id="151" name="그룹 150"/>
          <p:cNvGrpSpPr/>
          <p:nvPr/>
        </p:nvGrpSpPr>
        <p:grpSpPr>
          <a:xfrm>
            <a:off x="3876831" y="2360982"/>
            <a:ext cx="2204925" cy="251089"/>
            <a:chOff x="3864474" y="2360982"/>
            <a:chExt cx="2204925" cy="251089"/>
          </a:xfrm>
        </p:grpSpPr>
        <p:sp>
          <p:nvSpPr>
            <p:cNvPr id="135" name="AutoShape 161"/>
            <p:cNvSpPr>
              <a:spLocks noChangeArrowheads="1"/>
            </p:cNvSpPr>
            <p:nvPr/>
          </p:nvSpPr>
          <p:spPr>
            <a:xfrm>
              <a:off x="3864474" y="2401887"/>
              <a:ext cx="585536" cy="169277"/>
            </a:xfrm>
            <a:prstGeom prst="rect">
              <a:avLst/>
            </a:prstGeom>
            <a:noFill/>
            <a:ln w="9525">
              <a:noFill/>
              <a:miter/>
            </a:ln>
          </p:spPr>
          <p:txBody>
            <a:bodyPr wrap="square" lIns="0" tIns="0" rIns="0" bIns="0" anchor="t">
              <a:spAutoFit/>
            </a:bodyPr>
            <a:lstStyle/>
            <a:p>
              <a:pPr marL="0" lvl="1">
                <a:lnSpc>
                  <a:spcPct val="110000"/>
                </a:lnSpc>
                <a:spcAft>
                  <a:spcPts val="100"/>
                </a:spcAft>
                <a:buSzPct val="140000"/>
                <a:tabLst>
                  <a:tab pos="5603199" algn="l"/>
                </a:tabLst>
                <a:defRPr/>
              </a:pPr>
              <a:r>
                <a:rPr lang="en-US" altLang="ko-KR" sz="1000" b="1" dirty="0" smtClean="0">
                  <a:ln w="9525">
                    <a:solidFill>
                      <a:schemeClr val="accent1">
                        <a:shade val="50000"/>
                        <a:alpha val="0"/>
                      </a:schemeClr>
                    </a:solidFill>
                  </a:ln>
                  <a:solidFill>
                    <a:schemeClr val="tx1">
                      <a:lumMod val="85000"/>
                      <a:lumOff val="15000"/>
                    </a:schemeClr>
                  </a:solidFill>
                  <a:latin typeface="나눔바른고딕"/>
                  <a:ea typeface="나눔바른고딕"/>
                  <a:cs typeface="Arial"/>
                </a:rPr>
                <a:t>Job</a:t>
              </a:r>
            </a:p>
          </p:txBody>
        </p:sp>
        <p:sp>
          <p:nvSpPr>
            <p:cNvPr id="136" name="직사각형 135"/>
            <p:cNvSpPr/>
            <p:nvPr/>
          </p:nvSpPr>
          <p:spPr>
            <a:xfrm>
              <a:off x="4246124" y="2360982"/>
              <a:ext cx="1823275" cy="251089"/>
            </a:xfrm>
            <a:prstGeom prst="rect">
              <a:avLst/>
            </a:prstGeom>
            <a:noFill/>
            <a:ln w="3175" cap="flat" cmpd="sng" algn="ctr">
              <a:solidFill>
                <a:schemeClr val="bg1">
                  <a:lumMod val="75000"/>
                </a:schemeClr>
              </a:solidFill>
              <a:prstDash val="solid"/>
            </a:ln>
            <a:effectLst/>
          </p:spPr>
          <p:txBody>
            <a:bodyPr lIns="0" tIns="0" rIns="0" bIns="0" anchor="ctr" anchorCtr="0"/>
            <a:lstStyle/>
            <a:p>
              <a:pPr marL="0" lvl="1" defTabSz="995690">
                <a:defRPr/>
              </a:pPr>
              <a:r>
                <a:rPr lang="en-US" altLang="ko-KR" sz="900" b="1" kern="0" spc="-100" dirty="0" smtClean="0">
                  <a:ln>
                    <a:solidFill>
                      <a:schemeClr val="bg1">
                        <a:alpha val="0"/>
                      </a:schemeClr>
                    </a:solidFill>
                  </a:ln>
                  <a:solidFill>
                    <a:schemeClr val="bg2">
                      <a:lumMod val="50000"/>
                    </a:schemeClr>
                  </a:solidFill>
                  <a:latin typeface="맑은 고딕" panose="020B0503020000020004" pitchFamily="50" charset="-127"/>
                  <a:ea typeface="맑은 고딕" panose="020B0503020000020004" pitchFamily="50" charset="-127"/>
                </a:rPr>
                <a:t>  Tax  account</a:t>
              </a:r>
              <a:endParaRPr lang="ko-KR" altLang="en-US" sz="900" b="1" kern="0" spc="-100" dirty="0">
                <a:ln>
                  <a:solidFill>
                    <a:schemeClr val="bg1">
                      <a:alpha val="0"/>
                    </a:schemeClr>
                  </a:solidFill>
                </a:ln>
                <a:solidFill>
                  <a:schemeClr val="bg2">
                    <a:lumMod val="50000"/>
                  </a:schemeClr>
                </a:solidFill>
                <a:latin typeface="맑은 고딕" panose="020B0503020000020004" pitchFamily="50" charset="-127"/>
                <a:ea typeface="맑은 고딕" panose="020B0503020000020004" pitchFamily="50" charset="-127"/>
              </a:endParaRPr>
            </a:p>
          </p:txBody>
        </p:sp>
      </p:grpSp>
      <p:grpSp>
        <p:nvGrpSpPr>
          <p:cNvPr id="144" name="그룹 143"/>
          <p:cNvGrpSpPr/>
          <p:nvPr/>
        </p:nvGrpSpPr>
        <p:grpSpPr>
          <a:xfrm>
            <a:off x="3657756" y="2622631"/>
            <a:ext cx="2821905" cy="318100"/>
            <a:chOff x="3645399" y="2325687"/>
            <a:chExt cx="2821905" cy="318100"/>
          </a:xfrm>
        </p:grpSpPr>
        <p:sp>
          <p:nvSpPr>
            <p:cNvPr id="145" name="AutoShape 161"/>
            <p:cNvSpPr>
              <a:spLocks noChangeArrowheads="1"/>
            </p:cNvSpPr>
            <p:nvPr/>
          </p:nvSpPr>
          <p:spPr>
            <a:xfrm>
              <a:off x="3645399" y="2325687"/>
              <a:ext cx="585536" cy="318100"/>
            </a:xfrm>
            <a:prstGeom prst="rect">
              <a:avLst/>
            </a:prstGeom>
            <a:noFill/>
            <a:ln w="9525">
              <a:noFill/>
              <a:miter/>
            </a:ln>
          </p:spPr>
          <p:txBody>
            <a:bodyPr wrap="square" lIns="0" tIns="0" rIns="0" bIns="0" anchor="t">
              <a:spAutoFit/>
            </a:bodyPr>
            <a:lstStyle/>
            <a:p>
              <a:pPr marL="0" lvl="1" algn="ctr">
                <a:lnSpc>
                  <a:spcPct val="110000"/>
                </a:lnSpc>
                <a:spcAft>
                  <a:spcPts val="100"/>
                </a:spcAft>
                <a:buSzPct val="140000"/>
                <a:tabLst>
                  <a:tab pos="5603199" algn="l"/>
                </a:tabLst>
                <a:defRPr/>
              </a:pPr>
              <a:r>
                <a:rPr lang="en-US" altLang="ko-KR" sz="1000" b="1" dirty="0" smtClean="0">
                  <a:ln w="9525">
                    <a:solidFill>
                      <a:schemeClr val="accent1">
                        <a:shade val="50000"/>
                        <a:alpha val="0"/>
                      </a:schemeClr>
                    </a:solidFill>
                  </a:ln>
                  <a:solidFill>
                    <a:schemeClr val="tx1">
                      <a:lumMod val="85000"/>
                      <a:lumOff val="15000"/>
                    </a:schemeClr>
                  </a:solidFill>
                  <a:latin typeface="나눔바른고딕"/>
                  <a:ea typeface="나눔바른고딕"/>
                  <a:cs typeface="Arial"/>
                </a:rPr>
                <a:t>Capacity unit</a:t>
              </a:r>
            </a:p>
          </p:txBody>
        </p:sp>
        <p:sp>
          <p:nvSpPr>
            <p:cNvPr id="146" name="직사각형 145"/>
            <p:cNvSpPr/>
            <p:nvPr/>
          </p:nvSpPr>
          <p:spPr>
            <a:xfrm>
              <a:off x="4246124" y="2360982"/>
              <a:ext cx="1823275" cy="251089"/>
            </a:xfrm>
            <a:prstGeom prst="rect">
              <a:avLst/>
            </a:prstGeom>
            <a:noFill/>
            <a:ln w="3175" cap="flat" cmpd="sng" algn="ctr">
              <a:solidFill>
                <a:schemeClr val="bg1">
                  <a:lumMod val="75000"/>
                </a:schemeClr>
              </a:solidFill>
              <a:prstDash val="solid"/>
            </a:ln>
            <a:effectLst/>
          </p:spPr>
          <p:txBody>
            <a:bodyPr lIns="0" tIns="0" rIns="0" bIns="0" anchor="ctr" anchorCtr="0"/>
            <a:lstStyle/>
            <a:p>
              <a:pPr marL="0" lvl="1" defTabSz="995690" latinLnBrk="0">
                <a:defRPr/>
              </a:pPr>
              <a:r>
                <a:rPr lang="ko-KR" altLang="en-US" sz="900" b="1" kern="0" spc="-100" dirty="0">
                  <a:ln w="9525">
                    <a:solidFill>
                      <a:schemeClr val="bg1">
                        <a:alpha val="0"/>
                      </a:schemeClr>
                    </a:solidFill>
                  </a:ln>
                  <a:solidFill>
                    <a:schemeClr val="bg2">
                      <a:lumMod val="50000"/>
                    </a:schemeClr>
                  </a:solidFill>
                  <a:latin typeface="맑은 고딕"/>
                  <a:ea typeface="맑은 고딕"/>
                </a:rPr>
                <a:t> </a:t>
              </a:r>
              <a:r>
                <a:rPr lang="en-US" altLang="ko-KR" sz="900" b="1" kern="0" spc="-100" dirty="0" smtClean="0">
                  <a:ln w="9525">
                    <a:solidFill>
                      <a:schemeClr val="bg1">
                        <a:alpha val="0"/>
                      </a:schemeClr>
                    </a:solidFill>
                  </a:ln>
                  <a:solidFill>
                    <a:schemeClr val="bg2">
                      <a:lumMod val="50000"/>
                    </a:schemeClr>
                  </a:solidFill>
                  <a:latin typeface="맑은 고딕"/>
                  <a:ea typeface="맑은 고딕"/>
                </a:rPr>
                <a:t>HR Planning</a:t>
              </a:r>
              <a:endParaRPr lang="ko-KR" altLang="en-US" sz="900" b="1" kern="0" spc="-100" dirty="0">
                <a:ln w="9525">
                  <a:solidFill>
                    <a:schemeClr val="bg1">
                      <a:alpha val="0"/>
                    </a:schemeClr>
                  </a:solidFill>
                </a:ln>
                <a:solidFill>
                  <a:schemeClr val="bg2">
                    <a:lumMod val="50000"/>
                  </a:schemeClr>
                </a:solidFill>
                <a:latin typeface="맑은 고딕"/>
                <a:ea typeface="맑은 고딕"/>
              </a:endParaRPr>
            </a:p>
          </p:txBody>
        </p:sp>
        <p:grpSp>
          <p:nvGrpSpPr>
            <p:cNvPr id="147" name="그룹 146"/>
            <p:cNvGrpSpPr/>
            <p:nvPr/>
          </p:nvGrpSpPr>
          <p:grpSpPr>
            <a:xfrm>
              <a:off x="5824195" y="2360982"/>
              <a:ext cx="245204" cy="251089"/>
              <a:chOff x="5641604" y="2360982"/>
              <a:chExt cx="245204" cy="251089"/>
            </a:xfrm>
          </p:grpSpPr>
          <p:sp>
            <p:nvSpPr>
              <p:cNvPr id="149" name="직사각형 148"/>
              <p:cNvSpPr/>
              <p:nvPr/>
            </p:nvSpPr>
            <p:spPr>
              <a:xfrm>
                <a:off x="5641604" y="2360982"/>
                <a:ext cx="245204" cy="251089"/>
              </a:xfrm>
              <a:prstGeom prst="rect">
                <a:avLst/>
              </a:prstGeom>
              <a:solidFill>
                <a:schemeClr val="bg1">
                  <a:lumMod val="95000"/>
                </a:schemeClr>
              </a:solidFill>
              <a:ln w="3175" cap="flat" cmpd="sng" algn="ctr">
                <a:solidFill>
                  <a:srgbClr val="BFBFBF"/>
                </a:solidFill>
                <a:prstDash val="solid"/>
              </a:ln>
              <a:effectLst/>
            </p:spPr>
            <p:txBody>
              <a:bodyPr lIns="0" tIns="0" rIns="0" bIns="0" anchor="ctr" anchorCtr="0"/>
              <a:lstStyle/>
              <a:p>
                <a:pPr marL="0" lvl="1" defTabSz="995690" latinLnBrk="0">
                  <a:defRPr/>
                </a:pPr>
                <a:endParaRPr lang="ko-KR" altLang="en-US" sz="1000" b="1" kern="0" spc="-100">
                  <a:ln w="9525">
                    <a:solidFill>
                      <a:schemeClr val="bg1">
                        <a:alpha val="0"/>
                      </a:schemeClr>
                    </a:solidFill>
                  </a:ln>
                  <a:solidFill>
                    <a:schemeClr val="bg2">
                      <a:lumMod val="50000"/>
                    </a:schemeClr>
                  </a:solidFill>
                  <a:latin typeface="Arial"/>
                  <a:ea typeface="산돌고딕 M"/>
                  <a:cs typeface="+mn-cs"/>
                </a:endParaRPr>
              </a:p>
            </p:txBody>
          </p:sp>
          <p:sp>
            <p:nvSpPr>
              <p:cNvPr id="150" name="이등변 삼각형 149"/>
              <p:cNvSpPr/>
              <p:nvPr/>
            </p:nvSpPr>
            <p:spPr>
              <a:xfrm flipV="1">
                <a:off x="5714486" y="2453091"/>
                <a:ext cx="99441" cy="85725"/>
              </a:xfrm>
              <a:prstGeom prst="triangle">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grpSp>
        <p:sp>
          <p:nvSpPr>
            <p:cNvPr id="148" name="직사각형 147"/>
            <p:cNvSpPr/>
            <p:nvPr/>
          </p:nvSpPr>
          <p:spPr>
            <a:xfrm>
              <a:off x="6115146" y="2360982"/>
              <a:ext cx="352158" cy="251089"/>
            </a:xfrm>
            <a:prstGeom prst="rect">
              <a:avLst/>
            </a:prstGeom>
            <a:solidFill>
              <a:schemeClr val="bg1">
                <a:lumMod val="95000"/>
              </a:schemeClr>
            </a:solidFill>
            <a:ln w="3175" cap="flat" cmpd="sng" algn="ctr">
              <a:solidFill>
                <a:srgbClr val="BFBFBF"/>
              </a:solidFill>
              <a:prstDash val="solid"/>
            </a:ln>
            <a:effectLst/>
          </p:spPr>
          <p:txBody>
            <a:bodyPr lIns="0" tIns="0" rIns="0" bIns="0" anchor="ctr" anchorCtr="0"/>
            <a:lstStyle/>
            <a:p>
              <a:pPr marL="0" lvl="1" algn="ctr" defTabSz="995690" latinLnBrk="0">
                <a:defRPr/>
              </a:pPr>
              <a:r>
                <a:rPr lang="en-US" altLang="ko-KR" sz="800" b="1" kern="0" spc="-100" dirty="0" smtClean="0">
                  <a:ln w="9525">
                    <a:solidFill>
                      <a:schemeClr val="bg1">
                        <a:alpha val="0"/>
                      </a:schemeClr>
                    </a:solidFill>
                  </a:ln>
                  <a:solidFill>
                    <a:schemeClr val="bg2">
                      <a:lumMod val="50000"/>
                    </a:schemeClr>
                  </a:solidFill>
                  <a:latin typeface="맑은 고딕"/>
                  <a:ea typeface="맑은 고딕"/>
                </a:rPr>
                <a:t>edit</a:t>
              </a:r>
              <a:endParaRPr lang="ko-KR" altLang="en-US" sz="800" b="1" kern="0" spc="-100" dirty="0">
                <a:ln w="9525">
                  <a:solidFill>
                    <a:schemeClr val="bg1">
                      <a:alpha val="0"/>
                    </a:schemeClr>
                  </a:solidFill>
                </a:ln>
                <a:solidFill>
                  <a:schemeClr val="bg2">
                    <a:lumMod val="50000"/>
                  </a:schemeClr>
                </a:solidFill>
                <a:latin typeface="맑은 고딕"/>
                <a:ea typeface="맑은 고딕"/>
              </a:endParaRPr>
            </a:p>
          </p:txBody>
        </p:sp>
      </p:grpSp>
      <p:grpSp>
        <p:nvGrpSpPr>
          <p:cNvPr id="152" name="그룹 151"/>
          <p:cNvGrpSpPr/>
          <p:nvPr/>
        </p:nvGrpSpPr>
        <p:grpSpPr>
          <a:xfrm>
            <a:off x="3648231" y="2942536"/>
            <a:ext cx="2831430" cy="1163103"/>
            <a:chOff x="3635874" y="2341933"/>
            <a:chExt cx="2831430" cy="1163103"/>
          </a:xfrm>
        </p:grpSpPr>
        <p:sp>
          <p:nvSpPr>
            <p:cNvPr id="153" name="AutoShape 161"/>
            <p:cNvSpPr>
              <a:spLocks noChangeArrowheads="1"/>
            </p:cNvSpPr>
            <p:nvPr/>
          </p:nvSpPr>
          <p:spPr>
            <a:xfrm>
              <a:off x="3635874" y="2401887"/>
              <a:ext cx="585536" cy="330924"/>
            </a:xfrm>
            <a:prstGeom prst="rect">
              <a:avLst/>
            </a:prstGeom>
            <a:noFill/>
            <a:ln w="9525">
              <a:noFill/>
              <a:miter/>
            </a:ln>
          </p:spPr>
          <p:txBody>
            <a:bodyPr wrap="square" lIns="0" tIns="0" rIns="0" bIns="0" anchor="t">
              <a:spAutoFit/>
            </a:bodyPr>
            <a:lstStyle/>
            <a:p>
              <a:pPr marL="0" lvl="1" algn="ctr">
                <a:lnSpc>
                  <a:spcPct val="110000"/>
                </a:lnSpc>
                <a:spcAft>
                  <a:spcPts val="100"/>
                </a:spcAft>
                <a:buSzPct val="140000"/>
                <a:tabLst>
                  <a:tab pos="5603199" algn="l"/>
                </a:tabLst>
                <a:defRPr/>
              </a:pPr>
              <a:r>
                <a:rPr lang="en-US" altLang="ko-KR" sz="1000" b="1" dirty="0" smtClean="0">
                  <a:ln w="9525">
                    <a:solidFill>
                      <a:schemeClr val="accent1">
                        <a:shade val="50000"/>
                        <a:alpha val="0"/>
                      </a:schemeClr>
                    </a:solidFill>
                  </a:ln>
                  <a:solidFill>
                    <a:schemeClr val="tx1">
                      <a:lumMod val="85000"/>
                      <a:lumOff val="15000"/>
                    </a:schemeClr>
                  </a:solidFill>
                  <a:latin typeface="나눔바른고딕"/>
                  <a:ea typeface="나눔바른고딕"/>
                  <a:cs typeface="Arial"/>
                </a:rPr>
                <a:t>Job </a:t>
              </a:r>
            </a:p>
            <a:p>
              <a:pPr marL="0" lvl="1" algn="ctr">
                <a:lnSpc>
                  <a:spcPct val="110000"/>
                </a:lnSpc>
                <a:spcAft>
                  <a:spcPts val="100"/>
                </a:spcAft>
                <a:buSzPct val="140000"/>
                <a:tabLst>
                  <a:tab pos="5603199" algn="l"/>
                </a:tabLst>
                <a:defRPr/>
              </a:pPr>
              <a:r>
                <a:rPr lang="en-US" altLang="ko-KR" sz="1000" b="1" dirty="0" smtClean="0">
                  <a:ln w="9525">
                    <a:solidFill>
                      <a:schemeClr val="accent1">
                        <a:shade val="50000"/>
                        <a:alpha val="0"/>
                      </a:schemeClr>
                    </a:solidFill>
                  </a:ln>
                  <a:solidFill>
                    <a:schemeClr val="tx1">
                      <a:lumMod val="85000"/>
                      <a:lumOff val="15000"/>
                    </a:schemeClr>
                  </a:solidFill>
                  <a:latin typeface="나눔바른고딕"/>
                  <a:ea typeface="나눔바른고딕"/>
                  <a:cs typeface="Arial"/>
                </a:rPr>
                <a:t>contents</a:t>
              </a:r>
              <a:endParaRPr lang="ko-KR" altLang="en-US" sz="1000" b="1" dirty="0">
                <a:ln w="9525">
                  <a:solidFill>
                    <a:schemeClr val="accent1">
                      <a:shade val="50000"/>
                      <a:alpha val="0"/>
                    </a:schemeClr>
                  </a:solidFill>
                </a:ln>
                <a:solidFill>
                  <a:schemeClr val="tx1">
                    <a:lumMod val="85000"/>
                    <a:lumOff val="15000"/>
                  </a:schemeClr>
                </a:solidFill>
                <a:latin typeface="나눔바른고딕"/>
                <a:ea typeface="나눔바른고딕"/>
                <a:cs typeface="Arial"/>
              </a:endParaRPr>
            </a:p>
          </p:txBody>
        </p:sp>
        <p:sp>
          <p:nvSpPr>
            <p:cNvPr id="154" name="직사각형 153"/>
            <p:cNvSpPr/>
            <p:nvPr/>
          </p:nvSpPr>
          <p:spPr>
            <a:xfrm>
              <a:off x="4255649" y="2341933"/>
              <a:ext cx="1823275" cy="1163103"/>
            </a:xfrm>
            <a:prstGeom prst="rect">
              <a:avLst/>
            </a:prstGeom>
            <a:noFill/>
            <a:ln w="3175" cap="flat" cmpd="sng" algn="ctr">
              <a:solidFill>
                <a:schemeClr val="bg1">
                  <a:lumMod val="75000"/>
                </a:schemeClr>
              </a:solidFill>
              <a:prstDash val="solid"/>
            </a:ln>
            <a:effectLst/>
          </p:spPr>
          <p:txBody>
            <a:bodyPr lIns="0" tIns="0" rIns="0" bIns="0" anchor="ctr" anchorCtr="0"/>
            <a:lstStyle/>
            <a:p>
              <a:pPr marL="0" lvl="1" defTabSz="995690">
                <a:lnSpc>
                  <a:spcPct val="150000"/>
                </a:lnSpc>
                <a:defRPr/>
              </a:pPr>
              <a:r>
                <a:rPr lang="en-US" altLang="ko-KR" sz="800" b="1" dirty="0" smtClean="0">
                  <a:ln w="9525">
                    <a:solidFill>
                      <a:schemeClr val="accent1">
                        <a:shade val="50000"/>
                        <a:alpha val="0"/>
                      </a:schemeClr>
                    </a:solidFill>
                  </a:ln>
                  <a:solidFill>
                    <a:schemeClr val="tx1">
                      <a:lumMod val="85000"/>
                      <a:lumOff val="15000"/>
                    </a:schemeClr>
                  </a:solidFill>
                  <a:latin typeface="+mj-ea"/>
                  <a:ea typeface="+mj-ea"/>
                  <a:cs typeface="Arial"/>
                </a:rPr>
                <a:t> · </a:t>
              </a:r>
              <a:r>
                <a:rPr lang="en-US" altLang="ko-KR" sz="700" b="1" kern="0" dirty="0" smtClean="0">
                  <a:ln w="9525">
                    <a:solidFill>
                      <a:schemeClr val="bg1">
                        <a:alpha val="0"/>
                      </a:schemeClr>
                    </a:solidFill>
                  </a:ln>
                  <a:solidFill>
                    <a:schemeClr val="bg2">
                      <a:lumMod val="50000"/>
                    </a:schemeClr>
                  </a:solidFill>
                  <a:latin typeface="+mj-ea"/>
                  <a:ea typeface="+mj-ea"/>
                </a:rPr>
                <a:t>Settlement of HR operating plan</a:t>
              </a:r>
            </a:p>
            <a:p>
              <a:pPr marL="0" lvl="1" defTabSz="995690">
                <a:lnSpc>
                  <a:spcPct val="150000"/>
                </a:lnSpc>
                <a:defRPr/>
              </a:pPr>
              <a:r>
                <a:rPr lang="en-US" altLang="ko-KR" sz="700" b="1" dirty="0" smtClean="0">
                  <a:ln w="9525">
                    <a:solidFill>
                      <a:schemeClr val="accent1">
                        <a:shade val="50000"/>
                        <a:alpha val="0"/>
                      </a:schemeClr>
                    </a:solidFill>
                  </a:ln>
                  <a:solidFill>
                    <a:schemeClr val="tx1">
                      <a:lumMod val="85000"/>
                      <a:lumOff val="15000"/>
                    </a:schemeClr>
                  </a:solidFill>
                  <a:latin typeface="+mj-ea"/>
                  <a:ea typeface="+mj-ea"/>
                  <a:cs typeface="Arial"/>
                </a:rPr>
                <a:t> · </a:t>
              </a:r>
              <a:r>
                <a:rPr lang="en-US" altLang="ko-KR" sz="700" b="1" kern="0" dirty="0" smtClean="0">
                  <a:ln w="9525">
                    <a:solidFill>
                      <a:schemeClr val="bg1">
                        <a:alpha val="0"/>
                      </a:schemeClr>
                    </a:solidFill>
                  </a:ln>
                  <a:solidFill>
                    <a:schemeClr val="bg2">
                      <a:lumMod val="50000"/>
                    </a:schemeClr>
                  </a:solidFill>
                  <a:latin typeface="+mj-ea"/>
                  <a:ea typeface="+mj-ea"/>
                </a:rPr>
                <a:t>Settlement of  HR cost operating</a:t>
              </a:r>
            </a:p>
            <a:p>
              <a:pPr marL="0" lvl="1" defTabSz="995690">
                <a:lnSpc>
                  <a:spcPct val="150000"/>
                </a:lnSpc>
                <a:defRPr/>
              </a:pPr>
              <a:r>
                <a:rPr lang="en-US" altLang="ko-KR" sz="700" b="1" kern="0" dirty="0" smtClean="0">
                  <a:ln w="9525">
                    <a:solidFill>
                      <a:schemeClr val="bg1">
                        <a:alpha val="0"/>
                      </a:schemeClr>
                    </a:solidFill>
                  </a:ln>
                  <a:solidFill>
                    <a:schemeClr val="bg2">
                      <a:lumMod val="50000"/>
                    </a:schemeClr>
                  </a:solidFill>
                  <a:latin typeface="+mj-ea"/>
                  <a:ea typeface="+mj-ea"/>
                </a:rPr>
                <a:t>   plan</a:t>
              </a:r>
            </a:p>
            <a:p>
              <a:pPr marL="0" lvl="1" defTabSz="995690">
                <a:lnSpc>
                  <a:spcPct val="150000"/>
                </a:lnSpc>
                <a:defRPr/>
              </a:pPr>
              <a:r>
                <a:rPr lang="en-US" altLang="ko-KR" sz="700" b="1" dirty="0" smtClean="0">
                  <a:ln w="9525">
                    <a:solidFill>
                      <a:schemeClr val="accent1">
                        <a:shade val="50000"/>
                        <a:alpha val="0"/>
                      </a:schemeClr>
                    </a:solidFill>
                  </a:ln>
                  <a:solidFill>
                    <a:schemeClr val="tx1">
                      <a:lumMod val="85000"/>
                      <a:lumOff val="15000"/>
                    </a:schemeClr>
                  </a:solidFill>
                  <a:latin typeface="+mj-ea"/>
                  <a:ea typeface="+mj-ea"/>
                  <a:cs typeface="Arial"/>
                </a:rPr>
                <a:t> · </a:t>
              </a:r>
              <a:r>
                <a:rPr lang="en-US" altLang="ko-KR" sz="700" b="1" kern="0" dirty="0" smtClean="0">
                  <a:ln w="9525">
                    <a:solidFill>
                      <a:schemeClr val="bg1">
                        <a:alpha val="0"/>
                      </a:schemeClr>
                    </a:solidFill>
                  </a:ln>
                  <a:solidFill>
                    <a:schemeClr val="bg2">
                      <a:lumMod val="50000"/>
                    </a:schemeClr>
                  </a:solidFill>
                  <a:latin typeface="+mj-ea"/>
                  <a:ea typeface="+mj-ea"/>
                </a:rPr>
                <a:t>Manage document of new </a:t>
              </a:r>
            </a:p>
            <a:p>
              <a:pPr marL="0" lvl="1" defTabSz="995690" latinLnBrk="0">
                <a:lnSpc>
                  <a:spcPct val="150000"/>
                </a:lnSpc>
                <a:defRPr/>
              </a:pPr>
              <a:r>
                <a:rPr lang="en-US" altLang="ko-KR" sz="700" b="1" kern="0" dirty="0" smtClean="0">
                  <a:ln w="9525">
                    <a:solidFill>
                      <a:schemeClr val="bg1">
                        <a:alpha val="0"/>
                      </a:schemeClr>
                    </a:solidFill>
                  </a:ln>
                  <a:solidFill>
                    <a:schemeClr val="bg2">
                      <a:lumMod val="50000"/>
                    </a:schemeClr>
                  </a:solidFill>
                  <a:latin typeface="+mj-ea"/>
                  <a:ea typeface="+mj-ea"/>
                </a:rPr>
                <a:t>   and retired employee</a:t>
              </a:r>
            </a:p>
            <a:p>
              <a:pPr marL="0" lvl="1" defTabSz="995690">
                <a:lnSpc>
                  <a:spcPct val="150000"/>
                </a:lnSpc>
                <a:defRPr/>
              </a:pPr>
              <a:r>
                <a:rPr lang="en-US" altLang="ko-KR" sz="700" b="1" dirty="0" smtClean="0">
                  <a:ln w="9525">
                    <a:solidFill>
                      <a:schemeClr val="accent1">
                        <a:shade val="50000"/>
                        <a:alpha val="0"/>
                      </a:schemeClr>
                    </a:solidFill>
                  </a:ln>
                  <a:solidFill>
                    <a:schemeClr val="tx1">
                      <a:lumMod val="85000"/>
                      <a:lumOff val="15000"/>
                    </a:schemeClr>
                  </a:solidFill>
                  <a:latin typeface="+mj-ea"/>
                  <a:ea typeface="+mj-ea"/>
                  <a:cs typeface="Arial"/>
                </a:rPr>
                <a:t> · </a:t>
              </a:r>
              <a:r>
                <a:rPr lang="en-US" altLang="ko-KR" sz="700" b="1" kern="0" dirty="0" smtClean="0">
                  <a:ln w="9525">
                    <a:solidFill>
                      <a:schemeClr val="bg1">
                        <a:alpha val="0"/>
                      </a:schemeClr>
                    </a:solidFill>
                  </a:ln>
                  <a:solidFill>
                    <a:schemeClr val="bg2">
                      <a:lumMod val="50000"/>
                    </a:schemeClr>
                  </a:solidFill>
                  <a:latin typeface="+mj-ea"/>
                  <a:ea typeface="+mj-ea"/>
                </a:rPr>
                <a:t>The four insurance </a:t>
              </a:r>
            </a:p>
            <a:p>
              <a:pPr marL="0" lvl="1" defTabSz="995690">
                <a:lnSpc>
                  <a:spcPct val="150000"/>
                </a:lnSpc>
                <a:defRPr/>
              </a:pPr>
              <a:r>
                <a:rPr lang="en-US" altLang="ko-KR" sz="700" b="1" kern="0" dirty="0">
                  <a:ln w="9525">
                    <a:solidFill>
                      <a:schemeClr val="bg1">
                        <a:alpha val="0"/>
                      </a:schemeClr>
                    </a:solidFill>
                  </a:ln>
                  <a:solidFill>
                    <a:schemeClr val="bg2">
                      <a:lumMod val="50000"/>
                    </a:schemeClr>
                  </a:solidFill>
                  <a:latin typeface="+mj-ea"/>
                  <a:ea typeface="+mj-ea"/>
                </a:rPr>
                <a:t> </a:t>
              </a:r>
              <a:r>
                <a:rPr lang="en-US" altLang="ko-KR" sz="700" b="1" kern="0" dirty="0" smtClean="0">
                  <a:ln w="9525">
                    <a:solidFill>
                      <a:schemeClr val="bg1">
                        <a:alpha val="0"/>
                      </a:schemeClr>
                    </a:solidFill>
                  </a:ln>
                  <a:solidFill>
                    <a:schemeClr val="bg2">
                      <a:lumMod val="50000"/>
                    </a:schemeClr>
                  </a:solidFill>
                  <a:latin typeface="+mj-ea"/>
                  <a:ea typeface="+mj-ea"/>
                </a:rPr>
                <a:t>  acquisition and lose</a:t>
              </a:r>
              <a:endParaRPr lang="ko-KR" altLang="en-US" sz="700" b="1" kern="0" dirty="0">
                <a:ln w="9525">
                  <a:solidFill>
                    <a:schemeClr val="bg1">
                      <a:alpha val="0"/>
                    </a:schemeClr>
                  </a:solidFill>
                </a:ln>
                <a:solidFill>
                  <a:schemeClr val="bg2">
                    <a:lumMod val="50000"/>
                  </a:schemeClr>
                </a:solidFill>
                <a:latin typeface="+mj-ea"/>
                <a:ea typeface="+mj-ea"/>
              </a:endParaRPr>
            </a:p>
          </p:txBody>
        </p:sp>
        <p:grpSp>
          <p:nvGrpSpPr>
            <p:cNvPr id="155" name="그룹 154"/>
            <p:cNvGrpSpPr/>
            <p:nvPr/>
          </p:nvGrpSpPr>
          <p:grpSpPr>
            <a:xfrm>
              <a:off x="5824195" y="2360982"/>
              <a:ext cx="245204" cy="1144054"/>
              <a:chOff x="5641604" y="2360982"/>
              <a:chExt cx="245204" cy="1144054"/>
            </a:xfrm>
          </p:grpSpPr>
          <p:sp>
            <p:nvSpPr>
              <p:cNvPr id="157" name="직사각형 156"/>
              <p:cNvSpPr/>
              <p:nvPr/>
            </p:nvSpPr>
            <p:spPr>
              <a:xfrm>
                <a:off x="5641604" y="2360982"/>
                <a:ext cx="245204" cy="1144054"/>
              </a:xfrm>
              <a:prstGeom prst="rect">
                <a:avLst/>
              </a:prstGeom>
              <a:solidFill>
                <a:schemeClr val="bg1">
                  <a:lumMod val="95000"/>
                </a:schemeClr>
              </a:solidFill>
              <a:ln w="3175" cap="flat" cmpd="sng" algn="ctr">
                <a:solidFill>
                  <a:srgbClr val="BFBFBF"/>
                </a:solidFill>
                <a:prstDash val="solid"/>
              </a:ln>
              <a:effectLst/>
            </p:spPr>
            <p:txBody>
              <a:bodyPr lIns="0" tIns="0" rIns="0" bIns="0" anchor="ctr" anchorCtr="0"/>
              <a:lstStyle/>
              <a:p>
                <a:pPr marL="0" lvl="1" defTabSz="995690" latinLnBrk="0">
                  <a:defRPr/>
                </a:pPr>
                <a:endParaRPr lang="ko-KR" altLang="en-US" sz="1000" b="1" kern="0" spc="-100">
                  <a:ln w="9525">
                    <a:solidFill>
                      <a:schemeClr val="bg1">
                        <a:alpha val="0"/>
                      </a:schemeClr>
                    </a:solidFill>
                  </a:ln>
                  <a:solidFill>
                    <a:schemeClr val="bg2">
                      <a:lumMod val="50000"/>
                    </a:schemeClr>
                  </a:solidFill>
                  <a:latin typeface="Arial"/>
                  <a:ea typeface="산돌고딕 M"/>
                  <a:cs typeface="+mn-cs"/>
                </a:endParaRPr>
              </a:p>
            </p:txBody>
          </p:sp>
          <p:sp>
            <p:nvSpPr>
              <p:cNvPr id="158" name="이등변 삼각형 157"/>
              <p:cNvSpPr/>
              <p:nvPr/>
            </p:nvSpPr>
            <p:spPr>
              <a:xfrm flipV="1">
                <a:off x="5714486" y="3351790"/>
                <a:ext cx="99441" cy="85725"/>
              </a:xfrm>
              <a:prstGeom prst="triangle">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sp>
            <p:nvSpPr>
              <p:cNvPr id="159" name="이등변 삼각형 158"/>
              <p:cNvSpPr/>
              <p:nvPr/>
            </p:nvSpPr>
            <p:spPr>
              <a:xfrm flipH="1">
                <a:off x="5714486" y="2406262"/>
                <a:ext cx="99441" cy="85725"/>
              </a:xfrm>
              <a:prstGeom prst="triangle">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grpSp>
        <p:sp>
          <p:nvSpPr>
            <p:cNvPr id="156" name="직사각형 155"/>
            <p:cNvSpPr/>
            <p:nvPr/>
          </p:nvSpPr>
          <p:spPr>
            <a:xfrm>
              <a:off x="6115146" y="2360982"/>
              <a:ext cx="352158" cy="251089"/>
            </a:xfrm>
            <a:prstGeom prst="rect">
              <a:avLst/>
            </a:prstGeom>
            <a:solidFill>
              <a:srgbClr val="02487E"/>
            </a:solidFill>
            <a:ln w="3175" cap="flat" cmpd="sng" algn="ctr">
              <a:noFill/>
              <a:prstDash val="solid"/>
            </a:ln>
            <a:effectLst/>
          </p:spPr>
          <p:txBody>
            <a:bodyPr lIns="0" tIns="0" rIns="0" bIns="0" anchor="ctr" anchorCtr="0"/>
            <a:lstStyle/>
            <a:p>
              <a:pPr marL="0" lvl="1" algn="ctr" defTabSz="995690" latinLnBrk="0">
                <a:defRPr/>
              </a:pPr>
              <a:r>
                <a:rPr lang="en-US" altLang="ko-KR" sz="800" b="1" kern="0" spc="-100" dirty="0" smtClean="0">
                  <a:ln w="9525">
                    <a:solidFill>
                      <a:schemeClr val="bg1">
                        <a:alpha val="0"/>
                      </a:schemeClr>
                    </a:solidFill>
                  </a:ln>
                  <a:solidFill>
                    <a:schemeClr val="bg1"/>
                  </a:solidFill>
                  <a:latin typeface="맑은 고딕"/>
                  <a:ea typeface="맑은 고딕"/>
                </a:rPr>
                <a:t>edit</a:t>
              </a:r>
              <a:endParaRPr lang="ko-KR" altLang="en-US" sz="800" b="1" kern="0" spc="-100" dirty="0">
                <a:ln w="9525">
                  <a:solidFill>
                    <a:schemeClr val="bg1">
                      <a:alpha val="0"/>
                    </a:schemeClr>
                  </a:solidFill>
                </a:ln>
                <a:solidFill>
                  <a:schemeClr val="bg1"/>
                </a:solidFill>
                <a:latin typeface="맑은 고딕"/>
                <a:ea typeface="맑은 고딕"/>
              </a:endParaRPr>
            </a:p>
          </p:txBody>
        </p:sp>
      </p:grpSp>
      <p:grpSp>
        <p:nvGrpSpPr>
          <p:cNvPr id="160" name="그룹 159"/>
          <p:cNvGrpSpPr/>
          <p:nvPr/>
        </p:nvGrpSpPr>
        <p:grpSpPr>
          <a:xfrm>
            <a:off x="3648231" y="4105639"/>
            <a:ext cx="2831430" cy="276859"/>
            <a:chOff x="3635874" y="2335212"/>
            <a:chExt cx="2831430" cy="276859"/>
          </a:xfrm>
        </p:grpSpPr>
        <p:sp>
          <p:nvSpPr>
            <p:cNvPr id="161" name="AutoShape 161"/>
            <p:cNvSpPr>
              <a:spLocks noChangeArrowheads="1"/>
            </p:cNvSpPr>
            <p:nvPr/>
          </p:nvSpPr>
          <p:spPr>
            <a:xfrm>
              <a:off x="3635874" y="2335212"/>
              <a:ext cx="585536" cy="270843"/>
            </a:xfrm>
            <a:prstGeom prst="rect">
              <a:avLst/>
            </a:prstGeom>
            <a:noFill/>
            <a:ln w="9525">
              <a:noFill/>
              <a:miter/>
            </a:ln>
          </p:spPr>
          <p:txBody>
            <a:bodyPr wrap="square" lIns="0" tIns="0" rIns="0" bIns="0" anchor="t">
              <a:spAutoFit/>
            </a:bodyPr>
            <a:lstStyle/>
            <a:p>
              <a:pPr marL="0" lvl="1">
                <a:lnSpc>
                  <a:spcPct val="110000"/>
                </a:lnSpc>
                <a:spcAft>
                  <a:spcPts val="100"/>
                </a:spcAft>
                <a:buSzPct val="140000"/>
                <a:tabLst>
                  <a:tab pos="5603199" algn="l"/>
                </a:tabLst>
                <a:defRPr/>
              </a:pPr>
              <a:r>
                <a:rPr lang="en-US" altLang="ko-KR" sz="800" b="1" dirty="0" smtClean="0">
                  <a:ln w="9525">
                    <a:solidFill>
                      <a:schemeClr val="accent1">
                        <a:shade val="50000"/>
                        <a:alpha val="0"/>
                      </a:schemeClr>
                    </a:solidFill>
                  </a:ln>
                  <a:solidFill>
                    <a:schemeClr val="tx1">
                      <a:lumMod val="85000"/>
                      <a:lumOff val="15000"/>
                    </a:schemeClr>
                  </a:solidFill>
                  <a:latin typeface="나눔바른고딕"/>
                  <a:ea typeface="나눔바른고딕"/>
                  <a:cs typeface="Arial"/>
                </a:rPr>
                <a:t>knowledge/</a:t>
              </a:r>
            </a:p>
            <a:p>
              <a:pPr marL="0" lvl="1">
                <a:lnSpc>
                  <a:spcPct val="110000"/>
                </a:lnSpc>
                <a:spcAft>
                  <a:spcPts val="100"/>
                </a:spcAft>
                <a:buSzPct val="140000"/>
                <a:tabLst>
                  <a:tab pos="5603199" algn="l"/>
                </a:tabLst>
                <a:defRPr/>
              </a:pPr>
              <a:r>
                <a:rPr lang="en-US" altLang="ko-KR" sz="800" b="1" dirty="0" smtClean="0">
                  <a:ln w="9525">
                    <a:solidFill>
                      <a:schemeClr val="accent1">
                        <a:shade val="50000"/>
                        <a:alpha val="0"/>
                      </a:schemeClr>
                    </a:solidFill>
                  </a:ln>
                  <a:solidFill>
                    <a:schemeClr val="tx1">
                      <a:lumMod val="85000"/>
                      <a:lumOff val="15000"/>
                    </a:schemeClr>
                  </a:solidFill>
                  <a:latin typeface="나눔바른고딕"/>
                  <a:ea typeface="나눔바른고딕"/>
                  <a:cs typeface="Arial"/>
                </a:rPr>
                <a:t>technique</a:t>
              </a:r>
              <a:endParaRPr lang="ko-KR" altLang="en-US" sz="800" b="1" dirty="0">
                <a:ln w="9525">
                  <a:solidFill>
                    <a:schemeClr val="accent1">
                      <a:shade val="50000"/>
                      <a:alpha val="0"/>
                    </a:schemeClr>
                  </a:solidFill>
                </a:ln>
                <a:solidFill>
                  <a:schemeClr val="tx1">
                    <a:lumMod val="85000"/>
                    <a:lumOff val="15000"/>
                  </a:schemeClr>
                </a:solidFill>
                <a:latin typeface="나눔바른고딕"/>
                <a:ea typeface="나눔바른고딕"/>
                <a:cs typeface="Arial"/>
              </a:endParaRPr>
            </a:p>
          </p:txBody>
        </p:sp>
        <p:sp>
          <p:nvSpPr>
            <p:cNvPr id="162" name="직사각형 161"/>
            <p:cNvSpPr/>
            <p:nvPr/>
          </p:nvSpPr>
          <p:spPr>
            <a:xfrm>
              <a:off x="4246124" y="2360982"/>
              <a:ext cx="1823275" cy="251089"/>
            </a:xfrm>
            <a:prstGeom prst="rect">
              <a:avLst/>
            </a:prstGeom>
            <a:noFill/>
            <a:ln w="3175" cap="flat" cmpd="sng" algn="ctr">
              <a:solidFill>
                <a:schemeClr val="bg1">
                  <a:lumMod val="75000"/>
                </a:schemeClr>
              </a:solidFill>
              <a:prstDash val="solid"/>
            </a:ln>
            <a:effectLst/>
          </p:spPr>
          <p:txBody>
            <a:bodyPr lIns="0" tIns="0" rIns="0" bIns="0" anchor="ctr" anchorCtr="0"/>
            <a:lstStyle/>
            <a:p>
              <a:pPr marL="0" lvl="1" defTabSz="995690" latinLnBrk="0">
                <a:defRPr/>
              </a:pPr>
              <a:r>
                <a:rPr lang="ko-KR" altLang="en-US" sz="900" b="1" kern="0" spc="-100" dirty="0">
                  <a:ln w="9525">
                    <a:solidFill>
                      <a:schemeClr val="bg1">
                        <a:alpha val="0"/>
                      </a:schemeClr>
                    </a:solidFill>
                  </a:ln>
                  <a:solidFill>
                    <a:schemeClr val="bg2">
                      <a:lumMod val="50000"/>
                    </a:schemeClr>
                  </a:solidFill>
                  <a:latin typeface="맑은 고딕"/>
                  <a:ea typeface="맑은 고딕"/>
                </a:rPr>
                <a:t> </a:t>
              </a:r>
              <a:r>
                <a:rPr lang="en-US" altLang="ko-KR" sz="900" b="1" kern="0" spc="-100" dirty="0">
                  <a:ln w="9525">
                    <a:solidFill>
                      <a:schemeClr val="bg1">
                        <a:alpha val="0"/>
                      </a:schemeClr>
                    </a:solidFill>
                  </a:ln>
                  <a:solidFill>
                    <a:schemeClr val="bg2">
                      <a:lumMod val="50000"/>
                    </a:schemeClr>
                  </a:solidFill>
                  <a:latin typeface="맑은 고딕"/>
                  <a:ea typeface="맑은 고딕"/>
                </a:rPr>
                <a:t>S</a:t>
              </a:r>
              <a:r>
                <a:rPr lang="en-US" altLang="ko-KR" sz="900" b="1" kern="0" spc="-100" dirty="0" smtClean="0">
                  <a:ln w="9525">
                    <a:solidFill>
                      <a:schemeClr val="bg1">
                        <a:alpha val="0"/>
                      </a:schemeClr>
                    </a:solidFill>
                  </a:ln>
                  <a:solidFill>
                    <a:schemeClr val="bg2">
                      <a:lumMod val="50000"/>
                    </a:schemeClr>
                  </a:solidFill>
                  <a:latin typeface="맑은 고딕"/>
                  <a:ea typeface="맑은 고딕"/>
                </a:rPr>
                <a:t>trategic  HRD</a:t>
              </a:r>
              <a:endParaRPr lang="ko-KR" altLang="en-US" sz="900" b="1" kern="0" spc="-100" dirty="0">
                <a:ln w="9525">
                  <a:solidFill>
                    <a:schemeClr val="bg1">
                      <a:alpha val="0"/>
                    </a:schemeClr>
                  </a:solidFill>
                </a:ln>
                <a:solidFill>
                  <a:schemeClr val="bg2">
                    <a:lumMod val="50000"/>
                  </a:schemeClr>
                </a:solidFill>
                <a:latin typeface="맑은 고딕"/>
                <a:ea typeface="맑은 고딕"/>
              </a:endParaRPr>
            </a:p>
          </p:txBody>
        </p:sp>
        <p:grpSp>
          <p:nvGrpSpPr>
            <p:cNvPr id="163" name="그룹 162"/>
            <p:cNvGrpSpPr/>
            <p:nvPr/>
          </p:nvGrpSpPr>
          <p:grpSpPr>
            <a:xfrm>
              <a:off x="5824195" y="2360982"/>
              <a:ext cx="245204" cy="251089"/>
              <a:chOff x="5641604" y="2360982"/>
              <a:chExt cx="245204" cy="251089"/>
            </a:xfrm>
          </p:grpSpPr>
          <p:sp>
            <p:nvSpPr>
              <p:cNvPr id="165" name="직사각형 164"/>
              <p:cNvSpPr/>
              <p:nvPr/>
            </p:nvSpPr>
            <p:spPr>
              <a:xfrm>
                <a:off x="5641604" y="2360982"/>
                <a:ext cx="245204" cy="251089"/>
              </a:xfrm>
              <a:prstGeom prst="rect">
                <a:avLst/>
              </a:prstGeom>
              <a:solidFill>
                <a:schemeClr val="bg1">
                  <a:lumMod val="95000"/>
                </a:schemeClr>
              </a:solidFill>
              <a:ln w="3175" cap="flat" cmpd="sng" algn="ctr">
                <a:solidFill>
                  <a:srgbClr val="BFBFBF"/>
                </a:solidFill>
                <a:prstDash val="solid"/>
              </a:ln>
              <a:effectLst/>
            </p:spPr>
            <p:txBody>
              <a:bodyPr lIns="0" tIns="0" rIns="0" bIns="0" anchor="ctr" anchorCtr="0"/>
              <a:lstStyle/>
              <a:p>
                <a:pPr marL="0" lvl="1" defTabSz="995690" latinLnBrk="0">
                  <a:defRPr/>
                </a:pPr>
                <a:endParaRPr lang="ko-KR" altLang="en-US" sz="1000" b="1" kern="0" spc="-100">
                  <a:ln w="9525">
                    <a:solidFill>
                      <a:schemeClr val="bg1">
                        <a:alpha val="0"/>
                      </a:schemeClr>
                    </a:solidFill>
                  </a:ln>
                  <a:solidFill>
                    <a:schemeClr val="bg2">
                      <a:lumMod val="50000"/>
                    </a:schemeClr>
                  </a:solidFill>
                  <a:latin typeface="Arial"/>
                  <a:ea typeface="산돌고딕 M"/>
                  <a:cs typeface="+mn-cs"/>
                </a:endParaRPr>
              </a:p>
            </p:txBody>
          </p:sp>
          <p:sp>
            <p:nvSpPr>
              <p:cNvPr id="166" name="이등변 삼각형 165"/>
              <p:cNvSpPr/>
              <p:nvPr/>
            </p:nvSpPr>
            <p:spPr>
              <a:xfrm flipV="1">
                <a:off x="5714486" y="2453091"/>
                <a:ext cx="99441" cy="85725"/>
              </a:xfrm>
              <a:prstGeom prst="triangle">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grpSp>
        <p:sp>
          <p:nvSpPr>
            <p:cNvPr id="164" name="직사각형 163"/>
            <p:cNvSpPr/>
            <p:nvPr/>
          </p:nvSpPr>
          <p:spPr>
            <a:xfrm>
              <a:off x="6115146" y="2360982"/>
              <a:ext cx="352158" cy="251089"/>
            </a:xfrm>
            <a:prstGeom prst="rect">
              <a:avLst/>
            </a:prstGeom>
            <a:solidFill>
              <a:schemeClr val="bg1">
                <a:lumMod val="95000"/>
              </a:schemeClr>
            </a:solidFill>
            <a:ln w="3175" cap="flat" cmpd="sng" algn="ctr">
              <a:solidFill>
                <a:srgbClr val="BFBFBF"/>
              </a:solidFill>
              <a:prstDash val="solid"/>
            </a:ln>
            <a:effectLst/>
          </p:spPr>
          <p:txBody>
            <a:bodyPr lIns="0" tIns="0" rIns="0" bIns="0" anchor="ctr" anchorCtr="0"/>
            <a:lstStyle/>
            <a:p>
              <a:pPr marL="0" lvl="1" algn="ctr" defTabSz="995690" latinLnBrk="0">
                <a:defRPr/>
              </a:pPr>
              <a:r>
                <a:rPr lang="en-US" altLang="ko-KR" sz="800" b="1" kern="0" spc="-100" dirty="0" smtClean="0">
                  <a:ln w="9525">
                    <a:solidFill>
                      <a:schemeClr val="bg1">
                        <a:alpha val="0"/>
                      </a:schemeClr>
                    </a:solidFill>
                  </a:ln>
                  <a:solidFill>
                    <a:schemeClr val="bg2">
                      <a:lumMod val="50000"/>
                    </a:schemeClr>
                  </a:solidFill>
                  <a:latin typeface="맑은 고딕"/>
                  <a:ea typeface="맑은 고딕"/>
                </a:rPr>
                <a:t>edit</a:t>
              </a:r>
              <a:endParaRPr lang="ko-KR" altLang="en-US" sz="800" b="1" kern="0" spc="-100" dirty="0">
                <a:ln w="9525">
                  <a:solidFill>
                    <a:schemeClr val="bg1">
                      <a:alpha val="0"/>
                    </a:schemeClr>
                  </a:solidFill>
                </a:ln>
                <a:solidFill>
                  <a:schemeClr val="bg2">
                    <a:lumMod val="50000"/>
                  </a:schemeClr>
                </a:solidFill>
                <a:latin typeface="맑은 고딕"/>
                <a:ea typeface="맑은 고딕"/>
              </a:endParaRPr>
            </a:p>
          </p:txBody>
        </p:sp>
      </p:grpSp>
      <p:grpSp>
        <p:nvGrpSpPr>
          <p:cNvPr id="167" name="그룹 166"/>
          <p:cNvGrpSpPr/>
          <p:nvPr/>
        </p:nvGrpSpPr>
        <p:grpSpPr>
          <a:xfrm>
            <a:off x="3648231" y="4423761"/>
            <a:ext cx="2831430" cy="251089"/>
            <a:chOff x="3635874" y="2360982"/>
            <a:chExt cx="2831430" cy="251089"/>
          </a:xfrm>
        </p:grpSpPr>
        <p:sp>
          <p:nvSpPr>
            <p:cNvPr id="168" name="AutoShape 161"/>
            <p:cNvSpPr>
              <a:spLocks noChangeArrowheads="1"/>
            </p:cNvSpPr>
            <p:nvPr/>
          </p:nvSpPr>
          <p:spPr>
            <a:xfrm>
              <a:off x="3635874" y="2401887"/>
              <a:ext cx="585536" cy="169277"/>
            </a:xfrm>
            <a:prstGeom prst="rect">
              <a:avLst/>
            </a:prstGeom>
            <a:noFill/>
            <a:ln w="9525">
              <a:noFill/>
              <a:miter/>
            </a:ln>
          </p:spPr>
          <p:txBody>
            <a:bodyPr wrap="square" lIns="0" tIns="0" rIns="0" bIns="0" anchor="t">
              <a:spAutoFit/>
            </a:bodyPr>
            <a:lstStyle/>
            <a:p>
              <a:pPr marL="0" lvl="1">
                <a:lnSpc>
                  <a:spcPct val="110000"/>
                </a:lnSpc>
                <a:spcAft>
                  <a:spcPts val="100"/>
                </a:spcAft>
                <a:buSzPct val="140000"/>
                <a:tabLst>
                  <a:tab pos="5603199" algn="l"/>
                </a:tabLst>
                <a:defRPr/>
              </a:pPr>
              <a:r>
                <a:rPr lang="en-US" altLang="ko-KR" sz="1000" b="1" dirty="0" smtClean="0">
                  <a:ln w="9525">
                    <a:solidFill>
                      <a:schemeClr val="accent1">
                        <a:shade val="50000"/>
                        <a:alpha val="0"/>
                      </a:schemeClr>
                    </a:solidFill>
                  </a:ln>
                  <a:solidFill>
                    <a:schemeClr val="tx1">
                      <a:lumMod val="85000"/>
                      <a:lumOff val="15000"/>
                    </a:schemeClr>
                  </a:solidFill>
                  <a:latin typeface="나눔바른고딕"/>
                  <a:ea typeface="나눔바른고딕"/>
                  <a:cs typeface="Arial"/>
                </a:rPr>
                <a:t>Attitude</a:t>
              </a:r>
            </a:p>
          </p:txBody>
        </p:sp>
        <p:sp>
          <p:nvSpPr>
            <p:cNvPr id="169" name="직사각형 168"/>
            <p:cNvSpPr/>
            <p:nvPr/>
          </p:nvSpPr>
          <p:spPr>
            <a:xfrm>
              <a:off x="4246124" y="2360982"/>
              <a:ext cx="1823275" cy="251089"/>
            </a:xfrm>
            <a:prstGeom prst="rect">
              <a:avLst/>
            </a:prstGeom>
            <a:noFill/>
            <a:ln w="3175" cap="flat" cmpd="sng" algn="ctr">
              <a:solidFill>
                <a:schemeClr val="bg1">
                  <a:lumMod val="75000"/>
                </a:schemeClr>
              </a:solidFill>
              <a:prstDash val="solid"/>
            </a:ln>
            <a:effectLst/>
          </p:spPr>
          <p:txBody>
            <a:bodyPr lIns="0" tIns="0" rIns="0" bIns="0" anchor="ctr" anchorCtr="0"/>
            <a:lstStyle/>
            <a:p>
              <a:pPr marL="0" lvl="1" defTabSz="995690" latinLnBrk="0">
                <a:defRPr/>
              </a:pPr>
              <a:r>
                <a:rPr lang="en-US" altLang="ko-KR" sz="900" b="1" kern="0" spc="-100" dirty="0" smtClean="0">
                  <a:ln w="9525">
                    <a:solidFill>
                      <a:schemeClr val="bg1">
                        <a:alpha val="0"/>
                      </a:schemeClr>
                    </a:solidFill>
                  </a:ln>
                  <a:solidFill>
                    <a:schemeClr val="bg2">
                      <a:lumMod val="50000"/>
                    </a:schemeClr>
                  </a:solidFill>
                  <a:latin typeface="맑은 고딕"/>
                  <a:ea typeface="맑은 고딕"/>
                </a:rPr>
                <a:t>  Responsible  manner</a:t>
              </a:r>
              <a:endParaRPr lang="ko-KR" altLang="en-US" sz="900" b="1" kern="0" spc="-100" dirty="0">
                <a:ln w="9525">
                  <a:solidFill>
                    <a:schemeClr val="bg1">
                      <a:alpha val="0"/>
                    </a:schemeClr>
                  </a:solidFill>
                </a:ln>
                <a:solidFill>
                  <a:schemeClr val="bg2">
                    <a:lumMod val="50000"/>
                  </a:schemeClr>
                </a:solidFill>
                <a:latin typeface="맑은 고딕"/>
                <a:ea typeface="맑은 고딕"/>
              </a:endParaRPr>
            </a:p>
          </p:txBody>
        </p:sp>
        <p:grpSp>
          <p:nvGrpSpPr>
            <p:cNvPr id="170" name="그룹 169"/>
            <p:cNvGrpSpPr/>
            <p:nvPr/>
          </p:nvGrpSpPr>
          <p:grpSpPr>
            <a:xfrm>
              <a:off x="5824195" y="2360982"/>
              <a:ext cx="245204" cy="251089"/>
              <a:chOff x="5641604" y="2360982"/>
              <a:chExt cx="245204" cy="251089"/>
            </a:xfrm>
          </p:grpSpPr>
          <p:sp>
            <p:nvSpPr>
              <p:cNvPr id="172" name="직사각형 171"/>
              <p:cNvSpPr/>
              <p:nvPr/>
            </p:nvSpPr>
            <p:spPr>
              <a:xfrm>
                <a:off x="5641604" y="2360982"/>
                <a:ext cx="245204" cy="251089"/>
              </a:xfrm>
              <a:prstGeom prst="rect">
                <a:avLst/>
              </a:prstGeom>
              <a:solidFill>
                <a:schemeClr val="bg1">
                  <a:lumMod val="95000"/>
                </a:schemeClr>
              </a:solidFill>
              <a:ln w="3175" cap="flat" cmpd="sng" algn="ctr">
                <a:solidFill>
                  <a:srgbClr val="BFBFBF"/>
                </a:solidFill>
                <a:prstDash val="solid"/>
              </a:ln>
              <a:effectLst/>
            </p:spPr>
            <p:txBody>
              <a:bodyPr lIns="0" tIns="0" rIns="0" bIns="0" anchor="ctr" anchorCtr="0"/>
              <a:lstStyle/>
              <a:p>
                <a:pPr marL="0" lvl="1" defTabSz="995690" latinLnBrk="0">
                  <a:defRPr/>
                </a:pPr>
                <a:endParaRPr lang="ko-KR" altLang="en-US" sz="1000" b="1" kern="0" spc="-100">
                  <a:ln w="9525">
                    <a:solidFill>
                      <a:schemeClr val="bg1">
                        <a:alpha val="0"/>
                      </a:schemeClr>
                    </a:solidFill>
                  </a:ln>
                  <a:solidFill>
                    <a:schemeClr val="bg2">
                      <a:lumMod val="50000"/>
                    </a:schemeClr>
                  </a:solidFill>
                  <a:latin typeface="Arial"/>
                  <a:ea typeface="산돌고딕 M"/>
                  <a:cs typeface="+mn-cs"/>
                </a:endParaRPr>
              </a:p>
            </p:txBody>
          </p:sp>
          <p:sp>
            <p:nvSpPr>
              <p:cNvPr id="173" name="이등변 삼각형 172"/>
              <p:cNvSpPr/>
              <p:nvPr/>
            </p:nvSpPr>
            <p:spPr>
              <a:xfrm flipV="1">
                <a:off x="5714486" y="2453091"/>
                <a:ext cx="99441" cy="85725"/>
              </a:xfrm>
              <a:prstGeom prst="triangle">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grpSp>
        <p:sp>
          <p:nvSpPr>
            <p:cNvPr id="171" name="직사각형 170"/>
            <p:cNvSpPr/>
            <p:nvPr/>
          </p:nvSpPr>
          <p:spPr>
            <a:xfrm>
              <a:off x="6115146" y="2360982"/>
              <a:ext cx="352158" cy="251089"/>
            </a:xfrm>
            <a:prstGeom prst="rect">
              <a:avLst/>
            </a:prstGeom>
            <a:solidFill>
              <a:schemeClr val="bg1">
                <a:lumMod val="95000"/>
              </a:schemeClr>
            </a:solidFill>
            <a:ln w="3175" cap="flat" cmpd="sng" algn="ctr">
              <a:solidFill>
                <a:srgbClr val="BFBFBF"/>
              </a:solidFill>
              <a:prstDash val="solid"/>
            </a:ln>
            <a:effectLst/>
          </p:spPr>
          <p:txBody>
            <a:bodyPr lIns="0" tIns="0" rIns="0" bIns="0" anchor="ctr" anchorCtr="0"/>
            <a:lstStyle/>
            <a:p>
              <a:pPr marL="0" lvl="1" algn="ctr" defTabSz="995690" latinLnBrk="0">
                <a:defRPr/>
              </a:pPr>
              <a:r>
                <a:rPr lang="en-US" altLang="ko-KR" sz="800" b="1" kern="0" spc="-100" dirty="0" smtClean="0">
                  <a:ln w="9525">
                    <a:solidFill>
                      <a:schemeClr val="bg1">
                        <a:alpha val="0"/>
                      </a:schemeClr>
                    </a:solidFill>
                  </a:ln>
                  <a:solidFill>
                    <a:schemeClr val="bg2">
                      <a:lumMod val="50000"/>
                    </a:schemeClr>
                  </a:solidFill>
                  <a:latin typeface="맑은 고딕"/>
                  <a:ea typeface="맑은 고딕"/>
                </a:rPr>
                <a:t>edit</a:t>
              </a:r>
              <a:endParaRPr lang="ko-KR" altLang="en-US" sz="800" b="1" kern="0" spc="-100" dirty="0">
                <a:ln w="9525">
                  <a:solidFill>
                    <a:schemeClr val="bg1">
                      <a:alpha val="0"/>
                    </a:schemeClr>
                  </a:solidFill>
                </a:ln>
                <a:solidFill>
                  <a:schemeClr val="bg2">
                    <a:lumMod val="50000"/>
                  </a:schemeClr>
                </a:solidFill>
                <a:latin typeface="맑은 고딕"/>
                <a:ea typeface="맑은 고딕"/>
              </a:endParaRPr>
            </a:p>
          </p:txBody>
        </p:sp>
      </p:grpSp>
      <p:grpSp>
        <p:nvGrpSpPr>
          <p:cNvPr id="181" name="그룹 180"/>
          <p:cNvGrpSpPr/>
          <p:nvPr/>
        </p:nvGrpSpPr>
        <p:grpSpPr>
          <a:xfrm>
            <a:off x="3648231" y="4709714"/>
            <a:ext cx="2831430" cy="267253"/>
            <a:chOff x="3635874" y="2354262"/>
            <a:chExt cx="2831430" cy="267253"/>
          </a:xfrm>
        </p:grpSpPr>
        <p:sp>
          <p:nvSpPr>
            <p:cNvPr id="182" name="AutoShape 161"/>
            <p:cNvSpPr>
              <a:spLocks noChangeArrowheads="1"/>
            </p:cNvSpPr>
            <p:nvPr/>
          </p:nvSpPr>
          <p:spPr>
            <a:xfrm>
              <a:off x="3635874" y="2354262"/>
              <a:ext cx="585536" cy="267253"/>
            </a:xfrm>
            <a:prstGeom prst="rect">
              <a:avLst/>
            </a:prstGeom>
            <a:noFill/>
            <a:ln w="9525">
              <a:noFill/>
              <a:miter/>
            </a:ln>
          </p:spPr>
          <p:txBody>
            <a:bodyPr wrap="square" lIns="0" tIns="0" rIns="0" bIns="0" anchor="t">
              <a:spAutoFit/>
            </a:bodyPr>
            <a:lstStyle/>
            <a:p>
              <a:pPr marL="0" lvl="1" algn="ctr">
                <a:lnSpc>
                  <a:spcPct val="110000"/>
                </a:lnSpc>
                <a:spcAft>
                  <a:spcPts val="100"/>
                </a:spcAft>
                <a:buSzPct val="140000"/>
                <a:tabLst>
                  <a:tab pos="5603199" algn="l"/>
                </a:tabLst>
                <a:defRPr/>
              </a:pPr>
              <a:r>
                <a:rPr lang="en-US" altLang="ko-KR" sz="800" b="1" dirty="0" smtClean="0">
                  <a:ln w="9525">
                    <a:solidFill>
                      <a:schemeClr val="accent1">
                        <a:shade val="50000"/>
                        <a:alpha val="0"/>
                      </a:schemeClr>
                    </a:solidFill>
                  </a:ln>
                  <a:solidFill>
                    <a:schemeClr val="tx1">
                      <a:lumMod val="85000"/>
                      <a:lumOff val="15000"/>
                    </a:schemeClr>
                  </a:solidFill>
                  <a:latin typeface="나눔바른고딕"/>
                  <a:ea typeface="나눔바른고딕"/>
                  <a:cs typeface="Arial"/>
                </a:rPr>
                <a:t>Relevant </a:t>
              </a:r>
            </a:p>
            <a:p>
              <a:pPr marL="0" lvl="1" algn="ctr">
                <a:lnSpc>
                  <a:spcPct val="110000"/>
                </a:lnSpc>
                <a:spcAft>
                  <a:spcPts val="100"/>
                </a:spcAft>
                <a:buSzPct val="140000"/>
                <a:tabLst>
                  <a:tab pos="5603199" algn="l"/>
                </a:tabLst>
                <a:defRPr/>
              </a:pPr>
              <a:r>
                <a:rPr lang="en-US" altLang="ko-KR" sz="800" b="1" dirty="0" smtClean="0">
                  <a:ln w="9525">
                    <a:solidFill>
                      <a:schemeClr val="accent1">
                        <a:shade val="50000"/>
                        <a:alpha val="0"/>
                      </a:schemeClr>
                    </a:solidFill>
                  </a:ln>
                  <a:solidFill>
                    <a:schemeClr val="tx1">
                      <a:lumMod val="85000"/>
                      <a:lumOff val="15000"/>
                    </a:schemeClr>
                  </a:solidFill>
                  <a:latin typeface="나눔바른고딕"/>
                  <a:ea typeface="나눔바른고딕"/>
                  <a:cs typeface="Arial"/>
                </a:rPr>
                <a:t>Major</a:t>
              </a:r>
            </a:p>
          </p:txBody>
        </p:sp>
        <p:sp>
          <p:nvSpPr>
            <p:cNvPr id="183" name="직사각형 182"/>
            <p:cNvSpPr/>
            <p:nvPr/>
          </p:nvSpPr>
          <p:spPr>
            <a:xfrm>
              <a:off x="4246124" y="2360982"/>
              <a:ext cx="1823275" cy="251089"/>
            </a:xfrm>
            <a:prstGeom prst="rect">
              <a:avLst/>
            </a:prstGeom>
            <a:noFill/>
            <a:ln w="3175" cap="flat" cmpd="sng" algn="ctr">
              <a:solidFill>
                <a:schemeClr val="bg1">
                  <a:lumMod val="75000"/>
                </a:schemeClr>
              </a:solidFill>
              <a:prstDash val="solid"/>
            </a:ln>
            <a:effectLst/>
          </p:spPr>
          <p:txBody>
            <a:bodyPr lIns="0" tIns="0" rIns="0" bIns="0" anchor="ctr" anchorCtr="0"/>
            <a:lstStyle/>
            <a:p>
              <a:pPr marL="0" lvl="1" defTabSz="995690" latinLnBrk="0">
                <a:defRPr/>
              </a:pPr>
              <a:r>
                <a:rPr lang="en-US" altLang="ko-KR" sz="900" b="1" kern="0" spc="-100" dirty="0" smtClean="0">
                  <a:ln w="9525">
                    <a:solidFill>
                      <a:schemeClr val="bg1">
                        <a:alpha val="0"/>
                      </a:schemeClr>
                    </a:solidFill>
                  </a:ln>
                  <a:solidFill>
                    <a:schemeClr val="bg2">
                      <a:lumMod val="50000"/>
                    </a:schemeClr>
                  </a:solidFill>
                  <a:latin typeface="맑은 고딕"/>
                  <a:ea typeface="맑은 고딕"/>
                </a:rPr>
                <a:t>  Business  management</a:t>
              </a:r>
              <a:endParaRPr lang="ko-KR" altLang="en-US" sz="900" b="1" kern="0" spc="-100" dirty="0">
                <a:ln w="9525">
                  <a:solidFill>
                    <a:schemeClr val="bg1">
                      <a:alpha val="0"/>
                    </a:schemeClr>
                  </a:solidFill>
                </a:ln>
                <a:solidFill>
                  <a:schemeClr val="bg2">
                    <a:lumMod val="50000"/>
                  </a:schemeClr>
                </a:solidFill>
                <a:latin typeface="맑은 고딕"/>
                <a:ea typeface="맑은 고딕"/>
              </a:endParaRPr>
            </a:p>
          </p:txBody>
        </p:sp>
        <p:grpSp>
          <p:nvGrpSpPr>
            <p:cNvPr id="184" name="그룹 183"/>
            <p:cNvGrpSpPr/>
            <p:nvPr/>
          </p:nvGrpSpPr>
          <p:grpSpPr>
            <a:xfrm>
              <a:off x="5824195" y="2360982"/>
              <a:ext cx="245204" cy="251089"/>
              <a:chOff x="5641604" y="2360982"/>
              <a:chExt cx="245204" cy="251089"/>
            </a:xfrm>
          </p:grpSpPr>
          <p:sp>
            <p:nvSpPr>
              <p:cNvPr id="186" name="직사각형 185"/>
              <p:cNvSpPr/>
              <p:nvPr/>
            </p:nvSpPr>
            <p:spPr>
              <a:xfrm>
                <a:off x="5641604" y="2360982"/>
                <a:ext cx="245204" cy="251089"/>
              </a:xfrm>
              <a:prstGeom prst="rect">
                <a:avLst/>
              </a:prstGeom>
              <a:solidFill>
                <a:schemeClr val="bg1">
                  <a:lumMod val="95000"/>
                </a:schemeClr>
              </a:solidFill>
              <a:ln w="3175" cap="flat" cmpd="sng" algn="ctr">
                <a:solidFill>
                  <a:srgbClr val="BFBFBF"/>
                </a:solidFill>
                <a:prstDash val="solid"/>
              </a:ln>
              <a:effectLst/>
            </p:spPr>
            <p:txBody>
              <a:bodyPr lIns="0" tIns="0" rIns="0" bIns="0" anchor="ctr" anchorCtr="0"/>
              <a:lstStyle/>
              <a:p>
                <a:pPr marL="0" lvl="1" defTabSz="995690" latinLnBrk="0">
                  <a:defRPr/>
                </a:pPr>
                <a:endParaRPr lang="ko-KR" altLang="en-US" sz="1000" b="1" kern="0" spc="-100">
                  <a:ln w="9525">
                    <a:solidFill>
                      <a:schemeClr val="bg1">
                        <a:alpha val="0"/>
                      </a:schemeClr>
                    </a:solidFill>
                  </a:ln>
                  <a:solidFill>
                    <a:schemeClr val="bg2">
                      <a:lumMod val="50000"/>
                    </a:schemeClr>
                  </a:solidFill>
                  <a:latin typeface="Arial"/>
                  <a:ea typeface="산돌고딕 M"/>
                  <a:cs typeface="+mn-cs"/>
                </a:endParaRPr>
              </a:p>
            </p:txBody>
          </p:sp>
          <p:sp>
            <p:nvSpPr>
              <p:cNvPr id="187" name="이등변 삼각형 186"/>
              <p:cNvSpPr/>
              <p:nvPr/>
            </p:nvSpPr>
            <p:spPr>
              <a:xfrm flipV="1">
                <a:off x="5714486" y="2453091"/>
                <a:ext cx="99441" cy="85725"/>
              </a:xfrm>
              <a:prstGeom prst="triangle">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grpSp>
        <p:sp>
          <p:nvSpPr>
            <p:cNvPr id="185" name="직사각형 184"/>
            <p:cNvSpPr/>
            <p:nvPr/>
          </p:nvSpPr>
          <p:spPr>
            <a:xfrm>
              <a:off x="6115146" y="2360982"/>
              <a:ext cx="352158" cy="251089"/>
            </a:xfrm>
            <a:prstGeom prst="rect">
              <a:avLst/>
            </a:prstGeom>
            <a:solidFill>
              <a:schemeClr val="bg1">
                <a:lumMod val="95000"/>
              </a:schemeClr>
            </a:solidFill>
            <a:ln w="3175" cap="flat" cmpd="sng" algn="ctr">
              <a:solidFill>
                <a:srgbClr val="BFBFBF"/>
              </a:solidFill>
              <a:prstDash val="solid"/>
            </a:ln>
            <a:effectLst/>
          </p:spPr>
          <p:txBody>
            <a:bodyPr lIns="0" tIns="0" rIns="0" bIns="0" anchor="ctr" anchorCtr="0"/>
            <a:lstStyle/>
            <a:p>
              <a:pPr marL="0" lvl="1" algn="ctr" defTabSz="995690" latinLnBrk="0">
                <a:defRPr/>
              </a:pPr>
              <a:r>
                <a:rPr lang="en-US" altLang="ko-KR" sz="800" b="1" kern="0" spc="-100" dirty="0" smtClean="0">
                  <a:ln w="9525">
                    <a:solidFill>
                      <a:schemeClr val="bg1">
                        <a:alpha val="0"/>
                      </a:schemeClr>
                    </a:solidFill>
                  </a:ln>
                  <a:solidFill>
                    <a:schemeClr val="bg2">
                      <a:lumMod val="50000"/>
                    </a:schemeClr>
                  </a:solidFill>
                  <a:latin typeface="맑은 고딕"/>
                  <a:ea typeface="맑은 고딕"/>
                </a:rPr>
                <a:t>edit</a:t>
              </a:r>
              <a:endParaRPr lang="ko-KR" altLang="en-US" sz="800" b="1" kern="0" spc="-100" dirty="0">
                <a:ln w="9525">
                  <a:solidFill>
                    <a:schemeClr val="bg1">
                      <a:alpha val="0"/>
                    </a:schemeClr>
                  </a:solidFill>
                </a:ln>
                <a:solidFill>
                  <a:schemeClr val="bg2">
                    <a:lumMod val="50000"/>
                  </a:schemeClr>
                </a:solidFill>
                <a:latin typeface="맑은 고딕"/>
                <a:ea typeface="맑은 고딕"/>
              </a:endParaRPr>
            </a:p>
          </p:txBody>
        </p:sp>
      </p:grpSp>
      <p:grpSp>
        <p:nvGrpSpPr>
          <p:cNvPr id="188" name="그룹 187"/>
          <p:cNvGrpSpPr/>
          <p:nvPr/>
        </p:nvGrpSpPr>
        <p:grpSpPr>
          <a:xfrm>
            <a:off x="3648231" y="5008763"/>
            <a:ext cx="2831430" cy="283667"/>
            <a:chOff x="3635874" y="2354262"/>
            <a:chExt cx="2831430" cy="283667"/>
          </a:xfrm>
        </p:grpSpPr>
        <p:sp>
          <p:nvSpPr>
            <p:cNvPr id="189" name="AutoShape 161"/>
            <p:cNvSpPr>
              <a:spLocks noChangeArrowheads="1"/>
            </p:cNvSpPr>
            <p:nvPr/>
          </p:nvSpPr>
          <p:spPr>
            <a:xfrm>
              <a:off x="3635874" y="2354262"/>
              <a:ext cx="585536" cy="283667"/>
            </a:xfrm>
            <a:prstGeom prst="rect">
              <a:avLst/>
            </a:prstGeom>
            <a:noFill/>
            <a:ln w="9525">
              <a:noFill/>
              <a:miter/>
            </a:ln>
          </p:spPr>
          <p:txBody>
            <a:bodyPr wrap="square" lIns="0" tIns="0" rIns="0" bIns="0" anchor="t">
              <a:spAutoFit/>
            </a:bodyPr>
            <a:lstStyle/>
            <a:p>
              <a:pPr marL="0" lvl="1" algn="ctr">
                <a:lnSpc>
                  <a:spcPct val="110000"/>
                </a:lnSpc>
                <a:spcAft>
                  <a:spcPts val="100"/>
                </a:spcAft>
                <a:buSzPct val="140000"/>
                <a:tabLst>
                  <a:tab pos="5603199" algn="l"/>
                </a:tabLst>
                <a:defRPr/>
              </a:pPr>
              <a:r>
                <a:rPr lang="en-US" altLang="ko-KR" sz="800" b="1" dirty="0" smtClean="0">
                  <a:ln w="9525">
                    <a:solidFill>
                      <a:schemeClr val="accent1">
                        <a:shade val="50000"/>
                        <a:alpha val="0"/>
                      </a:schemeClr>
                    </a:solidFill>
                  </a:ln>
                  <a:solidFill>
                    <a:schemeClr val="tx1">
                      <a:lumMod val="85000"/>
                      <a:lumOff val="15000"/>
                    </a:schemeClr>
                  </a:solidFill>
                  <a:latin typeface="나눔바른고딕"/>
                  <a:ea typeface="나눔바른고딕"/>
                  <a:cs typeface="Arial"/>
                </a:rPr>
                <a:t>Relevant</a:t>
              </a:r>
            </a:p>
            <a:p>
              <a:pPr marL="0" lvl="1" algn="ctr">
                <a:lnSpc>
                  <a:spcPct val="110000"/>
                </a:lnSpc>
                <a:spcAft>
                  <a:spcPts val="100"/>
                </a:spcAft>
                <a:buSzPct val="140000"/>
                <a:tabLst>
                  <a:tab pos="5603199" algn="l"/>
                </a:tabLst>
                <a:defRPr/>
              </a:pPr>
              <a:r>
                <a:rPr lang="en-US" altLang="ko-KR" sz="800" b="1" dirty="0" smtClean="0">
                  <a:ln w="9525">
                    <a:solidFill>
                      <a:schemeClr val="accent1">
                        <a:shade val="50000"/>
                        <a:alpha val="0"/>
                      </a:schemeClr>
                    </a:solidFill>
                  </a:ln>
                  <a:solidFill>
                    <a:schemeClr val="tx1">
                      <a:lumMod val="85000"/>
                      <a:lumOff val="15000"/>
                    </a:schemeClr>
                  </a:solidFill>
                  <a:latin typeface="나눔바른고딕"/>
                  <a:ea typeface="나눔바른고딕"/>
                  <a:cs typeface="Arial"/>
                </a:rPr>
                <a:t>Certification</a:t>
              </a:r>
            </a:p>
          </p:txBody>
        </p:sp>
        <p:sp>
          <p:nvSpPr>
            <p:cNvPr id="190" name="직사각형 189"/>
            <p:cNvSpPr/>
            <p:nvPr/>
          </p:nvSpPr>
          <p:spPr>
            <a:xfrm>
              <a:off x="4246124" y="2360982"/>
              <a:ext cx="1823275" cy="251089"/>
            </a:xfrm>
            <a:prstGeom prst="rect">
              <a:avLst/>
            </a:prstGeom>
            <a:noFill/>
            <a:ln w="3175" cap="flat" cmpd="sng" algn="ctr">
              <a:solidFill>
                <a:schemeClr val="bg1">
                  <a:lumMod val="75000"/>
                </a:schemeClr>
              </a:solidFill>
              <a:prstDash val="solid"/>
            </a:ln>
            <a:effectLst/>
          </p:spPr>
          <p:txBody>
            <a:bodyPr lIns="0" tIns="0" rIns="0" bIns="0" anchor="ctr" anchorCtr="0"/>
            <a:lstStyle/>
            <a:p>
              <a:pPr marL="0" lvl="1" defTabSz="995690" latinLnBrk="0">
                <a:defRPr/>
              </a:pPr>
              <a:r>
                <a:rPr lang="ko-KR" altLang="en-US" sz="900" b="1" kern="0" spc="-100" dirty="0">
                  <a:ln w="9525">
                    <a:solidFill>
                      <a:schemeClr val="bg1">
                        <a:alpha val="0"/>
                      </a:schemeClr>
                    </a:solidFill>
                  </a:ln>
                  <a:solidFill>
                    <a:schemeClr val="bg2">
                      <a:lumMod val="50000"/>
                    </a:schemeClr>
                  </a:solidFill>
                  <a:latin typeface="맑은 고딕"/>
                  <a:ea typeface="맑은 고딕"/>
                </a:rPr>
                <a:t> </a:t>
              </a:r>
              <a:r>
                <a:rPr lang="en-US" altLang="ko-KR" sz="900" b="1" kern="0" spc="-100" dirty="0" smtClean="0">
                  <a:ln w="9525">
                    <a:solidFill>
                      <a:schemeClr val="bg1">
                        <a:alpha val="0"/>
                      </a:schemeClr>
                    </a:solidFill>
                  </a:ln>
                  <a:solidFill>
                    <a:schemeClr val="bg2">
                      <a:lumMod val="50000"/>
                    </a:schemeClr>
                  </a:solidFill>
                  <a:latin typeface="맑은 고딕"/>
                  <a:ea typeface="맑은 고딕"/>
                </a:rPr>
                <a:t>CMC</a:t>
              </a:r>
              <a:endParaRPr lang="ko-KR" altLang="en-US" sz="900" b="1" kern="0" spc="-100" dirty="0">
                <a:ln w="9525">
                  <a:solidFill>
                    <a:schemeClr val="bg1">
                      <a:alpha val="0"/>
                    </a:schemeClr>
                  </a:solidFill>
                </a:ln>
                <a:solidFill>
                  <a:schemeClr val="bg2">
                    <a:lumMod val="50000"/>
                  </a:schemeClr>
                </a:solidFill>
                <a:latin typeface="맑은 고딕"/>
                <a:ea typeface="맑은 고딕"/>
              </a:endParaRPr>
            </a:p>
          </p:txBody>
        </p:sp>
        <p:grpSp>
          <p:nvGrpSpPr>
            <p:cNvPr id="191" name="그룹 190"/>
            <p:cNvGrpSpPr/>
            <p:nvPr/>
          </p:nvGrpSpPr>
          <p:grpSpPr>
            <a:xfrm>
              <a:off x="5824195" y="2360982"/>
              <a:ext cx="245204" cy="251089"/>
              <a:chOff x="5641604" y="2360982"/>
              <a:chExt cx="245204" cy="251089"/>
            </a:xfrm>
          </p:grpSpPr>
          <p:sp>
            <p:nvSpPr>
              <p:cNvPr id="193" name="직사각형 192"/>
              <p:cNvSpPr/>
              <p:nvPr/>
            </p:nvSpPr>
            <p:spPr>
              <a:xfrm>
                <a:off x="5641604" y="2360982"/>
                <a:ext cx="245204" cy="251089"/>
              </a:xfrm>
              <a:prstGeom prst="rect">
                <a:avLst/>
              </a:prstGeom>
              <a:solidFill>
                <a:schemeClr val="bg1">
                  <a:lumMod val="95000"/>
                </a:schemeClr>
              </a:solidFill>
              <a:ln w="3175" cap="flat" cmpd="sng" algn="ctr">
                <a:solidFill>
                  <a:srgbClr val="BFBFBF"/>
                </a:solidFill>
                <a:prstDash val="solid"/>
              </a:ln>
              <a:effectLst/>
            </p:spPr>
            <p:txBody>
              <a:bodyPr lIns="0" tIns="0" rIns="0" bIns="0" anchor="ctr" anchorCtr="0"/>
              <a:lstStyle/>
              <a:p>
                <a:pPr marL="0" lvl="1" defTabSz="995690" latinLnBrk="0">
                  <a:defRPr/>
                </a:pPr>
                <a:endParaRPr lang="ko-KR" altLang="en-US" sz="1000" b="1" kern="0" spc="-100">
                  <a:ln w="9525">
                    <a:solidFill>
                      <a:schemeClr val="bg1">
                        <a:alpha val="0"/>
                      </a:schemeClr>
                    </a:solidFill>
                  </a:ln>
                  <a:solidFill>
                    <a:schemeClr val="bg2">
                      <a:lumMod val="50000"/>
                    </a:schemeClr>
                  </a:solidFill>
                  <a:latin typeface="Arial"/>
                  <a:ea typeface="산돌고딕 M"/>
                  <a:cs typeface="+mn-cs"/>
                </a:endParaRPr>
              </a:p>
            </p:txBody>
          </p:sp>
          <p:sp>
            <p:nvSpPr>
              <p:cNvPr id="194" name="이등변 삼각형 193"/>
              <p:cNvSpPr/>
              <p:nvPr/>
            </p:nvSpPr>
            <p:spPr>
              <a:xfrm flipV="1">
                <a:off x="5714486" y="2453091"/>
                <a:ext cx="99441" cy="85725"/>
              </a:xfrm>
              <a:prstGeom prst="triangle">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grpSp>
        <p:sp>
          <p:nvSpPr>
            <p:cNvPr id="192" name="직사각형 191"/>
            <p:cNvSpPr/>
            <p:nvPr/>
          </p:nvSpPr>
          <p:spPr>
            <a:xfrm>
              <a:off x="6115146" y="2360982"/>
              <a:ext cx="352158" cy="251089"/>
            </a:xfrm>
            <a:prstGeom prst="rect">
              <a:avLst/>
            </a:prstGeom>
            <a:solidFill>
              <a:schemeClr val="bg1">
                <a:lumMod val="95000"/>
              </a:schemeClr>
            </a:solidFill>
            <a:ln w="3175" cap="flat" cmpd="sng" algn="ctr">
              <a:solidFill>
                <a:srgbClr val="BFBFBF"/>
              </a:solidFill>
              <a:prstDash val="solid"/>
            </a:ln>
            <a:effectLst/>
          </p:spPr>
          <p:txBody>
            <a:bodyPr lIns="0" tIns="0" rIns="0" bIns="0" anchor="ctr" anchorCtr="0"/>
            <a:lstStyle/>
            <a:p>
              <a:pPr marL="0" lvl="1" algn="ctr" defTabSz="995690" latinLnBrk="0">
                <a:defRPr/>
              </a:pPr>
              <a:r>
                <a:rPr lang="en-US" altLang="ko-KR" sz="800" b="1" kern="0" spc="-100" dirty="0" smtClean="0">
                  <a:ln w="9525">
                    <a:solidFill>
                      <a:schemeClr val="bg1">
                        <a:alpha val="0"/>
                      </a:schemeClr>
                    </a:solidFill>
                  </a:ln>
                  <a:solidFill>
                    <a:schemeClr val="bg2">
                      <a:lumMod val="50000"/>
                    </a:schemeClr>
                  </a:solidFill>
                  <a:latin typeface="맑은 고딕"/>
                  <a:ea typeface="맑은 고딕"/>
                </a:rPr>
                <a:t>edit</a:t>
              </a:r>
              <a:endParaRPr lang="ko-KR" altLang="en-US" sz="800" b="1" kern="0" spc="-100" dirty="0">
                <a:ln w="9525">
                  <a:solidFill>
                    <a:schemeClr val="bg1">
                      <a:alpha val="0"/>
                    </a:schemeClr>
                  </a:solidFill>
                </a:ln>
                <a:solidFill>
                  <a:schemeClr val="bg2">
                    <a:lumMod val="50000"/>
                  </a:schemeClr>
                </a:solidFill>
                <a:latin typeface="맑은 고딕"/>
                <a:ea typeface="맑은 고딕"/>
              </a:endParaRPr>
            </a:p>
          </p:txBody>
        </p:sp>
      </p:grpSp>
      <p:grpSp>
        <p:nvGrpSpPr>
          <p:cNvPr id="195" name="그룹 194"/>
          <p:cNvGrpSpPr/>
          <p:nvPr/>
        </p:nvGrpSpPr>
        <p:grpSpPr>
          <a:xfrm>
            <a:off x="3648231" y="5310971"/>
            <a:ext cx="2831430" cy="270058"/>
            <a:chOff x="3635874" y="2360982"/>
            <a:chExt cx="2831430" cy="270058"/>
          </a:xfrm>
        </p:grpSpPr>
        <p:sp>
          <p:nvSpPr>
            <p:cNvPr id="196" name="AutoShape 161"/>
            <p:cNvSpPr>
              <a:spLocks noChangeArrowheads="1"/>
            </p:cNvSpPr>
            <p:nvPr/>
          </p:nvSpPr>
          <p:spPr>
            <a:xfrm>
              <a:off x="3635874" y="2363787"/>
              <a:ext cx="585536" cy="267253"/>
            </a:xfrm>
            <a:prstGeom prst="rect">
              <a:avLst/>
            </a:prstGeom>
            <a:noFill/>
            <a:ln w="9525">
              <a:noFill/>
              <a:miter/>
            </a:ln>
          </p:spPr>
          <p:txBody>
            <a:bodyPr wrap="square" lIns="0" tIns="0" rIns="0" bIns="0" anchor="t">
              <a:spAutoFit/>
            </a:bodyPr>
            <a:lstStyle/>
            <a:p>
              <a:pPr marL="0" lvl="1" algn="ctr">
                <a:lnSpc>
                  <a:spcPct val="110000"/>
                </a:lnSpc>
                <a:spcAft>
                  <a:spcPts val="100"/>
                </a:spcAft>
                <a:buSzPct val="140000"/>
                <a:tabLst>
                  <a:tab pos="5603199" algn="l"/>
                </a:tabLst>
                <a:defRPr/>
              </a:pPr>
              <a:r>
                <a:rPr lang="en-US" altLang="ko-KR" sz="800" b="1" dirty="0" smtClean="0">
                  <a:ln w="9525">
                    <a:solidFill>
                      <a:schemeClr val="accent1">
                        <a:shade val="50000"/>
                        <a:alpha val="0"/>
                      </a:schemeClr>
                    </a:solidFill>
                  </a:ln>
                  <a:solidFill>
                    <a:schemeClr val="tx1">
                      <a:lumMod val="85000"/>
                      <a:lumOff val="15000"/>
                    </a:schemeClr>
                  </a:solidFill>
                  <a:latin typeface="나눔바른고딕"/>
                  <a:ea typeface="나눔바른고딕"/>
                  <a:cs typeface="Arial"/>
                </a:rPr>
                <a:t>Relevant </a:t>
              </a:r>
            </a:p>
            <a:p>
              <a:pPr marL="0" lvl="1" algn="ctr">
                <a:lnSpc>
                  <a:spcPct val="110000"/>
                </a:lnSpc>
                <a:spcAft>
                  <a:spcPts val="100"/>
                </a:spcAft>
                <a:buSzPct val="140000"/>
                <a:tabLst>
                  <a:tab pos="5603199" algn="l"/>
                </a:tabLst>
                <a:defRPr/>
              </a:pPr>
              <a:r>
                <a:rPr lang="en-US" altLang="ko-KR" sz="800" b="1" dirty="0" smtClean="0">
                  <a:ln w="9525">
                    <a:solidFill>
                      <a:schemeClr val="accent1">
                        <a:shade val="50000"/>
                        <a:alpha val="0"/>
                      </a:schemeClr>
                    </a:solidFill>
                  </a:ln>
                  <a:solidFill>
                    <a:schemeClr val="tx1">
                      <a:lumMod val="85000"/>
                      <a:lumOff val="15000"/>
                    </a:schemeClr>
                  </a:solidFill>
                  <a:latin typeface="나눔바른고딕"/>
                  <a:ea typeface="나눔바른고딕"/>
                  <a:cs typeface="Arial"/>
                </a:rPr>
                <a:t>Training</a:t>
              </a:r>
            </a:p>
          </p:txBody>
        </p:sp>
        <p:sp>
          <p:nvSpPr>
            <p:cNvPr id="197" name="직사각형 196"/>
            <p:cNvSpPr/>
            <p:nvPr/>
          </p:nvSpPr>
          <p:spPr>
            <a:xfrm>
              <a:off x="4246124" y="2360982"/>
              <a:ext cx="1823275" cy="251089"/>
            </a:xfrm>
            <a:prstGeom prst="rect">
              <a:avLst/>
            </a:prstGeom>
            <a:noFill/>
            <a:ln w="3175" cap="flat" cmpd="sng" algn="ctr">
              <a:solidFill>
                <a:schemeClr val="bg1">
                  <a:lumMod val="75000"/>
                </a:schemeClr>
              </a:solidFill>
              <a:prstDash val="solid"/>
            </a:ln>
            <a:effectLst/>
          </p:spPr>
          <p:txBody>
            <a:bodyPr lIns="0" tIns="0" rIns="0" bIns="0" anchor="ctr" anchorCtr="0"/>
            <a:lstStyle/>
            <a:p>
              <a:pPr marL="0" lvl="1" defTabSz="995690" latinLnBrk="0">
                <a:defRPr/>
              </a:pPr>
              <a:r>
                <a:rPr lang="en-US" altLang="ko-KR" sz="900" b="1" kern="0" spc="-100" dirty="0" smtClean="0">
                  <a:ln w="9525">
                    <a:solidFill>
                      <a:schemeClr val="bg1">
                        <a:alpha val="0"/>
                      </a:schemeClr>
                    </a:solidFill>
                  </a:ln>
                  <a:solidFill>
                    <a:schemeClr val="bg2">
                      <a:lumMod val="50000"/>
                    </a:schemeClr>
                  </a:solidFill>
                  <a:latin typeface="맑은 고딕"/>
                  <a:ea typeface="맑은 고딕"/>
                </a:rPr>
                <a:t> HRM</a:t>
              </a:r>
              <a:endParaRPr lang="ko-KR" altLang="en-US" sz="900" b="1" kern="0" spc="-100" dirty="0">
                <a:ln w="9525">
                  <a:solidFill>
                    <a:schemeClr val="bg1">
                      <a:alpha val="0"/>
                    </a:schemeClr>
                  </a:solidFill>
                </a:ln>
                <a:solidFill>
                  <a:schemeClr val="bg2">
                    <a:lumMod val="50000"/>
                  </a:schemeClr>
                </a:solidFill>
                <a:latin typeface="맑은 고딕"/>
                <a:ea typeface="맑은 고딕"/>
              </a:endParaRPr>
            </a:p>
          </p:txBody>
        </p:sp>
        <p:grpSp>
          <p:nvGrpSpPr>
            <p:cNvPr id="198" name="그룹 197"/>
            <p:cNvGrpSpPr/>
            <p:nvPr/>
          </p:nvGrpSpPr>
          <p:grpSpPr>
            <a:xfrm>
              <a:off x="5824195" y="2360982"/>
              <a:ext cx="245204" cy="251089"/>
              <a:chOff x="5641604" y="2360982"/>
              <a:chExt cx="245204" cy="251089"/>
            </a:xfrm>
          </p:grpSpPr>
          <p:sp>
            <p:nvSpPr>
              <p:cNvPr id="200" name="직사각형 199"/>
              <p:cNvSpPr/>
              <p:nvPr/>
            </p:nvSpPr>
            <p:spPr>
              <a:xfrm>
                <a:off x="5641604" y="2360982"/>
                <a:ext cx="245204" cy="251089"/>
              </a:xfrm>
              <a:prstGeom prst="rect">
                <a:avLst/>
              </a:prstGeom>
              <a:solidFill>
                <a:schemeClr val="bg1">
                  <a:lumMod val="95000"/>
                </a:schemeClr>
              </a:solidFill>
              <a:ln w="3175" cap="flat" cmpd="sng" algn="ctr">
                <a:solidFill>
                  <a:srgbClr val="BFBFBF"/>
                </a:solidFill>
                <a:prstDash val="solid"/>
              </a:ln>
              <a:effectLst/>
            </p:spPr>
            <p:txBody>
              <a:bodyPr lIns="0" tIns="0" rIns="0" bIns="0" anchor="ctr" anchorCtr="0"/>
              <a:lstStyle/>
              <a:p>
                <a:pPr marL="0" lvl="1" defTabSz="995690" latinLnBrk="0">
                  <a:defRPr/>
                </a:pPr>
                <a:endParaRPr lang="ko-KR" altLang="en-US" sz="1000" b="1" kern="0" spc="-100">
                  <a:ln w="9525">
                    <a:solidFill>
                      <a:schemeClr val="bg1">
                        <a:alpha val="0"/>
                      </a:schemeClr>
                    </a:solidFill>
                  </a:ln>
                  <a:solidFill>
                    <a:schemeClr val="bg2">
                      <a:lumMod val="50000"/>
                    </a:schemeClr>
                  </a:solidFill>
                  <a:latin typeface="Arial"/>
                  <a:ea typeface="산돌고딕 M"/>
                  <a:cs typeface="+mn-cs"/>
                </a:endParaRPr>
              </a:p>
            </p:txBody>
          </p:sp>
          <p:sp>
            <p:nvSpPr>
              <p:cNvPr id="201" name="이등변 삼각형 200"/>
              <p:cNvSpPr/>
              <p:nvPr/>
            </p:nvSpPr>
            <p:spPr>
              <a:xfrm flipV="1">
                <a:off x="5714486" y="2453091"/>
                <a:ext cx="99441" cy="85725"/>
              </a:xfrm>
              <a:prstGeom prst="triangle">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grpSp>
        <p:sp>
          <p:nvSpPr>
            <p:cNvPr id="199" name="직사각형 198"/>
            <p:cNvSpPr/>
            <p:nvPr/>
          </p:nvSpPr>
          <p:spPr>
            <a:xfrm>
              <a:off x="6115146" y="2360982"/>
              <a:ext cx="352158" cy="251089"/>
            </a:xfrm>
            <a:prstGeom prst="rect">
              <a:avLst/>
            </a:prstGeom>
            <a:solidFill>
              <a:schemeClr val="bg1">
                <a:lumMod val="95000"/>
              </a:schemeClr>
            </a:solidFill>
            <a:ln w="3175" cap="flat" cmpd="sng" algn="ctr">
              <a:solidFill>
                <a:srgbClr val="BFBFBF"/>
              </a:solidFill>
              <a:prstDash val="solid"/>
            </a:ln>
            <a:effectLst/>
          </p:spPr>
          <p:txBody>
            <a:bodyPr lIns="0" tIns="0" rIns="0" bIns="0" anchor="ctr" anchorCtr="0"/>
            <a:lstStyle/>
            <a:p>
              <a:pPr marL="0" lvl="1" algn="ctr" defTabSz="995690" latinLnBrk="0">
                <a:defRPr/>
              </a:pPr>
              <a:r>
                <a:rPr lang="en-US" altLang="ko-KR" sz="800" b="1" kern="0" spc="-100" dirty="0" smtClean="0">
                  <a:ln w="9525">
                    <a:solidFill>
                      <a:schemeClr val="bg1">
                        <a:alpha val="0"/>
                      </a:schemeClr>
                    </a:solidFill>
                  </a:ln>
                  <a:solidFill>
                    <a:schemeClr val="bg2">
                      <a:lumMod val="50000"/>
                    </a:schemeClr>
                  </a:solidFill>
                  <a:latin typeface="맑은 고딕"/>
                  <a:ea typeface="맑은 고딕"/>
                </a:rPr>
                <a:t>edit</a:t>
              </a:r>
              <a:endParaRPr lang="ko-KR" altLang="en-US" sz="800" b="1" kern="0" spc="-100" dirty="0">
                <a:ln w="9525">
                  <a:solidFill>
                    <a:schemeClr val="bg1">
                      <a:alpha val="0"/>
                    </a:schemeClr>
                  </a:solidFill>
                </a:ln>
                <a:solidFill>
                  <a:schemeClr val="bg2">
                    <a:lumMod val="50000"/>
                  </a:schemeClr>
                </a:solidFill>
                <a:latin typeface="맑은 고딕"/>
                <a:ea typeface="맑은 고딕"/>
              </a:endParaRPr>
            </a:p>
          </p:txBody>
        </p:sp>
      </p:grpSp>
      <p:sp>
        <p:nvSpPr>
          <p:cNvPr id="202" name="직사각형 201"/>
          <p:cNvSpPr/>
          <p:nvPr/>
        </p:nvSpPr>
        <p:spPr>
          <a:xfrm>
            <a:off x="4276808" y="3481863"/>
            <a:ext cx="1574277" cy="623775"/>
          </a:xfrm>
          <a:prstGeom prst="rect">
            <a:avLst/>
          </a:prstGeom>
          <a:noFill/>
          <a:ln w="12700" cap="flat" cmpd="sng" algn="ctr">
            <a:solidFill>
              <a:srgbClr val="FF0000"/>
            </a:solidFill>
            <a:prstDash val="dash"/>
          </a:ln>
          <a:effectLst/>
        </p:spPr>
        <p:txBody>
          <a:bodyPr lIns="0" tIns="0" rIns="0" bIns="0" anchor="ctr" anchorCtr="0"/>
          <a:lstStyle/>
          <a:p>
            <a:pPr latinLnBrk="0">
              <a:defRPr/>
            </a:pPr>
            <a:endParaRPr lang="ko-KR" altLang="en-US">
              <a:solidFill>
                <a:schemeClr val="tx1"/>
              </a:solidFill>
              <a:latin typeface="맑은 고딕"/>
              <a:ea typeface="맑은 고딕"/>
            </a:endParaRPr>
          </a:p>
        </p:txBody>
      </p:sp>
      <p:sp>
        <p:nvSpPr>
          <p:cNvPr id="203" name="직사각형 202"/>
          <p:cNvSpPr/>
          <p:nvPr/>
        </p:nvSpPr>
        <p:spPr>
          <a:xfrm>
            <a:off x="3648231" y="5682169"/>
            <a:ext cx="2831430" cy="198760"/>
          </a:xfrm>
          <a:prstGeom prst="rect">
            <a:avLst/>
          </a:prstGeom>
          <a:solidFill>
            <a:srgbClr val="B2B2B2"/>
          </a:solidFill>
          <a:ln w="3175" cap="flat" cmpd="sng" algn="ctr">
            <a:noFill/>
            <a:prstDash val="solid"/>
          </a:ln>
          <a:effectLst/>
        </p:spPr>
        <p:txBody>
          <a:bodyPr lIns="0" tIns="0" rIns="0" bIns="0" anchor="ctr" anchorCtr="0"/>
          <a:lstStyle/>
          <a:p>
            <a:pPr marL="0" lvl="1" algn="ctr" defTabSz="995690" latinLnBrk="0">
              <a:defRPr/>
            </a:pPr>
            <a:r>
              <a:rPr lang="en-US" altLang="ko-KR" sz="1000" b="1" kern="0" spc="-100" dirty="0" smtClean="0">
                <a:ln w="9525">
                  <a:solidFill>
                    <a:schemeClr val="bg1">
                      <a:alpha val="0"/>
                    </a:schemeClr>
                  </a:solidFill>
                </a:ln>
                <a:solidFill>
                  <a:schemeClr val="bg1"/>
                </a:solidFill>
                <a:latin typeface="맑은 고딕"/>
                <a:ea typeface="맑은 고딕"/>
              </a:rPr>
              <a:t>+add contents</a:t>
            </a:r>
            <a:endParaRPr lang="ko-KR" altLang="en-US" sz="1000" b="1" kern="0" spc="-100" dirty="0">
              <a:ln w="9525">
                <a:solidFill>
                  <a:schemeClr val="bg1">
                    <a:alpha val="0"/>
                  </a:schemeClr>
                </a:solidFill>
              </a:ln>
              <a:solidFill>
                <a:schemeClr val="bg1"/>
              </a:solidFill>
              <a:latin typeface="맑은 고딕"/>
              <a:ea typeface="맑은 고딕"/>
            </a:endParaRPr>
          </a:p>
        </p:txBody>
      </p:sp>
      <p:sp>
        <p:nvSpPr>
          <p:cNvPr id="204" name="직사각형 203"/>
          <p:cNvSpPr/>
          <p:nvPr/>
        </p:nvSpPr>
        <p:spPr>
          <a:xfrm>
            <a:off x="4734008" y="6057412"/>
            <a:ext cx="659877" cy="251089"/>
          </a:xfrm>
          <a:prstGeom prst="rect">
            <a:avLst/>
          </a:prstGeom>
          <a:solidFill>
            <a:srgbClr val="02487E"/>
          </a:solidFill>
          <a:ln w="3175" cap="flat" cmpd="sng" algn="ctr">
            <a:noFill/>
            <a:prstDash val="solid"/>
          </a:ln>
          <a:effectLst/>
        </p:spPr>
        <p:txBody>
          <a:bodyPr lIns="0" tIns="0" rIns="0" bIns="0" anchor="ctr" anchorCtr="0"/>
          <a:lstStyle/>
          <a:p>
            <a:pPr marL="0" lvl="1" algn="ctr" defTabSz="995690" latinLnBrk="0">
              <a:defRPr/>
            </a:pPr>
            <a:r>
              <a:rPr lang="en-US" altLang="ko-KR" sz="800" b="1" kern="0" spc="-100" dirty="0" smtClean="0">
                <a:ln w="9525">
                  <a:solidFill>
                    <a:schemeClr val="bg1">
                      <a:alpha val="0"/>
                    </a:schemeClr>
                  </a:solidFill>
                </a:ln>
                <a:solidFill>
                  <a:schemeClr val="bg1"/>
                </a:solidFill>
                <a:latin typeface="맑은 고딕"/>
                <a:ea typeface="맑은 고딕"/>
              </a:rPr>
              <a:t>apply</a:t>
            </a:r>
            <a:endParaRPr lang="ko-KR" altLang="en-US" sz="800" b="1" kern="0" spc="-100" dirty="0">
              <a:ln w="9525">
                <a:solidFill>
                  <a:schemeClr val="bg1">
                    <a:alpha val="0"/>
                  </a:schemeClr>
                </a:solidFill>
              </a:ln>
              <a:solidFill>
                <a:schemeClr val="bg1"/>
              </a:solidFill>
              <a:latin typeface="맑은 고딕"/>
              <a:ea typeface="맑은 고딕"/>
            </a:endParaRPr>
          </a:p>
        </p:txBody>
      </p:sp>
      <p:sp>
        <p:nvSpPr>
          <p:cNvPr id="208" name="직사각형 207"/>
          <p:cNvSpPr/>
          <p:nvPr/>
        </p:nvSpPr>
        <p:spPr>
          <a:xfrm>
            <a:off x="6849682" y="1950309"/>
            <a:ext cx="2539851" cy="252000"/>
          </a:xfrm>
          <a:prstGeom prst="rect">
            <a:avLst/>
          </a:prstGeom>
          <a:solidFill>
            <a:srgbClr val="09AEE1"/>
          </a:solidFill>
          <a:ln w="3175" cap="flat" cmpd="sng" algn="ctr">
            <a:solidFill>
              <a:srgbClr val="09AEE1"/>
            </a:solidFill>
            <a:prstDash val="solid"/>
          </a:ln>
          <a:effectLst/>
        </p:spPr>
        <p:txBody>
          <a:bodyPr lIns="0" tIns="0" rIns="0" bIns="0" anchor="ctr" anchorCtr="0"/>
          <a:lstStyle/>
          <a:p>
            <a:pPr marL="0" lvl="1" algn="ctr" defTabSz="995690" latinLnBrk="0">
              <a:defRPr/>
            </a:pPr>
            <a:r>
              <a:rPr lang="en-US" altLang="ko-KR" sz="1100" b="1" kern="0" spc="-100">
                <a:ln w="9525">
                  <a:solidFill>
                    <a:schemeClr val="bg1">
                      <a:alpha val="0"/>
                    </a:schemeClr>
                  </a:solidFill>
                </a:ln>
                <a:solidFill>
                  <a:schemeClr val="bg1"/>
                </a:solidFill>
                <a:latin typeface="맑은 고딕"/>
                <a:ea typeface="맑은 고딕"/>
              </a:rPr>
              <a:t>Correction of job description</a:t>
            </a:r>
            <a:endParaRPr lang="ko-KR" altLang="en-US" sz="1100" b="1" kern="0" spc="-100">
              <a:ln w="9525">
                <a:solidFill>
                  <a:schemeClr val="bg1">
                    <a:alpha val="0"/>
                  </a:schemeClr>
                </a:solidFill>
              </a:ln>
              <a:solidFill>
                <a:schemeClr val="bg1"/>
              </a:solidFill>
              <a:latin typeface="맑은 고딕"/>
              <a:ea typeface="맑은 고딕"/>
            </a:endParaRPr>
          </a:p>
        </p:txBody>
      </p:sp>
      <p:grpSp>
        <p:nvGrpSpPr>
          <p:cNvPr id="211" name="그룹 210"/>
          <p:cNvGrpSpPr/>
          <p:nvPr/>
        </p:nvGrpSpPr>
        <p:grpSpPr>
          <a:xfrm>
            <a:off x="7047908" y="3383105"/>
            <a:ext cx="2162640" cy="1500576"/>
            <a:chOff x="7037474" y="3439396"/>
            <a:chExt cx="2162640" cy="1500576"/>
          </a:xfrm>
        </p:grpSpPr>
        <p:sp>
          <p:nvSpPr>
            <p:cNvPr id="210" name="직사각형 209"/>
            <p:cNvSpPr/>
            <p:nvPr/>
          </p:nvSpPr>
          <p:spPr>
            <a:xfrm>
              <a:off x="7078701" y="3950107"/>
              <a:ext cx="2083440" cy="989865"/>
            </a:xfrm>
            <a:prstGeom prst="rect">
              <a:avLst/>
            </a:prstGeom>
            <a:solidFill>
              <a:schemeClr val="accent4">
                <a:lumMod val="60000"/>
                <a:lumOff val="40000"/>
                <a:alpha val="40000"/>
              </a:schemeClr>
            </a:solidFill>
            <a:ln w="3175" cap="flat" cmpd="sng" algn="ctr">
              <a:noFill/>
              <a:prstDash val="solid"/>
            </a:ln>
            <a:effectLst/>
          </p:spPr>
          <p:txBody>
            <a:bodyPr lIns="36000" tIns="108000" rIns="36000" bIns="36000" anchor="t" anchorCtr="0"/>
            <a:lstStyle/>
            <a:p>
              <a:pPr marL="0" lvl="1" defTabSz="995690" latinLnBrk="0">
                <a:lnSpc>
                  <a:spcPct val="150000"/>
                </a:lnSpc>
                <a:defRPr/>
              </a:pPr>
              <a:r>
                <a:rPr lang="ko-KR" altLang="en-US" sz="900" b="0" kern="0" spc="-100" dirty="0">
                  <a:ln w="9525">
                    <a:solidFill>
                      <a:schemeClr val="bg1">
                        <a:alpha val="0"/>
                      </a:schemeClr>
                    </a:solidFill>
                  </a:ln>
                  <a:solidFill>
                    <a:schemeClr val="bg2">
                      <a:lumMod val="25000"/>
                    </a:schemeClr>
                  </a:solidFill>
                  <a:latin typeface="나눔바른고딕"/>
                  <a:ea typeface="나눔바른고딕"/>
                </a:rPr>
                <a:t>  </a:t>
              </a:r>
              <a:r>
                <a:rPr lang="en-US" altLang="ko-KR" sz="900" kern="0" dirty="0" smtClean="0">
                  <a:ln w="9525">
                    <a:solidFill>
                      <a:schemeClr val="bg1">
                        <a:alpha val="0"/>
                      </a:schemeClr>
                    </a:solidFill>
                  </a:ln>
                  <a:solidFill>
                    <a:schemeClr val="bg2">
                      <a:lumMod val="25000"/>
                    </a:schemeClr>
                  </a:solidFill>
                  <a:latin typeface="나눔바른고딕"/>
                  <a:ea typeface="나눔바른고딕"/>
                </a:rPr>
                <a:t>· Establish HR operating plan </a:t>
              </a:r>
            </a:p>
            <a:p>
              <a:pPr marL="0" lvl="1" defTabSz="995690" latinLnBrk="0">
                <a:lnSpc>
                  <a:spcPct val="150000"/>
                </a:lnSpc>
                <a:defRPr/>
              </a:pPr>
              <a:r>
                <a:rPr lang="en-US" altLang="ko-KR" sz="900" kern="0" dirty="0" smtClean="0">
                  <a:ln w="9525">
                    <a:solidFill>
                      <a:schemeClr val="bg1">
                        <a:alpha val="0"/>
                      </a:schemeClr>
                    </a:solidFill>
                  </a:ln>
                  <a:solidFill>
                    <a:schemeClr val="bg2">
                      <a:lumMod val="25000"/>
                    </a:schemeClr>
                  </a:solidFill>
                  <a:latin typeface="나눔바른고딕"/>
                  <a:ea typeface="나눔바른고딕"/>
                </a:rPr>
                <a:t> · HR evaluation</a:t>
              </a:r>
              <a:r>
                <a:rPr lang="ko-KR" altLang="en-US" sz="900" kern="0" dirty="0" smtClean="0">
                  <a:ln w="9525">
                    <a:solidFill>
                      <a:schemeClr val="bg1">
                        <a:alpha val="0"/>
                      </a:schemeClr>
                    </a:solidFill>
                  </a:ln>
                  <a:solidFill>
                    <a:schemeClr val="bg2">
                      <a:lumMod val="25000"/>
                    </a:schemeClr>
                  </a:solidFill>
                  <a:latin typeface="나눔바른고딕"/>
                  <a:ea typeface="나눔바른고딕"/>
                </a:rPr>
                <a:t> </a:t>
              </a:r>
              <a:r>
                <a:rPr lang="en-US" altLang="ko-KR" sz="900" kern="0" dirty="0">
                  <a:ln w="9525">
                    <a:solidFill>
                      <a:schemeClr val="bg1">
                        <a:alpha val="0"/>
                      </a:schemeClr>
                    </a:solidFill>
                  </a:ln>
                  <a:solidFill>
                    <a:schemeClr val="bg2">
                      <a:lumMod val="25000"/>
                    </a:schemeClr>
                  </a:solidFill>
                  <a:latin typeface="나눔바른고딕"/>
                  <a:ea typeface="나눔바른고딕"/>
                </a:rPr>
                <a:t>/ </a:t>
              </a:r>
              <a:r>
                <a:rPr lang="en-US" altLang="ko-KR" sz="900" kern="0" dirty="0" smtClean="0">
                  <a:ln w="9525">
                    <a:solidFill>
                      <a:schemeClr val="bg1">
                        <a:alpha val="0"/>
                      </a:schemeClr>
                    </a:solidFill>
                  </a:ln>
                  <a:solidFill>
                    <a:schemeClr val="bg2">
                      <a:lumMod val="25000"/>
                    </a:schemeClr>
                  </a:solidFill>
                  <a:latin typeface="나눔바른고딕"/>
                  <a:ea typeface="나눔바른고딕"/>
                </a:rPr>
                <a:t>establishment</a:t>
              </a:r>
              <a:endParaRPr lang="ko-KR" altLang="en-US" sz="900" kern="0" dirty="0">
                <a:ln w="9525">
                  <a:solidFill>
                    <a:schemeClr val="bg1">
                      <a:alpha val="0"/>
                    </a:schemeClr>
                  </a:solidFill>
                </a:ln>
                <a:solidFill>
                  <a:schemeClr val="bg2">
                    <a:lumMod val="25000"/>
                  </a:schemeClr>
                </a:solidFill>
                <a:latin typeface="나눔바른고딕"/>
                <a:ea typeface="나눔바른고딕"/>
              </a:endParaRPr>
            </a:p>
            <a:p>
              <a:pPr marL="0" lvl="1" defTabSz="995690">
                <a:lnSpc>
                  <a:spcPct val="150000"/>
                </a:lnSpc>
                <a:defRPr/>
              </a:pPr>
              <a:r>
                <a:rPr lang="ko-KR" altLang="en-US" sz="900" b="0" kern="0" spc="-100" dirty="0">
                  <a:ln w="9525">
                    <a:solidFill>
                      <a:schemeClr val="bg1">
                        <a:alpha val="0"/>
                      </a:schemeClr>
                    </a:solidFill>
                  </a:ln>
                  <a:solidFill>
                    <a:schemeClr val="bg2">
                      <a:lumMod val="25000"/>
                    </a:schemeClr>
                  </a:solidFill>
                  <a:latin typeface="나눔바른고딕"/>
                  <a:ea typeface="나눔바른고딕"/>
                </a:rPr>
                <a:t>   </a:t>
              </a:r>
              <a:r>
                <a:rPr lang="en-US" altLang="ko-KR" sz="900" kern="0" dirty="0">
                  <a:ln w="9525">
                    <a:solidFill>
                      <a:schemeClr val="bg1">
                        <a:alpha val="0"/>
                      </a:schemeClr>
                    </a:solidFill>
                  </a:ln>
                  <a:solidFill>
                    <a:schemeClr val="bg2">
                      <a:lumMod val="25000"/>
                    </a:schemeClr>
                  </a:solidFill>
                  <a:latin typeface="나눔바른고딕"/>
                  <a:ea typeface="나눔바른고딕"/>
                </a:rPr>
                <a:t>· S</a:t>
              </a:r>
              <a:r>
                <a:rPr lang="en-US" altLang="ko-KR" sz="900" kern="0" dirty="0" smtClean="0">
                  <a:ln w="9525">
                    <a:solidFill>
                      <a:schemeClr val="bg1">
                        <a:alpha val="0"/>
                      </a:schemeClr>
                    </a:solidFill>
                  </a:ln>
                  <a:solidFill>
                    <a:schemeClr val="bg2">
                      <a:lumMod val="25000"/>
                    </a:schemeClr>
                  </a:solidFill>
                  <a:latin typeface="나눔바른고딕"/>
                  <a:ea typeface="나눔바른고딕"/>
                </a:rPr>
                <a:t>election and </a:t>
              </a:r>
              <a:r>
                <a:rPr lang="ko-KR" altLang="en-US" sz="900" kern="0" dirty="0" smtClean="0">
                  <a:ln w="9525">
                    <a:solidFill>
                      <a:schemeClr val="bg1">
                        <a:alpha val="0"/>
                      </a:schemeClr>
                    </a:solidFill>
                  </a:ln>
                  <a:solidFill>
                    <a:schemeClr val="bg2">
                      <a:lumMod val="25000"/>
                    </a:schemeClr>
                  </a:solidFill>
                  <a:latin typeface="나눔바른고딕"/>
                  <a:ea typeface="나눔바른고딕"/>
                </a:rPr>
                <a:t> </a:t>
              </a:r>
              <a:r>
                <a:rPr lang="en-US" altLang="ko-KR" sz="900" kern="0" dirty="0" smtClean="0">
                  <a:ln w="9525">
                    <a:solidFill>
                      <a:schemeClr val="bg1">
                        <a:alpha val="0"/>
                      </a:schemeClr>
                    </a:solidFill>
                  </a:ln>
                  <a:solidFill>
                    <a:schemeClr val="bg2">
                      <a:lumMod val="25000"/>
                    </a:schemeClr>
                  </a:solidFill>
                  <a:latin typeface="나눔바른고딕"/>
                  <a:ea typeface="나눔바른고딕"/>
                </a:rPr>
                <a:t>job arrangement</a:t>
              </a:r>
              <a:endParaRPr lang="ko-KR" altLang="en-US" sz="900" kern="0" dirty="0">
                <a:ln w="9525">
                  <a:solidFill>
                    <a:schemeClr val="bg1">
                      <a:alpha val="0"/>
                    </a:schemeClr>
                  </a:solidFill>
                </a:ln>
                <a:solidFill>
                  <a:schemeClr val="bg2">
                    <a:lumMod val="25000"/>
                  </a:schemeClr>
                </a:solidFill>
                <a:latin typeface="나눔바른고딕"/>
                <a:ea typeface="나눔바른고딕"/>
              </a:endParaRPr>
            </a:p>
            <a:p>
              <a:pPr marL="0" lvl="1" defTabSz="995690">
                <a:lnSpc>
                  <a:spcPct val="150000"/>
                </a:lnSpc>
                <a:defRPr/>
              </a:pPr>
              <a:r>
                <a:rPr lang="ko-KR" altLang="en-US" sz="900" b="0" kern="0" spc="-100" dirty="0">
                  <a:ln w="9525">
                    <a:solidFill>
                      <a:schemeClr val="bg1">
                        <a:alpha val="0"/>
                      </a:schemeClr>
                    </a:solidFill>
                  </a:ln>
                  <a:solidFill>
                    <a:schemeClr val="bg2">
                      <a:lumMod val="25000"/>
                    </a:schemeClr>
                  </a:solidFill>
                  <a:latin typeface="나눔바른고딕"/>
                  <a:ea typeface="나눔바른고딕"/>
                </a:rPr>
                <a:t>   </a:t>
              </a:r>
              <a:r>
                <a:rPr lang="en-US" altLang="ko-KR" sz="900" kern="0" dirty="0" smtClean="0">
                  <a:ln w="9525">
                    <a:solidFill>
                      <a:schemeClr val="bg1">
                        <a:alpha val="0"/>
                      </a:schemeClr>
                    </a:solidFill>
                  </a:ln>
                  <a:solidFill>
                    <a:schemeClr val="bg2">
                      <a:lumMod val="25000"/>
                    </a:schemeClr>
                  </a:solidFill>
                  <a:latin typeface="나눔바른고딕"/>
                  <a:ea typeface="나눔바른고딕"/>
                </a:rPr>
                <a:t>· Design education training</a:t>
              </a:r>
              <a:endParaRPr lang="ko-KR" altLang="en-US" sz="900" kern="0" dirty="0">
                <a:ln w="9525">
                  <a:solidFill>
                    <a:schemeClr val="bg1">
                      <a:alpha val="0"/>
                    </a:schemeClr>
                  </a:solidFill>
                </a:ln>
                <a:solidFill>
                  <a:schemeClr val="bg2">
                    <a:lumMod val="25000"/>
                  </a:schemeClr>
                </a:solidFill>
                <a:latin typeface="나눔바른고딕"/>
                <a:ea typeface="나눔바른고딕"/>
              </a:endParaRPr>
            </a:p>
          </p:txBody>
        </p:sp>
        <p:sp>
          <p:nvSpPr>
            <p:cNvPr id="209" name="AutoShape 161"/>
            <p:cNvSpPr>
              <a:spLocks noChangeArrowheads="1"/>
            </p:cNvSpPr>
            <p:nvPr/>
          </p:nvSpPr>
          <p:spPr>
            <a:xfrm>
              <a:off x="7037474" y="3439396"/>
              <a:ext cx="2162640" cy="551090"/>
            </a:xfrm>
            <a:prstGeom prst="rect">
              <a:avLst/>
            </a:prstGeom>
            <a:solidFill>
              <a:schemeClr val="bg1"/>
            </a:solidFill>
            <a:ln w="9525">
              <a:solidFill>
                <a:schemeClr val="bg2">
                  <a:lumMod val="90000"/>
                </a:schemeClr>
              </a:solidFill>
              <a:miter/>
            </a:ln>
          </p:spPr>
          <p:txBody>
            <a:bodyPr wrap="square" lIns="108000" tIns="108000" rIns="108000" bIns="72000" anchor="ctr">
              <a:spAutoFit/>
            </a:bodyPr>
            <a:lstStyle/>
            <a:p>
              <a:pPr marL="0" lvl="1" algn="ctr" latinLnBrk="0">
                <a:spcAft>
                  <a:spcPts val="100"/>
                </a:spcAft>
                <a:buSzPct val="140000"/>
                <a:tabLst>
                  <a:tab pos="5603199" algn="l"/>
                </a:tabLst>
                <a:defRPr/>
              </a:pPr>
              <a:r>
                <a:rPr lang="en-US" altLang="ko-KR" sz="1200" dirty="0">
                  <a:ln w="9525">
                    <a:solidFill>
                      <a:schemeClr val="accent1">
                        <a:shade val="50000"/>
                        <a:alpha val="0"/>
                      </a:schemeClr>
                    </a:solidFill>
                  </a:ln>
                  <a:solidFill>
                    <a:schemeClr val="tx1">
                      <a:lumMod val="85000"/>
                      <a:lumOff val="15000"/>
                    </a:schemeClr>
                  </a:solidFill>
                  <a:latin typeface="나눔바른고딕"/>
                  <a:ea typeface="나눔바른고딕"/>
                  <a:cs typeface="Arial"/>
                </a:rPr>
                <a:t>Correct details </a:t>
              </a:r>
              <a:r>
                <a:rPr lang="en-US" altLang="ko-KR" sz="1200" dirty="0" smtClean="0">
                  <a:ln w="9525">
                    <a:solidFill>
                      <a:schemeClr val="accent1">
                        <a:shade val="50000"/>
                        <a:alpha val="0"/>
                      </a:schemeClr>
                    </a:solidFill>
                  </a:ln>
                  <a:solidFill>
                    <a:schemeClr val="tx1">
                      <a:lumMod val="85000"/>
                      <a:lumOff val="15000"/>
                    </a:schemeClr>
                  </a:solidFill>
                  <a:latin typeface="나눔바른고딕"/>
                  <a:ea typeface="나눔바른고딕"/>
                  <a:cs typeface="Arial"/>
                </a:rPr>
                <a:t>appropriate </a:t>
              </a:r>
              <a:r>
                <a:rPr lang="en-US" altLang="ko-KR" sz="1200" dirty="0">
                  <a:ln w="9525">
                    <a:solidFill>
                      <a:schemeClr val="accent1">
                        <a:shade val="50000"/>
                        <a:alpha val="0"/>
                      </a:schemeClr>
                    </a:solidFill>
                  </a:ln>
                  <a:solidFill>
                    <a:schemeClr val="tx1">
                      <a:lumMod val="85000"/>
                      <a:lumOff val="15000"/>
                    </a:schemeClr>
                  </a:solidFill>
                  <a:latin typeface="나눔바른고딕"/>
                  <a:ea typeface="나눔바른고딕"/>
                  <a:cs typeface="Arial"/>
                </a:rPr>
                <a:t>for company’s conditions</a:t>
              </a:r>
            </a:p>
          </p:txBody>
        </p:sp>
      </p:grpSp>
      <p:sp>
        <p:nvSpPr>
          <p:cNvPr id="212" name="AutoShape 161"/>
          <p:cNvSpPr>
            <a:spLocks noChangeArrowheads="1"/>
          </p:cNvSpPr>
          <p:nvPr/>
        </p:nvSpPr>
        <p:spPr>
          <a:xfrm>
            <a:off x="7405333" y="2921212"/>
            <a:ext cx="1347863" cy="174413"/>
          </a:xfrm>
          <a:prstGeom prst="rect">
            <a:avLst/>
          </a:prstGeom>
          <a:noFill/>
          <a:ln w="9525">
            <a:noFill/>
            <a:miter/>
          </a:ln>
        </p:spPr>
        <p:txBody>
          <a:bodyPr wrap="square" lIns="0" tIns="0" rIns="0" bIns="0" anchor="t">
            <a:spAutoFit/>
          </a:bodyPr>
          <a:lstStyle/>
          <a:p>
            <a:pPr marL="0" lvl="1" algn="ctr" latinLnBrk="0">
              <a:spcAft>
                <a:spcPts val="100"/>
              </a:spcAft>
              <a:buSzPct val="140000"/>
              <a:tabLst>
                <a:tab pos="5603199" algn="l"/>
              </a:tabLst>
              <a:defRPr/>
            </a:pPr>
            <a:r>
              <a:rPr lang="en-US" altLang="ko-KR" sz="1200" b="1">
                <a:ln w="9525">
                  <a:solidFill>
                    <a:schemeClr val="accent1">
                      <a:shade val="50000"/>
                      <a:alpha val="0"/>
                    </a:schemeClr>
                  </a:solidFill>
                </a:ln>
                <a:solidFill>
                  <a:srgbClr val="02487E"/>
                </a:solidFill>
                <a:latin typeface="나눔바른고딕"/>
                <a:ea typeface="나눔바른고딕"/>
                <a:cs typeface="Arial"/>
              </a:rPr>
              <a:t>HR Manager</a:t>
            </a:r>
          </a:p>
        </p:txBody>
      </p:sp>
      <p:pic>
        <p:nvPicPr>
          <p:cNvPr id="2" name="그림 1"/>
          <p:cNvPicPr>
            <a:picLocks noChangeAspect="1"/>
          </p:cNvPicPr>
          <p:nvPr/>
        </p:nvPicPr>
        <p:blipFill rotWithShape="1">
          <a:blip r:embed="rId2"/>
          <a:stretch>
            <a:fillRect/>
          </a:stretch>
        </p:blipFill>
        <p:spPr>
          <a:xfrm>
            <a:off x="7751661" y="2447925"/>
            <a:ext cx="614008" cy="354235"/>
          </a:xfrm>
          <a:prstGeom prst="rect">
            <a:avLst/>
          </a:prstGeom>
        </p:spPr>
      </p:pic>
      <p:pic>
        <p:nvPicPr>
          <p:cNvPr id="6" name="그림 5"/>
          <p:cNvPicPr>
            <a:picLocks noChangeAspect="1"/>
          </p:cNvPicPr>
          <p:nvPr/>
        </p:nvPicPr>
        <p:blipFill rotWithShape="1">
          <a:blip r:embed="rId3"/>
          <a:stretch>
            <a:fillRect/>
          </a:stretch>
        </p:blipFill>
        <p:spPr>
          <a:xfrm>
            <a:off x="2640189" y="2250441"/>
            <a:ext cx="572502" cy="508095"/>
          </a:xfrm>
          <a:prstGeom prst="rect">
            <a:avLst/>
          </a:prstGeom>
        </p:spPr>
      </p:pic>
      <p:sp>
        <p:nvSpPr>
          <p:cNvPr id="123" name="직사각형 122"/>
          <p:cNvSpPr>
            <a:spLocks noGrp="1" noChangeArrowheads="1"/>
          </p:cNvSpPr>
          <p:nvPr/>
        </p:nvSpPr>
        <p:spPr>
          <a:xfrm>
            <a:off x="146371" y="414683"/>
            <a:ext cx="10359704" cy="459105"/>
          </a:xfrm>
          <a:prstGeom prst="rect">
            <a:avLst/>
          </a:prstGeom>
        </p:spPr>
        <p:txBody>
          <a:bodyPr vert="horz" wrap="square" lIns="91440" tIns="45720" rIns="91440" bIns="45720" anchor="t"/>
          <a:lstStyle/>
          <a:p>
            <a:pPr defTabSz="914365" eaLnBrk="0">
              <a:defRPr/>
            </a:pPr>
            <a:r>
              <a:rPr lang="en-US" altLang="ko-KR" sz="2800" b="1" spc="-150" dirty="0">
                <a:solidFill>
                  <a:schemeClr val="accent5">
                    <a:lumMod val="50000"/>
                  </a:schemeClr>
                </a:solidFill>
                <a:latin typeface="맑은 고딕" panose="020B0503020000020004" pitchFamily="50" charset="-127"/>
                <a:ea typeface="맑은 고딕" panose="020B0503020000020004" pitchFamily="50" charset="-127"/>
              </a:rPr>
              <a:t>3. </a:t>
            </a:r>
            <a:r>
              <a:rPr lang="en-US" altLang="ko-KR" sz="2400" b="1" spc="-150" dirty="0" smtClean="0">
                <a:solidFill>
                  <a:schemeClr val="accent5">
                    <a:lumMod val="50000"/>
                  </a:schemeClr>
                </a:solidFill>
                <a:latin typeface="맑은 고딕" panose="020B0503020000020004" pitchFamily="50" charset="-127"/>
                <a:ea typeface="맑은 고딕" panose="020B0503020000020004" pitchFamily="50" charset="-127"/>
              </a:rPr>
              <a:t>Building Recommendation Services </a:t>
            </a:r>
            <a:r>
              <a:rPr lang="en-US" altLang="ko-KR" sz="2400" b="1" spc="-150" dirty="0">
                <a:solidFill>
                  <a:schemeClr val="accent5">
                    <a:lumMod val="50000"/>
                  </a:schemeClr>
                </a:solidFill>
                <a:latin typeface="맑은 고딕" panose="020B0503020000020004" pitchFamily="50" charset="-127"/>
                <a:ea typeface="맑은 고딕" panose="020B0503020000020004" pitchFamily="50" charset="-127"/>
              </a:rPr>
              <a:t>on </a:t>
            </a:r>
            <a:r>
              <a:rPr lang="en-US" altLang="ko-KR" sz="2400" b="1" spc="-150" dirty="0" smtClean="0">
                <a:solidFill>
                  <a:schemeClr val="accent5">
                    <a:lumMod val="50000"/>
                  </a:schemeClr>
                </a:solidFill>
                <a:latin typeface="맑은 고딕" panose="020B0503020000020004" pitchFamily="50" charset="-127"/>
                <a:ea typeface="맑은 고딕" panose="020B0503020000020004" pitchFamily="50" charset="-127"/>
              </a:rPr>
              <a:t>Standard Job Description</a:t>
            </a:r>
            <a:endParaRPr lang="en-US" altLang="ko-KR" sz="2400" b="1" spc="-150" dirty="0">
              <a:solidFill>
                <a:schemeClr val="accent5">
                  <a:lumMod val="50000"/>
                </a:schemeClr>
              </a:solidFill>
              <a:latin typeface="맑은 고딕" panose="020B0503020000020004" pitchFamily="50" charset="-127"/>
              <a:ea typeface="맑은 고딕" panose="020B0503020000020004" pitchFamily="50" charset="-127"/>
            </a:endParaRPr>
          </a:p>
        </p:txBody>
      </p:sp>
      <p:grpSp>
        <p:nvGrpSpPr>
          <p:cNvPr id="129" name="그룹 128"/>
          <p:cNvGrpSpPr/>
          <p:nvPr/>
        </p:nvGrpSpPr>
        <p:grpSpPr>
          <a:xfrm>
            <a:off x="2762543" y="5498516"/>
            <a:ext cx="247216" cy="382413"/>
            <a:chOff x="5743186" y="3930316"/>
            <a:chExt cx="247216" cy="382413"/>
          </a:xfrm>
        </p:grpSpPr>
        <p:sp>
          <p:nvSpPr>
            <p:cNvPr id="137" name="타원 136"/>
            <p:cNvSpPr/>
            <p:nvPr/>
          </p:nvSpPr>
          <p:spPr>
            <a:xfrm>
              <a:off x="5794845" y="3930316"/>
              <a:ext cx="92608" cy="92608"/>
            </a:xfrm>
            <a:prstGeom prst="ellipse">
              <a:avLst/>
            </a:prstGeom>
            <a:solidFill>
              <a:srgbClr val="0093B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pic>
          <p:nvPicPr>
            <p:cNvPr id="138" name="그림 137"/>
            <p:cNvPicPr>
              <a:picLocks noChangeAspect="1"/>
            </p:cNvPicPr>
            <p:nvPr/>
          </p:nvPicPr>
          <p:blipFill rotWithShape="1">
            <a:blip r:embed="rId4"/>
            <a:stretch>
              <a:fillRect/>
            </a:stretch>
          </p:blipFill>
          <p:spPr>
            <a:xfrm>
              <a:off x="5743186" y="3967926"/>
              <a:ext cx="247216" cy="344803"/>
            </a:xfrm>
            <a:prstGeom prst="rect">
              <a:avLst/>
            </a:prstGeom>
          </p:spPr>
        </p:pic>
      </p:grpSp>
      <p:grpSp>
        <p:nvGrpSpPr>
          <p:cNvPr id="139" name="그룹 138"/>
          <p:cNvGrpSpPr/>
          <p:nvPr/>
        </p:nvGrpSpPr>
        <p:grpSpPr>
          <a:xfrm>
            <a:off x="6197832" y="3135965"/>
            <a:ext cx="247216" cy="382413"/>
            <a:chOff x="5743186" y="3930316"/>
            <a:chExt cx="247216" cy="382413"/>
          </a:xfrm>
        </p:grpSpPr>
        <p:sp>
          <p:nvSpPr>
            <p:cNvPr id="140" name="타원 139"/>
            <p:cNvSpPr/>
            <p:nvPr/>
          </p:nvSpPr>
          <p:spPr>
            <a:xfrm>
              <a:off x="5794845" y="3930316"/>
              <a:ext cx="92608" cy="92608"/>
            </a:xfrm>
            <a:prstGeom prst="ellipse">
              <a:avLst/>
            </a:prstGeom>
            <a:solidFill>
              <a:srgbClr val="0093B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pic>
          <p:nvPicPr>
            <p:cNvPr id="141" name="그림 140"/>
            <p:cNvPicPr>
              <a:picLocks noChangeAspect="1"/>
            </p:cNvPicPr>
            <p:nvPr/>
          </p:nvPicPr>
          <p:blipFill rotWithShape="1">
            <a:blip r:embed="rId4"/>
            <a:stretch>
              <a:fillRect/>
            </a:stretch>
          </p:blipFill>
          <p:spPr>
            <a:xfrm>
              <a:off x="5743186" y="3967926"/>
              <a:ext cx="247216" cy="344803"/>
            </a:xfrm>
            <a:prstGeom prst="rect">
              <a:avLst/>
            </a:prstGeom>
          </p:spPr>
        </p:pic>
      </p:grpSp>
      <p:sp>
        <p:nvSpPr>
          <p:cNvPr id="142" name="직사각형 141"/>
          <p:cNvSpPr/>
          <p:nvPr/>
        </p:nvSpPr>
        <p:spPr>
          <a:xfrm>
            <a:off x="5056054" y="158288"/>
            <a:ext cx="2705869" cy="246221"/>
          </a:xfrm>
          <a:prstGeom prst="rect">
            <a:avLst/>
          </a:prstGeom>
        </p:spPr>
        <p:txBody>
          <a:bodyPr wrap="none" lIns="0" tIns="0" rIns="0" bIns="0">
            <a:spAutoFit/>
          </a:bodyPr>
          <a:lstStyle/>
          <a:p>
            <a:pPr algn="r">
              <a:defRPr/>
            </a:pPr>
            <a:r>
              <a:rPr lang="en-US" altLang="ko-KR" sz="1600" b="1" dirty="0">
                <a:solidFill>
                  <a:srgbClr val="3097B8"/>
                </a:solidFill>
                <a:latin typeface="나눔명조 ExtraBold"/>
                <a:ea typeface="나눔명조 ExtraBold"/>
              </a:rPr>
              <a:t>Ⅲ. Future Development Plan</a:t>
            </a: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p:cNvSpPr/>
          <p:nvPr/>
        </p:nvSpPr>
        <p:spPr>
          <a:xfrm>
            <a:off x="404987" y="1180278"/>
            <a:ext cx="8320087" cy="369332"/>
          </a:xfrm>
          <a:prstGeom prst="rect">
            <a:avLst/>
          </a:prstGeom>
        </p:spPr>
        <p:txBody>
          <a:bodyPr wrap="square">
            <a:spAutoFit/>
          </a:bodyPr>
          <a:lstStyle/>
          <a:p>
            <a:pPr lvl="0">
              <a:defRPr/>
            </a:pPr>
            <a:r>
              <a:rPr lang="en-US" altLang="ko-KR" dirty="0" smtClean="0">
                <a:solidFill>
                  <a:schemeClr val="bg1"/>
                </a:solidFill>
                <a:latin typeface="맑은 고딕" panose="020B0503020000020004" pitchFamily="50" charset="-127"/>
                <a:ea typeface="맑은 고딕" panose="020B0503020000020004" pitchFamily="50" charset="-127"/>
              </a:rPr>
              <a:t>Construction of Job Data Dictionary and information disclosure</a:t>
            </a:r>
            <a:endParaRPr lang="en-US" altLang="ko-KR" dirty="0">
              <a:solidFill>
                <a:schemeClr val="bg1"/>
              </a:solidFill>
              <a:latin typeface="맑은 고딕" panose="020B0503020000020004" pitchFamily="50" charset="-127"/>
              <a:ea typeface="맑은 고딕" panose="020B0503020000020004" pitchFamily="50" charset="-127"/>
            </a:endParaRPr>
          </a:p>
        </p:txBody>
      </p:sp>
      <p:sp>
        <p:nvSpPr>
          <p:cNvPr id="136" name="직사각형 135"/>
          <p:cNvSpPr>
            <a:spLocks noGrp="1" noChangeArrowheads="1"/>
          </p:cNvSpPr>
          <p:nvPr/>
        </p:nvSpPr>
        <p:spPr>
          <a:xfrm>
            <a:off x="260670" y="405158"/>
            <a:ext cx="8265095" cy="459105"/>
          </a:xfrm>
          <a:prstGeom prst="rect">
            <a:avLst/>
          </a:prstGeom>
        </p:spPr>
        <p:txBody>
          <a:bodyPr vert="horz" wrap="square" lIns="91440" tIns="45720" rIns="91440" bIns="45720" anchor="t"/>
          <a:lstStyle/>
          <a:p>
            <a:pPr defTabSz="914365" eaLnBrk="0">
              <a:defRPr/>
            </a:pPr>
            <a:r>
              <a:rPr lang="en-US" altLang="ko-KR" sz="2800" b="1" dirty="0">
                <a:solidFill>
                  <a:schemeClr val="accent5">
                    <a:lumMod val="50000"/>
                  </a:schemeClr>
                </a:solidFill>
                <a:latin typeface="맑은 고딕" panose="020B0503020000020004" pitchFamily="50" charset="-127"/>
                <a:ea typeface="맑은 고딕" panose="020B0503020000020004" pitchFamily="50" charset="-127"/>
              </a:rPr>
              <a:t>4. Construction of Open Job-Matching Service</a:t>
            </a:r>
          </a:p>
        </p:txBody>
      </p:sp>
      <p:grpSp>
        <p:nvGrpSpPr>
          <p:cNvPr id="151" name="그룹 150"/>
          <p:cNvGrpSpPr/>
          <p:nvPr/>
        </p:nvGrpSpPr>
        <p:grpSpPr>
          <a:xfrm>
            <a:off x="547400" y="2250831"/>
            <a:ext cx="5515301" cy="4153239"/>
            <a:chOff x="754869" y="2250831"/>
            <a:chExt cx="5515301" cy="4153239"/>
          </a:xfrm>
        </p:grpSpPr>
        <p:grpSp>
          <p:nvGrpSpPr>
            <p:cNvPr id="10" name="그룹 9"/>
            <p:cNvGrpSpPr/>
            <p:nvPr/>
          </p:nvGrpSpPr>
          <p:grpSpPr>
            <a:xfrm>
              <a:off x="754869" y="2250831"/>
              <a:ext cx="5515301" cy="4153239"/>
              <a:chOff x="970011" y="2250831"/>
              <a:chExt cx="2520000" cy="4153239"/>
            </a:xfrm>
          </p:grpSpPr>
          <p:sp>
            <p:nvSpPr>
              <p:cNvPr id="11" name="양쪽 모서리가 둥근 사각형 188"/>
              <p:cNvSpPr/>
              <p:nvPr/>
            </p:nvSpPr>
            <p:spPr>
              <a:xfrm>
                <a:off x="970011" y="2250831"/>
                <a:ext cx="2520000" cy="4153239"/>
              </a:xfrm>
              <a:prstGeom prst="rect">
                <a:avLst/>
              </a:prstGeom>
              <a:solidFill>
                <a:schemeClr val="bg1"/>
              </a:solidFill>
              <a:ln w="25400" cap="flat" cmpd="sng" algn="ctr">
                <a:solidFill>
                  <a:schemeClr val="bg1">
                    <a:lumMod val="85000"/>
                  </a:schemeClr>
                </a:solidFill>
                <a:prstDash val="solid"/>
              </a:ln>
              <a:effectLst/>
            </p:spPr>
            <p:txBody>
              <a:bodyPr lIns="0" tIns="0" rIns="0" bIns="0" anchor="ctr" anchorCtr="0"/>
              <a:lstStyle/>
              <a:p>
                <a:pPr marL="0" lvl="1" algn="ctr" defTabSz="995690" latinLnBrk="0">
                  <a:defRPr/>
                </a:pPr>
                <a:endParaRPr lang="en-US" altLang="ko-KR" sz="1200" kern="0">
                  <a:ln w="9525">
                    <a:solidFill>
                      <a:schemeClr val="bg1">
                        <a:alpha val="0"/>
                      </a:schemeClr>
                    </a:solidFill>
                  </a:ln>
                  <a:solidFill>
                    <a:schemeClr val="bg1"/>
                  </a:solidFill>
                  <a:latin typeface="Arial"/>
                  <a:ea typeface="산돌고딕 M"/>
                  <a:cs typeface="+mn-cs"/>
                </a:endParaRPr>
              </a:p>
            </p:txBody>
          </p:sp>
          <p:sp>
            <p:nvSpPr>
              <p:cNvPr id="12" name="양쪽 모서리가 둥근 사각형 189"/>
              <p:cNvSpPr/>
              <p:nvPr/>
            </p:nvSpPr>
            <p:spPr>
              <a:xfrm>
                <a:off x="970011" y="2250831"/>
                <a:ext cx="2520000" cy="249741"/>
              </a:xfrm>
              <a:prstGeom prst="round2SameRect">
                <a:avLst>
                  <a:gd name="adj1" fmla="val 0"/>
                  <a:gd name="adj2" fmla="val 0"/>
                </a:avLst>
              </a:prstGeom>
              <a:solidFill>
                <a:srgbClr val="09AEE1"/>
              </a:solidFill>
              <a:ln w="25400" cap="flat" cmpd="sng" algn="ctr">
                <a:solidFill>
                  <a:srgbClr val="09AEE1"/>
                </a:solidFill>
                <a:prstDash val="solid"/>
              </a:ln>
              <a:effectLst/>
            </p:spPr>
            <p:txBody>
              <a:bodyPr lIns="0" tIns="0" rIns="0" bIns="0" anchor="ctr" anchorCtr="0"/>
              <a:lstStyle/>
              <a:p>
                <a:pPr marL="0" lvl="1" algn="ctr" defTabSz="995690" latinLnBrk="0">
                  <a:defRPr/>
                </a:pPr>
                <a:r>
                  <a:rPr lang="en-US" altLang="ko-KR" sz="1300" b="1" kern="0" dirty="0">
                    <a:ln w="9525">
                      <a:solidFill>
                        <a:schemeClr val="bg1">
                          <a:alpha val="0"/>
                        </a:schemeClr>
                      </a:solidFill>
                    </a:ln>
                    <a:solidFill>
                      <a:schemeClr val="bg1"/>
                    </a:solidFill>
                    <a:latin typeface="나눔바른고딕"/>
                    <a:ea typeface="나눔바른고딕"/>
                  </a:rPr>
                  <a:t>Job </a:t>
                </a:r>
                <a:r>
                  <a:rPr lang="en-US" altLang="ko-KR" sz="1300" b="1" kern="0" dirty="0" smtClean="0">
                    <a:ln w="9525">
                      <a:solidFill>
                        <a:schemeClr val="bg1">
                          <a:alpha val="0"/>
                        </a:schemeClr>
                      </a:solidFill>
                    </a:ln>
                    <a:solidFill>
                      <a:schemeClr val="bg1"/>
                    </a:solidFill>
                    <a:latin typeface="나눔바른고딕"/>
                    <a:ea typeface="나눔바른고딕"/>
                  </a:rPr>
                  <a:t>Ontology </a:t>
                </a:r>
                <a:r>
                  <a:rPr lang="en-US" altLang="ko-KR" sz="1300" b="1" kern="0" dirty="0">
                    <a:ln w="9525">
                      <a:solidFill>
                        <a:schemeClr val="bg1">
                          <a:alpha val="0"/>
                        </a:schemeClr>
                      </a:solidFill>
                    </a:ln>
                    <a:solidFill>
                      <a:schemeClr val="bg1"/>
                    </a:solidFill>
                    <a:latin typeface="나눔바른고딕"/>
                    <a:ea typeface="나눔바른고딕"/>
                  </a:rPr>
                  <a:t>construction and Visualization</a:t>
                </a:r>
                <a:endParaRPr lang="ko-KR" altLang="en-US" sz="1300" b="1" kern="0" dirty="0">
                  <a:ln w="9525">
                    <a:solidFill>
                      <a:schemeClr val="bg1">
                        <a:alpha val="0"/>
                      </a:schemeClr>
                    </a:solidFill>
                  </a:ln>
                  <a:solidFill>
                    <a:schemeClr val="bg1"/>
                  </a:solidFill>
                  <a:latin typeface="나눔바른고딕"/>
                  <a:ea typeface="나눔바른고딕"/>
                </a:endParaRPr>
              </a:p>
            </p:txBody>
          </p:sp>
        </p:grpSp>
        <p:grpSp>
          <p:nvGrpSpPr>
            <p:cNvPr id="14" name="그룹 13"/>
            <p:cNvGrpSpPr/>
            <p:nvPr/>
          </p:nvGrpSpPr>
          <p:grpSpPr>
            <a:xfrm>
              <a:off x="4332380" y="2852935"/>
              <a:ext cx="1785390" cy="227150"/>
              <a:chOff x="2252730" y="2913100"/>
              <a:chExt cx="3222168" cy="371844"/>
            </a:xfrm>
          </p:grpSpPr>
          <p:sp>
            <p:nvSpPr>
              <p:cNvPr id="72" name="직사각형 71"/>
              <p:cNvSpPr/>
              <p:nvPr/>
            </p:nvSpPr>
            <p:spPr>
              <a:xfrm>
                <a:off x="2252730" y="2924944"/>
                <a:ext cx="2415002" cy="360000"/>
              </a:xfrm>
              <a:prstGeom prst="rect">
                <a:avLst/>
              </a:prstGeom>
              <a:solidFill>
                <a:schemeClr val="bg1"/>
              </a:solidFill>
              <a:ln w="12700">
                <a:solidFill>
                  <a:srgbClr val="0093B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2742" rtl="0" eaLnBrk="1" latinLnBrk="0" hangingPunct="1">
                  <a:lnSpc>
                    <a:spcPct val="100000"/>
                  </a:lnSpc>
                  <a:spcBef>
                    <a:spcPts val="0"/>
                  </a:spcBef>
                  <a:spcAft>
                    <a:spcPts val="0"/>
                  </a:spcAft>
                  <a:buClrTx/>
                  <a:buFontTx/>
                  <a:buNone/>
                  <a:defRPr/>
                </a:pPr>
                <a:r>
                  <a:rPr lang="en-US" altLang="ko-KR" sz="800" dirty="0" smtClean="0">
                    <a:ln w="9525">
                      <a:solidFill>
                        <a:srgbClr val="09AEE1">
                          <a:alpha val="0"/>
                        </a:srgbClr>
                      </a:solidFill>
                    </a:ln>
                    <a:solidFill>
                      <a:prstClr val="white">
                        <a:lumMod val="65000"/>
                      </a:prstClr>
                    </a:solidFill>
                    <a:latin typeface="나눔바른고딕"/>
                    <a:ea typeface="나눔바른고딕"/>
                  </a:rPr>
                  <a:t>HR planning</a:t>
                </a:r>
                <a:endParaRPr kumimoji="0" lang="ko-KR" altLang="en-US" sz="800" b="0" i="0" u="none" strike="noStrike" kern="1200" cap="none" spc="0" normalizeH="0" baseline="0" dirty="0">
                  <a:solidFill>
                    <a:prstClr val="white">
                      <a:lumMod val="65000"/>
                    </a:prstClr>
                  </a:solidFill>
                  <a:latin typeface="나눔바른고딕"/>
                  <a:ea typeface="나눔바른고딕"/>
                </a:endParaRPr>
              </a:p>
            </p:txBody>
          </p:sp>
          <p:sp>
            <p:nvSpPr>
              <p:cNvPr id="71" name="직사각형 70"/>
              <p:cNvSpPr/>
              <p:nvPr/>
            </p:nvSpPr>
            <p:spPr>
              <a:xfrm>
                <a:off x="4479123" y="2913100"/>
                <a:ext cx="995775" cy="369222"/>
              </a:xfrm>
              <a:prstGeom prst="rect">
                <a:avLst/>
              </a:prstGeom>
              <a:solidFill>
                <a:srgbClr val="0093B7"/>
              </a:solidFill>
              <a:ln w="12700">
                <a:solidFill>
                  <a:srgbClr val="0093B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2742" rtl="0" eaLnBrk="1" latinLnBrk="0" hangingPunct="1">
                  <a:lnSpc>
                    <a:spcPct val="100000"/>
                  </a:lnSpc>
                  <a:spcBef>
                    <a:spcPts val="0"/>
                  </a:spcBef>
                  <a:spcAft>
                    <a:spcPts val="0"/>
                  </a:spcAft>
                  <a:buClrTx/>
                  <a:buFontTx/>
                  <a:buNone/>
                  <a:defRPr/>
                </a:pPr>
                <a:r>
                  <a:rPr lang="en-US" altLang="ko-KR" sz="800" dirty="0" smtClean="0">
                    <a:ln w="9525">
                      <a:solidFill>
                        <a:srgbClr val="09AEE1">
                          <a:alpha val="0"/>
                        </a:srgbClr>
                      </a:solidFill>
                    </a:ln>
                    <a:solidFill>
                      <a:prstClr val="white"/>
                    </a:solidFill>
                    <a:latin typeface="나눔바른고딕"/>
                    <a:ea typeface="나눔바른고딕"/>
                  </a:rPr>
                  <a:t>search</a:t>
                </a:r>
                <a:endParaRPr kumimoji="0" lang="ko-KR" altLang="en-US" sz="800" b="0" i="0" u="none" strike="noStrike" kern="1200" cap="none" spc="0" normalizeH="0" baseline="0" dirty="0">
                  <a:solidFill>
                    <a:prstClr val="white"/>
                  </a:solidFill>
                  <a:latin typeface="나눔바른고딕"/>
                  <a:ea typeface="나눔바른고딕"/>
                </a:endParaRPr>
              </a:p>
            </p:txBody>
          </p:sp>
        </p:grpSp>
        <p:sp>
          <p:nvSpPr>
            <p:cNvPr id="15" name="TextBox 14"/>
            <p:cNvSpPr txBox="1"/>
            <p:nvPr/>
          </p:nvSpPr>
          <p:spPr>
            <a:xfrm>
              <a:off x="3557615" y="2833754"/>
              <a:ext cx="818173" cy="276999"/>
            </a:xfrm>
            <a:prstGeom prst="rect">
              <a:avLst/>
            </a:prstGeom>
            <a:noFill/>
          </p:spPr>
          <p:txBody>
            <a:bodyPr wrap="square" lIns="0" tIns="0" rIns="0" bIns="0" anchor="ctr">
              <a:spAutoFit/>
            </a:bodyPr>
            <a:lstStyle>
              <a:defPPr>
                <a:defRPr lang="ko-KR"/>
              </a:defPPr>
              <a:lvl1pPr algn="ctr" latinLnBrk="0">
                <a:defRPr sz="1100" kern="0" spc="-30">
                  <a:ln w="9525">
                    <a:solidFill>
                      <a:srgbClr val="DE2F51">
                        <a:alpha val="0"/>
                      </a:srgbClr>
                    </a:solidFill>
                  </a:ln>
                  <a:solidFill>
                    <a:schemeClr val="tx1">
                      <a:lumMod val="85000"/>
                      <a:lumOff val="15000"/>
                    </a:schemeClr>
                  </a:solidFill>
                  <a:latin typeface="KoPub돋움체 Bold"/>
                  <a:ea typeface="KoPub돋움체 Bold"/>
                </a:defRPr>
              </a:lvl1pPr>
            </a:lstStyle>
            <a:p>
              <a:pPr lvl="0">
                <a:defRPr/>
              </a:pPr>
              <a:r>
                <a:rPr lang="en-US" altLang="ko-KR" sz="900" dirty="0" smtClean="0">
                  <a:latin typeface="나눔바른고딕"/>
                  <a:ea typeface="나눔바른고딕"/>
                </a:rPr>
                <a:t>Job </a:t>
              </a:r>
            </a:p>
            <a:p>
              <a:pPr lvl="0">
                <a:defRPr/>
              </a:pPr>
              <a:r>
                <a:rPr lang="en-US" altLang="ko-KR" sz="900" dirty="0" smtClean="0">
                  <a:latin typeface="나눔바른고딕"/>
                  <a:ea typeface="나눔바른고딕"/>
                </a:rPr>
                <a:t>competence</a:t>
              </a:r>
              <a:endParaRPr lang="ko-KR" altLang="en-US" sz="900" dirty="0">
                <a:latin typeface="나눔바른고딕"/>
                <a:ea typeface="나눔바른고딕"/>
              </a:endParaRPr>
            </a:p>
          </p:txBody>
        </p:sp>
        <p:sp>
          <p:nvSpPr>
            <p:cNvPr id="16" name="직사각형 15"/>
            <p:cNvSpPr/>
            <p:nvPr/>
          </p:nvSpPr>
          <p:spPr>
            <a:xfrm>
              <a:off x="3600265" y="3177292"/>
              <a:ext cx="2515833" cy="2631272"/>
            </a:xfrm>
            <a:prstGeom prst="rect">
              <a:avLst/>
            </a:prstGeom>
            <a:solidFill>
              <a:schemeClr val="bg1"/>
            </a:solidFill>
            <a:ln w="19050">
              <a:solidFill>
                <a:srgbClr val="0093B7"/>
              </a:solidFill>
            </a:ln>
          </p:spPr>
          <p:style>
            <a:lnRef idx="2">
              <a:schemeClr val="accent1">
                <a:shade val="50000"/>
              </a:schemeClr>
            </a:lnRef>
            <a:fillRef idx="1">
              <a:schemeClr val="accent1"/>
            </a:fillRef>
            <a:effectRef idx="0">
              <a:schemeClr val="accent1"/>
            </a:effectRef>
            <a:fontRef idx="minor">
              <a:schemeClr val="lt1"/>
            </a:fontRef>
          </p:style>
          <p:txBody>
            <a:bodyPr anchor="t"/>
            <a:lstStyle/>
            <a:p>
              <a:pPr marL="0" marR="0" lvl="0" indent="0" algn="ctr" defTabSz="1327931" rtl="0" eaLnBrk="0" latinLnBrk="0" hangingPunct="0">
                <a:lnSpc>
                  <a:spcPct val="100000"/>
                </a:lnSpc>
                <a:spcBef>
                  <a:spcPts val="0"/>
                </a:spcBef>
                <a:spcAft>
                  <a:spcPts val="0"/>
                </a:spcAft>
                <a:buClr>
                  <a:srgbClr val="1F497D">
                    <a:lumMod val="75000"/>
                  </a:srgbClr>
                </a:buClr>
                <a:buSzPct val="100000"/>
                <a:buFontTx/>
                <a:buNone/>
                <a:defRPr/>
              </a:pPr>
              <a:endParaRPr kumimoji="0" lang="ko-KR" altLang="en-US" sz="1000" b="0" i="0" u="none" strike="noStrike" kern="1200" cap="none" spc="0" normalizeH="0" baseline="0">
                <a:ln w="3175">
                  <a:solidFill>
                    <a:srgbClr val="184566">
                      <a:alpha val="10000"/>
                    </a:srgbClr>
                  </a:solidFill>
                </a:ln>
                <a:solidFill>
                  <a:prstClr val="black"/>
                </a:solidFill>
                <a:effectLst/>
                <a:uLnTx/>
                <a:uFillTx/>
                <a:latin typeface="나눔바른고딕"/>
                <a:ea typeface="나눔바른고딕"/>
              </a:endParaRPr>
            </a:p>
          </p:txBody>
        </p:sp>
        <p:grpSp>
          <p:nvGrpSpPr>
            <p:cNvPr id="17" name="그룹 16"/>
            <p:cNvGrpSpPr/>
            <p:nvPr/>
          </p:nvGrpSpPr>
          <p:grpSpPr>
            <a:xfrm>
              <a:off x="5265394" y="3204395"/>
              <a:ext cx="806027" cy="348875"/>
              <a:chOff x="1813461" y="3581935"/>
              <a:chExt cx="899620" cy="402321"/>
            </a:xfrm>
          </p:grpSpPr>
          <p:sp>
            <p:nvSpPr>
              <p:cNvPr id="69" name="직사각형 68"/>
              <p:cNvSpPr/>
              <p:nvPr/>
            </p:nvSpPr>
            <p:spPr>
              <a:xfrm>
                <a:off x="1814672" y="3581935"/>
                <a:ext cx="897349" cy="159291"/>
              </a:xfrm>
              <a:prstGeom prst="rect">
                <a:avLst/>
              </a:prstGeom>
              <a:solidFill>
                <a:srgbClr val="B7DDED"/>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Autofit/>
              </a:bodyPr>
              <a:lstStyle/>
              <a:p>
                <a:pPr marL="0" marR="0" lvl="0" indent="0" algn="ctr" defTabSz="912742" rtl="0" eaLnBrk="1" latinLnBrk="0" hangingPunct="1">
                  <a:lnSpc>
                    <a:spcPct val="100000"/>
                  </a:lnSpc>
                  <a:spcBef>
                    <a:spcPts val="0"/>
                  </a:spcBef>
                  <a:spcAft>
                    <a:spcPts val="0"/>
                  </a:spcAft>
                  <a:buClrTx/>
                  <a:buFontTx/>
                  <a:buNone/>
                  <a:defRPr/>
                </a:pPr>
                <a:r>
                  <a:rPr kumimoji="0" lang="en-US" altLang="ko-KR" sz="600" i="0" u="none" strike="noStrike" kern="1200" cap="none" normalizeH="0" dirty="0">
                    <a:ln w="9525">
                      <a:solidFill>
                        <a:srgbClr val="09AEE1">
                          <a:alpha val="0"/>
                        </a:srgbClr>
                      </a:solidFill>
                    </a:ln>
                    <a:solidFill>
                      <a:schemeClr val="tx1">
                        <a:lumMod val="85000"/>
                        <a:lumOff val="15000"/>
                      </a:schemeClr>
                    </a:solidFill>
                    <a:effectLst/>
                    <a:uLnTx/>
                    <a:uFillTx/>
                    <a:latin typeface="나눔바른고딕"/>
                    <a:ea typeface="나눔바른고딕"/>
                  </a:rPr>
                  <a:t>OWL/RDF </a:t>
                </a:r>
                <a:r>
                  <a:rPr kumimoji="0" lang="en-US" altLang="ko-KR" sz="600" i="0" u="none" strike="noStrike" kern="1200" cap="none" normalizeH="0" dirty="0" smtClean="0">
                    <a:ln w="9525">
                      <a:solidFill>
                        <a:srgbClr val="09AEE1">
                          <a:alpha val="0"/>
                        </a:srgbClr>
                      </a:solidFill>
                    </a:ln>
                    <a:solidFill>
                      <a:schemeClr val="tx1">
                        <a:lumMod val="85000"/>
                        <a:lumOff val="15000"/>
                      </a:schemeClr>
                    </a:solidFill>
                    <a:effectLst/>
                    <a:uLnTx/>
                    <a:uFillTx/>
                    <a:latin typeface="나눔바른고딕"/>
                    <a:ea typeface="나눔바른고딕"/>
                  </a:rPr>
                  <a:t>download</a:t>
                </a:r>
                <a:endParaRPr kumimoji="0" lang="en-US" altLang="ko-KR" sz="600" i="0" u="none" strike="noStrike" kern="1200" cap="none" normalizeH="0" dirty="0">
                  <a:ln w="9525">
                    <a:solidFill>
                      <a:srgbClr val="09AEE1">
                        <a:alpha val="0"/>
                      </a:srgbClr>
                    </a:solidFill>
                  </a:ln>
                  <a:solidFill>
                    <a:schemeClr val="tx1">
                      <a:lumMod val="85000"/>
                      <a:lumOff val="15000"/>
                    </a:schemeClr>
                  </a:solidFill>
                  <a:effectLst/>
                  <a:uLnTx/>
                  <a:uFillTx/>
                  <a:latin typeface="나눔바른고딕"/>
                  <a:ea typeface="나눔바른고딕"/>
                </a:endParaRPr>
              </a:p>
            </p:txBody>
          </p:sp>
          <p:sp>
            <p:nvSpPr>
              <p:cNvPr id="70" name="직사각형 69"/>
              <p:cNvSpPr/>
              <p:nvPr/>
            </p:nvSpPr>
            <p:spPr>
              <a:xfrm>
                <a:off x="1813461" y="3765553"/>
                <a:ext cx="899620" cy="218703"/>
              </a:xfrm>
              <a:prstGeom prst="rect">
                <a:avLst/>
              </a:prstGeom>
              <a:solidFill>
                <a:srgbClr val="B7DDED"/>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Autofit/>
              </a:bodyPr>
              <a:lstStyle/>
              <a:p>
                <a:pPr marL="0" marR="0" lvl="0" indent="0" algn="ctr" defTabSz="912742" rtl="0" eaLnBrk="1" latinLnBrk="0" hangingPunct="1">
                  <a:lnSpc>
                    <a:spcPct val="100000"/>
                  </a:lnSpc>
                  <a:spcBef>
                    <a:spcPts val="0"/>
                  </a:spcBef>
                  <a:spcAft>
                    <a:spcPts val="0"/>
                  </a:spcAft>
                  <a:buClrTx/>
                  <a:buFontTx/>
                  <a:buNone/>
                  <a:defRPr/>
                </a:pPr>
                <a:r>
                  <a:rPr kumimoji="0" lang="en-US" altLang="ko-KR" sz="600" i="0" u="none" strike="noStrike" kern="1200" cap="none" normalizeH="0" dirty="0" smtClean="0">
                    <a:ln w="9525">
                      <a:solidFill>
                        <a:srgbClr val="09AEE1">
                          <a:alpha val="0"/>
                        </a:srgbClr>
                      </a:solidFill>
                    </a:ln>
                    <a:solidFill>
                      <a:schemeClr val="tx1">
                        <a:lumMod val="85000"/>
                        <a:lumOff val="15000"/>
                      </a:schemeClr>
                    </a:solidFill>
                    <a:effectLst/>
                    <a:uLnTx/>
                    <a:uFillTx/>
                    <a:latin typeface="나눔바른고딕"/>
                    <a:ea typeface="나눔바른고딕"/>
                  </a:rPr>
                  <a:t>Suggest </a:t>
                </a:r>
                <a:r>
                  <a:rPr lang="en-US" altLang="ko-KR" sz="600" dirty="0" err="1" smtClean="0">
                    <a:ln w="9525">
                      <a:solidFill>
                        <a:srgbClr val="09AEE1">
                          <a:alpha val="0"/>
                        </a:srgbClr>
                      </a:solidFill>
                    </a:ln>
                    <a:solidFill>
                      <a:schemeClr val="tx1">
                        <a:lumMod val="85000"/>
                        <a:lumOff val="15000"/>
                      </a:schemeClr>
                    </a:solidFill>
                    <a:latin typeface="나눔바른고딕"/>
                    <a:ea typeface="나눔바른고딕"/>
                  </a:rPr>
                  <a:t>onthology</a:t>
                </a:r>
                <a:r>
                  <a:rPr kumimoji="0" lang="ko-KR" altLang="en-US" sz="600" i="0" u="none" strike="noStrike" kern="1200" cap="none" normalizeH="0" dirty="0" smtClean="0">
                    <a:ln w="9525">
                      <a:solidFill>
                        <a:srgbClr val="09AEE1">
                          <a:alpha val="0"/>
                        </a:srgbClr>
                      </a:solidFill>
                    </a:ln>
                    <a:solidFill>
                      <a:schemeClr val="tx1">
                        <a:lumMod val="85000"/>
                        <a:lumOff val="15000"/>
                      </a:schemeClr>
                    </a:solidFill>
                    <a:effectLst/>
                    <a:uLnTx/>
                    <a:uFillTx/>
                    <a:latin typeface="나눔바른고딕"/>
                    <a:ea typeface="나눔바른고딕"/>
                  </a:rPr>
                  <a:t> </a:t>
                </a:r>
                <a:r>
                  <a:rPr kumimoji="0" lang="en-US" altLang="ko-KR" sz="600" i="0" u="none" strike="noStrike" kern="1200" cap="none" normalizeH="0" dirty="0" smtClean="0">
                    <a:ln w="9525">
                      <a:solidFill>
                        <a:srgbClr val="09AEE1">
                          <a:alpha val="0"/>
                        </a:srgbClr>
                      </a:solidFill>
                    </a:ln>
                    <a:solidFill>
                      <a:schemeClr val="tx1">
                        <a:lumMod val="85000"/>
                        <a:lumOff val="15000"/>
                      </a:schemeClr>
                    </a:solidFill>
                    <a:effectLst/>
                    <a:uLnTx/>
                    <a:uFillTx/>
                    <a:latin typeface="나눔바른고딕"/>
                    <a:ea typeface="나눔바른고딕"/>
                  </a:rPr>
                  <a:t>improvement</a:t>
                </a:r>
                <a:endParaRPr kumimoji="0" lang="en-US" altLang="ko-KR" sz="600" i="0" u="none" strike="noStrike" kern="1200" cap="none" normalizeH="0" dirty="0">
                  <a:ln w="9525">
                    <a:solidFill>
                      <a:srgbClr val="09AEE1">
                        <a:alpha val="0"/>
                      </a:srgbClr>
                    </a:solidFill>
                  </a:ln>
                  <a:solidFill>
                    <a:schemeClr val="tx1">
                      <a:lumMod val="85000"/>
                      <a:lumOff val="15000"/>
                    </a:schemeClr>
                  </a:solidFill>
                  <a:effectLst/>
                  <a:uLnTx/>
                  <a:uFillTx/>
                  <a:latin typeface="나눔바른고딕"/>
                  <a:ea typeface="나눔바른고딕"/>
                </a:endParaRPr>
              </a:p>
            </p:txBody>
          </p:sp>
        </p:grpSp>
        <p:grpSp>
          <p:nvGrpSpPr>
            <p:cNvPr id="18" name="그룹 17"/>
            <p:cNvGrpSpPr/>
            <p:nvPr/>
          </p:nvGrpSpPr>
          <p:grpSpPr>
            <a:xfrm>
              <a:off x="3583510" y="2599203"/>
              <a:ext cx="2532588" cy="191621"/>
              <a:chOff x="139228" y="2844465"/>
              <a:chExt cx="2639432" cy="220977"/>
            </a:xfrm>
          </p:grpSpPr>
          <p:sp>
            <p:nvSpPr>
              <p:cNvPr id="67" name="직사각형 66"/>
              <p:cNvSpPr/>
              <p:nvPr/>
            </p:nvSpPr>
            <p:spPr>
              <a:xfrm>
                <a:off x="139228" y="2846723"/>
                <a:ext cx="2639432" cy="209075"/>
              </a:xfrm>
              <a:prstGeom prst="rect">
                <a:avLst/>
              </a:prstGeom>
              <a:solidFill>
                <a:srgbClr val="0093B7"/>
              </a:solidFill>
              <a:ln w="12700" cap="flat" cmpd="sng" algn="ctr">
                <a:solidFill>
                  <a:srgbClr val="0093B7"/>
                </a:solidFill>
                <a:prstDash val="solid"/>
              </a:ln>
              <a:effectLst/>
            </p:spPr>
            <p:txBody>
              <a:bodyPr rot="0" vert="horz" wrap="square" lIns="0" tIns="0" rIns="0" bIns="0" anchor="ctr" anchorCtr="0">
                <a:prstTxWarp prst="textNoShape">
                  <a:avLst/>
                </a:prstTxWarp>
                <a:noAutofit/>
              </a:bodyPr>
              <a:lstStyle/>
              <a:p>
                <a:pPr marL="0" marR="0" lvl="0" indent="0" algn="ctr" defTabSz="912742" rtl="0" eaLnBrk="1" latinLnBrk="0" hangingPunct="1">
                  <a:buClrTx/>
                  <a:buFontTx/>
                  <a:buNone/>
                  <a:defRPr/>
                </a:pPr>
                <a:r>
                  <a:rPr lang="en-US" altLang="ko-KR" sz="900">
                    <a:ln w="3175">
                      <a:solidFill>
                        <a:prstClr val="white">
                          <a:alpha val="10000"/>
                        </a:prstClr>
                      </a:solidFill>
                    </a:ln>
                    <a:solidFill>
                      <a:prstClr val="white"/>
                    </a:solidFill>
                    <a:latin typeface="나눔바른고딕"/>
                    <a:ea typeface="나눔바른고딕"/>
                  </a:rPr>
                  <a:t>Job Capacity Onthology</a:t>
                </a:r>
              </a:p>
            </p:txBody>
          </p:sp>
          <p:sp>
            <p:nvSpPr>
              <p:cNvPr id="68" name="TextBox 67"/>
              <p:cNvSpPr txBox="1"/>
              <p:nvPr/>
            </p:nvSpPr>
            <p:spPr>
              <a:xfrm>
                <a:off x="2644849" y="2844465"/>
                <a:ext cx="80914" cy="220977"/>
              </a:xfrm>
              <a:prstGeom prst="rect">
                <a:avLst/>
              </a:prstGeom>
              <a:noFill/>
            </p:spPr>
            <p:txBody>
              <a:bodyPr wrap="none" lIns="0" tIns="0" rIns="0" bIns="0">
                <a:spAutoFit/>
              </a:bodyPr>
              <a:lstStyle/>
              <a:p>
                <a:pPr marL="0" marR="0" lvl="0" indent="0" algn="ctr" defTabSz="912742" rtl="0" eaLnBrk="1" latinLnBrk="0" hangingPunct="1">
                  <a:lnSpc>
                    <a:spcPts val="1600"/>
                  </a:lnSpc>
                  <a:spcBef>
                    <a:spcPts val="0"/>
                  </a:spcBef>
                  <a:spcAft>
                    <a:spcPts val="0"/>
                  </a:spcAft>
                  <a:buClrTx/>
                  <a:buFontTx/>
                  <a:buNone/>
                  <a:defRPr/>
                </a:pPr>
                <a:r>
                  <a:rPr kumimoji="0" lang="en-US" altLang="ko-KR" sz="900" b="0" i="0" u="none" strike="noStrike" kern="1200" cap="none" spc="0" normalizeH="0" baseline="0">
                    <a:ln w="3175">
                      <a:solidFill>
                        <a:prstClr val="white">
                          <a:alpha val="10000"/>
                        </a:prstClr>
                      </a:solidFill>
                    </a:ln>
                    <a:solidFill>
                      <a:prstClr val="white"/>
                    </a:solidFill>
                    <a:effectLst/>
                    <a:uLnTx/>
                    <a:uFillTx/>
                    <a:latin typeface="나눔바른고딕"/>
                    <a:ea typeface="나눔바른고딕"/>
                  </a:rPr>
                  <a:t>X</a:t>
                </a:r>
                <a:endParaRPr kumimoji="0" lang="ko-KR" altLang="en-US" sz="900" b="0" i="0" u="none" strike="noStrike" kern="1200" cap="none" spc="0" normalizeH="0" baseline="0">
                  <a:ln w="3175">
                    <a:solidFill>
                      <a:prstClr val="white">
                        <a:alpha val="10000"/>
                      </a:prstClr>
                    </a:solidFill>
                  </a:ln>
                  <a:solidFill>
                    <a:prstClr val="white"/>
                  </a:solidFill>
                  <a:effectLst/>
                  <a:uLnTx/>
                  <a:uFillTx/>
                  <a:latin typeface="나눔바른고딕"/>
                  <a:ea typeface="나눔바른고딕"/>
                </a:endParaRPr>
              </a:p>
            </p:txBody>
          </p:sp>
        </p:grpSp>
        <p:grpSp>
          <p:nvGrpSpPr>
            <p:cNvPr id="19" name="그룹 18"/>
            <p:cNvGrpSpPr/>
            <p:nvPr/>
          </p:nvGrpSpPr>
          <p:grpSpPr>
            <a:xfrm>
              <a:off x="3600264" y="5896557"/>
              <a:ext cx="2526464" cy="439833"/>
              <a:chOff x="167868" y="6615639"/>
              <a:chExt cx="2607081" cy="507212"/>
            </a:xfrm>
          </p:grpSpPr>
          <p:grpSp>
            <p:nvGrpSpPr>
              <p:cNvPr id="50" name="그룹 49"/>
              <p:cNvGrpSpPr/>
              <p:nvPr/>
            </p:nvGrpSpPr>
            <p:grpSpPr>
              <a:xfrm>
                <a:off x="1687630" y="6615639"/>
                <a:ext cx="1087319" cy="507212"/>
                <a:chOff x="1687631" y="6615638"/>
                <a:chExt cx="1087319" cy="507212"/>
              </a:xfrm>
            </p:grpSpPr>
            <p:sp>
              <p:nvSpPr>
                <p:cNvPr id="57" name="직사각형 56"/>
                <p:cNvSpPr/>
                <p:nvPr/>
              </p:nvSpPr>
              <p:spPr>
                <a:xfrm>
                  <a:off x="1687631" y="6615638"/>
                  <a:ext cx="1087319" cy="507212"/>
                </a:xfrm>
                <a:prstGeom prst="rect">
                  <a:avLst/>
                </a:prstGeom>
                <a:solidFill>
                  <a:schemeClr val="tx2"/>
                </a:solidFill>
                <a:ln w="12700" cap="flat" cmpd="sng" algn="ctr">
                  <a:solidFill>
                    <a:schemeClr val="tx2"/>
                  </a:solidFill>
                  <a:prstDash val="solid"/>
                </a:ln>
                <a:effectLst/>
              </p:spPr>
              <p:txBody>
                <a:bodyPr lIns="36000" tIns="36000" rIns="36000" bIns="36000" anchor="t"/>
                <a:lstStyle/>
                <a:p>
                  <a:pPr marL="0" marR="0" lvl="0" indent="0" algn="ctr" defTabSz="912742" rtl="0" eaLnBrk="1" latinLnBrk="0" hangingPunct="1">
                    <a:lnSpc>
                      <a:spcPct val="100000"/>
                    </a:lnSpc>
                    <a:spcBef>
                      <a:spcPts val="0"/>
                    </a:spcBef>
                    <a:spcAft>
                      <a:spcPts val="0"/>
                    </a:spcAft>
                    <a:buClrTx/>
                    <a:buFontTx/>
                    <a:buNone/>
                    <a:defRPr/>
                  </a:pPr>
                  <a:r>
                    <a:rPr lang="en-US" altLang="ko-KR" sz="700" dirty="0" smtClean="0">
                      <a:ln w="3175">
                        <a:solidFill>
                          <a:prstClr val="white">
                            <a:alpha val="10000"/>
                          </a:prstClr>
                        </a:solidFill>
                      </a:ln>
                      <a:solidFill>
                        <a:prstClr val="white"/>
                      </a:solidFill>
                      <a:latin typeface="나눔바른고딕"/>
                      <a:ea typeface="나눔바른고딕"/>
                    </a:rPr>
                    <a:t>correlation</a:t>
                  </a:r>
                  <a:r>
                    <a:rPr lang="ko-KR" altLang="en-US" sz="700" dirty="0" smtClean="0">
                      <a:ln w="3175">
                        <a:solidFill>
                          <a:prstClr val="white">
                            <a:alpha val="10000"/>
                          </a:prstClr>
                        </a:solidFill>
                      </a:ln>
                      <a:solidFill>
                        <a:prstClr val="white"/>
                      </a:solidFill>
                      <a:latin typeface="나눔바른고딕"/>
                      <a:ea typeface="나눔바른고딕"/>
                    </a:rPr>
                    <a:t> </a:t>
                  </a:r>
                  <a:r>
                    <a:rPr lang="en-US" altLang="ko-KR" sz="700" dirty="0" smtClean="0">
                      <a:ln w="3175">
                        <a:solidFill>
                          <a:prstClr val="white">
                            <a:alpha val="10000"/>
                          </a:prstClr>
                        </a:solidFill>
                      </a:ln>
                      <a:solidFill>
                        <a:prstClr val="white"/>
                      </a:solidFill>
                      <a:latin typeface="나눔바른고딕"/>
                      <a:ea typeface="나눔바른고딕"/>
                    </a:rPr>
                    <a:t>set-up</a:t>
                  </a:r>
                  <a:endParaRPr lang="ko-KR" altLang="en-US" sz="700" dirty="0">
                    <a:solidFill>
                      <a:prstClr val="white"/>
                    </a:solidFill>
                    <a:latin typeface="나눔바른고딕"/>
                    <a:ea typeface="나눔바른고딕"/>
                  </a:endParaRPr>
                </a:p>
              </p:txBody>
            </p:sp>
            <p:sp>
              <p:nvSpPr>
                <p:cNvPr id="58" name="직사각형 57"/>
                <p:cNvSpPr/>
                <p:nvPr/>
              </p:nvSpPr>
              <p:spPr>
                <a:xfrm>
                  <a:off x="1734879" y="6832982"/>
                  <a:ext cx="803671" cy="217377"/>
                </a:xfrm>
                <a:prstGeom prst="rect">
                  <a:avLst/>
                </a:prstGeom>
                <a:noFill/>
                <a:ln w="12700">
                  <a:solidFill>
                    <a:schemeClr val="bg1"/>
                  </a:solidFill>
                </a:ln>
              </p:spPr>
              <p:txBody>
                <a:bodyPr wrap="none" lIns="36000" tIns="36000" rIns="36000" bIns="36000" anchor="ctr"/>
                <a:lstStyle/>
                <a:p>
                  <a:pPr marL="0" marR="0" lvl="0" indent="0" algn="ctr" defTabSz="456390" rtl="0" eaLnBrk="1" latinLnBrk="0" hangingPunct="1">
                    <a:lnSpc>
                      <a:spcPct val="100000"/>
                    </a:lnSpc>
                    <a:spcBef>
                      <a:spcPts val="0"/>
                    </a:spcBef>
                    <a:spcAft>
                      <a:spcPts val="0"/>
                    </a:spcAft>
                    <a:buClrTx/>
                    <a:buFontTx/>
                    <a:buNone/>
                    <a:defRPr/>
                  </a:pPr>
                  <a:endParaRPr kumimoji="0" lang="ko-KR" altLang="en-US" sz="900" b="0" i="0" u="none" strike="noStrike" kern="0" cap="none" spc="0" normalizeH="0" baseline="0">
                    <a:solidFill>
                      <a:prstClr val="white"/>
                    </a:solidFill>
                    <a:effectLst/>
                    <a:uLnTx/>
                    <a:uFillTx/>
                    <a:latin typeface="나눔바른고딕"/>
                    <a:ea typeface="나눔바른고딕"/>
                  </a:endParaRPr>
                </a:p>
              </p:txBody>
            </p:sp>
            <p:cxnSp>
              <p:nvCxnSpPr>
                <p:cNvPr id="59" name="직선 연결선 58"/>
                <p:cNvCxnSpPr/>
                <p:nvPr/>
              </p:nvCxnSpPr>
              <p:spPr>
                <a:xfrm>
                  <a:off x="1782149" y="6941670"/>
                  <a:ext cx="709121" cy="0"/>
                </a:xfrm>
                <a:prstGeom prst="line">
                  <a:avLst/>
                </a:prstGeom>
                <a:noFill/>
                <a:ln w="6350" cap="flat" cmpd="sng" algn="ctr">
                  <a:solidFill>
                    <a:schemeClr val="bg1"/>
                  </a:solidFill>
                  <a:prstDash val="solid"/>
                </a:ln>
                <a:effectLst/>
              </p:spPr>
            </p:cxnSp>
            <p:cxnSp>
              <p:nvCxnSpPr>
                <p:cNvPr id="60" name="직선 연결선 59"/>
                <p:cNvCxnSpPr/>
                <p:nvPr/>
              </p:nvCxnSpPr>
              <p:spPr>
                <a:xfrm>
                  <a:off x="1959333" y="6905441"/>
                  <a:ext cx="0" cy="72459"/>
                </a:xfrm>
                <a:prstGeom prst="line">
                  <a:avLst/>
                </a:prstGeom>
                <a:noFill/>
                <a:ln w="6350" cap="flat" cmpd="sng" algn="ctr">
                  <a:solidFill>
                    <a:schemeClr val="bg1"/>
                  </a:solidFill>
                  <a:prstDash val="solid"/>
                </a:ln>
                <a:effectLst/>
              </p:spPr>
            </p:cxnSp>
            <p:sp>
              <p:nvSpPr>
                <p:cNvPr id="61" name="TextBox 60"/>
                <p:cNvSpPr txBox="1"/>
                <p:nvPr/>
              </p:nvSpPr>
              <p:spPr>
                <a:xfrm>
                  <a:off x="2525061" y="6859153"/>
                  <a:ext cx="233522" cy="192756"/>
                </a:xfrm>
                <a:prstGeom prst="rect">
                  <a:avLst/>
                </a:prstGeom>
                <a:noFill/>
                <a:ln>
                  <a:noFill/>
                </a:ln>
              </p:spPr>
              <p:txBody>
                <a:bodyPr wrap="none" lIns="36000" tIns="36000" rIns="36000" bIns="36000">
                  <a:spAutoFit/>
                </a:bodyPr>
                <a:lstStyle/>
                <a:p>
                  <a:pPr marL="0" marR="0" lvl="0" indent="0" algn="ctr" defTabSz="912742" rtl="0" eaLnBrk="1" latinLnBrk="0" hangingPunct="1">
                    <a:lnSpc>
                      <a:spcPct val="100000"/>
                    </a:lnSpc>
                    <a:spcBef>
                      <a:spcPts val="0"/>
                    </a:spcBef>
                    <a:spcAft>
                      <a:spcPts val="0"/>
                    </a:spcAft>
                    <a:buClr>
                      <a:prstClr val="black">
                        <a:lumMod val="75000"/>
                        <a:lumOff val="25000"/>
                      </a:prstClr>
                    </a:buClr>
                    <a:buFontTx/>
                    <a:buNone/>
                    <a:defRPr/>
                  </a:pPr>
                  <a:r>
                    <a:rPr kumimoji="0" lang="en-US" altLang="ko-KR" sz="600" b="0" i="0" u="none" strike="noStrike" kern="1200" cap="none" spc="0" normalizeH="0" baseline="0">
                      <a:ln w="3175">
                        <a:solidFill>
                          <a:prstClr val="white">
                            <a:alpha val="10000"/>
                          </a:prstClr>
                        </a:solidFill>
                      </a:ln>
                      <a:solidFill>
                        <a:prstClr val="white"/>
                      </a:solidFill>
                      <a:effectLst/>
                      <a:uLnTx/>
                      <a:uFillTx/>
                      <a:latin typeface="나눔바른고딕"/>
                      <a:ea typeface="나눔바른고딕"/>
                    </a:rPr>
                    <a:t>60%</a:t>
                  </a:r>
                  <a:endParaRPr kumimoji="0" lang="ko-KR" altLang="en-US" sz="600" b="0" i="0" u="none" strike="noStrike" kern="1200" cap="none" spc="0" normalizeH="0" baseline="0">
                    <a:ln w="3175">
                      <a:solidFill>
                        <a:prstClr val="white">
                          <a:alpha val="10000"/>
                        </a:prstClr>
                      </a:solidFill>
                    </a:ln>
                    <a:solidFill>
                      <a:prstClr val="white"/>
                    </a:solidFill>
                    <a:effectLst/>
                    <a:uLnTx/>
                    <a:uFillTx/>
                    <a:latin typeface="나눔바른고딕"/>
                    <a:ea typeface="나눔바른고딕"/>
                  </a:endParaRPr>
                </a:p>
              </p:txBody>
            </p:sp>
            <p:cxnSp>
              <p:nvCxnSpPr>
                <p:cNvPr id="62" name="직선 연결선 61"/>
                <p:cNvCxnSpPr/>
                <p:nvPr/>
              </p:nvCxnSpPr>
              <p:spPr>
                <a:xfrm>
                  <a:off x="2313958" y="6905441"/>
                  <a:ext cx="0" cy="72459"/>
                </a:xfrm>
                <a:prstGeom prst="line">
                  <a:avLst/>
                </a:prstGeom>
                <a:noFill/>
                <a:ln w="6350" cap="flat" cmpd="sng" algn="ctr">
                  <a:solidFill>
                    <a:schemeClr val="bg1"/>
                  </a:solidFill>
                  <a:prstDash val="solid"/>
                </a:ln>
                <a:effectLst/>
              </p:spPr>
            </p:cxnSp>
            <p:cxnSp>
              <p:nvCxnSpPr>
                <p:cNvPr id="63" name="직선 연결선 62"/>
                <p:cNvCxnSpPr/>
                <p:nvPr/>
              </p:nvCxnSpPr>
              <p:spPr>
                <a:xfrm>
                  <a:off x="1782020" y="6905441"/>
                  <a:ext cx="0" cy="72459"/>
                </a:xfrm>
                <a:prstGeom prst="line">
                  <a:avLst/>
                </a:prstGeom>
                <a:noFill/>
                <a:ln w="6350" cap="flat" cmpd="sng" algn="ctr">
                  <a:solidFill>
                    <a:schemeClr val="bg1"/>
                  </a:solidFill>
                  <a:prstDash val="solid"/>
                </a:ln>
                <a:effectLst/>
              </p:spPr>
            </p:cxnSp>
            <p:cxnSp>
              <p:nvCxnSpPr>
                <p:cNvPr id="64" name="직선 연결선 63"/>
                <p:cNvCxnSpPr/>
                <p:nvPr/>
              </p:nvCxnSpPr>
              <p:spPr>
                <a:xfrm>
                  <a:off x="2491270" y="6905441"/>
                  <a:ext cx="0" cy="72459"/>
                </a:xfrm>
                <a:prstGeom prst="line">
                  <a:avLst/>
                </a:prstGeom>
                <a:noFill/>
                <a:ln w="6350" cap="flat" cmpd="sng" algn="ctr">
                  <a:solidFill>
                    <a:schemeClr val="bg1"/>
                  </a:solidFill>
                  <a:prstDash val="solid"/>
                </a:ln>
                <a:effectLst/>
              </p:spPr>
            </p:cxnSp>
            <p:cxnSp>
              <p:nvCxnSpPr>
                <p:cNvPr id="65" name="직선 연결선 64"/>
                <p:cNvCxnSpPr/>
                <p:nvPr/>
              </p:nvCxnSpPr>
              <p:spPr>
                <a:xfrm>
                  <a:off x="2136645" y="6905441"/>
                  <a:ext cx="0" cy="72459"/>
                </a:xfrm>
                <a:prstGeom prst="line">
                  <a:avLst/>
                </a:prstGeom>
                <a:noFill/>
                <a:ln w="6350" cap="flat" cmpd="sng" algn="ctr">
                  <a:solidFill>
                    <a:schemeClr val="bg1"/>
                  </a:solidFill>
                  <a:prstDash val="solid"/>
                </a:ln>
                <a:effectLst/>
              </p:spPr>
            </p:cxnSp>
            <p:sp>
              <p:nvSpPr>
                <p:cNvPr id="66" name="타원 65"/>
                <p:cNvSpPr/>
                <p:nvPr/>
              </p:nvSpPr>
              <p:spPr>
                <a:xfrm>
                  <a:off x="2203219" y="6898778"/>
                  <a:ext cx="74297" cy="83030"/>
                </a:xfrm>
                <a:prstGeom prst="ellipse">
                  <a:avLst/>
                </a:prstGeom>
                <a:solidFill>
                  <a:srgbClr val="008EC0"/>
                </a:solidFill>
                <a:ln w="12700" cap="flat" cmpd="sng" algn="ctr">
                  <a:solidFill>
                    <a:schemeClr val="bg1"/>
                  </a:solidFill>
                  <a:prstDash val="solid"/>
                </a:ln>
                <a:effectLst/>
              </p:spPr>
              <p:txBody>
                <a:bodyPr wrap="square" lIns="36000" tIns="36000" rIns="36000" bIns="36000" anchor="ctr"/>
                <a:lstStyle/>
                <a:p>
                  <a:pPr marL="0" marR="0" lvl="0" indent="0" algn="ctr" defTabSz="912742" rtl="0" eaLnBrk="1" latinLnBrk="0" hangingPunct="1">
                    <a:lnSpc>
                      <a:spcPct val="100000"/>
                    </a:lnSpc>
                    <a:spcBef>
                      <a:spcPts val="0"/>
                    </a:spcBef>
                    <a:spcAft>
                      <a:spcPts val="0"/>
                    </a:spcAft>
                    <a:buClrTx/>
                    <a:buFontTx/>
                    <a:buNone/>
                    <a:defRPr/>
                  </a:pPr>
                  <a:endParaRPr kumimoji="0" lang="ko-KR" altLang="en-US" sz="900" b="0" i="0" u="none" strike="noStrike" kern="0" cap="none" spc="0" normalizeH="0" baseline="0">
                    <a:solidFill>
                      <a:prstClr val="white"/>
                    </a:solidFill>
                    <a:effectLst/>
                    <a:uLnTx/>
                    <a:uFillTx/>
                    <a:latin typeface="나눔바른고딕"/>
                    <a:ea typeface="나눔바른고딕"/>
                  </a:endParaRPr>
                </a:p>
              </p:txBody>
            </p:sp>
          </p:grpSp>
          <p:grpSp>
            <p:nvGrpSpPr>
              <p:cNvPr id="51" name="그룹 50"/>
              <p:cNvGrpSpPr/>
              <p:nvPr/>
            </p:nvGrpSpPr>
            <p:grpSpPr>
              <a:xfrm>
                <a:off x="167868" y="6615639"/>
                <a:ext cx="1489950" cy="507212"/>
                <a:chOff x="167869" y="6615638"/>
                <a:chExt cx="1489950" cy="507212"/>
              </a:xfrm>
            </p:grpSpPr>
            <p:sp>
              <p:nvSpPr>
                <p:cNvPr id="52" name="직사각형 51"/>
                <p:cNvSpPr/>
                <p:nvPr/>
              </p:nvSpPr>
              <p:spPr>
                <a:xfrm>
                  <a:off x="167869" y="6615638"/>
                  <a:ext cx="1489950" cy="507212"/>
                </a:xfrm>
                <a:prstGeom prst="rect">
                  <a:avLst/>
                </a:prstGeom>
                <a:solidFill>
                  <a:schemeClr val="tx2"/>
                </a:solidFill>
                <a:ln w="12700" cap="flat" cmpd="sng" algn="ctr">
                  <a:solidFill>
                    <a:schemeClr val="tx2"/>
                  </a:solidFill>
                  <a:prstDash val="solid"/>
                </a:ln>
                <a:effectLst/>
              </p:spPr>
              <p:txBody>
                <a:bodyPr lIns="36000" tIns="36000" rIns="36000" bIns="36000" anchor="t"/>
                <a:lstStyle/>
                <a:p>
                  <a:pPr marL="0" marR="0" lvl="0" indent="0" algn="ctr" defTabSz="912742" rtl="0" eaLnBrk="1" latinLnBrk="0" hangingPunct="1">
                    <a:lnSpc>
                      <a:spcPct val="100000"/>
                    </a:lnSpc>
                    <a:spcBef>
                      <a:spcPts val="0"/>
                    </a:spcBef>
                    <a:spcAft>
                      <a:spcPts val="0"/>
                    </a:spcAft>
                    <a:buClrTx/>
                    <a:buFontTx/>
                    <a:buNone/>
                    <a:defRPr/>
                  </a:pPr>
                  <a:r>
                    <a:rPr kumimoji="0" lang="en-US" altLang="ko-KR" sz="700" b="0" i="0" u="none" strike="noStrike" kern="1200" cap="none" spc="0" normalizeH="0" baseline="0" dirty="0" smtClean="0">
                      <a:ln w="3175">
                        <a:solidFill>
                          <a:prstClr val="white">
                            <a:alpha val="10000"/>
                          </a:prstClr>
                        </a:solidFill>
                      </a:ln>
                      <a:solidFill>
                        <a:prstClr val="white"/>
                      </a:solidFill>
                      <a:effectLst/>
                      <a:uLnTx/>
                      <a:uFillTx/>
                      <a:latin typeface="나눔바른고딕"/>
                      <a:ea typeface="나눔바른고딕"/>
                    </a:rPr>
                    <a:t>Select type of</a:t>
                  </a:r>
                  <a:r>
                    <a:rPr lang="ko-KR" altLang="en-US" sz="700" dirty="0">
                      <a:ln w="3175">
                        <a:solidFill>
                          <a:prstClr val="white">
                            <a:alpha val="10000"/>
                          </a:prstClr>
                        </a:solidFill>
                      </a:ln>
                      <a:solidFill>
                        <a:prstClr val="white"/>
                      </a:solidFill>
                      <a:latin typeface="나눔바른고딕"/>
                      <a:ea typeface="나눔바른고딕"/>
                    </a:rPr>
                    <a:t> </a:t>
                  </a:r>
                  <a:r>
                    <a:rPr lang="en-US" altLang="ko-KR" sz="700" dirty="0" smtClean="0">
                      <a:ln w="3175">
                        <a:solidFill>
                          <a:prstClr val="white">
                            <a:alpha val="10000"/>
                          </a:prstClr>
                        </a:solidFill>
                      </a:ln>
                      <a:solidFill>
                        <a:prstClr val="white"/>
                      </a:solidFill>
                      <a:latin typeface="나눔바른고딕"/>
                      <a:ea typeface="나눔바른고딕"/>
                    </a:rPr>
                    <a:t>information</a:t>
                  </a:r>
                  <a:endParaRPr kumimoji="0" lang="ko-KR" altLang="en-US" sz="700" b="0" i="0" u="none" strike="noStrike" kern="1200" cap="none" spc="0" normalizeH="0" baseline="0" dirty="0">
                    <a:solidFill>
                      <a:prstClr val="white"/>
                    </a:solidFill>
                    <a:latin typeface="나눔바른고딕"/>
                    <a:ea typeface="나눔바른고딕"/>
                  </a:endParaRPr>
                </a:p>
              </p:txBody>
            </p:sp>
            <p:sp>
              <p:nvSpPr>
                <p:cNvPr id="53" name="사각형: 둥근 모서리 300"/>
                <p:cNvSpPr/>
                <p:nvPr/>
              </p:nvSpPr>
              <p:spPr>
                <a:xfrm>
                  <a:off x="218180" y="6832997"/>
                  <a:ext cx="248192" cy="217376"/>
                </a:xfrm>
                <a:prstGeom prst="roundRect">
                  <a:avLst>
                    <a:gd name="adj" fmla="val 16667"/>
                  </a:avLst>
                </a:prstGeom>
                <a:solidFill>
                  <a:srgbClr val="008EC0"/>
                </a:solidFill>
                <a:ln w="12700" cap="flat" cmpd="sng" algn="ctr">
                  <a:solidFill>
                    <a:schemeClr val="bg1"/>
                  </a:solidFill>
                  <a:prstDash val="solid"/>
                </a:ln>
                <a:effectLst/>
              </p:spPr>
              <p:txBody>
                <a:bodyPr rot="0" vert="horz" wrap="square" lIns="0" tIns="0" rIns="0" bIns="0" anchor="ctr" anchorCtr="0">
                  <a:prstTxWarp prst="textNoShape">
                    <a:avLst/>
                  </a:prstTxWarp>
                  <a:noAutofit/>
                </a:bodyPr>
                <a:lstStyle/>
                <a:p>
                  <a:pPr marL="0" marR="0" lvl="0" indent="0" algn="ctr" defTabSz="912742" rtl="0" eaLnBrk="1" latinLnBrk="0" hangingPunct="1">
                    <a:lnSpc>
                      <a:spcPct val="100000"/>
                    </a:lnSpc>
                    <a:spcBef>
                      <a:spcPts val="0"/>
                    </a:spcBef>
                    <a:spcAft>
                      <a:spcPts val="0"/>
                    </a:spcAft>
                    <a:buClrTx/>
                    <a:buFontTx/>
                    <a:buNone/>
                    <a:defRPr/>
                  </a:pPr>
                  <a:r>
                    <a:rPr lang="en-US" altLang="ko-KR" sz="600" dirty="0">
                      <a:ln w="3175">
                        <a:solidFill>
                          <a:prstClr val="white">
                            <a:alpha val="10000"/>
                          </a:prstClr>
                        </a:solidFill>
                      </a:ln>
                      <a:solidFill>
                        <a:prstClr val="white"/>
                      </a:solidFill>
                      <a:latin typeface="나눔바른고딕"/>
                      <a:ea typeface="나눔바른고딕"/>
                    </a:rPr>
                    <a:t>J</a:t>
                  </a:r>
                  <a:r>
                    <a:rPr lang="en-US" altLang="ko-KR" sz="600" dirty="0" smtClean="0">
                      <a:ln w="3175">
                        <a:solidFill>
                          <a:prstClr val="white">
                            <a:alpha val="10000"/>
                          </a:prstClr>
                        </a:solidFill>
                      </a:ln>
                      <a:solidFill>
                        <a:prstClr val="white"/>
                      </a:solidFill>
                      <a:latin typeface="나눔바른고딕"/>
                      <a:ea typeface="나눔바른고딕"/>
                    </a:rPr>
                    <a:t>ob</a:t>
                  </a:r>
                  <a:endParaRPr kumimoji="0" lang="ko-KR" altLang="en-US" sz="600" b="0" i="0" u="none" strike="noStrike" kern="1200" cap="none" spc="0" normalizeH="0" baseline="0" dirty="0">
                    <a:solidFill>
                      <a:prstClr val="white"/>
                    </a:solidFill>
                    <a:latin typeface="나눔바른고딕"/>
                    <a:ea typeface="나눔바른고딕"/>
                  </a:endParaRPr>
                </a:p>
              </p:txBody>
            </p:sp>
            <p:sp>
              <p:nvSpPr>
                <p:cNvPr id="54" name="사각형: 둥근 모서리 301"/>
                <p:cNvSpPr/>
                <p:nvPr/>
              </p:nvSpPr>
              <p:spPr>
                <a:xfrm>
                  <a:off x="528961" y="6832997"/>
                  <a:ext cx="248192" cy="217376"/>
                </a:xfrm>
                <a:prstGeom prst="roundRect">
                  <a:avLst>
                    <a:gd name="adj" fmla="val 16667"/>
                  </a:avLst>
                </a:prstGeom>
                <a:solidFill>
                  <a:srgbClr val="008EC0"/>
                </a:solidFill>
                <a:ln w="12700" cap="flat" cmpd="sng" algn="ctr">
                  <a:solidFill>
                    <a:schemeClr val="bg1"/>
                  </a:solidFill>
                  <a:prstDash val="solid"/>
                </a:ln>
                <a:effectLst/>
              </p:spPr>
              <p:txBody>
                <a:bodyPr rot="0" vert="horz" wrap="square" lIns="0" tIns="0" rIns="0" bIns="0" anchor="ctr" anchorCtr="0">
                  <a:prstTxWarp prst="textNoShape">
                    <a:avLst/>
                  </a:prstTxWarp>
                  <a:noAutofit/>
                </a:bodyPr>
                <a:lstStyle/>
                <a:p>
                  <a:pPr marL="0" marR="0" lvl="0" indent="0" algn="ctr" defTabSz="912742" rtl="0" eaLnBrk="1" latinLnBrk="0" hangingPunct="1">
                    <a:lnSpc>
                      <a:spcPct val="100000"/>
                    </a:lnSpc>
                    <a:spcBef>
                      <a:spcPts val="0"/>
                    </a:spcBef>
                    <a:spcAft>
                      <a:spcPts val="0"/>
                    </a:spcAft>
                    <a:buClrTx/>
                    <a:buFontTx/>
                    <a:buNone/>
                    <a:defRPr/>
                  </a:pPr>
                  <a:r>
                    <a:rPr lang="en-US" altLang="ko-KR" sz="600" dirty="0" smtClean="0">
                      <a:ln w="3175">
                        <a:solidFill>
                          <a:prstClr val="white">
                            <a:alpha val="10000"/>
                          </a:prstClr>
                        </a:solidFill>
                      </a:ln>
                      <a:solidFill>
                        <a:prstClr val="white"/>
                      </a:solidFill>
                      <a:latin typeface="나눔바른고딕"/>
                      <a:ea typeface="나눔바른고딕"/>
                    </a:rPr>
                    <a:t>major</a:t>
                  </a:r>
                  <a:endParaRPr kumimoji="0" lang="ko-KR" altLang="en-US" sz="600" b="0" i="0" u="none" strike="noStrike" kern="1200" cap="none" spc="0" normalizeH="0" baseline="0" dirty="0">
                    <a:solidFill>
                      <a:prstClr val="white"/>
                    </a:solidFill>
                    <a:latin typeface="나눔바른고딕"/>
                    <a:ea typeface="나눔바른고딕"/>
                  </a:endParaRPr>
                </a:p>
              </p:txBody>
            </p:sp>
            <p:sp>
              <p:nvSpPr>
                <p:cNvPr id="55" name="사각형: 둥근 모서리 302"/>
                <p:cNvSpPr/>
                <p:nvPr/>
              </p:nvSpPr>
              <p:spPr>
                <a:xfrm>
                  <a:off x="834411" y="6832997"/>
                  <a:ext cx="308809" cy="217376"/>
                </a:xfrm>
                <a:prstGeom prst="roundRect">
                  <a:avLst>
                    <a:gd name="adj" fmla="val 16667"/>
                  </a:avLst>
                </a:prstGeom>
                <a:solidFill>
                  <a:srgbClr val="008EC0"/>
                </a:solidFill>
                <a:ln w="12700" cap="flat" cmpd="sng" algn="ctr">
                  <a:solidFill>
                    <a:schemeClr val="bg1"/>
                  </a:solidFill>
                  <a:prstDash val="solid"/>
                </a:ln>
                <a:effectLst/>
              </p:spPr>
              <p:txBody>
                <a:bodyPr rot="0" vert="horz" wrap="square" lIns="0" tIns="0" rIns="0" bIns="0" anchor="ctr" anchorCtr="0">
                  <a:prstTxWarp prst="textNoShape">
                    <a:avLst/>
                  </a:prstTxWarp>
                  <a:noAutofit/>
                </a:bodyPr>
                <a:lstStyle/>
                <a:p>
                  <a:pPr marL="0" marR="0" lvl="0" indent="0" algn="ctr" defTabSz="912742" rtl="0" eaLnBrk="1" latinLnBrk="0" hangingPunct="1">
                    <a:lnSpc>
                      <a:spcPct val="100000"/>
                    </a:lnSpc>
                    <a:spcBef>
                      <a:spcPts val="0"/>
                    </a:spcBef>
                    <a:spcAft>
                      <a:spcPts val="0"/>
                    </a:spcAft>
                    <a:buClrTx/>
                    <a:buFontTx/>
                    <a:buNone/>
                    <a:defRPr/>
                  </a:pPr>
                  <a:r>
                    <a:rPr lang="en-US" altLang="ko-KR" sz="600" spc="-100" dirty="0" smtClean="0">
                      <a:ln w="3175">
                        <a:solidFill>
                          <a:prstClr val="white">
                            <a:alpha val="10000"/>
                          </a:prstClr>
                        </a:solidFill>
                      </a:ln>
                      <a:solidFill>
                        <a:prstClr val="white"/>
                      </a:solidFill>
                      <a:latin typeface="나눔바른고딕"/>
                      <a:ea typeface="나눔바른고딕"/>
                    </a:rPr>
                    <a:t>certification</a:t>
                  </a:r>
                  <a:endParaRPr kumimoji="0" lang="ko-KR" altLang="en-US" sz="600" b="0" i="0" u="none" strike="noStrike" kern="1200" cap="none" spc="-100" normalizeH="0" dirty="0">
                    <a:solidFill>
                      <a:prstClr val="white"/>
                    </a:solidFill>
                    <a:latin typeface="나눔바른고딕"/>
                    <a:ea typeface="나눔바른고딕"/>
                  </a:endParaRPr>
                </a:p>
              </p:txBody>
            </p:sp>
            <p:sp>
              <p:nvSpPr>
                <p:cNvPr id="56" name="사각형: 둥근 모서리 314"/>
                <p:cNvSpPr/>
                <p:nvPr/>
              </p:nvSpPr>
              <p:spPr>
                <a:xfrm>
                  <a:off x="1191198" y="6832997"/>
                  <a:ext cx="434636" cy="217376"/>
                </a:xfrm>
                <a:prstGeom prst="roundRect">
                  <a:avLst>
                    <a:gd name="adj" fmla="val 16667"/>
                  </a:avLst>
                </a:prstGeom>
                <a:solidFill>
                  <a:schemeClr val="bg1">
                    <a:lumMod val="75000"/>
                  </a:schemeClr>
                </a:solidFill>
                <a:ln w="12700" cap="flat" cmpd="sng" algn="ctr">
                  <a:solidFill>
                    <a:schemeClr val="bg1"/>
                  </a:solidFill>
                  <a:prstDash val="solid"/>
                </a:ln>
                <a:effectLst/>
              </p:spPr>
              <p:txBody>
                <a:bodyPr rot="0" vert="horz" wrap="square" lIns="0" tIns="0" rIns="0" bIns="0" anchor="ctr" anchorCtr="0">
                  <a:prstTxWarp prst="textNoShape">
                    <a:avLst/>
                  </a:prstTxWarp>
                  <a:noAutofit/>
                </a:bodyPr>
                <a:lstStyle/>
                <a:p>
                  <a:pPr marL="0" marR="0" lvl="0" indent="0" algn="ctr" defTabSz="912742" rtl="0" eaLnBrk="1" latinLnBrk="0" hangingPunct="1">
                    <a:lnSpc>
                      <a:spcPct val="100000"/>
                    </a:lnSpc>
                    <a:spcBef>
                      <a:spcPts val="0"/>
                    </a:spcBef>
                    <a:spcAft>
                      <a:spcPts val="0"/>
                    </a:spcAft>
                    <a:buClrTx/>
                    <a:buFontTx/>
                    <a:buNone/>
                    <a:defRPr/>
                  </a:pPr>
                  <a:r>
                    <a:rPr lang="en-US" altLang="ko-KR" sz="600" dirty="0" smtClean="0">
                      <a:ln w="3175">
                        <a:solidFill>
                          <a:prstClr val="white">
                            <a:alpha val="10000"/>
                          </a:prstClr>
                        </a:solidFill>
                      </a:ln>
                      <a:solidFill>
                        <a:prstClr val="white"/>
                      </a:solidFill>
                      <a:latin typeface="나눔바른고딕"/>
                      <a:ea typeface="나눔바른고딕"/>
                    </a:rPr>
                    <a:t>enterprise</a:t>
                  </a:r>
                  <a:endParaRPr kumimoji="0" lang="ko-KR" altLang="en-US" sz="600" b="0" i="0" u="none" strike="noStrike" kern="1200" cap="none" spc="0" normalizeH="0" baseline="0" dirty="0">
                    <a:solidFill>
                      <a:prstClr val="white"/>
                    </a:solidFill>
                    <a:latin typeface="나눔바른고딕"/>
                    <a:ea typeface="나눔바른고딕"/>
                  </a:endParaRPr>
                </a:p>
              </p:txBody>
            </p:sp>
          </p:grpSp>
        </p:grpSp>
        <p:grpSp>
          <p:nvGrpSpPr>
            <p:cNvPr id="20" name="그룹 19"/>
            <p:cNvGrpSpPr/>
            <p:nvPr/>
          </p:nvGrpSpPr>
          <p:grpSpPr>
            <a:xfrm>
              <a:off x="3665650" y="3330745"/>
              <a:ext cx="2431604" cy="2390153"/>
              <a:chOff x="313023" y="3859830"/>
              <a:chExt cx="2538197" cy="2577810"/>
            </a:xfrm>
          </p:grpSpPr>
          <p:cxnSp>
            <p:nvCxnSpPr>
              <p:cNvPr id="21" name="직선 연결선 20"/>
              <p:cNvCxnSpPr/>
              <p:nvPr/>
            </p:nvCxnSpPr>
            <p:spPr>
              <a:xfrm>
                <a:off x="615950" y="5537200"/>
                <a:ext cx="336550" cy="723900"/>
              </a:xfrm>
              <a:prstGeom prst="line">
                <a:avLst/>
              </a:prstGeom>
              <a:noFill/>
              <a:ln w="6350" cap="flat" cmpd="sng" algn="ctr">
                <a:solidFill>
                  <a:srgbClr val="0070C0"/>
                </a:solidFill>
                <a:prstDash val="sysDot"/>
              </a:ln>
              <a:effectLst/>
            </p:spPr>
          </p:cxnSp>
          <p:cxnSp>
            <p:nvCxnSpPr>
              <p:cNvPr id="22" name="직선 연결선 21"/>
              <p:cNvCxnSpPr/>
              <p:nvPr/>
            </p:nvCxnSpPr>
            <p:spPr>
              <a:xfrm>
                <a:off x="762001" y="4168140"/>
                <a:ext cx="198119" cy="2095500"/>
              </a:xfrm>
              <a:prstGeom prst="line">
                <a:avLst/>
              </a:prstGeom>
              <a:noFill/>
              <a:ln w="6350" cap="flat" cmpd="sng" algn="ctr">
                <a:solidFill>
                  <a:srgbClr val="0070C0"/>
                </a:solidFill>
                <a:prstDash val="sysDot"/>
              </a:ln>
              <a:effectLst/>
            </p:spPr>
          </p:cxnSp>
          <p:cxnSp>
            <p:nvCxnSpPr>
              <p:cNvPr id="23" name="직선 연결선 22"/>
              <p:cNvCxnSpPr/>
              <p:nvPr/>
            </p:nvCxnSpPr>
            <p:spPr>
              <a:xfrm flipH="1">
                <a:off x="952500" y="6203950"/>
                <a:ext cx="838200" cy="57150"/>
              </a:xfrm>
              <a:prstGeom prst="line">
                <a:avLst/>
              </a:prstGeom>
              <a:noFill/>
              <a:ln w="6350" cap="flat" cmpd="sng" algn="ctr">
                <a:solidFill>
                  <a:srgbClr val="0070C0"/>
                </a:solidFill>
                <a:prstDash val="sysDot"/>
              </a:ln>
              <a:effectLst/>
            </p:spPr>
          </p:cxnSp>
          <p:cxnSp>
            <p:nvCxnSpPr>
              <p:cNvPr id="24" name="직선 연결선 23"/>
              <p:cNvCxnSpPr/>
              <p:nvPr/>
            </p:nvCxnSpPr>
            <p:spPr>
              <a:xfrm flipH="1">
                <a:off x="952500" y="5683250"/>
                <a:ext cx="1079500" cy="577850"/>
              </a:xfrm>
              <a:prstGeom prst="line">
                <a:avLst/>
              </a:prstGeom>
              <a:noFill/>
              <a:ln w="6350" cap="flat" cmpd="sng" algn="ctr">
                <a:solidFill>
                  <a:srgbClr val="0070C0"/>
                </a:solidFill>
                <a:prstDash val="sysDot"/>
              </a:ln>
              <a:effectLst/>
            </p:spPr>
          </p:cxnSp>
          <p:cxnSp>
            <p:nvCxnSpPr>
              <p:cNvPr id="25" name="직선 연결선 24"/>
              <p:cNvCxnSpPr/>
              <p:nvPr/>
            </p:nvCxnSpPr>
            <p:spPr>
              <a:xfrm flipH="1">
                <a:off x="952500" y="5118100"/>
                <a:ext cx="1524000" cy="1143000"/>
              </a:xfrm>
              <a:prstGeom prst="line">
                <a:avLst/>
              </a:prstGeom>
              <a:noFill/>
              <a:ln w="6350" cap="flat" cmpd="sng" algn="ctr">
                <a:solidFill>
                  <a:srgbClr val="0070C0"/>
                </a:solidFill>
                <a:prstDash val="sysDot"/>
              </a:ln>
              <a:effectLst/>
            </p:spPr>
          </p:cxnSp>
          <p:cxnSp>
            <p:nvCxnSpPr>
              <p:cNvPr id="26" name="직선 연결선 25"/>
              <p:cNvCxnSpPr/>
              <p:nvPr/>
            </p:nvCxnSpPr>
            <p:spPr>
              <a:xfrm flipH="1">
                <a:off x="635000" y="4168140"/>
                <a:ext cx="127001" cy="1362710"/>
              </a:xfrm>
              <a:prstGeom prst="line">
                <a:avLst/>
              </a:prstGeom>
              <a:noFill/>
              <a:ln w="6350" cap="flat" cmpd="sng" algn="ctr">
                <a:solidFill>
                  <a:srgbClr val="0070C0"/>
                </a:solidFill>
                <a:prstDash val="sysDot"/>
              </a:ln>
              <a:effectLst/>
            </p:spPr>
          </p:cxnSp>
          <p:cxnSp>
            <p:nvCxnSpPr>
              <p:cNvPr id="27" name="직선 연결선 26"/>
              <p:cNvCxnSpPr/>
              <p:nvPr/>
            </p:nvCxnSpPr>
            <p:spPr>
              <a:xfrm flipH="1">
                <a:off x="1778000" y="5975350"/>
                <a:ext cx="692150" cy="222250"/>
              </a:xfrm>
              <a:prstGeom prst="line">
                <a:avLst/>
              </a:prstGeom>
              <a:noFill/>
              <a:ln w="6350" cap="flat" cmpd="sng" algn="ctr">
                <a:solidFill>
                  <a:srgbClr val="0070C0"/>
                </a:solidFill>
                <a:prstDash val="sysDot"/>
              </a:ln>
              <a:effectLst/>
            </p:spPr>
          </p:cxnSp>
          <p:cxnSp>
            <p:nvCxnSpPr>
              <p:cNvPr id="28" name="직선 연결선 27"/>
              <p:cNvCxnSpPr/>
              <p:nvPr/>
            </p:nvCxnSpPr>
            <p:spPr>
              <a:xfrm>
                <a:off x="2032000" y="5683250"/>
                <a:ext cx="438150" cy="273050"/>
              </a:xfrm>
              <a:prstGeom prst="line">
                <a:avLst/>
              </a:prstGeom>
              <a:noFill/>
              <a:ln w="6350" cap="flat" cmpd="sng" algn="ctr">
                <a:solidFill>
                  <a:srgbClr val="0070C0"/>
                </a:solidFill>
                <a:prstDash val="sysDot"/>
              </a:ln>
              <a:effectLst/>
            </p:spPr>
          </p:cxnSp>
          <p:cxnSp>
            <p:nvCxnSpPr>
              <p:cNvPr id="29" name="직선 연결선 28"/>
              <p:cNvCxnSpPr/>
              <p:nvPr/>
            </p:nvCxnSpPr>
            <p:spPr>
              <a:xfrm flipH="1">
                <a:off x="2470150" y="5137150"/>
                <a:ext cx="57150" cy="819150"/>
              </a:xfrm>
              <a:prstGeom prst="line">
                <a:avLst/>
              </a:prstGeom>
              <a:noFill/>
              <a:ln w="6350" cap="flat" cmpd="sng" algn="ctr">
                <a:solidFill>
                  <a:srgbClr val="0070C0"/>
                </a:solidFill>
                <a:prstDash val="sysDot"/>
              </a:ln>
              <a:effectLst/>
            </p:spPr>
          </p:cxnSp>
          <p:cxnSp>
            <p:nvCxnSpPr>
              <p:cNvPr id="30" name="직선 연결선 29"/>
              <p:cNvCxnSpPr/>
              <p:nvPr/>
            </p:nvCxnSpPr>
            <p:spPr>
              <a:xfrm>
                <a:off x="2019300" y="4425950"/>
                <a:ext cx="450850" cy="1530350"/>
              </a:xfrm>
              <a:prstGeom prst="line">
                <a:avLst/>
              </a:prstGeom>
              <a:noFill/>
              <a:ln w="6350" cap="flat" cmpd="sng" algn="ctr">
                <a:solidFill>
                  <a:srgbClr val="0070C0"/>
                </a:solidFill>
                <a:prstDash val="sysDot"/>
              </a:ln>
              <a:effectLst/>
            </p:spPr>
          </p:cxnSp>
          <p:cxnSp>
            <p:nvCxnSpPr>
              <p:cNvPr id="31" name="직선 연결선 30"/>
              <p:cNvCxnSpPr/>
              <p:nvPr/>
            </p:nvCxnSpPr>
            <p:spPr>
              <a:xfrm>
                <a:off x="2019300" y="4425950"/>
                <a:ext cx="508000" cy="666750"/>
              </a:xfrm>
              <a:prstGeom prst="line">
                <a:avLst/>
              </a:prstGeom>
              <a:noFill/>
              <a:ln w="6350" cap="flat" cmpd="sng" algn="ctr">
                <a:solidFill>
                  <a:srgbClr val="0070C0"/>
                </a:solidFill>
                <a:prstDash val="sysDot"/>
              </a:ln>
              <a:effectLst/>
            </p:spPr>
          </p:cxnSp>
          <p:cxnSp>
            <p:nvCxnSpPr>
              <p:cNvPr id="32" name="직선 연결선 31"/>
              <p:cNvCxnSpPr/>
              <p:nvPr/>
            </p:nvCxnSpPr>
            <p:spPr>
              <a:xfrm flipH="1">
                <a:off x="1790700" y="5683250"/>
                <a:ext cx="241300" cy="501650"/>
              </a:xfrm>
              <a:prstGeom prst="line">
                <a:avLst/>
              </a:prstGeom>
              <a:noFill/>
              <a:ln w="6350" cap="flat" cmpd="sng" algn="ctr">
                <a:solidFill>
                  <a:srgbClr val="0070C0"/>
                </a:solidFill>
                <a:prstDash val="sysDot"/>
              </a:ln>
              <a:effectLst/>
            </p:spPr>
          </p:cxnSp>
          <p:cxnSp>
            <p:nvCxnSpPr>
              <p:cNvPr id="33" name="직선 연결선 32"/>
              <p:cNvCxnSpPr/>
              <p:nvPr/>
            </p:nvCxnSpPr>
            <p:spPr>
              <a:xfrm>
                <a:off x="762001" y="4168140"/>
                <a:ext cx="1219199" cy="194310"/>
              </a:xfrm>
              <a:prstGeom prst="line">
                <a:avLst/>
              </a:prstGeom>
              <a:noFill/>
              <a:ln w="6350" cap="flat" cmpd="sng" algn="ctr">
                <a:solidFill>
                  <a:srgbClr val="0070C0"/>
                </a:solidFill>
                <a:prstDash val="sysDot"/>
              </a:ln>
              <a:effectLst/>
            </p:spPr>
          </p:cxnSp>
          <p:cxnSp>
            <p:nvCxnSpPr>
              <p:cNvPr id="34" name="직선 연결선 33"/>
              <p:cNvCxnSpPr/>
              <p:nvPr/>
            </p:nvCxnSpPr>
            <p:spPr>
              <a:xfrm flipH="1">
                <a:off x="1498600" y="4356100"/>
                <a:ext cx="469901" cy="685800"/>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5" name="직선 연결선 34"/>
              <p:cNvCxnSpPr/>
              <p:nvPr/>
            </p:nvCxnSpPr>
            <p:spPr>
              <a:xfrm>
                <a:off x="762000" y="4184650"/>
                <a:ext cx="736601" cy="857250"/>
              </a:xfrm>
              <a:prstGeom prst="line">
                <a:avLst/>
              </a:prstGeom>
              <a:ln w="508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6" name="직선 연결선 35"/>
              <p:cNvCxnSpPr/>
              <p:nvPr/>
            </p:nvCxnSpPr>
            <p:spPr>
              <a:xfrm flipH="1" flipV="1">
                <a:off x="1498601" y="5041900"/>
                <a:ext cx="285749" cy="1143000"/>
              </a:xfrm>
              <a:prstGeom prst="line">
                <a:avLst/>
              </a:prstGeom>
              <a:ln w="28575">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sp>
            <p:nvSpPr>
              <p:cNvPr id="37" name="타원 36"/>
              <p:cNvSpPr>
                <a:spLocks noChangeAspect="1"/>
              </p:cNvSpPr>
              <p:nvPr/>
            </p:nvSpPr>
            <p:spPr>
              <a:xfrm>
                <a:off x="1170174" y="4680669"/>
                <a:ext cx="720000" cy="720000"/>
              </a:xfrm>
              <a:prstGeom prst="ellipse">
                <a:avLst/>
              </a:prstGeom>
              <a:solidFill>
                <a:schemeClr val="tx2"/>
              </a:solidFill>
              <a:ln w="12700" cap="flat" cmpd="sng" algn="ctr">
                <a:solidFill>
                  <a:schemeClr val="tx2"/>
                </a:solidFill>
                <a:prstDash val="solid"/>
              </a:ln>
              <a:effectLst/>
            </p:spPr>
            <p:txBody>
              <a:bodyPr lIns="0" tIns="0" rIns="0" bIns="0" anchor="ctr"/>
              <a:lstStyle/>
              <a:p>
                <a:pPr algn="ctr" defTabSz="912742" latinLnBrk="0">
                  <a:defRPr/>
                </a:pPr>
                <a:r>
                  <a:rPr lang="en-US" altLang="ko-KR" sz="1000" dirty="0" smtClean="0">
                    <a:ln w="3175">
                      <a:solidFill>
                        <a:prstClr val="white">
                          <a:alpha val="10000"/>
                        </a:prstClr>
                      </a:solidFill>
                    </a:ln>
                    <a:solidFill>
                      <a:prstClr val="white"/>
                    </a:solidFill>
                    <a:latin typeface="나눔바른고딕"/>
                    <a:ea typeface="나눔바른고딕"/>
                  </a:rPr>
                  <a:t>HR </a:t>
                </a:r>
              </a:p>
              <a:p>
                <a:pPr algn="ctr" defTabSz="912742" latinLnBrk="0">
                  <a:defRPr/>
                </a:pPr>
                <a:r>
                  <a:rPr lang="en-US" altLang="ko-KR" sz="900" dirty="0" smtClean="0">
                    <a:ln w="3175">
                      <a:solidFill>
                        <a:prstClr val="white">
                          <a:alpha val="10000"/>
                        </a:prstClr>
                      </a:solidFill>
                    </a:ln>
                    <a:solidFill>
                      <a:prstClr val="white"/>
                    </a:solidFill>
                    <a:latin typeface="나눔바른고딕"/>
                    <a:ea typeface="나눔바른고딕"/>
                  </a:rPr>
                  <a:t>Planning</a:t>
                </a:r>
                <a:endParaRPr lang="ko-KR" altLang="en-US" sz="900" dirty="0">
                  <a:ln w="3175">
                    <a:solidFill>
                      <a:prstClr val="white">
                        <a:alpha val="10000"/>
                      </a:prstClr>
                    </a:solidFill>
                  </a:ln>
                  <a:solidFill>
                    <a:prstClr val="white"/>
                  </a:solidFill>
                  <a:latin typeface="나눔바른고딕"/>
                  <a:ea typeface="나눔바른고딕"/>
                </a:endParaRPr>
              </a:p>
            </p:txBody>
          </p:sp>
          <p:sp>
            <p:nvSpPr>
              <p:cNvPr id="38" name="타원 37"/>
              <p:cNvSpPr>
                <a:spLocks noChangeAspect="1"/>
              </p:cNvSpPr>
              <p:nvPr/>
            </p:nvSpPr>
            <p:spPr>
              <a:xfrm>
                <a:off x="486098" y="3859830"/>
                <a:ext cx="569698" cy="569697"/>
              </a:xfrm>
              <a:prstGeom prst="ellipse">
                <a:avLst/>
              </a:prstGeom>
              <a:solidFill>
                <a:srgbClr val="B7DDED"/>
              </a:solidFill>
              <a:ln w="6350">
                <a:noFill/>
              </a:ln>
              <a:effectLst/>
            </p:spPr>
            <p:txBody>
              <a:bodyPr vert="horz" wrap="square" lIns="0" tIns="0" rIns="0" bIns="0" anchor="ctr" anchorCtr="0">
                <a:prstTxWarp prst="textNoShape">
                  <a:avLst/>
                </a:prstTxWarp>
              </a:bodyPr>
              <a:lstStyle/>
              <a:p>
                <a:pPr algn="ctr" defTabSz="912742" latinLnBrk="0">
                  <a:defRPr/>
                </a:pPr>
                <a:r>
                  <a:rPr lang="en-US" altLang="ko-KR" sz="700" b="0" spc="-100" dirty="0" smtClean="0">
                    <a:ln w="9525">
                      <a:solidFill>
                        <a:srgbClr val="09AEE1">
                          <a:alpha val="0"/>
                        </a:srgbClr>
                      </a:solidFill>
                    </a:ln>
                    <a:solidFill>
                      <a:schemeClr val="tx1">
                        <a:lumMod val="75000"/>
                        <a:lumOff val="25000"/>
                      </a:schemeClr>
                    </a:solidFill>
                    <a:latin typeface="나눔바른고딕"/>
                    <a:ea typeface="나눔바른고딕"/>
                  </a:rPr>
                  <a:t>Settlement of HR operating plan</a:t>
                </a:r>
                <a:endParaRPr lang="ko-KR" altLang="en-US" sz="700" b="0" spc="-100" dirty="0">
                  <a:solidFill>
                    <a:schemeClr val="tx1">
                      <a:lumMod val="75000"/>
                      <a:lumOff val="25000"/>
                    </a:schemeClr>
                  </a:solidFill>
                  <a:latin typeface="나눔바른고딕"/>
                  <a:ea typeface="나눔바른고딕"/>
                </a:endParaRPr>
              </a:p>
            </p:txBody>
          </p:sp>
          <p:sp>
            <p:nvSpPr>
              <p:cNvPr id="39" name="타원 38"/>
              <p:cNvSpPr>
                <a:spLocks noChangeAspect="1"/>
              </p:cNvSpPr>
              <p:nvPr/>
            </p:nvSpPr>
            <p:spPr>
              <a:xfrm>
                <a:off x="1782242" y="4140609"/>
                <a:ext cx="447063" cy="447063"/>
              </a:xfrm>
              <a:prstGeom prst="ellipse">
                <a:avLst/>
              </a:prstGeom>
              <a:solidFill>
                <a:srgbClr val="B7DDED"/>
              </a:solidFill>
              <a:ln w="6350">
                <a:noFill/>
              </a:ln>
              <a:effectLst/>
            </p:spPr>
            <p:txBody>
              <a:bodyPr vert="horz" wrap="none" lIns="0" tIns="0" rIns="0" bIns="0" anchor="ctr" anchorCtr="0">
                <a:prstTxWarp prst="textNoShape">
                  <a:avLst/>
                </a:prstTxWarp>
              </a:bodyPr>
              <a:lstStyle/>
              <a:p>
                <a:pPr algn="ctr" defTabSz="912742" latinLnBrk="0">
                  <a:defRPr/>
                </a:pPr>
                <a:r>
                  <a:rPr lang="en-US" altLang="ko-KR" sz="700" b="0" spc="-100" dirty="0" smtClean="0">
                    <a:ln w="9525">
                      <a:solidFill>
                        <a:srgbClr val="09AEE1">
                          <a:alpha val="0"/>
                        </a:srgbClr>
                      </a:solidFill>
                    </a:ln>
                    <a:solidFill>
                      <a:schemeClr val="tx1">
                        <a:lumMod val="75000"/>
                        <a:lumOff val="25000"/>
                      </a:schemeClr>
                    </a:solidFill>
                    <a:latin typeface="나눔바른고딕"/>
                    <a:ea typeface="나눔바른고딕"/>
                  </a:rPr>
                  <a:t>Settlement of </a:t>
                </a:r>
              </a:p>
              <a:p>
                <a:pPr algn="ctr" defTabSz="912742" latinLnBrk="0">
                  <a:defRPr/>
                </a:pPr>
                <a:r>
                  <a:rPr lang="en-US" altLang="ko-KR" sz="700" b="0" spc="-100" dirty="0" smtClean="0">
                    <a:ln w="9525">
                      <a:solidFill>
                        <a:srgbClr val="09AEE1">
                          <a:alpha val="0"/>
                        </a:srgbClr>
                      </a:solidFill>
                    </a:ln>
                    <a:solidFill>
                      <a:schemeClr val="tx1">
                        <a:lumMod val="75000"/>
                        <a:lumOff val="25000"/>
                      </a:schemeClr>
                    </a:solidFill>
                    <a:latin typeface="나눔바른고딕"/>
                    <a:ea typeface="나눔바른고딕"/>
                  </a:rPr>
                  <a:t>HR planning</a:t>
                </a:r>
                <a:endParaRPr lang="ko-KR" altLang="en-US" sz="700" b="0" spc="-100" dirty="0">
                  <a:solidFill>
                    <a:schemeClr val="tx1">
                      <a:lumMod val="75000"/>
                      <a:lumOff val="25000"/>
                    </a:schemeClr>
                  </a:solidFill>
                  <a:latin typeface="나눔바른고딕"/>
                  <a:ea typeface="나눔바른고딕"/>
                </a:endParaRPr>
              </a:p>
            </p:txBody>
          </p:sp>
          <p:sp>
            <p:nvSpPr>
              <p:cNvPr id="40" name="타원 39"/>
              <p:cNvSpPr>
                <a:spLocks noChangeAspect="1"/>
              </p:cNvSpPr>
              <p:nvPr/>
            </p:nvSpPr>
            <p:spPr>
              <a:xfrm>
                <a:off x="2346457" y="4849495"/>
                <a:ext cx="407238" cy="407239"/>
              </a:xfrm>
              <a:prstGeom prst="ellipse">
                <a:avLst/>
              </a:prstGeom>
              <a:solidFill>
                <a:schemeClr val="bg1"/>
              </a:solidFill>
              <a:ln w="12700" algn="ctr">
                <a:solidFill>
                  <a:schemeClr val="bg1">
                    <a:lumMod val="85000"/>
                  </a:schemeClr>
                </a:solidFill>
                <a:miter/>
              </a:ln>
              <a:effectLst>
                <a:outerShdw blurRad="38100" dist="19050" dir="5400000" algn="t" rotWithShape="0">
                  <a:prstClr val="black">
                    <a:alpha val="14000"/>
                  </a:prstClr>
                </a:outerShdw>
              </a:effectLst>
            </p:spPr>
            <p:txBody>
              <a:bodyPr wrap="none" lIns="0" tIns="0" rIns="0" bIns="0" anchor="ctr" anchorCtr="0"/>
              <a:lstStyle/>
              <a:p>
                <a:pPr indent="-180975" algn="ctr" defTabSz="995690" latinLnBrk="0">
                  <a:buClr>
                    <a:srgbClr val="292929"/>
                  </a:buClr>
                  <a:buSzPct val="100000"/>
                  <a:tabLst>
                    <a:tab pos="5648325" algn="l"/>
                  </a:tabLst>
                  <a:defRPr/>
                </a:pPr>
                <a:r>
                  <a:rPr lang="en-US" altLang="ko-KR" sz="800" dirty="0" smtClean="0">
                    <a:ln w="9525">
                      <a:solidFill>
                        <a:srgbClr val="09AEE1">
                          <a:alpha val="0"/>
                        </a:srgbClr>
                      </a:solidFill>
                    </a:ln>
                    <a:solidFill>
                      <a:schemeClr val="tx1">
                        <a:lumMod val="75000"/>
                        <a:lumOff val="25000"/>
                      </a:schemeClr>
                    </a:solidFill>
                    <a:latin typeface="나눔바른고딕"/>
                    <a:ea typeface="나눔바른고딕"/>
                  </a:rPr>
                  <a:t>major</a:t>
                </a:r>
                <a:endParaRPr lang="ko-KR" altLang="en-US" sz="800" dirty="0">
                  <a:solidFill>
                    <a:schemeClr val="tx1">
                      <a:lumMod val="75000"/>
                      <a:lumOff val="25000"/>
                    </a:schemeClr>
                  </a:solidFill>
                  <a:latin typeface="나눔바른고딕"/>
                  <a:ea typeface="나눔바른고딕"/>
                </a:endParaRPr>
              </a:p>
            </p:txBody>
          </p:sp>
          <p:sp>
            <p:nvSpPr>
              <p:cNvPr id="41" name="타원 40"/>
              <p:cNvSpPr>
                <a:spLocks noChangeAspect="1"/>
              </p:cNvSpPr>
              <p:nvPr/>
            </p:nvSpPr>
            <p:spPr>
              <a:xfrm>
                <a:off x="1626377" y="6036970"/>
                <a:ext cx="400667" cy="400668"/>
              </a:xfrm>
              <a:prstGeom prst="ellipse">
                <a:avLst/>
              </a:prstGeom>
              <a:solidFill>
                <a:schemeClr val="bg1"/>
              </a:solidFill>
              <a:ln w="12700" algn="ctr">
                <a:solidFill>
                  <a:schemeClr val="bg1">
                    <a:lumMod val="85000"/>
                  </a:schemeClr>
                </a:solidFill>
                <a:miter/>
              </a:ln>
              <a:effectLst>
                <a:outerShdw blurRad="38100" dist="19050" dir="5400000" algn="t" rotWithShape="0">
                  <a:prstClr val="black">
                    <a:alpha val="14000"/>
                  </a:prstClr>
                </a:outerShdw>
              </a:effectLst>
            </p:spPr>
            <p:txBody>
              <a:bodyPr wrap="none" lIns="0" tIns="0" rIns="0" bIns="0" anchor="ctr" anchorCtr="0"/>
              <a:lstStyle/>
              <a:p>
                <a:pPr indent="-180975" algn="ctr" defTabSz="995690" latinLnBrk="0">
                  <a:buClr>
                    <a:srgbClr val="292929"/>
                  </a:buClr>
                  <a:buSzPct val="100000"/>
                  <a:tabLst>
                    <a:tab pos="5648325" algn="l"/>
                  </a:tabLst>
                  <a:defRPr/>
                </a:pPr>
                <a:r>
                  <a:rPr lang="en-US" altLang="ko-KR" sz="800" dirty="0" smtClean="0">
                    <a:ln w="9525">
                      <a:solidFill>
                        <a:srgbClr val="09AEE1">
                          <a:alpha val="0"/>
                        </a:srgbClr>
                      </a:solidFill>
                    </a:ln>
                    <a:solidFill>
                      <a:schemeClr val="tx1">
                        <a:lumMod val="75000"/>
                        <a:lumOff val="25000"/>
                      </a:schemeClr>
                    </a:solidFill>
                    <a:latin typeface="나눔바른고딕"/>
                    <a:ea typeface="나눔바른고딕"/>
                  </a:rPr>
                  <a:t>certification</a:t>
                </a:r>
                <a:endParaRPr lang="ko-KR" altLang="en-US" sz="800" dirty="0">
                  <a:solidFill>
                    <a:schemeClr val="tx1">
                      <a:lumMod val="75000"/>
                      <a:lumOff val="25000"/>
                    </a:schemeClr>
                  </a:solidFill>
                  <a:latin typeface="나눔바른고딕"/>
                  <a:ea typeface="나눔바른고딕"/>
                </a:endParaRPr>
              </a:p>
            </p:txBody>
          </p:sp>
          <p:sp>
            <p:nvSpPr>
              <p:cNvPr id="42" name="타원 41"/>
              <p:cNvSpPr>
                <a:spLocks noChangeAspect="1"/>
              </p:cNvSpPr>
              <p:nvPr/>
            </p:nvSpPr>
            <p:spPr>
              <a:xfrm>
                <a:off x="917185" y="6219078"/>
                <a:ext cx="88449" cy="88449"/>
              </a:xfrm>
              <a:prstGeom prst="ellipse">
                <a:avLst/>
              </a:prstGeom>
              <a:solidFill>
                <a:srgbClr val="3EA6C2"/>
              </a:solidFill>
              <a:ln w="6350">
                <a:noFill/>
              </a:ln>
              <a:effectLst/>
            </p:spPr>
            <p:txBody>
              <a:bodyPr vert="horz" wrap="square" lIns="0" tIns="0" rIns="0" bIns="0" anchor="ctr" anchorCtr="0">
                <a:prstTxWarp prst="textNoShape">
                  <a:avLst/>
                </a:prstTxWarp>
              </a:bodyPr>
              <a:lstStyle/>
              <a:p>
                <a:pPr algn="ctr" defTabSz="912742" latinLnBrk="0">
                  <a:defRPr/>
                </a:pPr>
                <a:endParaRPr lang="ko-KR" altLang="en-US" sz="800">
                  <a:ln w="9525">
                    <a:solidFill>
                      <a:srgbClr val="09AEE1">
                        <a:alpha val="0"/>
                      </a:srgbClr>
                    </a:solidFill>
                  </a:ln>
                  <a:solidFill>
                    <a:schemeClr val="tx1">
                      <a:lumMod val="75000"/>
                      <a:lumOff val="25000"/>
                    </a:schemeClr>
                  </a:solidFill>
                  <a:latin typeface="나눔바른고딕"/>
                  <a:ea typeface="나눔바른고딕"/>
                </a:endParaRPr>
              </a:p>
            </p:txBody>
          </p:sp>
          <p:sp>
            <p:nvSpPr>
              <p:cNvPr id="43" name="타원 42"/>
              <p:cNvSpPr>
                <a:spLocks noChangeAspect="1"/>
              </p:cNvSpPr>
              <p:nvPr/>
            </p:nvSpPr>
            <p:spPr>
              <a:xfrm>
                <a:off x="578631" y="5493282"/>
                <a:ext cx="88449" cy="88449"/>
              </a:xfrm>
              <a:prstGeom prst="ellipse">
                <a:avLst/>
              </a:prstGeom>
              <a:solidFill>
                <a:srgbClr val="3EA6C2"/>
              </a:solidFill>
              <a:ln w="6350">
                <a:noFill/>
              </a:ln>
              <a:effectLst/>
            </p:spPr>
            <p:txBody>
              <a:bodyPr vert="horz" wrap="square" lIns="0" tIns="0" rIns="0" bIns="0" anchor="ctr" anchorCtr="0">
                <a:prstTxWarp prst="textNoShape">
                  <a:avLst/>
                </a:prstTxWarp>
              </a:bodyPr>
              <a:lstStyle/>
              <a:p>
                <a:pPr algn="ctr" defTabSz="912742" latinLnBrk="0">
                  <a:defRPr/>
                </a:pPr>
                <a:endParaRPr lang="ko-KR" altLang="en-US" sz="800">
                  <a:ln w="9525">
                    <a:solidFill>
                      <a:srgbClr val="09AEE1">
                        <a:alpha val="0"/>
                      </a:srgbClr>
                    </a:solidFill>
                  </a:ln>
                  <a:solidFill>
                    <a:schemeClr val="tx1">
                      <a:lumMod val="75000"/>
                      <a:lumOff val="25000"/>
                    </a:schemeClr>
                  </a:solidFill>
                  <a:latin typeface="나눔바른고딕"/>
                  <a:ea typeface="나눔바른고딕"/>
                </a:endParaRPr>
              </a:p>
            </p:txBody>
          </p:sp>
          <p:sp>
            <p:nvSpPr>
              <p:cNvPr id="44" name="타원 43"/>
              <p:cNvSpPr>
                <a:spLocks noChangeAspect="1"/>
              </p:cNvSpPr>
              <p:nvPr/>
            </p:nvSpPr>
            <p:spPr>
              <a:xfrm>
                <a:off x="1994665" y="5632338"/>
                <a:ext cx="88449" cy="88449"/>
              </a:xfrm>
              <a:prstGeom prst="ellipse">
                <a:avLst/>
              </a:prstGeom>
              <a:solidFill>
                <a:srgbClr val="3EA6C2"/>
              </a:solidFill>
              <a:ln w="6350">
                <a:noFill/>
              </a:ln>
              <a:effectLst/>
            </p:spPr>
            <p:txBody>
              <a:bodyPr vert="horz" wrap="square" lIns="0" tIns="0" rIns="0" bIns="0" anchor="ctr" anchorCtr="0">
                <a:prstTxWarp prst="textNoShape">
                  <a:avLst/>
                </a:prstTxWarp>
              </a:bodyPr>
              <a:lstStyle/>
              <a:p>
                <a:pPr algn="ctr" defTabSz="912742" latinLnBrk="0">
                  <a:defRPr/>
                </a:pPr>
                <a:endParaRPr lang="ko-KR" altLang="en-US" sz="800">
                  <a:ln w="9525">
                    <a:solidFill>
                      <a:srgbClr val="09AEE1">
                        <a:alpha val="0"/>
                      </a:srgbClr>
                    </a:solidFill>
                  </a:ln>
                  <a:solidFill>
                    <a:schemeClr val="tx1">
                      <a:lumMod val="75000"/>
                      <a:lumOff val="25000"/>
                    </a:schemeClr>
                  </a:solidFill>
                  <a:latin typeface="나눔바른고딕"/>
                  <a:ea typeface="나눔바른고딕"/>
                </a:endParaRPr>
              </a:p>
            </p:txBody>
          </p:sp>
          <p:sp>
            <p:nvSpPr>
              <p:cNvPr id="45" name="타원 44"/>
              <p:cNvSpPr>
                <a:spLocks noChangeAspect="1"/>
              </p:cNvSpPr>
              <p:nvPr/>
            </p:nvSpPr>
            <p:spPr>
              <a:xfrm>
                <a:off x="2430314" y="5924368"/>
                <a:ext cx="88449" cy="88449"/>
              </a:xfrm>
              <a:prstGeom prst="ellipse">
                <a:avLst/>
              </a:prstGeom>
              <a:solidFill>
                <a:srgbClr val="3EA6C2"/>
              </a:solidFill>
              <a:ln w="6350">
                <a:noFill/>
              </a:ln>
              <a:effectLst/>
            </p:spPr>
            <p:txBody>
              <a:bodyPr vert="horz" wrap="square" lIns="0" tIns="0" rIns="0" bIns="0" anchor="ctr" anchorCtr="0">
                <a:prstTxWarp prst="textNoShape">
                  <a:avLst/>
                </a:prstTxWarp>
              </a:bodyPr>
              <a:lstStyle/>
              <a:p>
                <a:pPr algn="ctr" defTabSz="912742" latinLnBrk="0">
                  <a:defRPr/>
                </a:pPr>
                <a:endParaRPr lang="ko-KR" altLang="en-US" sz="800">
                  <a:ln w="9525">
                    <a:solidFill>
                      <a:srgbClr val="09AEE1">
                        <a:alpha val="0"/>
                      </a:srgbClr>
                    </a:solidFill>
                  </a:ln>
                  <a:solidFill>
                    <a:schemeClr val="tx1">
                      <a:lumMod val="75000"/>
                      <a:lumOff val="25000"/>
                    </a:schemeClr>
                  </a:solidFill>
                  <a:latin typeface="나눔바른고딕"/>
                  <a:ea typeface="나눔바른고딕"/>
                </a:endParaRPr>
              </a:p>
            </p:txBody>
          </p:sp>
          <p:sp>
            <p:nvSpPr>
              <p:cNvPr id="46" name="TextBox 45"/>
              <p:cNvSpPr txBox="1"/>
              <p:nvPr/>
            </p:nvSpPr>
            <p:spPr>
              <a:xfrm>
                <a:off x="313023" y="5247562"/>
                <a:ext cx="716161" cy="232359"/>
              </a:xfrm>
              <a:prstGeom prst="rect">
                <a:avLst/>
              </a:prstGeom>
              <a:solidFill>
                <a:srgbClr val="FFFFFF"/>
              </a:solidFill>
            </p:spPr>
            <p:txBody>
              <a:bodyPr wrap="none" lIns="0" tIns="0" rIns="0" bIns="0" anchor="ctr">
                <a:spAutoFit/>
              </a:bodyPr>
              <a:lstStyle>
                <a:defPPr>
                  <a:defRPr lang="ko-KR"/>
                </a:defPPr>
                <a:lvl1pPr algn="ctr" latinLnBrk="0">
                  <a:defRPr sz="1100" kern="0" spc="-30">
                    <a:ln w="9525">
                      <a:solidFill>
                        <a:srgbClr val="DE2F51">
                          <a:alpha val="0"/>
                        </a:srgbClr>
                      </a:solidFill>
                    </a:ln>
                    <a:solidFill>
                      <a:schemeClr val="tx1">
                        <a:lumMod val="85000"/>
                        <a:lumOff val="15000"/>
                      </a:schemeClr>
                    </a:solidFill>
                    <a:latin typeface="KoPub돋움체 Bold"/>
                    <a:ea typeface="KoPub돋움체 Bold"/>
                  </a:defRPr>
                </a:lvl1pPr>
              </a:lstStyle>
              <a:p>
                <a:pPr lvl="0">
                  <a:defRPr/>
                </a:pPr>
                <a:r>
                  <a:rPr lang="en-US" altLang="ko-KR" sz="700" dirty="0" smtClean="0">
                    <a:solidFill>
                      <a:prstClr val="black"/>
                    </a:solidFill>
                    <a:latin typeface="나눔바른고딕"/>
                    <a:ea typeface="나눔바른고딕"/>
                  </a:rPr>
                  <a:t>Proper manpower</a:t>
                </a:r>
              </a:p>
              <a:p>
                <a:pPr lvl="0">
                  <a:defRPr/>
                </a:pPr>
                <a:r>
                  <a:rPr lang="en-US" altLang="ko-KR" sz="700" dirty="0" smtClean="0">
                    <a:solidFill>
                      <a:prstClr val="black"/>
                    </a:solidFill>
                    <a:latin typeface="나눔바른고딕"/>
                    <a:ea typeface="나눔바른고딕"/>
                  </a:rPr>
                  <a:t> </a:t>
                </a:r>
                <a:r>
                  <a:rPr lang="en-US" altLang="ko-KR" sz="700" dirty="0">
                    <a:solidFill>
                      <a:prstClr val="black"/>
                    </a:solidFill>
                    <a:latin typeface="나눔바른고딕"/>
                    <a:ea typeface="나눔바른고딕"/>
                  </a:rPr>
                  <a:t>calculation</a:t>
                </a:r>
                <a:endParaRPr lang="ko-KR" altLang="en-US" sz="700" dirty="0">
                  <a:latin typeface="나눔바른고딕"/>
                  <a:ea typeface="나눔바른고딕"/>
                </a:endParaRPr>
              </a:p>
            </p:txBody>
          </p:sp>
          <p:sp>
            <p:nvSpPr>
              <p:cNvPr id="47" name="TextBox 46"/>
              <p:cNvSpPr txBox="1"/>
              <p:nvPr/>
            </p:nvSpPr>
            <p:spPr>
              <a:xfrm>
                <a:off x="588240" y="6321460"/>
                <a:ext cx="492277" cy="116180"/>
              </a:xfrm>
              <a:prstGeom prst="rect">
                <a:avLst/>
              </a:prstGeom>
              <a:solidFill>
                <a:srgbClr val="FFFFFF"/>
              </a:solidFill>
            </p:spPr>
            <p:txBody>
              <a:bodyPr wrap="none" lIns="0" tIns="0" rIns="0" bIns="0" anchor="ctr">
                <a:spAutoFit/>
              </a:bodyPr>
              <a:lstStyle>
                <a:defPPr>
                  <a:defRPr lang="ko-KR"/>
                </a:defPPr>
                <a:lvl1pPr algn="ctr" latinLnBrk="0">
                  <a:defRPr sz="1100" kern="0" spc="-30">
                    <a:ln w="9525">
                      <a:solidFill>
                        <a:srgbClr val="DE2F51">
                          <a:alpha val="0"/>
                        </a:srgbClr>
                      </a:solidFill>
                    </a:ln>
                    <a:solidFill>
                      <a:schemeClr val="tx1">
                        <a:lumMod val="85000"/>
                        <a:lumOff val="15000"/>
                      </a:schemeClr>
                    </a:solidFill>
                    <a:latin typeface="KoPub돋움체 Bold"/>
                    <a:ea typeface="KoPub돋움체 Bold"/>
                  </a:defRPr>
                </a:lvl1pPr>
              </a:lstStyle>
              <a:p>
                <a:pPr lvl="0">
                  <a:defRPr/>
                </a:pPr>
                <a:r>
                  <a:rPr lang="en-US" altLang="ko-KR" sz="700" dirty="0" smtClean="0">
                    <a:latin typeface="나눔바른고딕"/>
                    <a:ea typeface="나눔바른고딕"/>
                  </a:rPr>
                  <a:t>Job analysis</a:t>
                </a:r>
                <a:endParaRPr lang="ko-KR" altLang="en-US" sz="700" dirty="0">
                  <a:latin typeface="나눔바른고딕"/>
                  <a:ea typeface="나눔바른고딕"/>
                </a:endParaRPr>
              </a:p>
            </p:txBody>
          </p:sp>
          <p:sp>
            <p:nvSpPr>
              <p:cNvPr id="48" name="TextBox 47"/>
              <p:cNvSpPr txBox="1"/>
              <p:nvPr/>
            </p:nvSpPr>
            <p:spPr>
              <a:xfrm>
                <a:off x="1748233" y="5367898"/>
                <a:ext cx="588323" cy="232359"/>
              </a:xfrm>
              <a:prstGeom prst="rect">
                <a:avLst/>
              </a:prstGeom>
              <a:solidFill>
                <a:srgbClr val="FFFFFF"/>
              </a:solidFill>
            </p:spPr>
            <p:txBody>
              <a:bodyPr wrap="none" lIns="0" tIns="0" rIns="0" bIns="0" anchor="ctr">
                <a:spAutoFit/>
              </a:bodyPr>
              <a:lstStyle>
                <a:defPPr>
                  <a:defRPr lang="ko-KR"/>
                </a:defPPr>
                <a:lvl1pPr algn="ctr" latinLnBrk="0">
                  <a:defRPr sz="1100" kern="0" spc="-30">
                    <a:ln w="9525">
                      <a:solidFill>
                        <a:srgbClr val="DE2F51">
                          <a:alpha val="0"/>
                        </a:srgbClr>
                      </a:solidFill>
                    </a:ln>
                    <a:solidFill>
                      <a:schemeClr val="tx1">
                        <a:lumMod val="85000"/>
                        <a:lumOff val="15000"/>
                      </a:schemeClr>
                    </a:solidFill>
                    <a:latin typeface="KoPub돋움체 Bold"/>
                    <a:ea typeface="KoPub돋움체 Bold"/>
                  </a:defRPr>
                </a:lvl1pPr>
              </a:lstStyle>
              <a:p>
                <a:pPr lvl="0">
                  <a:defRPr/>
                </a:pPr>
                <a:r>
                  <a:rPr lang="en-US" altLang="ko-KR" sz="700" dirty="0" smtClean="0">
                    <a:latin typeface="나눔바른고딕"/>
                    <a:ea typeface="나눔바른고딕"/>
                  </a:rPr>
                  <a:t>Certified labor </a:t>
                </a:r>
              </a:p>
              <a:p>
                <a:pPr lvl="0">
                  <a:defRPr/>
                </a:pPr>
                <a:r>
                  <a:rPr lang="en-US" altLang="ko-KR" sz="700" dirty="0" smtClean="0">
                    <a:latin typeface="나눔바른고딕"/>
                    <a:ea typeface="나눔바른고딕"/>
                  </a:rPr>
                  <a:t>consultant</a:t>
                </a:r>
                <a:endParaRPr lang="ko-KR" altLang="en-US" sz="700" dirty="0">
                  <a:latin typeface="나눔바른고딕"/>
                  <a:ea typeface="나눔바른고딕"/>
                </a:endParaRPr>
              </a:p>
            </p:txBody>
          </p:sp>
          <p:sp>
            <p:nvSpPr>
              <p:cNvPr id="49" name="TextBox 48"/>
              <p:cNvSpPr txBox="1"/>
              <p:nvPr/>
            </p:nvSpPr>
            <p:spPr>
              <a:xfrm>
                <a:off x="2295693" y="6037712"/>
                <a:ext cx="555527" cy="298747"/>
              </a:xfrm>
              <a:prstGeom prst="rect">
                <a:avLst/>
              </a:prstGeom>
              <a:solidFill>
                <a:srgbClr val="FFFFFF"/>
              </a:solidFill>
            </p:spPr>
            <p:txBody>
              <a:bodyPr wrap="none" lIns="0" tIns="0" rIns="0" bIns="0" anchor="ctr">
                <a:spAutoFit/>
              </a:bodyPr>
              <a:lstStyle>
                <a:defPPr>
                  <a:defRPr lang="ko-KR"/>
                </a:defPPr>
                <a:lvl1pPr algn="ctr" latinLnBrk="0">
                  <a:defRPr sz="1100" kern="0" spc="-30">
                    <a:ln w="9525">
                      <a:solidFill>
                        <a:srgbClr val="DE2F51">
                          <a:alpha val="0"/>
                        </a:srgbClr>
                      </a:solidFill>
                    </a:ln>
                    <a:solidFill>
                      <a:schemeClr val="tx1">
                        <a:lumMod val="85000"/>
                        <a:lumOff val="15000"/>
                      </a:schemeClr>
                    </a:solidFill>
                    <a:latin typeface="KoPub돋움체 Bold"/>
                    <a:ea typeface="KoPub돋움체 Bold"/>
                  </a:defRPr>
                </a:lvl1pPr>
              </a:lstStyle>
              <a:p>
                <a:pPr lvl="0">
                  <a:defRPr/>
                </a:pPr>
                <a:r>
                  <a:rPr lang="en-US" altLang="ko-KR" sz="600" dirty="0" smtClean="0">
                    <a:latin typeface="나눔바른고딕"/>
                    <a:ea typeface="나눔바른고딕"/>
                  </a:rPr>
                  <a:t>The department </a:t>
                </a:r>
              </a:p>
              <a:p>
                <a:pPr lvl="0">
                  <a:defRPr/>
                </a:pPr>
                <a:r>
                  <a:rPr lang="en-US" altLang="ko-KR" sz="600" dirty="0" smtClean="0">
                    <a:latin typeface="나눔바른고딕"/>
                    <a:ea typeface="나눔바른고딕"/>
                  </a:rPr>
                  <a:t>Of business</a:t>
                </a:r>
              </a:p>
              <a:p>
                <a:pPr lvl="0">
                  <a:defRPr/>
                </a:pPr>
                <a:r>
                  <a:rPr lang="en-US" altLang="ko-KR" sz="600" dirty="0" smtClean="0">
                    <a:latin typeface="나눔바른고딕"/>
                    <a:ea typeface="나눔바른고딕"/>
                  </a:rPr>
                  <a:t>administration</a:t>
                </a:r>
                <a:endParaRPr lang="ko-KR" altLang="en-US" sz="600" dirty="0">
                  <a:latin typeface="나눔바른고딕"/>
                  <a:ea typeface="나눔바른고딕"/>
                </a:endParaRPr>
              </a:p>
            </p:txBody>
          </p:sp>
        </p:grpSp>
        <p:sp>
          <p:nvSpPr>
            <p:cNvPr id="75" name="직사각형 74"/>
            <p:cNvSpPr/>
            <p:nvPr/>
          </p:nvSpPr>
          <p:spPr>
            <a:xfrm>
              <a:off x="991203" y="2775696"/>
              <a:ext cx="2391652" cy="3032868"/>
            </a:xfrm>
            <a:prstGeom prst="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2742" rtl="0" eaLnBrk="1" latinLnBrk="0" hangingPunct="1">
                <a:buClrTx/>
                <a:buFontTx/>
                <a:buNone/>
                <a:defRPr/>
              </a:pPr>
              <a:endParaRPr kumimoji="0" lang="en-US" altLang="ko-KR" sz="600" b="0" i="0" u="none" strike="noStrike" kern="1200" cap="none" spc="0" normalizeH="0" baseline="0">
                <a:ln w="9525">
                  <a:solidFill>
                    <a:srgbClr val="DE2F51">
                      <a:alpha val="0"/>
                    </a:srgbClr>
                  </a:solidFill>
                </a:ln>
                <a:solidFill>
                  <a:prstClr val="white"/>
                </a:solidFill>
                <a:effectLst/>
                <a:uLnTx/>
                <a:uFillTx/>
                <a:latin typeface="맑은 고딕"/>
                <a:ea typeface="맑은 고딕"/>
              </a:endParaRPr>
            </a:p>
          </p:txBody>
        </p:sp>
        <p:sp>
          <p:nvSpPr>
            <p:cNvPr id="99" name="직사각형 98"/>
            <p:cNvSpPr/>
            <p:nvPr/>
          </p:nvSpPr>
          <p:spPr>
            <a:xfrm>
              <a:off x="991202" y="2599203"/>
              <a:ext cx="2391653" cy="156799"/>
            </a:xfrm>
            <a:prstGeom prst="rect">
              <a:avLst/>
            </a:prstGeom>
            <a:solidFill>
              <a:srgbClr val="0093B7"/>
            </a:solidFill>
            <a:ln w="12700">
              <a:solidFill>
                <a:srgbClr val="0093B7"/>
              </a:solid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marL="0" marR="0" lvl="0" indent="0" algn="ctr" defTabSz="912742" rtl="0" eaLnBrk="1" latinLnBrk="0" hangingPunct="1">
                <a:buClrTx/>
                <a:buFontTx/>
                <a:buNone/>
                <a:defRPr/>
              </a:pPr>
              <a:r>
                <a:rPr lang="en-US" altLang="ko-KR" sz="900">
                  <a:ln w="3175">
                    <a:solidFill>
                      <a:prstClr val="white">
                        <a:alpha val="10000"/>
                      </a:prstClr>
                    </a:solidFill>
                  </a:ln>
                  <a:solidFill>
                    <a:prstClr val="white"/>
                  </a:solidFill>
                  <a:latin typeface="나눔바른고딕"/>
                  <a:ea typeface="나눔바른고딕"/>
                </a:rPr>
                <a:t>Job Capacity Onthology</a:t>
              </a:r>
            </a:p>
          </p:txBody>
        </p:sp>
        <p:sp>
          <p:nvSpPr>
            <p:cNvPr id="100" name="TextBox 99"/>
            <p:cNvSpPr txBox="1"/>
            <p:nvPr/>
          </p:nvSpPr>
          <p:spPr>
            <a:xfrm>
              <a:off x="3246208" y="2618008"/>
              <a:ext cx="147189" cy="125192"/>
            </a:xfrm>
            <a:prstGeom prst="rect">
              <a:avLst/>
            </a:prstGeom>
            <a:noFill/>
          </p:spPr>
          <p:txBody>
            <a:bodyPr wrap="square" lIns="0" tIns="0" rIns="0" bIns="0">
              <a:spAutoFit/>
            </a:bodyPr>
            <a:lstStyle/>
            <a:p>
              <a:pPr marL="0" marR="0" lvl="0" indent="0" algn="ctr" defTabSz="912742" rtl="0" eaLnBrk="1" latinLnBrk="0" hangingPunct="1">
                <a:buClrTx/>
                <a:buFontTx/>
                <a:buNone/>
                <a:defRPr/>
              </a:pPr>
              <a:r>
                <a:rPr kumimoji="0" lang="en-US" altLang="ko-KR" sz="900" b="0" i="0" u="none" strike="noStrike" kern="1200" cap="none" spc="0" normalizeH="0" baseline="0">
                  <a:ln w="9525">
                    <a:solidFill>
                      <a:srgbClr val="DE2F51">
                        <a:alpha val="0"/>
                      </a:srgbClr>
                    </a:solidFill>
                  </a:ln>
                  <a:solidFill>
                    <a:prstClr val="white"/>
                  </a:solidFill>
                  <a:effectLst/>
                  <a:uLnTx/>
                  <a:uFillTx/>
                  <a:latin typeface="나눔바른고딕"/>
                  <a:ea typeface="나눔바른고딕"/>
                </a:rPr>
                <a:t>X</a:t>
              </a:r>
              <a:endParaRPr kumimoji="0" lang="ko-KR" altLang="en-US" sz="900" b="0" i="0" u="none" strike="noStrike" kern="1200" cap="none" spc="0" normalizeH="0" baseline="0">
                <a:ln w="9525">
                  <a:solidFill>
                    <a:srgbClr val="DE2F51">
                      <a:alpha val="0"/>
                    </a:srgbClr>
                  </a:solidFill>
                </a:ln>
                <a:solidFill>
                  <a:prstClr val="white"/>
                </a:solidFill>
                <a:effectLst/>
                <a:uLnTx/>
                <a:uFillTx/>
                <a:latin typeface="나눔바른고딕"/>
                <a:ea typeface="나눔바른고딕"/>
              </a:endParaRPr>
            </a:p>
          </p:txBody>
        </p:sp>
        <p:sp>
          <p:nvSpPr>
            <p:cNvPr id="77" name="직사각형 76"/>
            <p:cNvSpPr/>
            <p:nvPr/>
          </p:nvSpPr>
          <p:spPr>
            <a:xfrm>
              <a:off x="1099507" y="4341989"/>
              <a:ext cx="2037142" cy="439094"/>
            </a:xfrm>
            <a:prstGeom prst="rect">
              <a:avLst/>
            </a:prstGeom>
            <a:solidFill>
              <a:schemeClr val="bg1"/>
            </a:solidFill>
            <a:ln>
              <a:solidFill>
                <a:srgbClr val="0093B7"/>
              </a:solidFill>
            </a:ln>
          </p:spPr>
          <p:style>
            <a:lnRef idx="2">
              <a:schemeClr val="accent1">
                <a:shade val="50000"/>
              </a:schemeClr>
            </a:lnRef>
            <a:fillRef idx="1">
              <a:schemeClr val="accent1"/>
            </a:fillRef>
            <a:effectRef idx="0">
              <a:schemeClr val="accent1"/>
            </a:effectRef>
            <a:fontRef idx="minor">
              <a:schemeClr val="lt1"/>
            </a:fontRef>
          </p:style>
          <p:txBody>
            <a:bodyPr lIns="72000" rIns="72000" anchor="ctr"/>
            <a:lstStyle/>
            <a:p>
              <a:pPr marL="0" marR="0" lvl="0" indent="0" algn="l" defTabSz="912742" rtl="0" eaLnBrk="1" latinLnBrk="0" hangingPunct="1">
                <a:buClrTx/>
                <a:buFontTx/>
                <a:buNone/>
                <a:defRPr/>
              </a:pPr>
              <a:r>
                <a:rPr lang="en-US" altLang="ko-KR" sz="700" dirty="0" smtClean="0">
                  <a:ln w="9525">
                    <a:solidFill>
                      <a:srgbClr val="DE2F51">
                        <a:alpha val="0"/>
                      </a:srgbClr>
                    </a:solidFill>
                  </a:ln>
                  <a:solidFill>
                    <a:srgbClr val="FF0000"/>
                  </a:solidFill>
                  <a:latin typeface="나눔바른고딕"/>
                  <a:ea typeface="나눔바른고딕"/>
                </a:rPr>
                <a:t>Job technique</a:t>
              </a:r>
              <a:r>
                <a:rPr kumimoji="0" lang="ko-KR" altLang="en-US" sz="700" b="0" i="0" u="none" strike="noStrike" kern="1200" cap="none" spc="0" normalizeH="0" baseline="0" dirty="0" smtClean="0">
                  <a:ln w="9525">
                    <a:solidFill>
                      <a:srgbClr val="DE2F51">
                        <a:alpha val="0"/>
                      </a:srgbClr>
                    </a:solidFill>
                  </a:ln>
                  <a:solidFill>
                    <a:srgbClr val="FF0000"/>
                  </a:solidFill>
                  <a:effectLst/>
                  <a:uLnTx/>
                  <a:uFillTx/>
                  <a:latin typeface="나눔바른고딕"/>
                  <a:ea typeface="나눔바른고딕"/>
                </a:rPr>
                <a:t> </a:t>
              </a:r>
              <a:r>
                <a:rPr lang="en-US" altLang="ko-KR" sz="700" dirty="0" smtClean="0">
                  <a:ln w="9525">
                    <a:solidFill>
                      <a:srgbClr val="DE2F51">
                        <a:alpha val="0"/>
                      </a:srgbClr>
                    </a:solidFill>
                  </a:ln>
                  <a:solidFill>
                    <a:srgbClr val="FF0000"/>
                  </a:solidFill>
                  <a:latin typeface="나눔바른고딕"/>
                  <a:ea typeface="나눔바른고딕"/>
                </a:rPr>
                <a:t>and</a:t>
              </a:r>
              <a:r>
                <a:rPr kumimoji="0" lang="ko-KR" altLang="en-US" sz="700" b="0" i="0" u="none" strike="noStrike" kern="1200" cap="none" spc="0" normalizeH="0" baseline="0" dirty="0" smtClean="0">
                  <a:ln w="9525">
                    <a:solidFill>
                      <a:srgbClr val="DE2F51">
                        <a:alpha val="0"/>
                      </a:srgbClr>
                    </a:solidFill>
                  </a:ln>
                  <a:solidFill>
                    <a:srgbClr val="FF0000"/>
                  </a:solidFill>
                  <a:effectLst/>
                  <a:uLnTx/>
                  <a:uFillTx/>
                  <a:latin typeface="나눔바른고딕"/>
                  <a:ea typeface="나눔바른고딕"/>
                </a:rPr>
                <a:t> </a:t>
              </a:r>
              <a:r>
                <a:rPr kumimoji="0" lang="en-US" altLang="ko-KR" sz="700" b="0" i="0" u="none" strike="noStrike" kern="1200" cap="none" spc="0" normalizeH="0" baseline="0" dirty="0" smtClean="0">
                  <a:ln w="9525">
                    <a:solidFill>
                      <a:srgbClr val="DE2F51">
                        <a:alpha val="0"/>
                      </a:srgbClr>
                    </a:solidFill>
                  </a:ln>
                  <a:solidFill>
                    <a:srgbClr val="FF0000"/>
                  </a:solidFill>
                  <a:effectLst/>
                  <a:uLnTx/>
                  <a:uFillTx/>
                  <a:latin typeface="나눔바른고딕"/>
                  <a:ea typeface="나눔바른고딕"/>
                </a:rPr>
                <a:t>specification</a:t>
              </a:r>
              <a:r>
                <a:rPr lang="en-US" altLang="ko-KR" sz="700" dirty="0" smtClean="0">
                  <a:ln w="9525">
                    <a:solidFill>
                      <a:srgbClr val="DE2F51">
                        <a:alpha val="0"/>
                      </a:srgbClr>
                    </a:solidFill>
                  </a:ln>
                  <a:solidFill>
                    <a:srgbClr val="FF0000"/>
                  </a:solidFill>
                  <a:latin typeface="나눔바른고딕"/>
                  <a:ea typeface="나눔바른고딕"/>
                </a:rPr>
                <a:t> </a:t>
              </a:r>
              <a:r>
                <a:rPr kumimoji="0" lang="en-US" altLang="ko-KR" sz="700" b="0" i="0" u="none" strike="noStrike" kern="1200" cap="none" spc="0" normalizeH="0" dirty="0" smtClean="0">
                  <a:ln w="9525">
                    <a:solidFill>
                      <a:srgbClr val="DE2F51">
                        <a:alpha val="0"/>
                      </a:srgbClr>
                    </a:solidFill>
                  </a:ln>
                  <a:solidFill>
                    <a:srgbClr val="FF0000"/>
                  </a:solidFill>
                  <a:effectLst/>
                  <a:uLnTx/>
                  <a:uFillTx/>
                  <a:latin typeface="나눔바른고딕"/>
                  <a:ea typeface="나눔바른고딕"/>
                </a:rPr>
                <a:t>preparation</a:t>
              </a:r>
              <a:r>
                <a:rPr kumimoji="0" lang="en-US" altLang="ko-KR" sz="700" b="0" i="0" u="none" strike="noStrike" kern="1200" cap="none" spc="0" normalizeH="0" baseline="0" dirty="0" smtClean="0">
                  <a:ln w="9525">
                    <a:solidFill>
                      <a:srgbClr val="DE2F51">
                        <a:alpha val="0"/>
                      </a:srgbClr>
                    </a:solidFill>
                  </a:ln>
                  <a:solidFill>
                    <a:srgbClr val="FF0000"/>
                  </a:solidFill>
                  <a:effectLst/>
                  <a:uLnTx/>
                  <a:uFillTx/>
                  <a:latin typeface="나눔바른고딕"/>
                  <a:ea typeface="나눔바른고딕"/>
                </a:rPr>
                <a:t>, Job</a:t>
              </a:r>
              <a:r>
                <a:rPr kumimoji="0" lang="en-US" altLang="ko-KR" sz="700" b="0" i="0" u="none" strike="noStrike" kern="1200" cap="none" spc="0" normalizeH="0" dirty="0" smtClean="0">
                  <a:ln w="9525">
                    <a:solidFill>
                      <a:srgbClr val="DE2F51">
                        <a:alpha val="0"/>
                      </a:srgbClr>
                    </a:solidFill>
                  </a:ln>
                  <a:solidFill>
                    <a:srgbClr val="FF0000"/>
                  </a:solidFill>
                  <a:effectLst/>
                  <a:uLnTx/>
                  <a:uFillTx/>
                  <a:latin typeface="나눔바른고딕"/>
                  <a:ea typeface="나눔바른고딕"/>
                </a:rPr>
                <a:t> analysis survey</a:t>
              </a:r>
              <a:r>
                <a:rPr lang="ko-KR" altLang="en-US" sz="700" dirty="0">
                  <a:ln w="9525">
                    <a:solidFill>
                      <a:srgbClr val="DE2F51">
                        <a:alpha val="0"/>
                      </a:srgbClr>
                    </a:solidFill>
                  </a:ln>
                  <a:solidFill>
                    <a:srgbClr val="FF0000"/>
                  </a:solidFill>
                  <a:latin typeface="나눔바른고딕"/>
                  <a:ea typeface="나눔바른고딕"/>
                </a:rPr>
                <a:t> </a:t>
              </a:r>
              <a:r>
                <a:rPr lang="en-US" altLang="ko-KR" sz="700" dirty="0" smtClean="0">
                  <a:ln w="9525">
                    <a:solidFill>
                      <a:srgbClr val="DE2F51">
                        <a:alpha val="0"/>
                      </a:srgbClr>
                    </a:solidFill>
                  </a:ln>
                  <a:solidFill>
                    <a:srgbClr val="FF0000"/>
                  </a:solidFill>
                  <a:latin typeface="나눔바른고딕"/>
                  <a:ea typeface="나눔바른고딕"/>
                </a:rPr>
                <a:t>performance</a:t>
              </a:r>
              <a:r>
                <a:rPr kumimoji="0" lang="en-US" altLang="ko-KR" sz="700" b="0" i="0" u="none" strike="noStrike" kern="1200" cap="none" spc="0" normalizeH="0" baseline="0" dirty="0" smtClean="0">
                  <a:ln w="9525">
                    <a:solidFill>
                      <a:srgbClr val="DE2F51">
                        <a:alpha val="0"/>
                      </a:srgbClr>
                    </a:solidFill>
                  </a:ln>
                  <a:solidFill>
                    <a:srgbClr val="FF0000"/>
                  </a:solidFill>
                  <a:effectLst/>
                  <a:uLnTx/>
                  <a:uFillTx/>
                  <a:latin typeface="나눔바른고딕"/>
                  <a:ea typeface="나눔바른고딕"/>
                </a:rPr>
                <a:t>, </a:t>
              </a:r>
              <a:r>
                <a:rPr lang="en-US" altLang="ko-KR" sz="700" dirty="0" smtClean="0">
                  <a:ln w="9525">
                    <a:solidFill>
                      <a:srgbClr val="DE2F51">
                        <a:alpha val="0"/>
                      </a:srgbClr>
                    </a:solidFill>
                  </a:ln>
                  <a:solidFill>
                    <a:srgbClr val="FF0000"/>
                  </a:solidFill>
                  <a:latin typeface="나눔바른고딕"/>
                  <a:ea typeface="나눔바른고딕"/>
                </a:rPr>
                <a:t>task</a:t>
              </a:r>
              <a:r>
                <a:rPr kumimoji="0" lang="ko-KR" altLang="en-US" sz="700" b="0" i="0" u="none" strike="noStrike" kern="1200" cap="none" spc="0" normalizeH="0" baseline="0" dirty="0" smtClean="0">
                  <a:ln w="9525">
                    <a:solidFill>
                      <a:srgbClr val="DE2F51">
                        <a:alpha val="0"/>
                      </a:srgbClr>
                    </a:solidFill>
                  </a:ln>
                  <a:solidFill>
                    <a:srgbClr val="FF0000"/>
                  </a:solidFill>
                  <a:effectLst/>
                  <a:uLnTx/>
                  <a:uFillTx/>
                  <a:latin typeface="나눔바른고딕"/>
                  <a:ea typeface="나눔바른고딕"/>
                </a:rPr>
                <a:t> </a:t>
              </a:r>
              <a:r>
                <a:rPr kumimoji="0" lang="en-US" altLang="ko-KR" sz="700" b="0" i="0" u="none" strike="noStrike" kern="1200" cap="none" spc="0" normalizeH="0" baseline="0" dirty="0" smtClean="0">
                  <a:ln w="9525">
                    <a:solidFill>
                      <a:srgbClr val="DE2F51">
                        <a:alpha val="0"/>
                      </a:srgbClr>
                    </a:solidFill>
                  </a:ln>
                  <a:solidFill>
                    <a:srgbClr val="FF0000"/>
                  </a:solidFill>
                  <a:effectLst/>
                  <a:uLnTx/>
                  <a:uFillTx/>
                  <a:latin typeface="나눔바른고딕"/>
                  <a:ea typeface="나눔바른고딕"/>
                </a:rPr>
                <a:t>list</a:t>
              </a:r>
              <a:r>
                <a:rPr kumimoji="0" lang="en-US" altLang="ko-KR" sz="700" b="0" i="0" u="none" strike="noStrike" kern="1200" cap="none" spc="0" normalizeH="0" dirty="0" smtClean="0">
                  <a:ln w="9525">
                    <a:solidFill>
                      <a:srgbClr val="DE2F51">
                        <a:alpha val="0"/>
                      </a:srgbClr>
                    </a:solidFill>
                  </a:ln>
                  <a:solidFill>
                    <a:srgbClr val="FF0000"/>
                  </a:solidFill>
                  <a:effectLst/>
                  <a:uLnTx/>
                  <a:uFillTx/>
                  <a:latin typeface="나눔바른고딕"/>
                  <a:ea typeface="나눔바른고딕"/>
                </a:rPr>
                <a:t> analysis</a:t>
              </a:r>
              <a:r>
                <a:rPr kumimoji="0" lang="en-US" altLang="ko-KR" sz="700" b="0" i="0" u="none" strike="noStrike" kern="1200" cap="none" spc="0" normalizeH="0" baseline="0" dirty="0" smtClean="0">
                  <a:ln w="9525">
                    <a:solidFill>
                      <a:srgbClr val="DE2F51">
                        <a:alpha val="0"/>
                      </a:srgbClr>
                    </a:solidFill>
                  </a:ln>
                  <a:solidFill>
                    <a:prstClr val="black"/>
                  </a:solidFill>
                  <a:effectLst/>
                  <a:uLnTx/>
                  <a:uFillTx/>
                  <a:latin typeface="나눔바른고딕"/>
                  <a:ea typeface="나눔바른고딕"/>
                </a:rPr>
                <a:t>,</a:t>
              </a:r>
              <a:r>
                <a:rPr kumimoji="0" lang="en-US" altLang="ko-KR" sz="700" b="0" i="0" u="none" strike="noStrike" kern="1200" cap="none" spc="0" normalizeH="0" dirty="0" smtClean="0">
                  <a:ln w="9525">
                    <a:solidFill>
                      <a:srgbClr val="DE2F51">
                        <a:alpha val="0"/>
                      </a:srgbClr>
                    </a:solidFill>
                  </a:ln>
                  <a:solidFill>
                    <a:prstClr val="black"/>
                  </a:solidFill>
                  <a:effectLst/>
                  <a:uLnTx/>
                  <a:uFillTx/>
                  <a:latin typeface="나눔바른고딕"/>
                  <a:ea typeface="나눔바른고딕"/>
                </a:rPr>
                <a:t> </a:t>
              </a:r>
              <a:r>
                <a:rPr lang="en-US" altLang="ko-KR" sz="700" spc="-30" dirty="0" smtClean="0">
                  <a:ln w="9525">
                    <a:solidFill>
                      <a:srgbClr val="DE2F51">
                        <a:alpha val="0"/>
                      </a:srgbClr>
                    </a:solidFill>
                  </a:ln>
                  <a:solidFill>
                    <a:prstClr val="black"/>
                  </a:solidFill>
                  <a:latin typeface="나눔바른고딕"/>
                  <a:ea typeface="나눔바른고딕"/>
                </a:rPr>
                <a:t>proper  </a:t>
              </a:r>
              <a:r>
                <a:rPr lang="en-US" altLang="ko-KR" sz="700" spc="-30" dirty="0">
                  <a:ln w="9525">
                    <a:solidFill>
                      <a:srgbClr val="DE2F51">
                        <a:alpha val="0"/>
                      </a:srgbClr>
                    </a:solidFill>
                  </a:ln>
                  <a:solidFill>
                    <a:prstClr val="black"/>
                  </a:solidFill>
                  <a:latin typeface="나눔바른고딕"/>
                  <a:ea typeface="나눔바른고딕"/>
                </a:rPr>
                <a:t>manpower calculation</a:t>
              </a:r>
              <a:r>
                <a:rPr lang="ko-KR" altLang="en-US" sz="700" spc="-30" dirty="0">
                  <a:ln w="9525">
                    <a:solidFill>
                      <a:srgbClr val="DE2F51">
                        <a:alpha val="0"/>
                      </a:srgbClr>
                    </a:solidFill>
                  </a:ln>
                  <a:solidFill>
                    <a:prstClr val="black"/>
                  </a:solidFill>
                  <a:latin typeface="나눔바른고딕"/>
                  <a:ea typeface="나눔바른고딕"/>
                </a:rPr>
                <a:t> </a:t>
              </a:r>
              <a:r>
                <a:rPr kumimoji="0" lang="en-US" altLang="ko-KR" sz="700" b="0" i="0" u="none" strike="noStrike" kern="1200" cap="none" spc="0" normalizeH="0" baseline="0" dirty="0" smtClean="0">
                  <a:ln w="9525">
                    <a:solidFill>
                      <a:srgbClr val="DE2F51">
                        <a:alpha val="0"/>
                      </a:srgbClr>
                    </a:solidFill>
                  </a:ln>
                  <a:solidFill>
                    <a:prstClr val="black"/>
                  </a:solidFill>
                  <a:effectLst/>
                  <a:uLnTx/>
                  <a:uFillTx/>
                  <a:latin typeface="나눔바른고딕"/>
                  <a:ea typeface="나눔바른고딕"/>
                </a:rPr>
                <a:t> </a:t>
              </a:r>
              <a:endParaRPr kumimoji="0" lang="ko-KR" altLang="en-US" sz="700" b="0" i="0" u="none" strike="noStrike" kern="1200" cap="none" spc="0" normalizeH="0" baseline="0" dirty="0">
                <a:ln w="9525">
                  <a:solidFill>
                    <a:srgbClr val="DE2F51">
                      <a:alpha val="0"/>
                    </a:srgbClr>
                  </a:solidFill>
                </a:ln>
                <a:solidFill>
                  <a:prstClr val="black"/>
                </a:solidFill>
                <a:effectLst/>
                <a:uLnTx/>
                <a:uFillTx/>
                <a:latin typeface="나눔바른고딕"/>
                <a:ea typeface="나눔바른고딕"/>
              </a:endParaRPr>
            </a:p>
          </p:txBody>
        </p:sp>
        <p:sp>
          <p:nvSpPr>
            <p:cNvPr id="78" name="직사각형 77"/>
            <p:cNvSpPr/>
            <p:nvPr/>
          </p:nvSpPr>
          <p:spPr>
            <a:xfrm>
              <a:off x="1129140" y="2890454"/>
              <a:ext cx="127576" cy="126000"/>
            </a:xfrm>
            <a:prstGeom prst="rect">
              <a:avLst/>
            </a:prstGeom>
            <a:noFill/>
            <a:ln w="12700">
              <a:solidFill>
                <a:srgbClr val="0093B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2742" rtl="0" eaLnBrk="1" latinLnBrk="0" hangingPunct="1">
                <a:buClrTx/>
                <a:buFontTx/>
                <a:buNone/>
                <a:defRPr/>
              </a:pPr>
              <a:r>
                <a:rPr kumimoji="0" lang="en-US" altLang="ko-KR" sz="800" b="0" i="0" u="none" strike="noStrike" kern="1200" cap="none" spc="0" normalizeH="0" baseline="0">
                  <a:ln w="9525">
                    <a:solidFill>
                      <a:srgbClr val="DE2F51">
                        <a:alpha val="0"/>
                      </a:srgbClr>
                    </a:solidFill>
                  </a:ln>
                  <a:solidFill>
                    <a:prstClr val="black"/>
                  </a:solidFill>
                  <a:effectLst/>
                  <a:uLnTx/>
                  <a:uFillTx/>
                  <a:latin typeface="나눔바른고딕"/>
                  <a:ea typeface="나눔바른고딕"/>
                </a:rPr>
                <a:t>-</a:t>
              </a:r>
              <a:endParaRPr kumimoji="0" lang="ko-KR" altLang="en-US" sz="800" b="0" i="0" u="none" strike="noStrike" kern="1200" cap="none" spc="0" normalizeH="0" baseline="0">
                <a:ln w="9525">
                  <a:solidFill>
                    <a:srgbClr val="DE2F51">
                      <a:alpha val="0"/>
                    </a:srgbClr>
                  </a:solidFill>
                </a:ln>
                <a:solidFill>
                  <a:prstClr val="black"/>
                </a:solidFill>
                <a:effectLst/>
                <a:uLnTx/>
                <a:uFillTx/>
                <a:latin typeface="나눔바른고딕"/>
                <a:ea typeface="나눔바른고딕"/>
              </a:endParaRPr>
            </a:p>
          </p:txBody>
        </p:sp>
        <p:sp>
          <p:nvSpPr>
            <p:cNvPr id="79" name="직사각형 78"/>
            <p:cNvSpPr/>
            <p:nvPr/>
          </p:nvSpPr>
          <p:spPr>
            <a:xfrm>
              <a:off x="1297218" y="2881975"/>
              <a:ext cx="589905" cy="123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marL="0" marR="0" lvl="0" indent="-142605" defTabSz="912742" rtl="0" eaLnBrk="0" latinLnBrk="0" hangingPunct="0">
                <a:buClr>
                  <a:sysClr val="windowText" lastClr="000000"/>
                </a:buClr>
                <a:buFontTx/>
                <a:buNone/>
                <a:tabLst>
                  <a:tab pos="5638164" algn="l"/>
                </a:tabLst>
                <a:defRPr/>
              </a:pPr>
              <a:r>
                <a:rPr kumimoji="0" lang="en-US" altLang="ko-KR" sz="800" b="0" i="0" u="none" strike="noStrike" kern="0" cap="none" spc="0" normalizeH="0" baseline="0" dirty="0" smtClean="0">
                  <a:ln w="9525">
                    <a:solidFill>
                      <a:srgbClr val="DE2F51">
                        <a:alpha val="0"/>
                      </a:srgbClr>
                    </a:solidFill>
                  </a:ln>
                  <a:solidFill>
                    <a:prstClr val="black">
                      <a:lumMod val="75000"/>
                      <a:lumOff val="25000"/>
                    </a:prstClr>
                  </a:solidFill>
                  <a:effectLst/>
                  <a:uLnTx/>
                  <a:uFillTx/>
                  <a:latin typeface="나눔바른고딕"/>
                  <a:ea typeface="나눔바른고딕"/>
                </a:rPr>
                <a:t>HR</a:t>
              </a:r>
              <a:r>
                <a:rPr kumimoji="0" lang="en-US" altLang="ko-KR" sz="800" b="0" i="0" u="none" strike="noStrike" kern="0" cap="none" spc="0" normalizeH="0" dirty="0" smtClean="0">
                  <a:ln w="9525">
                    <a:solidFill>
                      <a:srgbClr val="DE2F51">
                        <a:alpha val="0"/>
                      </a:srgbClr>
                    </a:solidFill>
                  </a:ln>
                  <a:solidFill>
                    <a:prstClr val="black">
                      <a:lumMod val="75000"/>
                      <a:lumOff val="25000"/>
                    </a:prstClr>
                  </a:solidFill>
                  <a:effectLst/>
                  <a:uLnTx/>
                  <a:uFillTx/>
                  <a:latin typeface="나눔바른고딕"/>
                  <a:ea typeface="나눔바른고딕"/>
                </a:rPr>
                <a:t> Planning</a:t>
              </a:r>
              <a:endParaRPr kumimoji="0" lang="en-US" altLang="ko-KR" sz="800" b="0" i="0" u="none" strike="noStrike" kern="0" cap="none" spc="0" normalizeH="0" baseline="0" dirty="0">
                <a:ln w="9525">
                  <a:solidFill>
                    <a:srgbClr val="DE2F51">
                      <a:alpha val="0"/>
                    </a:srgbClr>
                  </a:solidFill>
                </a:ln>
                <a:solidFill>
                  <a:prstClr val="black">
                    <a:lumMod val="75000"/>
                    <a:lumOff val="25000"/>
                  </a:prstClr>
                </a:solidFill>
                <a:effectLst/>
                <a:uLnTx/>
                <a:uFillTx/>
                <a:latin typeface="나눔바른고딕"/>
                <a:ea typeface="나눔바른고딕"/>
              </a:endParaRPr>
            </a:p>
          </p:txBody>
        </p:sp>
        <p:sp>
          <p:nvSpPr>
            <p:cNvPr id="80" name="직사각형 79"/>
            <p:cNvSpPr/>
            <p:nvPr/>
          </p:nvSpPr>
          <p:spPr>
            <a:xfrm>
              <a:off x="1320816" y="3049754"/>
              <a:ext cx="127576" cy="126000"/>
            </a:xfrm>
            <a:prstGeom prst="rect">
              <a:avLst/>
            </a:prstGeom>
            <a:noFill/>
            <a:ln w="12700">
              <a:solidFill>
                <a:srgbClr val="0093B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2742" rtl="0" eaLnBrk="1" latinLnBrk="0" hangingPunct="1">
                <a:buClrTx/>
                <a:buFontTx/>
                <a:buNone/>
                <a:defRPr/>
              </a:pPr>
              <a:r>
                <a:rPr kumimoji="0" lang="en-US" altLang="ko-KR" sz="800" b="0" i="0" u="none" strike="noStrike" kern="1200" cap="none" spc="0" normalizeH="0" baseline="0">
                  <a:ln w="9525">
                    <a:solidFill>
                      <a:srgbClr val="DE2F51">
                        <a:alpha val="0"/>
                      </a:srgbClr>
                    </a:solidFill>
                  </a:ln>
                  <a:solidFill>
                    <a:prstClr val="black"/>
                  </a:solidFill>
                  <a:effectLst/>
                  <a:uLnTx/>
                  <a:uFillTx/>
                  <a:latin typeface="나눔바른고딕"/>
                  <a:ea typeface="나눔바른고딕"/>
                </a:rPr>
                <a:t>+</a:t>
              </a:r>
              <a:endParaRPr kumimoji="0" lang="ko-KR" altLang="en-US" sz="800" b="0" i="0" u="none" strike="noStrike" kern="1200" cap="none" spc="0" normalizeH="0" baseline="0">
                <a:ln w="9525">
                  <a:solidFill>
                    <a:srgbClr val="DE2F51">
                      <a:alpha val="0"/>
                    </a:srgbClr>
                  </a:solidFill>
                </a:ln>
                <a:solidFill>
                  <a:prstClr val="black"/>
                </a:solidFill>
                <a:effectLst/>
                <a:uLnTx/>
                <a:uFillTx/>
                <a:latin typeface="나눔바른고딕"/>
                <a:ea typeface="나눔바른고딕"/>
              </a:endParaRPr>
            </a:p>
          </p:txBody>
        </p:sp>
        <p:sp>
          <p:nvSpPr>
            <p:cNvPr id="81" name="직사각형 80"/>
            <p:cNvSpPr/>
            <p:nvPr/>
          </p:nvSpPr>
          <p:spPr>
            <a:xfrm>
              <a:off x="1495853" y="3048512"/>
              <a:ext cx="1264770" cy="123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marR="0" lvl="0" defTabSz="912742" rtl="0" eaLnBrk="0" latinLnBrk="0" hangingPunct="0">
                <a:buClr>
                  <a:sysClr val="windowText" lastClr="000000"/>
                </a:buClr>
                <a:buFontTx/>
                <a:buNone/>
                <a:tabLst>
                  <a:tab pos="5638164" algn="l"/>
                </a:tabLst>
                <a:defRPr/>
              </a:pPr>
              <a:r>
                <a:rPr kumimoji="0" lang="en-US" altLang="ko-KR" sz="800" b="0" i="0" u="none" strike="noStrike" kern="0" cap="none" spc="0" normalizeH="0" baseline="0" dirty="0" smtClean="0">
                  <a:ln w="9525">
                    <a:solidFill>
                      <a:srgbClr val="DE2F51">
                        <a:alpha val="0"/>
                      </a:srgbClr>
                    </a:solidFill>
                  </a:ln>
                  <a:solidFill>
                    <a:prstClr val="black">
                      <a:lumMod val="75000"/>
                      <a:lumOff val="25000"/>
                    </a:prstClr>
                  </a:solidFill>
                  <a:effectLst/>
                  <a:uLnTx/>
                  <a:uFillTx/>
                  <a:latin typeface="나눔바른고딕"/>
                  <a:ea typeface="나눔바른고딕"/>
                </a:rPr>
                <a:t>Settlement</a:t>
              </a:r>
              <a:r>
                <a:rPr kumimoji="0" lang="en-US" altLang="ko-KR" sz="800" b="0" i="0" u="none" strike="noStrike" kern="0" cap="none" spc="0" normalizeH="0" dirty="0" smtClean="0">
                  <a:ln w="9525">
                    <a:solidFill>
                      <a:srgbClr val="DE2F51">
                        <a:alpha val="0"/>
                      </a:srgbClr>
                    </a:solidFill>
                  </a:ln>
                  <a:solidFill>
                    <a:prstClr val="black">
                      <a:lumMod val="75000"/>
                      <a:lumOff val="25000"/>
                    </a:prstClr>
                  </a:solidFill>
                  <a:effectLst/>
                  <a:uLnTx/>
                  <a:uFillTx/>
                  <a:latin typeface="나눔바른고딕"/>
                  <a:ea typeface="나눔바른고딕"/>
                </a:rPr>
                <a:t> for HR strategy</a:t>
              </a:r>
              <a:endParaRPr kumimoji="0" lang="en-US" altLang="ko-KR" sz="800" b="0" i="0" u="none" strike="noStrike" kern="0" cap="none" spc="0" normalizeH="0" baseline="0" dirty="0">
                <a:ln w="9525">
                  <a:solidFill>
                    <a:srgbClr val="DE2F51">
                      <a:alpha val="0"/>
                    </a:srgbClr>
                  </a:solidFill>
                </a:ln>
                <a:solidFill>
                  <a:prstClr val="black">
                    <a:lumMod val="75000"/>
                    <a:lumOff val="25000"/>
                  </a:prstClr>
                </a:solidFill>
                <a:effectLst/>
                <a:uLnTx/>
                <a:uFillTx/>
                <a:latin typeface="나눔바른고딕"/>
                <a:ea typeface="나눔바른고딕"/>
              </a:endParaRPr>
            </a:p>
          </p:txBody>
        </p:sp>
        <p:sp>
          <p:nvSpPr>
            <p:cNvPr id="82" name="직사각형 81"/>
            <p:cNvSpPr/>
            <p:nvPr/>
          </p:nvSpPr>
          <p:spPr>
            <a:xfrm>
              <a:off x="1320525" y="3209078"/>
              <a:ext cx="127576" cy="126000"/>
            </a:xfrm>
            <a:prstGeom prst="rect">
              <a:avLst/>
            </a:prstGeom>
            <a:noFill/>
            <a:ln w="12700">
              <a:solidFill>
                <a:srgbClr val="0093B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2742" rtl="0" eaLnBrk="1" latinLnBrk="0" hangingPunct="1">
                <a:buClrTx/>
                <a:buFontTx/>
                <a:buNone/>
                <a:defRPr/>
              </a:pPr>
              <a:r>
                <a:rPr kumimoji="0" lang="en-US" altLang="ko-KR" sz="800" b="0" i="0" u="none" strike="noStrike" kern="1200" cap="none" spc="0" normalizeH="0" baseline="0">
                  <a:ln w="9525">
                    <a:solidFill>
                      <a:srgbClr val="DE2F51">
                        <a:alpha val="0"/>
                      </a:srgbClr>
                    </a:solidFill>
                  </a:ln>
                  <a:solidFill>
                    <a:prstClr val="black"/>
                  </a:solidFill>
                  <a:effectLst/>
                  <a:uLnTx/>
                  <a:uFillTx/>
                  <a:latin typeface="나눔바른고딕"/>
                  <a:ea typeface="나눔바른고딕"/>
                </a:rPr>
                <a:t>-</a:t>
              </a:r>
              <a:endParaRPr kumimoji="0" lang="ko-KR" altLang="en-US" sz="800" b="0" i="0" u="none" strike="noStrike" kern="1200" cap="none" spc="0" normalizeH="0" baseline="0">
                <a:ln w="9525">
                  <a:solidFill>
                    <a:srgbClr val="DE2F51">
                      <a:alpha val="0"/>
                    </a:srgbClr>
                  </a:solidFill>
                </a:ln>
                <a:solidFill>
                  <a:prstClr val="black"/>
                </a:solidFill>
                <a:effectLst/>
                <a:uLnTx/>
                <a:uFillTx/>
                <a:latin typeface="나눔바른고딕"/>
                <a:ea typeface="나눔바른고딕"/>
              </a:endParaRPr>
            </a:p>
          </p:txBody>
        </p:sp>
        <p:sp>
          <p:nvSpPr>
            <p:cNvPr id="83" name="직사각형 82"/>
            <p:cNvSpPr/>
            <p:nvPr/>
          </p:nvSpPr>
          <p:spPr>
            <a:xfrm>
              <a:off x="1495853" y="3207633"/>
              <a:ext cx="1572546" cy="123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lvl="0" defTabSz="912742" eaLnBrk="0" hangingPunct="0">
                <a:buClr>
                  <a:sysClr val="windowText" lastClr="000000"/>
                </a:buClr>
                <a:tabLst>
                  <a:tab pos="5638164" algn="l"/>
                </a:tabLst>
                <a:defRPr/>
              </a:pPr>
              <a:r>
                <a:rPr lang="en-US" altLang="ko-KR" sz="800" kern="0" dirty="0">
                  <a:ln w="9525">
                    <a:solidFill>
                      <a:srgbClr val="DE2F51">
                        <a:alpha val="0"/>
                      </a:srgbClr>
                    </a:solidFill>
                  </a:ln>
                  <a:solidFill>
                    <a:prstClr val="black">
                      <a:lumMod val="75000"/>
                      <a:lumOff val="25000"/>
                    </a:prstClr>
                  </a:solidFill>
                  <a:latin typeface="나눔바른고딕"/>
                  <a:ea typeface="나눔바른고딕"/>
                </a:rPr>
                <a:t>Settlement for </a:t>
              </a:r>
              <a:r>
                <a:rPr lang="en-US" altLang="ko-KR" sz="800" kern="0" dirty="0" smtClean="0">
                  <a:ln w="9525">
                    <a:solidFill>
                      <a:srgbClr val="DE2F51">
                        <a:alpha val="0"/>
                      </a:srgbClr>
                    </a:solidFill>
                  </a:ln>
                  <a:solidFill>
                    <a:prstClr val="black">
                      <a:lumMod val="75000"/>
                      <a:lumOff val="25000"/>
                    </a:prstClr>
                  </a:solidFill>
                  <a:latin typeface="나눔바른고딕"/>
                  <a:ea typeface="나눔바른고딕"/>
                </a:rPr>
                <a:t>HR operation plan</a:t>
              </a:r>
              <a:endParaRPr lang="en-US" altLang="ko-KR" sz="800" kern="0" dirty="0">
                <a:ln w="9525">
                  <a:solidFill>
                    <a:srgbClr val="DE2F51">
                      <a:alpha val="0"/>
                    </a:srgbClr>
                  </a:solidFill>
                </a:ln>
                <a:solidFill>
                  <a:prstClr val="black">
                    <a:lumMod val="75000"/>
                    <a:lumOff val="25000"/>
                  </a:prstClr>
                </a:solidFill>
                <a:latin typeface="나눔바른고딕"/>
                <a:ea typeface="나눔바른고딕"/>
              </a:endParaRPr>
            </a:p>
          </p:txBody>
        </p:sp>
        <p:cxnSp>
          <p:nvCxnSpPr>
            <p:cNvPr id="84" name="직선 연결선 88"/>
            <p:cNvCxnSpPr/>
            <p:nvPr/>
          </p:nvCxnSpPr>
          <p:spPr>
            <a:xfrm rot="16200000" flipH="1">
              <a:off x="1208722" y="3000660"/>
              <a:ext cx="96300" cy="127888"/>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85" name="직선 연결선 88"/>
            <p:cNvCxnSpPr/>
            <p:nvPr/>
          </p:nvCxnSpPr>
          <p:spPr>
            <a:xfrm rot="16200000" flipH="1">
              <a:off x="1119008" y="3070561"/>
              <a:ext cx="275436" cy="127597"/>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86" name="직선 연결선 88"/>
            <p:cNvCxnSpPr/>
            <p:nvPr/>
          </p:nvCxnSpPr>
          <p:spPr>
            <a:xfrm rot="16200000" flipH="1">
              <a:off x="1399974" y="3319416"/>
              <a:ext cx="96275" cy="127597"/>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87" name="직선 연결선 88"/>
            <p:cNvCxnSpPr>
              <a:endCxn id="92" idx="1"/>
            </p:cNvCxnSpPr>
            <p:nvPr/>
          </p:nvCxnSpPr>
          <p:spPr>
            <a:xfrm rot="16200000" flipH="1">
              <a:off x="1071375" y="3657540"/>
              <a:ext cx="753472" cy="127598"/>
            </a:xfrm>
            <a:prstGeom prst="bentConnector2">
              <a:avLst/>
            </a:prstGeom>
          </p:spPr>
          <p:style>
            <a:lnRef idx="1">
              <a:schemeClr val="accent1"/>
            </a:lnRef>
            <a:fillRef idx="0">
              <a:schemeClr val="accent1"/>
            </a:fillRef>
            <a:effectRef idx="0">
              <a:schemeClr val="accent1"/>
            </a:effectRef>
            <a:fontRef idx="minor">
              <a:schemeClr val="tx1"/>
            </a:fontRef>
          </p:style>
        </p:cxnSp>
        <p:sp>
          <p:nvSpPr>
            <p:cNvPr id="88" name="직사각형 87"/>
            <p:cNvSpPr/>
            <p:nvPr/>
          </p:nvSpPr>
          <p:spPr>
            <a:xfrm>
              <a:off x="1511910" y="3368353"/>
              <a:ext cx="127576" cy="126000"/>
            </a:xfrm>
            <a:prstGeom prst="rect">
              <a:avLst/>
            </a:prstGeom>
            <a:noFill/>
            <a:ln w="12700">
              <a:solidFill>
                <a:srgbClr val="0093B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2742" rtl="0" eaLnBrk="1" latinLnBrk="0" hangingPunct="1">
                <a:buClrTx/>
                <a:buFontTx/>
                <a:buNone/>
                <a:defRPr/>
              </a:pPr>
              <a:r>
                <a:rPr kumimoji="0" lang="en-US" altLang="ko-KR" sz="800" b="0" i="0" u="none" strike="noStrike" kern="1200" cap="none" spc="0" normalizeH="0" baseline="0">
                  <a:ln w="9525">
                    <a:solidFill>
                      <a:srgbClr val="DE2F51">
                        <a:alpha val="0"/>
                      </a:srgbClr>
                    </a:solidFill>
                  </a:ln>
                  <a:solidFill>
                    <a:prstClr val="black"/>
                  </a:solidFill>
                  <a:effectLst/>
                  <a:uLnTx/>
                  <a:uFillTx/>
                  <a:latin typeface="나눔바른고딕"/>
                  <a:ea typeface="나눔바른고딕"/>
                </a:rPr>
                <a:t>-</a:t>
              </a:r>
              <a:endParaRPr kumimoji="0" lang="ko-KR" altLang="en-US" sz="800" b="0" i="0" u="none" strike="noStrike" kern="1200" cap="none" spc="0" normalizeH="0" baseline="0">
                <a:ln w="9525">
                  <a:solidFill>
                    <a:srgbClr val="DE2F51">
                      <a:alpha val="0"/>
                    </a:srgbClr>
                  </a:solidFill>
                </a:ln>
                <a:solidFill>
                  <a:prstClr val="black"/>
                </a:solidFill>
                <a:effectLst/>
                <a:uLnTx/>
                <a:uFillTx/>
                <a:latin typeface="나눔바른고딕"/>
                <a:ea typeface="나눔바른고딕"/>
              </a:endParaRPr>
            </a:p>
          </p:txBody>
        </p:sp>
        <p:sp>
          <p:nvSpPr>
            <p:cNvPr id="89" name="직사각형 88"/>
            <p:cNvSpPr/>
            <p:nvPr/>
          </p:nvSpPr>
          <p:spPr>
            <a:xfrm>
              <a:off x="1677004" y="3359874"/>
              <a:ext cx="528991" cy="123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marL="0" marR="0" lvl="0" indent="-142605" defTabSz="912742" rtl="0" eaLnBrk="0" latinLnBrk="0" hangingPunct="0">
                <a:buClr>
                  <a:sysClr val="windowText" lastClr="000000"/>
                </a:buClr>
                <a:buFontTx/>
                <a:buNone/>
                <a:tabLst>
                  <a:tab pos="5638164" algn="l"/>
                </a:tabLst>
                <a:defRPr/>
              </a:pPr>
              <a:r>
                <a:rPr kumimoji="0" lang="en-US" altLang="ko-KR" sz="800" b="0" i="0" u="none" strike="noStrike" kern="0" cap="none" spc="0" normalizeH="0" baseline="0" dirty="0" smtClean="0">
                  <a:ln w="9525">
                    <a:solidFill>
                      <a:srgbClr val="DE2F51">
                        <a:alpha val="0"/>
                      </a:srgbClr>
                    </a:solidFill>
                  </a:ln>
                  <a:solidFill>
                    <a:prstClr val="black">
                      <a:lumMod val="75000"/>
                      <a:lumOff val="25000"/>
                    </a:prstClr>
                  </a:solidFill>
                  <a:effectLst/>
                  <a:uLnTx/>
                  <a:uFillTx/>
                  <a:latin typeface="나눔바른고딕"/>
                  <a:ea typeface="나눔바른고딕"/>
                </a:rPr>
                <a:t>Knowledge</a:t>
              </a:r>
              <a:endParaRPr kumimoji="0" lang="en-US" altLang="ko-KR" sz="800" b="0" i="0" u="none" strike="noStrike" kern="0" cap="none" spc="0" normalizeH="0" baseline="0" dirty="0">
                <a:ln w="9525">
                  <a:solidFill>
                    <a:srgbClr val="DE2F51">
                      <a:alpha val="0"/>
                    </a:srgbClr>
                  </a:solidFill>
                </a:ln>
                <a:solidFill>
                  <a:prstClr val="black">
                    <a:lumMod val="75000"/>
                    <a:lumOff val="25000"/>
                  </a:prstClr>
                </a:solidFill>
                <a:effectLst/>
                <a:uLnTx/>
                <a:uFillTx/>
                <a:latin typeface="나눔바른고딕"/>
                <a:ea typeface="나눔바른고딕"/>
              </a:endParaRPr>
            </a:p>
          </p:txBody>
        </p:sp>
        <p:sp>
          <p:nvSpPr>
            <p:cNvPr id="90" name="직사각형 89"/>
            <p:cNvSpPr/>
            <p:nvPr/>
          </p:nvSpPr>
          <p:spPr>
            <a:xfrm>
              <a:off x="1511910" y="3869353"/>
              <a:ext cx="127576" cy="126000"/>
            </a:xfrm>
            <a:prstGeom prst="rect">
              <a:avLst/>
            </a:prstGeom>
            <a:noFill/>
            <a:ln w="12700">
              <a:solidFill>
                <a:srgbClr val="0093B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2742" rtl="0" eaLnBrk="1" latinLnBrk="0" hangingPunct="1">
                <a:buClrTx/>
                <a:buFontTx/>
                <a:buNone/>
                <a:defRPr/>
              </a:pPr>
              <a:r>
                <a:rPr kumimoji="0" lang="en-US" altLang="ko-KR" sz="800" b="0" i="0" u="none" strike="noStrike" kern="1200" cap="none" spc="0" normalizeH="0" baseline="0" dirty="0">
                  <a:ln w="9525">
                    <a:solidFill>
                      <a:srgbClr val="DE2F51">
                        <a:alpha val="0"/>
                      </a:srgbClr>
                    </a:solidFill>
                  </a:ln>
                  <a:solidFill>
                    <a:prstClr val="black"/>
                  </a:solidFill>
                  <a:effectLst/>
                  <a:uLnTx/>
                  <a:uFillTx/>
                  <a:latin typeface="나눔바른고딕"/>
                  <a:ea typeface="나눔바른고딕"/>
                </a:rPr>
                <a:t>+</a:t>
              </a:r>
              <a:endParaRPr kumimoji="0" lang="ko-KR" altLang="en-US" sz="800" b="0" i="0" u="none" strike="noStrike" kern="1200" cap="none" spc="0" normalizeH="0" baseline="0" dirty="0">
                <a:ln w="9525">
                  <a:solidFill>
                    <a:srgbClr val="DE2F51">
                      <a:alpha val="0"/>
                    </a:srgbClr>
                  </a:solidFill>
                </a:ln>
                <a:solidFill>
                  <a:prstClr val="black"/>
                </a:solidFill>
                <a:effectLst/>
                <a:uLnTx/>
                <a:uFillTx/>
                <a:latin typeface="나눔바른고딕"/>
                <a:ea typeface="나눔바른고딕"/>
              </a:endParaRPr>
            </a:p>
          </p:txBody>
        </p:sp>
        <p:sp>
          <p:nvSpPr>
            <p:cNvPr id="91" name="직사각형 90"/>
            <p:cNvSpPr/>
            <p:nvPr/>
          </p:nvSpPr>
          <p:spPr>
            <a:xfrm>
              <a:off x="1682431" y="3870398"/>
              <a:ext cx="496931" cy="123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marL="0" marR="0" lvl="0" indent="-142605" defTabSz="912742" rtl="0" eaLnBrk="0" latinLnBrk="0" hangingPunct="0">
                <a:buClr>
                  <a:sysClr val="windowText" lastClr="000000"/>
                </a:buClr>
                <a:buFontTx/>
                <a:buNone/>
                <a:tabLst>
                  <a:tab pos="5638164" algn="l"/>
                </a:tabLst>
                <a:defRPr/>
              </a:pPr>
              <a:r>
                <a:rPr lang="en-US" altLang="ko-KR" sz="800" kern="0" dirty="0" smtClean="0">
                  <a:ln w="9525">
                    <a:solidFill>
                      <a:srgbClr val="DE2F51">
                        <a:alpha val="0"/>
                      </a:srgbClr>
                    </a:solidFill>
                  </a:ln>
                  <a:solidFill>
                    <a:prstClr val="black">
                      <a:lumMod val="75000"/>
                      <a:lumOff val="25000"/>
                    </a:prstClr>
                  </a:solidFill>
                  <a:latin typeface="나눔바른고딕"/>
                  <a:ea typeface="나눔바른고딕"/>
                </a:rPr>
                <a:t>Technique</a:t>
              </a:r>
              <a:endParaRPr kumimoji="0" lang="en-US" altLang="ko-KR" sz="800" b="0" i="0" u="none" strike="noStrike" kern="0" cap="none" spc="0" normalizeH="0" baseline="0" dirty="0">
                <a:ln w="9525">
                  <a:solidFill>
                    <a:srgbClr val="DE2F51">
                      <a:alpha val="0"/>
                    </a:srgbClr>
                  </a:solidFill>
                </a:ln>
                <a:solidFill>
                  <a:prstClr val="black">
                    <a:lumMod val="75000"/>
                    <a:lumOff val="25000"/>
                  </a:prstClr>
                </a:solidFill>
                <a:effectLst/>
                <a:uLnTx/>
                <a:uFillTx/>
                <a:latin typeface="나눔바른고딕"/>
                <a:ea typeface="나눔바른고딕"/>
              </a:endParaRPr>
            </a:p>
          </p:txBody>
        </p:sp>
        <p:sp>
          <p:nvSpPr>
            <p:cNvPr id="92" name="직사각형 91"/>
            <p:cNvSpPr/>
            <p:nvPr/>
          </p:nvSpPr>
          <p:spPr>
            <a:xfrm>
              <a:off x="1511910" y="4038177"/>
              <a:ext cx="127576" cy="119796"/>
            </a:xfrm>
            <a:prstGeom prst="rect">
              <a:avLst/>
            </a:prstGeom>
            <a:noFill/>
            <a:ln w="12700">
              <a:solidFill>
                <a:srgbClr val="0093B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2742" rtl="0" eaLnBrk="1" latinLnBrk="0" hangingPunct="1">
                <a:buClrTx/>
                <a:buFontTx/>
                <a:buNone/>
                <a:defRPr/>
              </a:pPr>
              <a:r>
                <a:rPr kumimoji="0" lang="en-US" altLang="ko-KR" sz="800" b="0" i="0" u="none" strike="noStrike" kern="1200" cap="none" spc="0" normalizeH="0" baseline="0" dirty="0">
                  <a:ln w="9525">
                    <a:solidFill>
                      <a:srgbClr val="DE2F51">
                        <a:alpha val="0"/>
                      </a:srgbClr>
                    </a:solidFill>
                  </a:ln>
                  <a:solidFill>
                    <a:prstClr val="black"/>
                  </a:solidFill>
                  <a:effectLst/>
                  <a:uLnTx/>
                  <a:uFillTx/>
                  <a:latin typeface="나눔바른고딕"/>
                  <a:ea typeface="나눔바른고딕"/>
                </a:rPr>
                <a:t>+</a:t>
              </a:r>
              <a:endParaRPr kumimoji="0" lang="ko-KR" altLang="en-US" sz="800" b="0" i="0" u="none" strike="noStrike" kern="1200" cap="none" spc="0" normalizeH="0" baseline="0" dirty="0">
                <a:ln w="9525">
                  <a:solidFill>
                    <a:srgbClr val="DE2F51">
                      <a:alpha val="0"/>
                    </a:srgbClr>
                  </a:solidFill>
                </a:ln>
                <a:solidFill>
                  <a:prstClr val="black"/>
                </a:solidFill>
                <a:effectLst/>
                <a:uLnTx/>
                <a:uFillTx/>
                <a:latin typeface="나눔바른고딕"/>
                <a:ea typeface="나눔바른고딕"/>
              </a:endParaRPr>
            </a:p>
          </p:txBody>
        </p:sp>
        <p:sp>
          <p:nvSpPr>
            <p:cNvPr id="93" name="직사각형 92"/>
            <p:cNvSpPr/>
            <p:nvPr/>
          </p:nvSpPr>
          <p:spPr>
            <a:xfrm>
              <a:off x="1682431" y="4029743"/>
              <a:ext cx="363882" cy="123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marL="0" marR="0" lvl="0" indent="-142605" defTabSz="912742" rtl="0" eaLnBrk="0" latinLnBrk="0" hangingPunct="0">
                <a:buClr>
                  <a:sysClr val="windowText" lastClr="000000"/>
                </a:buClr>
                <a:buFontTx/>
                <a:buNone/>
                <a:tabLst>
                  <a:tab pos="5638164" algn="l"/>
                </a:tabLst>
                <a:defRPr/>
              </a:pPr>
              <a:r>
                <a:rPr kumimoji="0" lang="en-US" altLang="ko-KR" sz="800" b="0" i="0" u="none" strike="noStrike" kern="0" cap="none" spc="0" normalizeH="0" baseline="0" dirty="0" smtClean="0">
                  <a:ln w="9525">
                    <a:solidFill>
                      <a:srgbClr val="DE2F51">
                        <a:alpha val="0"/>
                      </a:srgbClr>
                    </a:solidFill>
                  </a:ln>
                  <a:solidFill>
                    <a:prstClr val="black">
                      <a:lumMod val="75000"/>
                      <a:lumOff val="25000"/>
                    </a:prstClr>
                  </a:solidFill>
                  <a:effectLst/>
                  <a:uLnTx/>
                  <a:uFillTx/>
                  <a:latin typeface="나눔바른고딕"/>
                  <a:ea typeface="나눔바른고딕"/>
                </a:rPr>
                <a:t>Attitude</a:t>
              </a:r>
              <a:endParaRPr kumimoji="0" lang="en-US" altLang="ko-KR" sz="800" b="0" i="0" u="none" strike="noStrike" kern="0" cap="none" spc="0" normalizeH="0" baseline="0" dirty="0">
                <a:ln w="9525">
                  <a:solidFill>
                    <a:srgbClr val="DE2F51">
                      <a:alpha val="0"/>
                    </a:srgbClr>
                  </a:solidFill>
                </a:ln>
                <a:solidFill>
                  <a:prstClr val="black">
                    <a:lumMod val="75000"/>
                    <a:lumOff val="25000"/>
                  </a:prstClr>
                </a:solidFill>
                <a:effectLst/>
                <a:uLnTx/>
                <a:uFillTx/>
                <a:latin typeface="나눔바른고딕"/>
                <a:ea typeface="나눔바른고딕"/>
              </a:endParaRPr>
            </a:p>
          </p:txBody>
        </p:sp>
        <p:sp>
          <p:nvSpPr>
            <p:cNvPr id="94" name="직사각형 93"/>
            <p:cNvSpPr/>
            <p:nvPr/>
          </p:nvSpPr>
          <p:spPr>
            <a:xfrm>
              <a:off x="1709823" y="3518338"/>
              <a:ext cx="1358576" cy="325604"/>
            </a:xfrm>
            <a:prstGeom prst="rect">
              <a:avLst/>
            </a:prstGeom>
            <a:solidFill>
              <a:schemeClr val="bg1"/>
            </a:solidFill>
            <a:ln>
              <a:solidFill>
                <a:srgbClr val="0093B7"/>
              </a:solid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marL="0" marR="0" lvl="0" indent="0" algn="l" defTabSz="912742" rtl="0" eaLnBrk="1" latinLnBrk="0" hangingPunct="1">
                <a:buClrTx/>
                <a:buFontTx/>
                <a:buNone/>
                <a:defRPr/>
              </a:pPr>
              <a:r>
                <a:rPr lang="en-US" altLang="ko-KR" sz="750" spc="-30" dirty="0" smtClean="0">
                  <a:ln w="9525">
                    <a:solidFill>
                      <a:srgbClr val="DE2F51">
                        <a:alpha val="0"/>
                      </a:srgbClr>
                    </a:solidFill>
                  </a:ln>
                  <a:solidFill>
                    <a:srgbClr val="FF0000"/>
                  </a:solidFill>
                  <a:latin typeface="나눔바른고딕"/>
                  <a:ea typeface="나눔바른고딕"/>
                </a:rPr>
                <a:t>Job analysis</a:t>
              </a:r>
              <a:r>
                <a:rPr kumimoji="0" lang="en-US" altLang="ko-KR" sz="750" b="0" i="0" u="none" strike="noStrike" kern="1200" cap="none" spc="-30" normalizeH="0" dirty="0" smtClean="0">
                  <a:ln w="9525">
                    <a:solidFill>
                      <a:srgbClr val="DE2F51">
                        <a:alpha val="0"/>
                      </a:srgbClr>
                    </a:solidFill>
                  </a:ln>
                  <a:solidFill>
                    <a:prstClr val="black"/>
                  </a:solidFill>
                  <a:effectLst/>
                  <a:uLnTx/>
                  <a:uFillTx/>
                  <a:latin typeface="나눔바른고딕"/>
                  <a:ea typeface="나눔바른고딕"/>
                </a:rPr>
                <a:t>, </a:t>
              </a:r>
            </a:p>
            <a:p>
              <a:pPr marL="0" marR="0" lvl="0" indent="0" algn="l" defTabSz="912742" rtl="0" eaLnBrk="1" latinLnBrk="0" hangingPunct="1">
                <a:buClrTx/>
                <a:buFontTx/>
                <a:buNone/>
                <a:defRPr/>
              </a:pPr>
              <a:r>
                <a:rPr lang="en-US" altLang="ko-KR" sz="750" spc="-30" dirty="0" smtClean="0">
                  <a:ln w="9525">
                    <a:solidFill>
                      <a:srgbClr val="DE2F51">
                        <a:alpha val="0"/>
                      </a:srgbClr>
                    </a:solidFill>
                  </a:ln>
                  <a:solidFill>
                    <a:prstClr val="black"/>
                  </a:solidFill>
                  <a:latin typeface="나눔바른고딕"/>
                  <a:ea typeface="나눔바른고딕"/>
                </a:rPr>
                <a:t>proper  manpower calculation</a:t>
              </a:r>
              <a:r>
                <a:rPr kumimoji="0" lang="ko-KR" altLang="en-US" sz="750" b="0" i="0" u="none" strike="noStrike" kern="1200" cap="none" spc="-30" normalizeH="0" dirty="0" smtClean="0">
                  <a:ln w="9525">
                    <a:solidFill>
                      <a:srgbClr val="DE2F51">
                        <a:alpha val="0"/>
                      </a:srgbClr>
                    </a:solidFill>
                  </a:ln>
                  <a:solidFill>
                    <a:prstClr val="black"/>
                  </a:solidFill>
                  <a:effectLst/>
                  <a:uLnTx/>
                  <a:uFillTx/>
                  <a:latin typeface="나눔바른고딕"/>
                  <a:ea typeface="나눔바른고딕"/>
                </a:rPr>
                <a:t> </a:t>
              </a:r>
              <a:endParaRPr kumimoji="0" lang="ko-KR" altLang="en-US" sz="750" b="0" i="0" u="none" strike="noStrike" kern="1200" cap="none" spc="-30" normalizeH="0" dirty="0">
                <a:solidFill>
                  <a:prstClr val="black"/>
                </a:solidFill>
                <a:latin typeface="나눔바른고딕"/>
                <a:ea typeface="나눔바른고딕"/>
              </a:endParaRPr>
            </a:p>
          </p:txBody>
        </p:sp>
        <p:cxnSp>
          <p:nvCxnSpPr>
            <p:cNvPr id="95" name="직선 연결선 88"/>
            <p:cNvCxnSpPr/>
            <p:nvPr/>
          </p:nvCxnSpPr>
          <p:spPr>
            <a:xfrm rot="16200000" flipH="1">
              <a:off x="1577674" y="3492376"/>
              <a:ext cx="130173" cy="134125"/>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96" name="직선 연결선 88"/>
            <p:cNvCxnSpPr>
              <a:endCxn id="90" idx="1"/>
            </p:cNvCxnSpPr>
            <p:nvPr/>
          </p:nvCxnSpPr>
          <p:spPr>
            <a:xfrm rot="16200000" flipH="1">
              <a:off x="1158998" y="3579441"/>
              <a:ext cx="578226" cy="127597"/>
            </a:xfrm>
            <a:prstGeom prst="bentConnector2">
              <a:avLst/>
            </a:prstGeom>
          </p:spPr>
          <p:style>
            <a:lnRef idx="1">
              <a:schemeClr val="accent1"/>
            </a:lnRef>
            <a:fillRef idx="0">
              <a:schemeClr val="accent1"/>
            </a:fillRef>
            <a:effectRef idx="0">
              <a:schemeClr val="accent1"/>
            </a:effectRef>
            <a:fontRef idx="minor">
              <a:schemeClr val="tx1"/>
            </a:fontRef>
          </p:style>
        </p:cxnSp>
        <p:pic>
          <p:nvPicPr>
            <p:cNvPr id="97" name="Picture 7"/>
            <p:cNvPicPr>
              <a:picLocks noChangeAspect="1" noChangeArrowheads="1"/>
            </p:cNvPicPr>
            <p:nvPr/>
          </p:nvPicPr>
          <p:blipFill rotWithShape="1">
            <a:blip r:embed="rId2"/>
            <a:srcRect/>
            <a:stretch>
              <a:fillRect/>
            </a:stretch>
          </p:blipFill>
          <p:spPr>
            <a:xfrm>
              <a:off x="3257698" y="2768842"/>
              <a:ext cx="123839" cy="3039722"/>
            </a:xfrm>
            <a:prstGeom prst="rect">
              <a:avLst/>
            </a:prstGeom>
            <a:noFill/>
            <a:ln>
              <a:noFill/>
            </a:ln>
            <a:effectLst/>
          </p:spPr>
        </p:pic>
        <p:cxnSp>
          <p:nvCxnSpPr>
            <p:cNvPr id="98" name="구부러진 연결선 93"/>
            <p:cNvCxnSpPr/>
            <p:nvPr/>
          </p:nvCxnSpPr>
          <p:spPr>
            <a:xfrm>
              <a:off x="2499810" y="3883681"/>
              <a:ext cx="1" cy="419053"/>
            </a:xfrm>
            <a:prstGeom prst="straightConnector1">
              <a:avLst/>
            </a:prstGeom>
            <a:ln w="12700">
              <a:solidFill>
                <a:schemeClr val="bg1">
                  <a:lumMod val="65000"/>
                </a:schemeClr>
              </a:solidFill>
              <a:prstDash val="sysDash"/>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52" name="그룹 151"/>
          <p:cNvGrpSpPr/>
          <p:nvPr/>
        </p:nvGrpSpPr>
        <p:grpSpPr>
          <a:xfrm>
            <a:off x="6458945" y="2250830"/>
            <a:ext cx="2700002" cy="4200346"/>
            <a:chOff x="6458945" y="2250830"/>
            <a:chExt cx="2700002" cy="4200346"/>
          </a:xfrm>
        </p:grpSpPr>
        <p:grpSp>
          <p:nvGrpSpPr>
            <p:cNvPr id="5" name="그룹 4"/>
            <p:cNvGrpSpPr/>
            <p:nvPr/>
          </p:nvGrpSpPr>
          <p:grpSpPr>
            <a:xfrm>
              <a:off x="6458945" y="2250830"/>
              <a:ext cx="2700002" cy="4200346"/>
              <a:chOff x="6411137" y="2250830"/>
              <a:chExt cx="2520002" cy="4200346"/>
            </a:xfrm>
          </p:grpSpPr>
          <p:grpSp>
            <p:nvGrpSpPr>
              <p:cNvPr id="6" name="그룹 5"/>
              <p:cNvGrpSpPr/>
              <p:nvPr/>
            </p:nvGrpSpPr>
            <p:grpSpPr>
              <a:xfrm>
                <a:off x="6411137" y="2250830"/>
                <a:ext cx="2520002" cy="4200346"/>
                <a:chOff x="5395501" y="2411411"/>
                <a:chExt cx="2315324" cy="4843811"/>
              </a:xfrm>
            </p:grpSpPr>
            <p:sp>
              <p:nvSpPr>
                <p:cNvPr id="8" name="직사각형 7"/>
                <p:cNvSpPr/>
                <p:nvPr/>
              </p:nvSpPr>
              <p:spPr>
                <a:xfrm>
                  <a:off x="5395502" y="2411412"/>
                  <a:ext cx="2315323" cy="4843810"/>
                </a:xfrm>
                <a:prstGeom prst="rect">
                  <a:avLst/>
                </a:prstGeom>
                <a:solidFill>
                  <a:schemeClr val="bg1"/>
                </a:solidFill>
                <a:ln w="25400" cap="flat" cmpd="sng" algn="ctr">
                  <a:solidFill>
                    <a:schemeClr val="bg1">
                      <a:lumMod val="85000"/>
                    </a:schemeClr>
                  </a:solidFill>
                  <a:prstDash val="solid"/>
                </a:ln>
                <a:effectLst/>
              </p:spPr>
              <p:txBody>
                <a:bodyPr lIns="0" tIns="0" rIns="0" bIns="0" anchor="ctr" anchorCtr="0"/>
                <a:lstStyle/>
                <a:p>
                  <a:pPr latinLnBrk="0">
                    <a:defRPr/>
                  </a:pPr>
                  <a:endParaRPr lang="ko-KR" altLang="en-US">
                    <a:solidFill>
                      <a:schemeClr val="tx1"/>
                    </a:solidFill>
                    <a:latin typeface="Arial"/>
                    <a:ea typeface="산돌고딕 M"/>
                    <a:cs typeface="+mn-cs"/>
                  </a:endParaRPr>
                </a:p>
              </p:txBody>
            </p:sp>
            <p:sp>
              <p:nvSpPr>
                <p:cNvPr id="9" name="직사각형 8"/>
                <p:cNvSpPr/>
                <p:nvPr/>
              </p:nvSpPr>
              <p:spPr>
                <a:xfrm>
                  <a:off x="5395501" y="2411411"/>
                  <a:ext cx="2315323" cy="290605"/>
                </a:xfrm>
                <a:prstGeom prst="rect">
                  <a:avLst/>
                </a:prstGeom>
                <a:solidFill>
                  <a:srgbClr val="09AEE1"/>
                </a:solidFill>
                <a:ln w="25400" cap="flat" cmpd="sng" algn="ctr">
                  <a:solidFill>
                    <a:srgbClr val="09AEE1"/>
                  </a:solidFill>
                  <a:prstDash val="solid"/>
                </a:ln>
                <a:effectLst/>
              </p:spPr>
              <p:txBody>
                <a:bodyPr lIns="0" tIns="0" rIns="0" bIns="0" anchor="ctr" anchorCtr="0"/>
                <a:lstStyle/>
                <a:p>
                  <a:pPr marL="0" lvl="1" algn="ctr" defTabSz="995690" latinLnBrk="0">
                    <a:defRPr/>
                  </a:pPr>
                  <a:r>
                    <a:rPr lang="en-US" altLang="ko-KR" sz="1100" b="1" kern="0" dirty="0">
                      <a:ln w="9525">
                        <a:solidFill>
                          <a:schemeClr val="bg1">
                            <a:alpha val="0"/>
                          </a:schemeClr>
                        </a:solidFill>
                      </a:ln>
                      <a:solidFill>
                        <a:schemeClr val="bg1"/>
                      </a:solidFill>
                      <a:latin typeface="나눔바른고딕"/>
                      <a:ea typeface="나눔바른고딕"/>
                    </a:rPr>
                    <a:t>Disclosure of Job Data by using open</a:t>
                  </a:r>
                  <a:r>
                    <a:rPr lang="ko-KR" altLang="en-US" sz="1100" b="1" kern="0" dirty="0">
                      <a:ln w="9525">
                        <a:solidFill>
                          <a:schemeClr val="bg1">
                            <a:alpha val="0"/>
                          </a:schemeClr>
                        </a:solidFill>
                      </a:ln>
                      <a:solidFill>
                        <a:schemeClr val="bg1"/>
                      </a:solidFill>
                      <a:latin typeface="나눔바른고딕"/>
                      <a:ea typeface="나눔바른고딕"/>
                    </a:rPr>
                    <a:t> </a:t>
                  </a:r>
                  <a:r>
                    <a:rPr lang="en-US" altLang="ko-KR" sz="1100" b="1" kern="0" dirty="0">
                      <a:ln w="9525">
                        <a:solidFill>
                          <a:schemeClr val="bg1">
                            <a:alpha val="0"/>
                          </a:schemeClr>
                        </a:solidFill>
                      </a:ln>
                      <a:solidFill>
                        <a:schemeClr val="bg1"/>
                      </a:solidFill>
                      <a:latin typeface="나눔바른고딕"/>
                      <a:ea typeface="나눔바른고딕"/>
                    </a:rPr>
                    <a:t>API</a:t>
                  </a:r>
                  <a:endParaRPr lang="ko-KR" altLang="en-US" sz="1100" b="1" kern="0" dirty="0">
                    <a:ln w="9525">
                      <a:solidFill>
                        <a:schemeClr val="bg1">
                          <a:alpha val="0"/>
                        </a:schemeClr>
                      </a:solidFill>
                    </a:ln>
                    <a:solidFill>
                      <a:schemeClr val="bg1"/>
                    </a:solidFill>
                    <a:latin typeface="나눔바른고딕"/>
                    <a:ea typeface="나눔바른고딕"/>
                  </a:endParaRPr>
                </a:p>
              </p:txBody>
            </p:sp>
          </p:grpSp>
          <p:sp>
            <p:nvSpPr>
              <p:cNvPr id="7" name="object 31"/>
              <p:cNvSpPr txBox="1"/>
              <p:nvPr/>
            </p:nvSpPr>
            <p:spPr>
              <a:xfrm>
                <a:off x="6411138" y="5217733"/>
                <a:ext cx="2520000" cy="249741"/>
              </a:xfrm>
              <a:prstGeom prst="rect">
                <a:avLst/>
              </a:prstGeom>
              <a:solidFill>
                <a:srgbClr val="078CB5">
                  <a:alpha val="30200"/>
                </a:srgbClr>
              </a:solidFill>
              <a:ln w="6350" cap="flat" cmpd="sng" algn="ctr">
                <a:noFill/>
                <a:prstDash val="solid"/>
              </a:ln>
              <a:effectLst/>
            </p:spPr>
            <p:txBody>
              <a:bodyPr lIns="0" tIns="0" rIns="0" bIns="0" anchor="ctr" anchorCtr="0"/>
              <a:lstStyle>
                <a:defPPr>
                  <a:defRPr lang="ko-KR"/>
                </a:defPPr>
                <a:lvl1pPr indent="-180975" algn="ctr" defTabSz="995690" fontAlgn="base" latinLnBrk="0">
                  <a:spcAft>
                    <a:spcPts val="240"/>
                  </a:spcAft>
                  <a:buClr>
                    <a:srgbClr val="292929"/>
                  </a:buClr>
                  <a:buSzPct val="100000"/>
                  <a:tabLst>
                    <a:tab pos="5648325" algn="l"/>
                  </a:tabLst>
                  <a:defRPr sz="1200" kern="0">
                    <a:ln w="9525">
                      <a:solidFill>
                        <a:schemeClr val="bg1">
                          <a:alpha val="0"/>
                        </a:schemeClr>
                      </a:solidFill>
                    </a:ln>
                    <a:solidFill>
                      <a:schemeClr val="tx1">
                        <a:lumMod val="85000"/>
                        <a:lumOff val="15000"/>
                      </a:schemeClr>
                    </a:solidFill>
                    <a:latin typeface="KoPub돋움체 Bold"/>
                    <a:ea typeface="KoPub돋움체 Bold"/>
                  </a:defRPr>
                </a:lvl1pPr>
              </a:lstStyle>
              <a:p>
                <a:pPr lvl="0">
                  <a:defRPr/>
                </a:pPr>
                <a:r>
                  <a:rPr lang="en-US" altLang="ko-KR" sz="1100" dirty="0">
                    <a:latin typeface="나눔바른고딕"/>
                    <a:ea typeface="나눔바른고딕"/>
                  </a:rPr>
                  <a:t>Job Data D</a:t>
                </a:r>
                <a:r>
                  <a:rPr lang="en-US" altLang="ko-KR" sz="1100" dirty="0" smtClean="0">
                    <a:latin typeface="나눔바른고딕"/>
                    <a:ea typeface="나눔바른고딕"/>
                  </a:rPr>
                  <a:t>isclosure</a:t>
                </a:r>
                <a:endParaRPr lang="en-US" altLang="ko-KR" sz="1100" dirty="0">
                  <a:latin typeface="나눔바른고딕"/>
                  <a:ea typeface="나눔바른고딕"/>
                </a:endParaRPr>
              </a:p>
            </p:txBody>
          </p:sp>
        </p:grpSp>
        <p:sp>
          <p:nvSpPr>
            <p:cNvPr id="101" name="AutoShape 161"/>
            <p:cNvSpPr>
              <a:spLocks noChangeArrowheads="1"/>
            </p:cNvSpPr>
            <p:nvPr/>
          </p:nvSpPr>
          <p:spPr>
            <a:xfrm>
              <a:off x="6550540" y="5524726"/>
              <a:ext cx="2554614" cy="872034"/>
            </a:xfrm>
            <a:prstGeom prst="rect">
              <a:avLst/>
            </a:prstGeom>
            <a:noFill/>
            <a:ln w="9525">
              <a:noFill/>
              <a:miter/>
            </a:ln>
          </p:spPr>
          <p:txBody>
            <a:bodyPr wrap="square" lIns="0" tIns="0" rIns="0" bIns="0" anchor="t">
              <a:spAutoFit/>
            </a:bodyPr>
            <a:lstStyle/>
            <a:p>
              <a:pPr marL="117475" lvl="1" indent="-117475">
                <a:lnSpc>
                  <a:spcPct val="110000"/>
                </a:lnSpc>
                <a:spcAft>
                  <a:spcPts val="100"/>
                </a:spcAft>
                <a:buSzPct val="140000"/>
                <a:buFont typeface="Arial"/>
                <a:buChar char="•"/>
                <a:tabLst>
                  <a:tab pos="5603199" algn="l"/>
                </a:tabLst>
                <a:defRPr/>
              </a:pPr>
              <a:r>
                <a:rPr lang="en-US" altLang="ko-KR" sz="1000" dirty="0">
                  <a:ln w="9525">
                    <a:solidFill>
                      <a:schemeClr val="accent1">
                        <a:shade val="50000"/>
                        <a:alpha val="0"/>
                      </a:schemeClr>
                    </a:solidFill>
                  </a:ln>
                  <a:solidFill>
                    <a:schemeClr val="tx1">
                      <a:lumMod val="65000"/>
                      <a:lumOff val="35000"/>
                    </a:schemeClr>
                  </a:solidFill>
                  <a:latin typeface="나눔바른고딕"/>
                  <a:ea typeface="나눔바른고딕"/>
                  <a:cs typeface="Arial"/>
                </a:rPr>
                <a:t>(LOD </a:t>
              </a:r>
              <a:r>
                <a:rPr lang="en-US" altLang="ko-KR" sz="1000" dirty="0" smtClean="0">
                  <a:ln w="9525">
                    <a:solidFill>
                      <a:schemeClr val="accent1">
                        <a:shade val="50000"/>
                        <a:alpha val="0"/>
                      </a:schemeClr>
                    </a:solidFill>
                  </a:ln>
                  <a:solidFill>
                    <a:schemeClr val="tx1">
                      <a:lumMod val="65000"/>
                      <a:lumOff val="35000"/>
                    </a:schemeClr>
                  </a:solidFill>
                  <a:latin typeface="나눔바른고딕"/>
                  <a:ea typeface="나눔바른고딕"/>
                  <a:cs typeface="Arial"/>
                </a:rPr>
                <a:t>Publication) search established  job</a:t>
              </a:r>
              <a:r>
                <a:rPr lang="ko-KR" altLang="en-US" sz="1000" dirty="0" smtClean="0">
                  <a:ln w="9525">
                    <a:solidFill>
                      <a:schemeClr val="accent1">
                        <a:shade val="50000"/>
                        <a:alpha val="0"/>
                      </a:schemeClr>
                    </a:solidFill>
                  </a:ln>
                  <a:solidFill>
                    <a:schemeClr val="tx1">
                      <a:lumMod val="65000"/>
                      <a:lumOff val="35000"/>
                    </a:schemeClr>
                  </a:solidFill>
                  <a:latin typeface="나눔바른고딕"/>
                  <a:ea typeface="나눔바른고딕"/>
                  <a:cs typeface="Arial"/>
                </a:rPr>
                <a:t> </a:t>
              </a:r>
              <a:r>
                <a:rPr lang="en-US" altLang="ko-KR" sz="1000" dirty="0" smtClean="0">
                  <a:ln w="9525">
                    <a:solidFill>
                      <a:schemeClr val="accent1">
                        <a:shade val="50000"/>
                        <a:alpha val="0"/>
                      </a:schemeClr>
                    </a:solidFill>
                  </a:ln>
                  <a:solidFill>
                    <a:schemeClr val="tx1">
                      <a:lumMod val="65000"/>
                      <a:lumOff val="35000"/>
                    </a:schemeClr>
                  </a:solidFill>
                  <a:latin typeface="나눔바른고딕"/>
                  <a:ea typeface="나눔바른고딕"/>
                  <a:cs typeface="Arial"/>
                </a:rPr>
                <a:t>ontology</a:t>
              </a:r>
              <a:r>
                <a:rPr lang="ko-KR" altLang="en-US" sz="1000" dirty="0" smtClean="0">
                  <a:ln w="9525">
                    <a:solidFill>
                      <a:schemeClr val="accent1">
                        <a:shade val="50000"/>
                        <a:alpha val="0"/>
                      </a:schemeClr>
                    </a:solidFill>
                  </a:ln>
                  <a:solidFill>
                    <a:schemeClr val="tx1">
                      <a:lumMod val="65000"/>
                      <a:lumOff val="35000"/>
                    </a:schemeClr>
                  </a:solidFill>
                  <a:latin typeface="나눔바른고딕"/>
                  <a:ea typeface="나눔바른고딕"/>
                  <a:cs typeface="Arial"/>
                </a:rPr>
                <a:t> </a:t>
              </a:r>
              <a:r>
                <a:rPr lang="en-US" altLang="ko-KR" sz="1000" dirty="0" smtClean="0">
                  <a:ln w="9525">
                    <a:solidFill>
                      <a:schemeClr val="accent1">
                        <a:shade val="50000"/>
                        <a:alpha val="0"/>
                      </a:schemeClr>
                    </a:solidFill>
                  </a:ln>
                  <a:solidFill>
                    <a:schemeClr val="tx1">
                      <a:lumMod val="65000"/>
                      <a:lumOff val="35000"/>
                    </a:schemeClr>
                  </a:solidFill>
                  <a:latin typeface="나눔바른고딕"/>
                  <a:ea typeface="나눔바른고딕"/>
                  <a:cs typeface="Arial"/>
                </a:rPr>
                <a:t>data</a:t>
              </a:r>
              <a:r>
                <a:rPr lang="ko-KR" altLang="en-US" sz="1000" dirty="0" smtClean="0">
                  <a:ln w="9525">
                    <a:solidFill>
                      <a:schemeClr val="accent1">
                        <a:shade val="50000"/>
                        <a:alpha val="0"/>
                      </a:schemeClr>
                    </a:solidFill>
                  </a:ln>
                  <a:solidFill>
                    <a:schemeClr val="tx1">
                      <a:lumMod val="65000"/>
                      <a:lumOff val="35000"/>
                    </a:schemeClr>
                  </a:solidFill>
                  <a:latin typeface="나눔바른고딕"/>
                  <a:ea typeface="나눔바른고딕"/>
                  <a:cs typeface="Arial"/>
                </a:rPr>
                <a:t> </a:t>
              </a:r>
              <a:r>
                <a:rPr lang="en-US" altLang="ko-KR" sz="1000" dirty="0" smtClean="0">
                  <a:ln w="9525">
                    <a:solidFill>
                      <a:schemeClr val="accent1">
                        <a:shade val="50000"/>
                        <a:alpha val="0"/>
                      </a:schemeClr>
                    </a:solidFill>
                  </a:ln>
                  <a:solidFill>
                    <a:schemeClr val="tx1">
                      <a:lumMod val="65000"/>
                      <a:lumOff val="35000"/>
                    </a:schemeClr>
                  </a:solidFill>
                  <a:latin typeface="나눔바른고딕"/>
                  <a:ea typeface="나눔바른고딕"/>
                  <a:cs typeface="Arial"/>
                </a:rPr>
                <a:t>and modeling</a:t>
              </a:r>
              <a:r>
                <a:rPr lang="ko-KR" altLang="en-US" sz="1000" dirty="0" smtClean="0">
                  <a:ln w="9525">
                    <a:solidFill>
                      <a:schemeClr val="accent1">
                        <a:shade val="50000"/>
                        <a:alpha val="0"/>
                      </a:schemeClr>
                    </a:solidFill>
                  </a:ln>
                  <a:solidFill>
                    <a:schemeClr val="tx1">
                      <a:lumMod val="65000"/>
                      <a:lumOff val="35000"/>
                    </a:schemeClr>
                  </a:solidFill>
                  <a:latin typeface="나눔바른고딕"/>
                  <a:ea typeface="나눔바른고딕"/>
                  <a:cs typeface="Arial"/>
                </a:rPr>
                <a:t> </a:t>
              </a:r>
              <a:r>
                <a:rPr lang="en-US" altLang="ko-KR" sz="1000" dirty="0" smtClean="0">
                  <a:ln w="9525">
                    <a:solidFill>
                      <a:schemeClr val="accent1">
                        <a:shade val="50000"/>
                        <a:alpha val="0"/>
                      </a:schemeClr>
                    </a:solidFill>
                  </a:ln>
                  <a:solidFill>
                    <a:schemeClr val="tx1">
                      <a:lumMod val="65000"/>
                      <a:lumOff val="35000"/>
                    </a:schemeClr>
                  </a:solidFill>
                  <a:latin typeface="나눔바른고딕"/>
                  <a:ea typeface="나눔바른고딕"/>
                  <a:cs typeface="Arial"/>
                </a:rPr>
                <a:t>file</a:t>
              </a:r>
              <a:r>
                <a:rPr lang="ko-KR" altLang="en-US" sz="1000" dirty="0">
                  <a:ln w="9525">
                    <a:solidFill>
                      <a:schemeClr val="accent1">
                        <a:shade val="50000"/>
                        <a:alpha val="0"/>
                      </a:schemeClr>
                    </a:solidFill>
                  </a:ln>
                  <a:solidFill>
                    <a:schemeClr val="tx1">
                      <a:lumMod val="65000"/>
                      <a:lumOff val="35000"/>
                    </a:schemeClr>
                  </a:solidFill>
                  <a:latin typeface="나눔바른고딕"/>
                  <a:ea typeface="나눔바른고딕"/>
                  <a:cs typeface="Arial"/>
                </a:rPr>
                <a:t> </a:t>
              </a:r>
              <a:r>
                <a:rPr lang="en-US" altLang="ko-KR" sz="1000" dirty="0" smtClean="0">
                  <a:ln w="9525">
                    <a:solidFill>
                      <a:schemeClr val="accent1">
                        <a:shade val="50000"/>
                        <a:alpha val="0"/>
                      </a:schemeClr>
                    </a:solidFill>
                  </a:ln>
                  <a:solidFill>
                    <a:schemeClr val="tx1">
                      <a:lumMod val="65000"/>
                      <a:lumOff val="35000"/>
                    </a:schemeClr>
                  </a:solidFill>
                  <a:latin typeface="나눔바른고딕"/>
                  <a:ea typeface="나눔바른고딕"/>
                  <a:cs typeface="Arial"/>
                </a:rPr>
                <a:t>/ download</a:t>
              </a:r>
              <a:endParaRPr lang="ko-KR" altLang="en-US" sz="1000" dirty="0">
                <a:ln w="9525">
                  <a:solidFill>
                    <a:schemeClr val="accent1">
                      <a:shade val="50000"/>
                      <a:alpha val="0"/>
                    </a:schemeClr>
                  </a:solidFill>
                </a:ln>
                <a:solidFill>
                  <a:schemeClr val="tx1">
                    <a:lumMod val="65000"/>
                    <a:lumOff val="35000"/>
                  </a:schemeClr>
                </a:solidFill>
                <a:latin typeface="나눔바른고딕"/>
                <a:ea typeface="나눔바른고딕"/>
                <a:cs typeface="Arial"/>
              </a:endParaRPr>
            </a:p>
            <a:p>
              <a:pPr marL="117475" lvl="1" indent="-117475" latinLnBrk="0">
                <a:lnSpc>
                  <a:spcPct val="110000"/>
                </a:lnSpc>
                <a:spcAft>
                  <a:spcPts val="100"/>
                </a:spcAft>
                <a:buSzPct val="140000"/>
                <a:buFont typeface="Arial"/>
                <a:buChar char="•"/>
                <a:tabLst>
                  <a:tab pos="5603199" algn="l"/>
                </a:tabLst>
                <a:defRPr/>
              </a:pPr>
              <a:r>
                <a:rPr lang="en-US" altLang="ko-KR" sz="1000" dirty="0" smtClean="0">
                  <a:ln w="9525">
                    <a:solidFill>
                      <a:schemeClr val="accent1">
                        <a:shade val="50000"/>
                        <a:alpha val="0"/>
                      </a:schemeClr>
                    </a:solidFill>
                  </a:ln>
                  <a:solidFill>
                    <a:schemeClr val="tx1">
                      <a:lumMod val="65000"/>
                      <a:lumOff val="35000"/>
                    </a:schemeClr>
                  </a:solidFill>
                  <a:latin typeface="나눔바른고딕"/>
                  <a:ea typeface="나눔바른고딕"/>
                  <a:cs typeface="Arial"/>
                </a:rPr>
                <a:t>(OPEN API</a:t>
              </a:r>
              <a:r>
                <a:rPr lang="en-US" altLang="ko-KR" sz="1000" dirty="0">
                  <a:ln w="9525">
                    <a:solidFill>
                      <a:schemeClr val="accent1">
                        <a:shade val="50000"/>
                        <a:alpha val="0"/>
                      </a:schemeClr>
                    </a:solidFill>
                  </a:ln>
                  <a:solidFill>
                    <a:schemeClr val="tx1">
                      <a:lumMod val="65000"/>
                      <a:lumOff val="35000"/>
                    </a:schemeClr>
                  </a:solidFill>
                  <a:latin typeface="나눔바른고딕"/>
                  <a:ea typeface="나눔바른고딕"/>
                  <a:cs typeface="Arial"/>
                </a:rPr>
                <a:t>) </a:t>
              </a:r>
              <a:r>
                <a:rPr lang="en-US" altLang="ko-KR" sz="1000" dirty="0" smtClean="0">
                  <a:ln w="9525">
                    <a:solidFill>
                      <a:schemeClr val="accent1">
                        <a:shade val="50000"/>
                        <a:alpha val="0"/>
                      </a:schemeClr>
                    </a:solidFill>
                  </a:ln>
                  <a:solidFill>
                    <a:schemeClr val="tx1">
                      <a:lumMod val="65000"/>
                      <a:lumOff val="35000"/>
                    </a:schemeClr>
                  </a:solidFill>
                  <a:latin typeface="나눔바른고딕"/>
                  <a:ea typeface="나눔바른고딕"/>
                  <a:cs typeface="Arial"/>
                </a:rPr>
                <a:t>open list</a:t>
              </a:r>
              <a:r>
                <a:rPr lang="ko-KR" altLang="en-US" sz="1000" dirty="0" smtClean="0">
                  <a:ln w="9525">
                    <a:solidFill>
                      <a:schemeClr val="accent1">
                        <a:shade val="50000"/>
                        <a:alpha val="0"/>
                      </a:schemeClr>
                    </a:solidFill>
                  </a:ln>
                  <a:solidFill>
                    <a:schemeClr val="tx1">
                      <a:lumMod val="65000"/>
                      <a:lumOff val="35000"/>
                    </a:schemeClr>
                  </a:solidFill>
                  <a:latin typeface="나눔바른고딕"/>
                  <a:ea typeface="나눔바른고딕"/>
                  <a:cs typeface="Arial"/>
                </a:rPr>
                <a:t> </a:t>
              </a:r>
              <a:r>
                <a:rPr lang="en-US" altLang="ko-KR" sz="1000" dirty="0" smtClean="0">
                  <a:ln w="9525">
                    <a:solidFill>
                      <a:schemeClr val="accent1">
                        <a:shade val="50000"/>
                        <a:alpha val="0"/>
                      </a:schemeClr>
                    </a:solidFill>
                  </a:ln>
                  <a:solidFill>
                    <a:schemeClr val="tx1">
                      <a:lumMod val="65000"/>
                      <a:lumOff val="35000"/>
                    </a:schemeClr>
                  </a:solidFill>
                  <a:latin typeface="나눔바른고딕"/>
                  <a:ea typeface="나눔바른고딕"/>
                  <a:cs typeface="Arial"/>
                </a:rPr>
                <a:t>and data</a:t>
              </a:r>
              <a:r>
                <a:rPr lang="ko-KR" altLang="en-US" sz="1000" dirty="0" smtClean="0">
                  <a:ln w="9525">
                    <a:solidFill>
                      <a:schemeClr val="accent1">
                        <a:shade val="50000"/>
                        <a:alpha val="0"/>
                      </a:schemeClr>
                    </a:solidFill>
                  </a:ln>
                  <a:solidFill>
                    <a:schemeClr val="tx1">
                      <a:lumMod val="65000"/>
                      <a:lumOff val="35000"/>
                    </a:schemeClr>
                  </a:solidFill>
                  <a:latin typeface="나눔바른고딕"/>
                  <a:ea typeface="나눔바른고딕"/>
                  <a:cs typeface="Arial"/>
                </a:rPr>
                <a:t> </a:t>
              </a:r>
              <a:r>
                <a:rPr lang="en-US" altLang="ko-KR" sz="1000" dirty="0" smtClean="0">
                  <a:ln w="9525">
                    <a:solidFill>
                      <a:schemeClr val="accent1">
                        <a:shade val="50000"/>
                        <a:alpha val="0"/>
                      </a:schemeClr>
                    </a:solidFill>
                  </a:ln>
                  <a:solidFill>
                    <a:schemeClr val="tx1">
                      <a:lumMod val="65000"/>
                      <a:lumOff val="35000"/>
                    </a:schemeClr>
                  </a:solidFill>
                  <a:latin typeface="나눔바른고딕"/>
                  <a:ea typeface="나눔바른고딕"/>
                  <a:cs typeface="Arial"/>
                </a:rPr>
                <a:t>dictionary</a:t>
              </a:r>
              <a:r>
                <a:rPr lang="ko-KR" altLang="en-US" sz="1000" dirty="0" smtClean="0">
                  <a:ln w="9525">
                    <a:solidFill>
                      <a:schemeClr val="accent1">
                        <a:shade val="50000"/>
                        <a:alpha val="0"/>
                      </a:schemeClr>
                    </a:solidFill>
                  </a:ln>
                  <a:solidFill>
                    <a:schemeClr val="tx1">
                      <a:lumMod val="65000"/>
                      <a:lumOff val="35000"/>
                    </a:schemeClr>
                  </a:solidFill>
                  <a:latin typeface="나눔바른고딕"/>
                  <a:ea typeface="나눔바른고딕"/>
                  <a:cs typeface="Arial"/>
                </a:rPr>
                <a:t> </a:t>
              </a:r>
              <a:r>
                <a:rPr lang="en-US" altLang="ko-KR" sz="1000" dirty="0" smtClean="0">
                  <a:ln w="9525">
                    <a:solidFill>
                      <a:schemeClr val="accent1">
                        <a:shade val="50000"/>
                        <a:alpha val="0"/>
                      </a:schemeClr>
                    </a:solidFill>
                  </a:ln>
                  <a:solidFill>
                    <a:schemeClr val="tx1">
                      <a:lumMod val="65000"/>
                      <a:lumOff val="35000"/>
                    </a:schemeClr>
                  </a:solidFill>
                  <a:latin typeface="나눔바른고딕"/>
                  <a:ea typeface="나눔바른고딕"/>
                  <a:cs typeface="Arial"/>
                </a:rPr>
                <a:t>search · check · download</a:t>
              </a:r>
              <a:endParaRPr lang="ko-KR" altLang="en-US" sz="1000" dirty="0">
                <a:ln w="9525">
                  <a:solidFill>
                    <a:schemeClr val="accent1">
                      <a:shade val="50000"/>
                      <a:alpha val="0"/>
                    </a:schemeClr>
                  </a:solidFill>
                </a:ln>
                <a:solidFill>
                  <a:schemeClr val="tx1">
                    <a:lumMod val="65000"/>
                    <a:lumOff val="35000"/>
                  </a:schemeClr>
                </a:solidFill>
                <a:latin typeface="나눔바른고딕"/>
                <a:ea typeface="나눔바른고딕"/>
                <a:cs typeface="Arial"/>
              </a:endParaRPr>
            </a:p>
          </p:txBody>
        </p:sp>
        <p:sp>
          <p:nvSpPr>
            <p:cNvPr id="131" name="모서리가 둥근 직사각형 8"/>
            <p:cNvSpPr/>
            <p:nvPr/>
          </p:nvSpPr>
          <p:spPr>
            <a:xfrm>
              <a:off x="7328415" y="3009155"/>
              <a:ext cx="928214" cy="187306"/>
            </a:xfrm>
            <a:prstGeom prst="roundRect">
              <a:avLst>
                <a:gd name="adj" fmla="val 50000"/>
              </a:avLst>
            </a:prstGeom>
            <a:solidFill>
              <a:srgbClr val="B7DDED"/>
            </a:solidFill>
            <a:ln w="6350" cap="flat" cmpd="sng" algn="ctr">
              <a:noFill/>
              <a:prstDash val="solid"/>
            </a:ln>
            <a:effectLst/>
          </p:spPr>
          <p:txBody>
            <a:bodyPr lIns="0" tIns="0" rIns="0" bIns="0" anchor="ctr" anchorCtr="0"/>
            <a:lstStyle/>
            <a:p>
              <a:pPr marL="0" lvl="1" indent="-180975" algn="ctr" defTabSz="1043054" latinLnBrk="0">
                <a:buClr>
                  <a:srgbClr val="292929"/>
                </a:buClr>
                <a:buSzPct val="100000"/>
                <a:tabLst>
                  <a:tab pos="5648325" algn="l"/>
                </a:tabLst>
                <a:defRPr/>
              </a:pPr>
              <a:r>
                <a:rPr lang="en-US" altLang="ko-KR" sz="800" kern="0" dirty="0" smtClean="0">
                  <a:ln w="9525">
                    <a:solidFill>
                      <a:schemeClr val="bg1">
                        <a:alpha val="0"/>
                      </a:schemeClr>
                    </a:solidFill>
                  </a:ln>
                  <a:solidFill>
                    <a:schemeClr val="tx1">
                      <a:lumMod val="85000"/>
                      <a:lumOff val="15000"/>
                    </a:schemeClr>
                  </a:solidFill>
                  <a:latin typeface="나눔바른고딕"/>
                  <a:ea typeface="나눔바른고딕"/>
                </a:rPr>
                <a:t>Knowledge base</a:t>
              </a:r>
              <a:endParaRPr lang="ko-KR" altLang="en-US" sz="800" kern="0" dirty="0">
                <a:solidFill>
                  <a:schemeClr val="tx1">
                    <a:lumMod val="85000"/>
                    <a:lumOff val="15000"/>
                  </a:schemeClr>
                </a:solidFill>
                <a:latin typeface="나눔바른고딕"/>
                <a:ea typeface="나눔바른고딕"/>
              </a:endParaRPr>
            </a:p>
          </p:txBody>
        </p:sp>
        <p:sp>
          <p:nvSpPr>
            <p:cNvPr id="104" name="직사각형 103"/>
            <p:cNvSpPr/>
            <p:nvPr/>
          </p:nvSpPr>
          <p:spPr>
            <a:xfrm>
              <a:off x="6753706" y="3500548"/>
              <a:ext cx="853706" cy="686789"/>
            </a:xfrm>
            <a:prstGeom prst="rect">
              <a:avLst/>
            </a:prstGeom>
            <a:solidFill>
              <a:srgbClr val="CEEDF4">
                <a:alpha val="40000"/>
              </a:srgbClr>
            </a:solidFill>
            <a:ln w="25400" cap="flat" cmpd="sng" algn="ctr">
              <a:noFill/>
              <a:prstDash val="solid"/>
            </a:ln>
            <a:effectLst/>
          </p:spPr>
          <p:txBody>
            <a:bodyPr lIns="0" tIns="0" rIns="0" bIns="0" anchor="ctr" anchorCtr="0"/>
            <a:lstStyle/>
            <a:p>
              <a:pPr latinLnBrk="0">
                <a:defRPr/>
              </a:pPr>
              <a:endParaRPr lang="en-US" altLang="ko-KR">
                <a:latin typeface="나눔바른고딕"/>
                <a:ea typeface="나눔바른고딕"/>
              </a:endParaRPr>
            </a:p>
          </p:txBody>
        </p:sp>
        <p:sp>
          <p:nvSpPr>
            <p:cNvPr id="105" name="직사각형 104"/>
            <p:cNvSpPr/>
            <p:nvPr/>
          </p:nvSpPr>
          <p:spPr>
            <a:xfrm>
              <a:off x="7973643" y="3500548"/>
              <a:ext cx="853706" cy="686789"/>
            </a:xfrm>
            <a:prstGeom prst="rect">
              <a:avLst/>
            </a:prstGeom>
            <a:solidFill>
              <a:srgbClr val="CEEDF4">
                <a:alpha val="40000"/>
              </a:srgbClr>
            </a:solidFill>
            <a:ln w="25400" cap="flat" cmpd="sng" algn="ctr">
              <a:noFill/>
              <a:prstDash val="solid"/>
            </a:ln>
            <a:effectLst/>
          </p:spPr>
          <p:txBody>
            <a:bodyPr lIns="0" tIns="0" rIns="0" bIns="0" anchor="ctr" anchorCtr="0"/>
            <a:lstStyle/>
            <a:p>
              <a:pPr latinLnBrk="0">
                <a:defRPr/>
              </a:pPr>
              <a:endParaRPr lang="en-US" altLang="ko-KR">
                <a:latin typeface="나눔바른고딕"/>
                <a:ea typeface="나눔바른고딕"/>
              </a:endParaRPr>
            </a:p>
          </p:txBody>
        </p:sp>
        <p:cxnSp>
          <p:nvCxnSpPr>
            <p:cNvPr id="106" name="직선 연결선 832"/>
            <p:cNvCxnSpPr/>
            <p:nvPr/>
          </p:nvCxnSpPr>
          <p:spPr>
            <a:xfrm rot="5400000">
              <a:off x="7334498" y="3042524"/>
              <a:ext cx="304086" cy="611963"/>
            </a:xfrm>
            <a:prstGeom prst="bentConnector3">
              <a:avLst>
                <a:gd name="adj1" fmla="val 50000"/>
              </a:avLst>
            </a:prstGeom>
            <a:ln w="12700">
              <a:solidFill>
                <a:srgbClr val="0093B7"/>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직선 연결선 832"/>
            <p:cNvCxnSpPr/>
            <p:nvPr/>
          </p:nvCxnSpPr>
          <p:spPr>
            <a:xfrm rot="16200000" flipH="1">
              <a:off x="7944466" y="3044518"/>
              <a:ext cx="304086" cy="607974"/>
            </a:xfrm>
            <a:prstGeom prst="bentConnector3">
              <a:avLst>
                <a:gd name="adj1" fmla="val 50000"/>
              </a:avLst>
            </a:prstGeom>
            <a:ln w="12700">
              <a:solidFill>
                <a:srgbClr val="0093B7"/>
              </a:solidFill>
              <a:tailEnd type="triangle"/>
            </a:ln>
          </p:spPr>
          <p:style>
            <a:lnRef idx="1">
              <a:schemeClr val="accent1"/>
            </a:lnRef>
            <a:fillRef idx="0">
              <a:schemeClr val="accent1"/>
            </a:fillRef>
            <a:effectRef idx="0">
              <a:schemeClr val="accent1"/>
            </a:effectRef>
            <a:fontRef idx="minor">
              <a:schemeClr val="tx1"/>
            </a:fontRef>
          </p:style>
        </p:cxnSp>
        <p:sp>
          <p:nvSpPr>
            <p:cNvPr id="108" name="직사각형 107"/>
            <p:cNvSpPr/>
            <p:nvPr/>
          </p:nvSpPr>
          <p:spPr>
            <a:xfrm>
              <a:off x="6753706" y="4437182"/>
              <a:ext cx="853706" cy="686789"/>
            </a:xfrm>
            <a:prstGeom prst="rect">
              <a:avLst/>
            </a:prstGeom>
            <a:solidFill>
              <a:srgbClr val="CEEDF4">
                <a:alpha val="40000"/>
              </a:srgbClr>
            </a:solidFill>
            <a:ln w="25400" cap="flat" cmpd="sng" algn="ctr">
              <a:noFill/>
              <a:prstDash val="solid"/>
            </a:ln>
            <a:effectLst/>
          </p:spPr>
          <p:txBody>
            <a:bodyPr lIns="0" tIns="0" rIns="0" bIns="0" anchor="ctr" anchorCtr="0"/>
            <a:lstStyle/>
            <a:p>
              <a:pPr latinLnBrk="0">
                <a:defRPr/>
              </a:pPr>
              <a:endParaRPr lang="en-US" altLang="ko-KR">
                <a:latin typeface="나눔바른고딕"/>
                <a:ea typeface="나눔바른고딕"/>
              </a:endParaRPr>
            </a:p>
          </p:txBody>
        </p:sp>
        <p:sp>
          <p:nvSpPr>
            <p:cNvPr id="109" name="직사각형 108"/>
            <p:cNvSpPr/>
            <p:nvPr/>
          </p:nvSpPr>
          <p:spPr>
            <a:xfrm>
              <a:off x="7973643" y="4437182"/>
              <a:ext cx="853706" cy="686789"/>
            </a:xfrm>
            <a:prstGeom prst="rect">
              <a:avLst/>
            </a:prstGeom>
            <a:solidFill>
              <a:srgbClr val="CEEDF4">
                <a:alpha val="40000"/>
              </a:srgbClr>
            </a:solidFill>
            <a:ln w="25400" cap="flat" cmpd="sng" algn="ctr">
              <a:noFill/>
              <a:prstDash val="solid"/>
            </a:ln>
            <a:effectLst/>
          </p:spPr>
          <p:txBody>
            <a:bodyPr lIns="0" tIns="0" rIns="0" bIns="0" anchor="ctr" anchorCtr="0"/>
            <a:lstStyle/>
            <a:p>
              <a:pPr latinLnBrk="0">
                <a:defRPr/>
              </a:pPr>
              <a:endParaRPr lang="en-US" altLang="ko-KR">
                <a:latin typeface="나눔바른고딕"/>
                <a:ea typeface="나눔바른고딕"/>
              </a:endParaRPr>
            </a:p>
          </p:txBody>
        </p:sp>
        <p:sp>
          <p:nvSpPr>
            <p:cNvPr id="110" name="TextBox 109"/>
            <p:cNvSpPr txBox="1"/>
            <p:nvPr/>
          </p:nvSpPr>
          <p:spPr>
            <a:xfrm>
              <a:off x="6600438" y="2970129"/>
              <a:ext cx="685800" cy="307777"/>
            </a:xfrm>
            <a:prstGeom prst="rect">
              <a:avLst/>
            </a:prstGeom>
            <a:noFill/>
          </p:spPr>
          <p:txBody>
            <a:bodyPr wrap="none" lIns="0" tIns="0" rIns="0" bIns="0" anchor="ctr">
              <a:spAutoFit/>
            </a:bodyPr>
            <a:lstStyle>
              <a:defPPr>
                <a:defRPr lang="ko-KR"/>
              </a:defPPr>
              <a:lvl1pPr algn="ctr" latinLnBrk="0">
                <a:defRPr sz="900" kern="0" spc="-30">
                  <a:ln w="9525">
                    <a:solidFill>
                      <a:srgbClr val="DE2F51">
                        <a:alpha val="0"/>
                      </a:srgbClr>
                    </a:solidFill>
                  </a:ln>
                  <a:solidFill>
                    <a:schemeClr val="tx1">
                      <a:lumMod val="85000"/>
                      <a:lumOff val="15000"/>
                    </a:schemeClr>
                  </a:solidFill>
                  <a:latin typeface="KoPub돋움체 Medium"/>
                  <a:ea typeface="KoPub돋움체 Medium"/>
                </a:defRPr>
              </a:lvl1pPr>
            </a:lstStyle>
            <a:p>
              <a:pPr lvl="0">
                <a:defRPr/>
              </a:pPr>
              <a:r>
                <a:rPr lang="en-US" altLang="ko-KR" sz="1000" b="1" kern="1200" spc="0" dirty="0">
                  <a:ln w="9525">
                    <a:solidFill>
                      <a:schemeClr val="accent1">
                        <a:shade val="50000"/>
                        <a:alpha val="0"/>
                      </a:schemeClr>
                    </a:solidFill>
                  </a:ln>
                  <a:solidFill>
                    <a:srgbClr val="0093B7"/>
                  </a:solidFill>
                  <a:latin typeface="나눔바른고딕"/>
                  <a:ea typeface="나눔바른고딕"/>
                  <a:cs typeface="Arial"/>
                </a:rPr>
                <a:t>LOD</a:t>
              </a:r>
              <a:br>
                <a:rPr lang="en-US" altLang="ko-KR" sz="1000" b="1" kern="1200" spc="0" dirty="0">
                  <a:ln w="9525">
                    <a:solidFill>
                      <a:schemeClr val="accent1">
                        <a:shade val="50000"/>
                        <a:alpha val="0"/>
                      </a:schemeClr>
                    </a:solidFill>
                  </a:ln>
                  <a:solidFill>
                    <a:srgbClr val="0093B7"/>
                  </a:solidFill>
                  <a:latin typeface="나눔바른고딕"/>
                  <a:ea typeface="나눔바른고딕"/>
                  <a:cs typeface="Arial"/>
                </a:rPr>
              </a:br>
              <a:r>
                <a:rPr lang="en-US" altLang="ko-KR" sz="1000" b="1" kern="1200" spc="0" dirty="0">
                  <a:ln w="9525">
                    <a:solidFill>
                      <a:schemeClr val="accent1">
                        <a:shade val="50000"/>
                        <a:alpha val="0"/>
                      </a:schemeClr>
                    </a:solidFill>
                  </a:ln>
                  <a:solidFill>
                    <a:srgbClr val="0093B7"/>
                  </a:solidFill>
                  <a:latin typeface="나눔바른고딕"/>
                  <a:ea typeface="나눔바른고딕"/>
                  <a:cs typeface="Arial"/>
                </a:rPr>
                <a:t>Publication</a:t>
              </a:r>
            </a:p>
          </p:txBody>
        </p:sp>
        <p:sp>
          <p:nvSpPr>
            <p:cNvPr id="111" name="TextBox 110"/>
            <p:cNvSpPr txBox="1"/>
            <p:nvPr/>
          </p:nvSpPr>
          <p:spPr>
            <a:xfrm>
              <a:off x="8292962" y="2986352"/>
              <a:ext cx="800100" cy="307777"/>
            </a:xfrm>
            <a:prstGeom prst="rect">
              <a:avLst/>
            </a:prstGeom>
            <a:noFill/>
          </p:spPr>
          <p:txBody>
            <a:bodyPr wrap="none" lIns="0" tIns="0" rIns="0" bIns="0" anchor="ctr">
              <a:spAutoFit/>
            </a:bodyPr>
            <a:lstStyle>
              <a:defPPr>
                <a:defRPr lang="ko-KR"/>
              </a:defPPr>
              <a:lvl1pPr algn="ctr" latinLnBrk="0">
                <a:defRPr sz="900" kern="0" spc="-30">
                  <a:ln w="9525">
                    <a:solidFill>
                      <a:srgbClr val="DE2F51">
                        <a:alpha val="0"/>
                      </a:srgbClr>
                    </a:solidFill>
                  </a:ln>
                  <a:solidFill>
                    <a:schemeClr val="tx1">
                      <a:lumMod val="85000"/>
                      <a:lumOff val="15000"/>
                    </a:schemeClr>
                  </a:solidFill>
                  <a:latin typeface="KoPub돋움체 Medium"/>
                  <a:ea typeface="KoPub돋움체 Medium"/>
                </a:defRPr>
              </a:lvl1pPr>
            </a:lstStyle>
            <a:p>
              <a:pPr lvl="0">
                <a:defRPr/>
              </a:pPr>
              <a:r>
                <a:rPr lang="en-US" altLang="ko-KR" sz="1000" b="1" kern="1200" spc="0" dirty="0">
                  <a:ln w="9525">
                    <a:solidFill>
                      <a:schemeClr val="accent1">
                        <a:shade val="50000"/>
                        <a:alpha val="0"/>
                      </a:schemeClr>
                    </a:solidFill>
                  </a:ln>
                  <a:solidFill>
                    <a:srgbClr val="0093B7"/>
                  </a:solidFill>
                  <a:latin typeface="나눔바른고딕"/>
                  <a:ea typeface="나눔바른고딕"/>
                  <a:cs typeface="Arial"/>
                </a:rPr>
                <a:t>OPEN API</a:t>
              </a:r>
              <a:br>
                <a:rPr lang="en-US" altLang="ko-KR" sz="1000" b="1" kern="1200" spc="0" dirty="0">
                  <a:ln w="9525">
                    <a:solidFill>
                      <a:schemeClr val="accent1">
                        <a:shade val="50000"/>
                        <a:alpha val="0"/>
                      </a:schemeClr>
                    </a:solidFill>
                  </a:ln>
                  <a:solidFill>
                    <a:srgbClr val="0093B7"/>
                  </a:solidFill>
                  <a:latin typeface="나눔바른고딕"/>
                  <a:ea typeface="나눔바른고딕"/>
                  <a:cs typeface="Arial"/>
                </a:rPr>
              </a:br>
              <a:r>
                <a:rPr lang="en-US" altLang="ko-KR" sz="1000" b="1" kern="1200" spc="0" dirty="0">
                  <a:ln w="9525">
                    <a:solidFill>
                      <a:schemeClr val="accent1">
                        <a:shade val="50000"/>
                        <a:alpha val="0"/>
                      </a:schemeClr>
                    </a:solidFill>
                  </a:ln>
                  <a:solidFill>
                    <a:srgbClr val="0093B7"/>
                  </a:solidFill>
                  <a:latin typeface="나눔바른고딕"/>
                  <a:ea typeface="나눔바른고딕"/>
                  <a:cs typeface="Arial"/>
                </a:rPr>
                <a:t>Development</a:t>
              </a:r>
            </a:p>
          </p:txBody>
        </p:sp>
        <p:cxnSp>
          <p:nvCxnSpPr>
            <p:cNvPr id="114" name="직선 연결선 832"/>
            <p:cNvCxnSpPr/>
            <p:nvPr/>
          </p:nvCxnSpPr>
          <p:spPr>
            <a:xfrm flipV="1">
              <a:off x="7180559" y="4187337"/>
              <a:ext cx="1219937" cy="249845"/>
            </a:xfrm>
            <a:prstGeom prst="straightConnector1">
              <a:avLst/>
            </a:prstGeom>
            <a:ln w="12700">
              <a:solidFill>
                <a:srgbClr val="0093B7"/>
              </a:solidFill>
              <a:tailEnd type="triangle"/>
            </a:ln>
          </p:spPr>
          <p:style>
            <a:lnRef idx="1">
              <a:schemeClr val="accent1"/>
            </a:lnRef>
            <a:fillRef idx="0">
              <a:schemeClr val="accent1"/>
            </a:fillRef>
            <a:effectRef idx="0">
              <a:schemeClr val="accent1"/>
            </a:effectRef>
            <a:fontRef idx="minor">
              <a:schemeClr val="tx1"/>
            </a:fontRef>
          </p:style>
        </p:cxnSp>
        <p:cxnSp>
          <p:nvCxnSpPr>
            <p:cNvPr id="115" name="직선 연결선 832"/>
            <p:cNvCxnSpPr/>
            <p:nvPr/>
          </p:nvCxnSpPr>
          <p:spPr>
            <a:xfrm flipV="1">
              <a:off x="8400497" y="4187336"/>
              <a:ext cx="0" cy="249845"/>
            </a:xfrm>
            <a:prstGeom prst="straightConnector1">
              <a:avLst/>
            </a:prstGeom>
            <a:ln w="12700">
              <a:solidFill>
                <a:srgbClr val="0093B7"/>
              </a:solidFill>
              <a:tailEnd type="triangle"/>
            </a:ln>
          </p:spPr>
          <p:style>
            <a:lnRef idx="1">
              <a:schemeClr val="accent1"/>
            </a:lnRef>
            <a:fillRef idx="0">
              <a:schemeClr val="accent1"/>
            </a:fillRef>
            <a:effectRef idx="0">
              <a:schemeClr val="accent1"/>
            </a:effectRef>
            <a:fontRef idx="minor">
              <a:schemeClr val="tx1"/>
            </a:fontRef>
          </p:style>
        </p:cxnSp>
        <p:cxnSp>
          <p:nvCxnSpPr>
            <p:cNvPr id="116" name="직선 연결선 832"/>
            <p:cNvCxnSpPr/>
            <p:nvPr/>
          </p:nvCxnSpPr>
          <p:spPr>
            <a:xfrm flipV="1">
              <a:off x="7180560" y="4187336"/>
              <a:ext cx="0" cy="249845"/>
            </a:xfrm>
            <a:prstGeom prst="straightConnector1">
              <a:avLst/>
            </a:prstGeom>
            <a:ln w="12700">
              <a:solidFill>
                <a:srgbClr val="0093B7"/>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직선 연결선 832"/>
            <p:cNvCxnSpPr/>
            <p:nvPr/>
          </p:nvCxnSpPr>
          <p:spPr>
            <a:xfrm flipH="1" flipV="1">
              <a:off x="7180559" y="4187337"/>
              <a:ext cx="1219937" cy="249845"/>
            </a:xfrm>
            <a:prstGeom prst="straightConnector1">
              <a:avLst/>
            </a:prstGeom>
            <a:ln w="12700">
              <a:solidFill>
                <a:srgbClr val="0093B7"/>
              </a:solidFill>
              <a:tailEnd type="triangle"/>
            </a:ln>
          </p:spPr>
          <p:style>
            <a:lnRef idx="1">
              <a:schemeClr val="accent1"/>
            </a:lnRef>
            <a:fillRef idx="0">
              <a:schemeClr val="accent1"/>
            </a:fillRef>
            <a:effectRef idx="0">
              <a:schemeClr val="accent1"/>
            </a:effectRef>
            <a:fontRef idx="minor">
              <a:schemeClr val="tx1"/>
            </a:fontRef>
          </p:style>
        </p:cxnSp>
        <p:sp>
          <p:nvSpPr>
            <p:cNvPr id="118" name="모서리가 둥근 직사각형 8"/>
            <p:cNvSpPr/>
            <p:nvPr/>
          </p:nvSpPr>
          <p:spPr>
            <a:xfrm>
              <a:off x="6805215" y="4905043"/>
              <a:ext cx="750687" cy="187306"/>
            </a:xfrm>
            <a:prstGeom prst="roundRect">
              <a:avLst>
                <a:gd name="adj" fmla="val 50000"/>
              </a:avLst>
            </a:prstGeom>
            <a:noFill/>
            <a:ln w="6350" cap="flat" cmpd="sng" algn="ctr">
              <a:noFill/>
              <a:prstDash val="solid"/>
            </a:ln>
            <a:effectLst/>
          </p:spPr>
          <p:txBody>
            <a:bodyPr wrap="none" lIns="0" tIns="0" rIns="0" bIns="0" anchor="ctr" anchorCtr="0"/>
            <a:lstStyle/>
            <a:p>
              <a:pPr marL="0" lvl="1" indent="-180975" algn="ctr" defTabSz="1043054" latinLnBrk="0">
                <a:buClr>
                  <a:srgbClr val="292929"/>
                </a:buClr>
                <a:buSzPct val="100000"/>
                <a:tabLst>
                  <a:tab pos="5648325" algn="l"/>
                </a:tabLst>
                <a:defRPr/>
              </a:pPr>
              <a:r>
                <a:rPr lang="en-US" altLang="ko-KR" sz="800" kern="0" dirty="0" smtClean="0">
                  <a:ln w="9525">
                    <a:solidFill>
                      <a:schemeClr val="bg1">
                        <a:alpha val="0"/>
                      </a:schemeClr>
                    </a:solidFill>
                  </a:ln>
                  <a:solidFill>
                    <a:schemeClr val="tx1">
                      <a:lumMod val="85000"/>
                      <a:lumOff val="15000"/>
                    </a:schemeClr>
                  </a:solidFill>
                  <a:latin typeface="나눔바른고딕"/>
                  <a:ea typeface="나눔바른고딕"/>
                </a:rPr>
                <a:t>Enterprise ·organization</a:t>
              </a:r>
              <a:endParaRPr lang="ko-KR" altLang="en-US" sz="800" kern="0" dirty="0">
                <a:solidFill>
                  <a:schemeClr val="tx1">
                    <a:lumMod val="85000"/>
                    <a:lumOff val="15000"/>
                  </a:schemeClr>
                </a:solidFill>
                <a:latin typeface="나눔바른고딕"/>
                <a:ea typeface="나눔바른고딕"/>
              </a:endParaRPr>
            </a:p>
          </p:txBody>
        </p:sp>
        <p:sp>
          <p:nvSpPr>
            <p:cNvPr id="119" name="모서리가 둥근 직사각형 8"/>
            <p:cNvSpPr/>
            <p:nvPr/>
          </p:nvSpPr>
          <p:spPr>
            <a:xfrm>
              <a:off x="8025152" y="4905043"/>
              <a:ext cx="750687" cy="187306"/>
            </a:xfrm>
            <a:prstGeom prst="roundRect">
              <a:avLst>
                <a:gd name="adj" fmla="val 50000"/>
              </a:avLst>
            </a:prstGeom>
            <a:noFill/>
            <a:ln w="6350" cap="flat" cmpd="sng" algn="ctr">
              <a:noFill/>
              <a:prstDash val="solid"/>
            </a:ln>
            <a:effectLst/>
          </p:spPr>
          <p:txBody>
            <a:bodyPr wrap="none" lIns="0" tIns="0" rIns="0" bIns="0" anchor="ctr" anchorCtr="0"/>
            <a:lstStyle/>
            <a:p>
              <a:pPr marL="0" lvl="1" indent="-180975" algn="ctr" defTabSz="1043054" latinLnBrk="0">
                <a:buClr>
                  <a:srgbClr val="292929"/>
                </a:buClr>
                <a:buSzPct val="100000"/>
                <a:tabLst>
                  <a:tab pos="5648325" algn="l"/>
                </a:tabLst>
                <a:defRPr/>
              </a:pPr>
              <a:r>
                <a:rPr lang="en-US" altLang="ko-KR" sz="800" kern="0" spc="-70" dirty="0" smtClean="0">
                  <a:ln w="9525">
                    <a:solidFill>
                      <a:schemeClr val="bg1">
                        <a:alpha val="0"/>
                      </a:schemeClr>
                    </a:solidFill>
                  </a:ln>
                  <a:solidFill>
                    <a:schemeClr val="tx1">
                      <a:lumMod val="85000"/>
                      <a:lumOff val="15000"/>
                    </a:schemeClr>
                  </a:solidFill>
                  <a:latin typeface="나눔바른고딕"/>
                  <a:ea typeface="나눔바른고딕"/>
                </a:rPr>
                <a:t>User </a:t>
              </a:r>
              <a:r>
                <a:rPr lang="en-US" altLang="ko-KR" sz="800" b="0" kern="0" spc="-70" dirty="0" smtClean="0">
                  <a:ln w="9525">
                    <a:solidFill>
                      <a:schemeClr val="bg1">
                        <a:alpha val="0"/>
                      </a:schemeClr>
                    </a:solidFill>
                  </a:ln>
                  <a:solidFill>
                    <a:schemeClr val="tx1">
                      <a:lumMod val="85000"/>
                      <a:lumOff val="15000"/>
                    </a:schemeClr>
                  </a:solidFill>
                  <a:latin typeface="나눔바른고딕"/>
                  <a:ea typeface="나눔바른고딕"/>
                </a:rPr>
                <a:t>·</a:t>
              </a:r>
              <a:r>
                <a:rPr lang="en-US" altLang="ko-KR" sz="800" kern="0" spc="-70" dirty="0" smtClean="0">
                  <a:ln w="9525">
                    <a:solidFill>
                      <a:schemeClr val="bg1">
                        <a:alpha val="0"/>
                      </a:schemeClr>
                    </a:solidFill>
                  </a:ln>
                  <a:solidFill>
                    <a:schemeClr val="tx1">
                      <a:lumMod val="85000"/>
                      <a:lumOff val="15000"/>
                    </a:schemeClr>
                  </a:solidFill>
                  <a:latin typeface="나눔바른고딕"/>
                  <a:ea typeface="나눔바른고딕"/>
                </a:rPr>
                <a:t>development</a:t>
              </a:r>
              <a:endParaRPr lang="ko-KR" altLang="en-US" sz="800" b="0" kern="0" spc="-70" dirty="0">
                <a:solidFill>
                  <a:schemeClr val="tx1">
                    <a:lumMod val="85000"/>
                    <a:lumOff val="15000"/>
                  </a:schemeClr>
                </a:solidFill>
                <a:latin typeface="나눔바른고딕"/>
                <a:ea typeface="나눔바른고딕"/>
              </a:endParaRPr>
            </a:p>
          </p:txBody>
        </p:sp>
        <p:pic>
          <p:nvPicPr>
            <p:cNvPr id="137" name="그림 136"/>
            <p:cNvPicPr>
              <a:picLocks noChangeAspect="1"/>
            </p:cNvPicPr>
            <p:nvPr/>
          </p:nvPicPr>
          <p:blipFill rotWithShape="1">
            <a:blip r:embed="rId3"/>
            <a:stretch>
              <a:fillRect/>
            </a:stretch>
          </p:blipFill>
          <p:spPr>
            <a:xfrm>
              <a:off x="7054697" y="4595984"/>
              <a:ext cx="273718" cy="268831"/>
            </a:xfrm>
            <a:prstGeom prst="rect">
              <a:avLst/>
            </a:prstGeom>
          </p:spPr>
        </p:pic>
        <p:pic>
          <p:nvPicPr>
            <p:cNvPr id="138" name="그림 137"/>
            <p:cNvPicPr>
              <a:picLocks noChangeAspect="1"/>
            </p:cNvPicPr>
            <p:nvPr/>
          </p:nvPicPr>
          <p:blipFill rotWithShape="1">
            <a:blip r:embed="rId4"/>
            <a:stretch>
              <a:fillRect/>
            </a:stretch>
          </p:blipFill>
          <p:spPr>
            <a:xfrm>
              <a:off x="8292962" y="4595984"/>
              <a:ext cx="215065" cy="268831"/>
            </a:xfrm>
            <a:prstGeom prst="rect">
              <a:avLst/>
            </a:prstGeom>
          </p:spPr>
        </p:pic>
        <p:pic>
          <p:nvPicPr>
            <p:cNvPr id="141" name="그림 140"/>
            <p:cNvPicPr>
              <a:picLocks noChangeAspect="1"/>
            </p:cNvPicPr>
            <p:nvPr/>
          </p:nvPicPr>
          <p:blipFill rotWithShape="1">
            <a:blip r:embed="rId5"/>
            <a:stretch>
              <a:fillRect/>
            </a:stretch>
          </p:blipFill>
          <p:spPr>
            <a:xfrm>
              <a:off x="7633089" y="2595526"/>
              <a:ext cx="314876" cy="364970"/>
            </a:xfrm>
            <a:prstGeom prst="rect">
              <a:avLst/>
            </a:prstGeom>
          </p:spPr>
        </p:pic>
        <p:pic>
          <p:nvPicPr>
            <p:cNvPr id="144" name="그림 143"/>
            <p:cNvPicPr>
              <a:picLocks noChangeAspect="1"/>
            </p:cNvPicPr>
            <p:nvPr/>
          </p:nvPicPr>
          <p:blipFill rotWithShape="1">
            <a:blip r:embed="rId6"/>
            <a:stretch>
              <a:fillRect/>
            </a:stretch>
          </p:blipFill>
          <p:spPr>
            <a:xfrm>
              <a:off x="8247254" y="3697407"/>
              <a:ext cx="369979" cy="338492"/>
            </a:xfrm>
            <a:prstGeom prst="rect">
              <a:avLst/>
            </a:prstGeom>
          </p:spPr>
        </p:pic>
        <p:grpSp>
          <p:nvGrpSpPr>
            <p:cNvPr id="148" name="그룹 147"/>
            <p:cNvGrpSpPr/>
            <p:nvPr/>
          </p:nvGrpSpPr>
          <p:grpSpPr>
            <a:xfrm>
              <a:off x="6839819" y="3584273"/>
              <a:ext cx="371475" cy="333375"/>
              <a:chOff x="9385166" y="3331649"/>
              <a:chExt cx="371475" cy="333375"/>
            </a:xfrm>
          </p:grpSpPr>
          <p:pic>
            <p:nvPicPr>
              <p:cNvPr id="145" name="그림 144"/>
              <p:cNvPicPr>
                <a:picLocks noChangeAspect="1"/>
              </p:cNvPicPr>
              <p:nvPr/>
            </p:nvPicPr>
            <p:blipFill rotWithShape="1">
              <a:blip r:embed="rId7"/>
              <a:stretch>
                <a:fillRect/>
              </a:stretch>
            </p:blipFill>
            <p:spPr>
              <a:xfrm>
                <a:off x="9385166" y="3331649"/>
                <a:ext cx="371475" cy="333375"/>
              </a:xfrm>
              <a:prstGeom prst="rect">
                <a:avLst/>
              </a:prstGeom>
            </p:spPr>
          </p:pic>
          <p:sp>
            <p:nvSpPr>
              <p:cNvPr id="127" name="직사각형 126"/>
              <p:cNvSpPr/>
              <p:nvPr/>
            </p:nvSpPr>
            <p:spPr>
              <a:xfrm>
                <a:off x="9422545" y="3446391"/>
                <a:ext cx="296716" cy="184666"/>
              </a:xfrm>
              <a:prstGeom prst="rect">
                <a:avLst/>
              </a:prstGeom>
              <a:noFill/>
            </p:spPr>
            <p:txBody>
              <a:bodyPr wrap="square" lIns="0" tIns="0" rIns="0" bIns="0">
                <a:spAutoFit/>
              </a:bodyPr>
              <a:lstStyle/>
              <a:p>
                <a:pPr algn="ctr" latinLnBrk="0">
                  <a:defRPr/>
                </a:pPr>
                <a:r>
                  <a:rPr lang="en-US" altLang="ko-KR" sz="600" b="0" kern="0" spc="-30" dirty="0">
                    <a:ln w="9525">
                      <a:solidFill>
                        <a:srgbClr val="DE2F51">
                          <a:alpha val="0"/>
                        </a:srgbClr>
                      </a:solidFill>
                    </a:ln>
                    <a:solidFill>
                      <a:schemeClr val="tx1">
                        <a:lumMod val="85000"/>
                        <a:lumOff val="15000"/>
                      </a:schemeClr>
                    </a:solidFill>
                    <a:latin typeface="나눔바른고딕"/>
                    <a:ea typeface="나눔바른고딕"/>
                  </a:rPr>
                  <a:t>LOD </a:t>
                </a:r>
                <a:br>
                  <a:rPr lang="en-US" altLang="ko-KR" sz="600" b="0" kern="0" spc="-30" dirty="0">
                    <a:ln w="9525">
                      <a:solidFill>
                        <a:srgbClr val="DE2F51">
                          <a:alpha val="0"/>
                        </a:srgbClr>
                      </a:solidFill>
                    </a:ln>
                    <a:solidFill>
                      <a:schemeClr val="tx1">
                        <a:lumMod val="85000"/>
                        <a:lumOff val="15000"/>
                      </a:schemeClr>
                    </a:solidFill>
                    <a:latin typeface="나눔바른고딕"/>
                    <a:ea typeface="나눔바른고딕"/>
                  </a:rPr>
                </a:br>
                <a:r>
                  <a:rPr lang="en-US" altLang="ko-KR" sz="600" kern="0" spc="-30" dirty="0" smtClean="0">
                    <a:ln w="9525">
                      <a:solidFill>
                        <a:srgbClr val="DE2F51">
                          <a:alpha val="0"/>
                        </a:srgbClr>
                      </a:solidFill>
                    </a:ln>
                    <a:solidFill>
                      <a:schemeClr val="tx1">
                        <a:lumMod val="85000"/>
                        <a:lumOff val="15000"/>
                      </a:schemeClr>
                    </a:solidFill>
                    <a:latin typeface="나눔바른고딕"/>
                    <a:ea typeface="나눔바른고딕"/>
                  </a:rPr>
                  <a:t>site</a:t>
                </a:r>
                <a:endParaRPr lang="ko-KR" altLang="en-US" sz="600" b="0" kern="0" spc="-30" dirty="0">
                  <a:solidFill>
                    <a:schemeClr val="tx1">
                      <a:lumMod val="85000"/>
                      <a:lumOff val="15000"/>
                    </a:schemeClr>
                  </a:solidFill>
                  <a:latin typeface="나눔바른고딕"/>
                  <a:ea typeface="나눔바른고딕"/>
                </a:endParaRPr>
              </a:p>
            </p:txBody>
          </p:sp>
        </p:grpSp>
        <p:grpSp>
          <p:nvGrpSpPr>
            <p:cNvPr id="149" name="그룹 148"/>
            <p:cNvGrpSpPr/>
            <p:nvPr/>
          </p:nvGrpSpPr>
          <p:grpSpPr>
            <a:xfrm>
              <a:off x="7148686" y="3807861"/>
              <a:ext cx="371475" cy="333375"/>
              <a:chOff x="9385166" y="4030896"/>
              <a:chExt cx="371475" cy="333375"/>
            </a:xfrm>
          </p:grpSpPr>
          <p:pic>
            <p:nvPicPr>
              <p:cNvPr id="146" name="그림 145"/>
              <p:cNvPicPr>
                <a:picLocks noChangeAspect="1"/>
              </p:cNvPicPr>
              <p:nvPr/>
            </p:nvPicPr>
            <p:blipFill rotWithShape="1">
              <a:blip r:embed="rId7"/>
              <a:stretch>
                <a:fillRect/>
              </a:stretch>
            </p:blipFill>
            <p:spPr>
              <a:xfrm>
                <a:off x="9385166" y="4030896"/>
                <a:ext cx="371475" cy="333375"/>
              </a:xfrm>
              <a:prstGeom prst="rect">
                <a:avLst/>
              </a:prstGeom>
            </p:spPr>
          </p:pic>
          <p:sp>
            <p:nvSpPr>
              <p:cNvPr id="147" name="직사각형 146"/>
              <p:cNvSpPr/>
              <p:nvPr/>
            </p:nvSpPr>
            <p:spPr>
              <a:xfrm>
                <a:off x="9422544" y="4145638"/>
                <a:ext cx="296716" cy="173147"/>
              </a:xfrm>
              <a:prstGeom prst="rect">
                <a:avLst/>
              </a:prstGeom>
              <a:noFill/>
            </p:spPr>
            <p:txBody>
              <a:bodyPr wrap="square" lIns="0" tIns="0" rIns="0" bIns="0">
                <a:spAutoFit/>
              </a:bodyPr>
              <a:lstStyle/>
              <a:p>
                <a:pPr algn="ctr">
                  <a:defRPr/>
                </a:pPr>
                <a:r>
                  <a:rPr lang="en-US" altLang="ko-KR" sz="600" b="0" kern="0" spc="-30">
                    <a:ln w="9525">
                      <a:solidFill>
                        <a:srgbClr val="DE2F51">
                          <a:alpha val="0"/>
                        </a:srgbClr>
                      </a:solidFill>
                    </a:ln>
                    <a:solidFill>
                      <a:schemeClr val="tx1">
                        <a:lumMod val="85000"/>
                        <a:lumOff val="15000"/>
                      </a:schemeClr>
                    </a:solidFill>
                    <a:latin typeface="나눔바른고딕"/>
                    <a:ea typeface="나눔바른고딕"/>
                  </a:rPr>
                  <a:t>SPARQL</a:t>
                </a:r>
              </a:p>
              <a:p>
                <a:pPr algn="ctr">
                  <a:defRPr/>
                </a:pPr>
                <a:r>
                  <a:rPr lang="en-US" altLang="ko-KR" sz="600" b="0" kern="0" spc="-30">
                    <a:ln w="9525">
                      <a:solidFill>
                        <a:srgbClr val="DE2F51">
                          <a:alpha val="0"/>
                        </a:srgbClr>
                      </a:solidFill>
                    </a:ln>
                    <a:solidFill>
                      <a:schemeClr val="tx1">
                        <a:lumMod val="85000"/>
                        <a:lumOff val="15000"/>
                      </a:schemeClr>
                    </a:solidFill>
                    <a:latin typeface="나눔바른고딕"/>
                    <a:ea typeface="나눔바른고딕"/>
                  </a:rPr>
                  <a:t>Endpoint</a:t>
                </a:r>
                <a:endParaRPr lang="ko-KR" altLang="en-US" sz="600" b="0" kern="0" spc="-30">
                  <a:ln w="9525">
                    <a:solidFill>
                      <a:srgbClr val="DE2F51">
                        <a:alpha val="0"/>
                      </a:srgbClr>
                    </a:solidFill>
                  </a:ln>
                  <a:solidFill>
                    <a:schemeClr val="tx1">
                      <a:lumMod val="85000"/>
                      <a:lumOff val="15000"/>
                    </a:schemeClr>
                  </a:solidFill>
                  <a:latin typeface="나눔바른고딕"/>
                  <a:ea typeface="나눔바른고딕"/>
                </a:endParaRPr>
              </a:p>
            </p:txBody>
          </p:sp>
        </p:grpSp>
      </p:grpSp>
      <p:sp>
        <p:nvSpPr>
          <p:cNvPr id="150" name="Text Box 49"/>
          <p:cNvSpPr txBox="1">
            <a:spLocks noChangeArrowheads="1"/>
          </p:cNvSpPr>
          <p:nvPr/>
        </p:nvSpPr>
        <p:spPr>
          <a:xfrm>
            <a:off x="240150" y="1901929"/>
            <a:ext cx="8269536" cy="215444"/>
          </a:xfrm>
          <a:prstGeom prst="rect">
            <a:avLst/>
          </a:prstGeom>
          <a:noFill/>
          <a:ln>
            <a:noFill/>
          </a:ln>
        </p:spPr>
        <p:txBody>
          <a:bodyPr wrap="square" lIns="0" tIns="0" rIns="0" bIns="0">
            <a:spAutoFit/>
          </a:bodyPr>
          <a:lstStyle>
            <a:lvl1pPr eaLnBrk="0" hangingPunct="0">
              <a:defRPr kumimoji="1" sz="1300">
                <a:solidFill>
                  <a:schemeClr val="tx1"/>
                </a:solidFill>
                <a:latin typeface="나눔고딕 ExtraBold"/>
                <a:ea typeface="나눔고딕 ExtraBold"/>
              </a:defRPr>
            </a:lvl1pPr>
            <a:lvl2pPr marL="742950" indent="-285750" eaLnBrk="0" hangingPunct="0">
              <a:defRPr kumimoji="1" sz="1300">
                <a:solidFill>
                  <a:schemeClr val="tx1"/>
                </a:solidFill>
                <a:latin typeface="나눔고딕 ExtraBold"/>
                <a:ea typeface="나눔고딕 ExtraBold"/>
              </a:defRPr>
            </a:lvl2pPr>
            <a:lvl3pPr marL="1143000" indent="-228600" eaLnBrk="0" hangingPunct="0">
              <a:defRPr kumimoji="1" sz="1300">
                <a:solidFill>
                  <a:schemeClr val="tx1"/>
                </a:solidFill>
                <a:latin typeface="나눔고딕 ExtraBold"/>
                <a:ea typeface="나눔고딕 ExtraBold"/>
              </a:defRPr>
            </a:lvl3pPr>
            <a:lvl4pPr marL="1600200" indent="-228600" eaLnBrk="0" hangingPunct="0">
              <a:defRPr kumimoji="1" sz="1300">
                <a:solidFill>
                  <a:schemeClr val="tx1"/>
                </a:solidFill>
                <a:latin typeface="나눔고딕 ExtraBold"/>
                <a:ea typeface="나눔고딕 ExtraBold"/>
              </a:defRPr>
            </a:lvl4pPr>
            <a:lvl5pPr marL="2057400" indent="-228600" eaLnBrk="0" hangingPunct="0">
              <a:defRPr kumimoji="1" sz="1300">
                <a:solidFill>
                  <a:schemeClr val="tx1"/>
                </a:solidFill>
                <a:latin typeface="나눔고딕 ExtraBold"/>
                <a:ea typeface="나눔고딕 ExtraBold"/>
              </a:defRPr>
            </a:lvl5pPr>
            <a:lvl6pPr marL="25146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6pPr>
            <a:lvl7pPr marL="29718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7pPr>
            <a:lvl8pPr marL="34290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8pPr>
            <a:lvl9pPr marL="38862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9pPr>
          </a:lstStyle>
          <a:p>
            <a:pPr marL="285750" eaLnBrk="1" hangingPunct="1">
              <a:spcBef>
                <a:spcPts val="500"/>
              </a:spcBef>
              <a:buFont typeface="Arial"/>
              <a:buChar char="•"/>
              <a:defRPr/>
            </a:pPr>
            <a:r>
              <a:rPr lang="ko-KR" altLang="en-US" sz="1400" dirty="0">
                <a:solidFill>
                  <a:srgbClr val="3097B8"/>
                </a:solidFill>
                <a:latin typeface="맑은 고딕" panose="020B0503020000020004" pitchFamily="50" charset="-127"/>
                <a:ea typeface="맑은 고딕" panose="020B0503020000020004" pitchFamily="50" charset="-127"/>
              </a:rPr>
              <a:t>  </a:t>
            </a:r>
            <a:r>
              <a:rPr lang="en-US" altLang="ko-KR" sz="1400" dirty="0">
                <a:latin typeface="맑은 고딕" panose="020B0503020000020004" pitchFamily="50" charset="-127"/>
                <a:ea typeface="맑은 고딕" panose="020B0503020000020004" pitchFamily="50" charset="-127"/>
              </a:rPr>
              <a:t>Job </a:t>
            </a:r>
            <a:r>
              <a:rPr lang="en-US" altLang="ko-KR" sz="1400" dirty="0" smtClean="0">
                <a:latin typeface="맑은 고딕" panose="020B0503020000020004" pitchFamily="50" charset="-127"/>
                <a:ea typeface="맑은 고딕" panose="020B0503020000020004" pitchFamily="50" charset="-127"/>
              </a:rPr>
              <a:t>Ontology </a:t>
            </a:r>
            <a:r>
              <a:rPr lang="en-US" altLang="ko-KR" sz="1400" dirty="0">
                <a:latin typeface="맑은 고딕" panose="020B0503020000020004" pitchFamily="50" charset="-127"/>
                <a:ea typeface="맑은 고딕" panose="020B0503020000020004" pitchFamily="50" charset="-127"/>
              </a:rPr>
              <a:t>construction and visualization</a:t>
            </a:r>
            <a:r>
              <a:rPr lang="ko-KR" altLang="en-US" sz="1400" dirty="0">
                <a:latin typeface="맑은 고딕" panose="020B0503020000020004" pitchFamily="50" charset="-127"/>
                <a:ea typeface="맑은 고딕" panose="020B0503020000020004" pitchFamily="50" charset="-127"/>
              </a:rPr>
              <a:t> </a:t>
            </a:r>
            <a:r>
              <a:rPr lang="en-US" altLang="ko-KR" sz="1400" dirty="0">
                <a:latin typeface="맑은 고딕" panose="020B0503020000020004" pitchFamily="50" charset="-127"/>
                <a:ea typeface="맑은 고딕" panose="020B0503020000020004" pitchFamily="50" charset="-127"/>
              </a:rPr>
              <a:t>| Disclosure of Job Data by using Open</a:t>
            </a:r>
            <a:r>
              <a:rPr lang="ko-KR" altLang="en-US" sz="1400" dirty="0">
                <a:latin typeface="맑은 고딕" panose="020B0503020000020004" pitchFamily="50" charset="-127"/>
                <a:ea typeface="맑은 고딕" panose="020B0503020000020004" pitchFamily="50" charset="-127"/>
              </a:rPr>
              <a:t> </a:t>
            </a:r>
            <a:r>
              <a:rPr lang="en-US" altLang="ko-KR" sz="1400" dirty="0">
                <a:latin typeface="맑은 고딕" panose="020B0503020000020004" pitchFamily="50" charset="-127"/>
                <a:ea typeface="맑은 고딕" panose="020B0503020000020004" pitchFamily="50" charset="-127"/>
              </a:rPr>
              <a:t>API</a:t>
            </a:r>
          </a:p>
        </p:txBody>
      </p:sp>
      <p:pic>
        <p:nvPicPr>
          <p:cNvPr id="153" name="그림 152"/>
          <p:cNvPicPr>
            <a:picLocks noChangeAspect="1"/>
          </p:cNvPicPr>
          <p:nvPr/>
        </p:nvPicPr>
        <p:blipFill rotWithShape="1">
          <a:blip r:embed="rId8"/>
          <a:stretch>
            <a:fillRect/>
          </a:stretch>
        </p:blipFill>
        <p:spPr>
          <a:xfrm>
            <a:off x="634248" y="2148756"/>
            <a:ext cx="468411" cy="442387"/>
          </a:xfrm>
          <a:prstGeom prst="rect">
            <a:avLst/>
          </a:prstGeom>
        </p:spPr>
      </p:pic>
      <p:sp>
        <p:nvSpPr>
          <p:cNvPr id="128" name="직사각형 127"/>
          <p:cNvSpPr/>
          <p:nvPr/>
        </p:nvSpPr>
        <p:spPr>
          <a:xfrm>
            <a:off x="5056054" y="158288"/>
            <a:ext cx="2705869" cy="246221"/>
          </a:xfrm>
          <a:prstGeom prst="rect">
            <a:avLst/>
          </a:prstGeom>
        </p:spPr>
        <p:txBody>
          <a:bodyPr wrap="none" lIns="0" tIns="0" rIns="0" bIns="0">
            <a:spAutoFit/>
          </a:bodyPr>
          <a:lstStyle/>
          <a:p>
            <a:pPr algn="r">
              <a:defRPr/>
            </a:pPr>
            <a:r>
              <a:rPr lang="en-US" altLang="ko-KR" sz="1600" b="1" dirty="0">
                <a:solidFill>
                  <a:srgbClr val="3097B8"/>
                </a:solidFill>
                <a:latin typeface="나눔명조 ExtraBold"/>
                <a:ea typeface="나눔명조 ExtraBold"/>
              </a:rPr>
              <a:t>Ⅲ. Future Development Plan</a:t>
            </a: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66532" y="2644170"/>
            <a:ext cx="4172937" cy="1092607"/>
          </a:xfrm>
          <a:prstGeom prst="rect">
            <a:avLst/>
          </a:prstGeom>
          <a:noFill/>
        </p:spPr>
        <p:txBody>
          <a:bodyPr wrap="none" rtlCol="0">
            <a:spAutoFit/>
          </a:bodyPr>
          <a:lstStyle/>
          <a:p>
            <a:pPr algn="ctr"/>
            <a:r>
              <a:rPr lang="en-US" altLang="ko-KR" sz="6500" b="1" dirty="0">
                <a:solidFill>
                  <a:srgbClr val="0A4C81"/>
                </a:solidFill>
                <a:latin typeface="나눔바른고딕" panose="020B0603020101020101" pitchFamily="50" charset="-127"/>
                <a:ea typeface="나눔바른고딕" panose="020B0603020101020101" pitchFamily="50" charset="-127"/>
              </a:rPr>
              <a:t>Thank you</a:t>
            </a:r>
          </a:p>
        </p:txBody>
      </p:sp>
      <p:pic>
        <p:nvPicPr>
          <p:cNvPr id="7" name="그림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619" y="5904969"/>
            <a:ext cx="1301141" cy="552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그림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896" y="784011"/>
            <a:ext cx="1457325" cy="314325"/>
          </a:xfrm>
          <a:prstGeom prst="rect">
            <a:avLst/>
          </a:prstGeom>
        </p:spPr>
      </p:pic>
    </p:spTree>
    <p:extLst>
      <p:ext uri="{BB962C8B-B14F-4D97-AF65-F5344CB8AC3E}">
        <p14:creationId xmlns:p14="http://schemas.microsoft.com/office/powerpoint/2010/main" val="42299167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 Box 49"/>
          <p:cNvSpPr txBox="1">
            <a:spLocks noChangeArrowheads="1"/>
          </p:cNvSpPr>
          <p:nvPr/>
        </p:nvSpPr>
        <p:spPr>
          <a:xfrm>
            <a:off x="268468" y="1731341"/>
            <a:ext cx="9343204" cy="1256754"/>
          </a:xfrm>
          <a:prstGeom prst="rect">
            <a:avLst/>
          </a:prstGeom>
          <a:noFill/>
          <a:ln>
            <a:noFill/>
          </a:ln>
        </p:spPr>
        <p:txBody>
          <a:bodyPr wrap="square" lIns="0" tIns="0" rIns="0" bIns="0">
            <a:spAutoFit/>
          </a:bodyPr>
          <a:lstStyle>
            <a:lvl1pPr eaLnBrk="0" hangingPunct="0">
              <a:defRPr kumimoji="1" sz="1300">
                <a:solidFill>
                  <a:schemeClr val="tx1"/>
                </a:solidFill>
                <a:latin typeface="나눔고딕 ExtraBold"/>
                <a:ea typeface="나눔고딕 ExtraBold"/>
              </a:defRPr>
            </a:lvl1pPr>
            <a:lvl2pPr marL="742950" indent="-285750" eaLnBrk="0" hangingPunct="0">
              <a:defRPr kumimoji="1" sz="1300">
                <a:solidFill>
                  <a:schemeClr val="tx1"/>
                </a:solidFill>
                <a:latin typeface="나눔고딕 ExtraBold"/>
                <a:ea typeface="나눔고딕 ExtraBold"/>
              </a:defRPr>
            </a:lvl2pPr>
            <a:lvl3pPr marL="1143000" indent="-228600" eaLnBrk="0" hangingPunct="0">
              <a:defRPr kumimoji="1" sz="1300">
                <a:solidFill>
                  <a:schemeClr val="tx1"/>
                </a:solidFill>
                <a:latin typeface="나눔고딕 ExtraBold"/>
                <a:ea typeface="나눔고딕 ExtraBold"/>
              </a:defRPr>
            </a:lvl3pPr>
            <a:lvl4pPr marL="1600200" indent="-228600" eaLnBrk="0" hangingPunct="0">
              <a:defRPr kumimoji="1" sz="1300">
                <a:solidFill>
                  <a:schemeClr val="tx1"/>
                </a:solidFill>
                <a:latin typeface="나눔고딕 ExtraBold"/>
                <a:ea typeface="나눔고딕 ExtraBold"/>
              </a:defRPr>
            </a:lvl4pPr>
            <a:lvl5pPr marL="2057400" indent="-228600" eaLnBrk="0" hangingPunct="0">
              <a:defRPr kumimoji="1" sz="1300">
                <a:solidFill>
                  <a:schemeClr val="tx1"/>
                </a:solidFill>
                <a:latin typeface="나눔고딕 ExtraBold"/>
                <a:ea typeface="나눔고딕 ExtraBold"/>
              </a:defRPr>
            </a:lvl5pPr>
            <a:lvl6pPr marL="25146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6pPr>
            <a:lvl7pPr marL="29718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7pPr>
            <a:lvl8pPr marL="34290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8pPr>
            <a:lvl9pPr marL="3886200" indent="-228600" algn="ctr" eaLnBrk="0" fontAlgn="base" hangingPunct="0">
              <a:spcBef>
                <a:spcPct val="0"/>
              </a:spcBef>
              <a:spcAft>
                <a:spcPct val="0"/>
              </a:spcAft>
              <a:buSzPct val="80000"/>
              <a:defRPr kumimoji="1" sz="1300">
                <a:solidFill>
                  <a:schemeClr val="tx1"/>
                </a:solidFill>
                <a:latin typeface="나눔고딕 ExtraBold"/>
                <a:ea typeface="나눔고딕 ExtraBold"/>
              </a:defRPr>
            </a:lvl9pPr>
          </a:lstStyle>
          <a:p>
            <a:pPr marL="285750" eaLnBrk="1" hangingPunct="1">
              <a:spcBef>
                <a:spcPts val="500"/>
              </a:spcBef>
              <a:buFont typeface="Arial"/>
              <a:buChar char="•"/>
              <a:defRPr/>
            </a:pPr>
            <a:r>
              <a:rPr lang="en-US" altLang="ko-KR" dirty="0">
                <a:solidFill>
                  <a:srgbClr val="3097B8"/>
                </a:solidFill>
                <a:latin typeface="맑은 고딕" panose="020B0503020000020004" pitchFamily="50" charset="-127"/>
                <a:ea typeface="맑은 고딕" panose="020B0503020000020004" pitchFamily="50" charset="-127"/>
              </a:rPr>
              <a:t>  </a:t>
            </a:r>
            <a:r>
              <a:rPr lang="en-US" altLang="ko-KR" b="1" dirty="0">
                <a:solidFill>
                  <a:srgbClr val="3097B8"/>
                </a:solidFill>
                <a:latin typeface="맑은 고딕" panose="020B0503020000020004" pitchFamily="50" charset="-127"/>
                <a:ea typeface="맑은 고딕" panose="020B0503020000020004" pitchFamily="50" charset="-127"/>
              </a:rPr>
              <a:t>[Job Opening]</a:t>
            </a:r>
            <a:r>
              <a:rPr lang="en-US" altLang="ko-KR" dirty="0">
                <a:solidFill>
                  <a:srgbClr val="3097B8"/>
                </a:solidFill>
                <a:latin typeface="맑은 고딕" panose="020B0503020000020004" pitchFamily="50" charset="-127"/>
                <a:ea typeface="맑은 고딕" panose="020B0503020000020004" pitchFamily="50" charset="-127"/>
              </a:rPr>
              <a:t> </a:t>
            </a:r>
            <a:r>
              <a:rPr lang="en-US" altLang="ko-KR" dirty="0" smtClean="0">
                <a:latin typeface="맑은 고딕" panose="020B0503020000020004" pitchFamily="50" charset="-127"/>
                <a:ea typeface="맑은 고딕" panose="020B0503020000020004" pitchFamily="50" charset="-127"/>
              </a:rPr>
              <a:t>Provides a service to search for human resources who meet the needs of job-provider companies</a:t>
            </a:r>
            <a:endParaRPr lang="en-US" altLang="ko-KR" dirty="0">
              <a:latin typeface="맑은 고딕" panose="020B0503020000020004" pitchFamily="50" charset="-127"/>
              <a:ea typeface="맑은 고딕" panose="020B0503020000020004" pitchFamily="50" charset="-127"/>
            </a:endParaRPr>
          </a:p>
          <a:p>
            <a:pPr marL="285750" eaLnBrk="1" hangingPunct="1">
              <a:spcBef>
                <a:spcPts val="500"/>
              </a:spcBef>
              <a:buFont typeface="Arial"/>
              <a:buChar char="•"/>
              <a:defRPr/>
            </a:pPr>
            <a:r>
              <a:rPr lang="en-US" altLang="ko-KR" b="1" dirty="0">
                <a:solidFill>
                  <a:srgbClr val="3097B8"/>
                </a:solidFill>
                <a:latin typeface="맑은 고딕" panose="020B0503020000020004" pitchFamily="50" charset="-127"/>
                <a:ea typeface="맑은 고딕" panose="020B0503020000020004" pitchFamily="50" charset="-127"/>
              </a:rPr>
              <a:t>  [Job Seeking]  </a:t>
            </a:r>
            <a:r>
              <a:rPr lang="en-US" altLang="ko-KR" dirty="0">
                <a:latin typeface="맑은 고딕" panose="020B0503020000020004" pitchFamily="50" charset="-127"/>
                <a:ea typeface="맑은 고딕" panose="020B0503020000020004" pitchFamily="50" charset="-127"/>
              </a:rPr>
              <a:t>Provide comprehensive job information by combining </a:t>
            </a:r>
            <a:r>
              <a:rPr lang="en-US" altLang="ko-KR" dirty="0" smtClean="0">
                <a:latin typeface="맑은 고딕" panose="020B0503020000020004" pitchFamily="50" charset="-127"/>
                <a:ea typeface="맑은 고딕" panose="020B0503020000020004" pitchFamily="50" charset="-127"/>
              </a:rPr>
              <a:t>the scattered information in public and private </a:t>
            </a:r>
          </a:p>
          <a:p>
            <a:pPr marL="285750" eaLnBrk="1" hangingPunct="1">
              <a:spcBef>
                <a:spcPts val="500"/>
              </a:spcBef>
              <a:defRPr/>
            </a:pPr>
            <a:r>
              <a:rPr lang="en-US" altLang="ko-KR" dirty="0">
                <a:latin typeface="맑은 고딕" panose="020B0503020000020004" pitchFamily="50" charset="-127"/>
                <a:ea typeface="맑은 고딕" panose="020B0503020000020004" pitchFamily="50" charset="-127"/>
              </a:rPr>
              <a:t> </a:t>
            </a:r>
            <a:r>
              <a:rPr lang="en-US" altLang="ko-KR" dirty="0" smtClean="0">
                <a:latin typeface="맑은 고딕" panose="020B0503020000020004" pitchFamily="50" charset="-127"/>
                <a:ea typeface="맑은 고딕" panose="020B0503020000020004" pitchFamily="50" charset="-127"/>
              </a:rPr>
              <a:t>                      sector in one place</a:t>
            </a:r>
            <a:endParaRPr lang="en-US" altLang="ko-KR" dirty="0">
              <a:latin typeface="맑은 고딕" panose="020B0503020000020004" pitchFamily="50" charset="-127"/>
              <a:ea typeface="맑은 고딕" panose="020B0503020000020004" pitchFamily="50" charset="-127"/>
            </a:endParaRPr>
          </a:p>
          <a:p>
            <a:pPr marL="285750" eaLnBrk="1" hangingPunct="1">
              <a:spcBef>
                <a:spcPts val="500"/>
              </a:spcBef>
              <a:buFont typeface="Arial"/>
              <a:buChar char="•"/>
              <a:defRPr/>
            </a:pPr>
            <a:r>
              <a:rPr lang="en-US" altLang="ko-KR" b="1" dirty="0">
                <a:solidFill>
                  <a:srgbClr val="3097B8"/>
                </a:solidFill>
                <a:latin typeface="맑은 고딕" panose="020B0503020000020004" pitchFamily="50" charset="-127"/>
                <a:ea typeface="맑은 고딕" panose="020B0503020000020004" pitchFamily="50" charset="-127"/>
              </a:rPr>
              <a:t>  [Job </a:t>
            </a:r>
            <a:r>
              <a:rPr lang="ko-KR" altLang="en-US" b="1" dirty="0">
                <a:solidFill>
                  <a:srgbClr val="3097B8"/>
                </a:solidFill>
                <a:latin typeface="맑은 고딕" panose="020B0503020000020004" pitchFamily="50" charset="-127"/>
                <a:ea typeface="맑은 고딕" panose="020B0503020000020004" pitchFamily="50" charset="-127"/>
              </a:rPr>
              <a:t>∙ </a:t>
            </a:r>
            <a:r>
              <a:rPr lang="en-US" altLang="ko-KR" b="1" dirty="0">
                <a:solidFill>
                  <a:srgbClr val="3097B8"/>
                </a:solidFill>
                <a:latin typeface="맑은 고딕" panose="020B0503020000020004" pitchFamily="50" charset="-127"/>
                <a:ea typeface="맑은 고딕" panose="020B0503020000020004" pitchFamily="50" charset="-127"/>
              </a:rPr>
              <a:t>Career]</a:t>
            </a:r>
            <a:r>
              <a:rPr lang="en-US" altLang="ko-KR" dirty="0">
                <a:solidFill>
                  <a:srgbClr val="3097B8"/>
                </a:solidFill>
                <a:latin typeface="맑은 고딕" panose="020B0503020000020004" pitchFamily="50" charset="-127"/>
                <a:ea typeface="맑은 고딕" panose="020B0503020000020004" pitchFamily="50" charset="-127"/>
              </a:rPr>
              <a:t>  </a:t>
            </a:r>
            <a:r>
              <a:rPr lang="en-US" altLang="ko-KR" dirty="0">
                <a:latin typeface="맑은 고딕" panose="020B0503020000020004" pitchFamily="50" charset="-127"/>
                <a:ea typeface="맑은 고딕" panose="020B0503020000020004" pitchFamily="50" charset="-127"/>
              </a:rPr>
              <a:t>Provide </a:t>
            </a:r>
            <a:r>
              <a:rPr lang="en-US" altLang="ko-KR" dirty="0" smtClean="0">
                <a:latin typeface="맑은 고딕" panose="020B0503020000020004" pitchFamily="50" charset="-127"/>
                <a:ea typeface="맑은 고딕" panose="020B0503020000020004" pitchFamily="50" charset="-127"/>
              </a:rPr>
              <a:t>job </a:t>
            </a:r>
            <a:r>
              <a:rPr lang="en-US" altLang="ko-KR" dirty="0">
                <a:latin typeface="맑은 고딕" panose="020B0503020000020004" pitchFamily="50" charset="-127"/>
                <a:ea typeface="맑은 고딕" panose="020B0503020000020004" pitchFamily="50" charset="-127"/>
              </a:rPr>
              <a:t>&amp; </a:t>
            </a:r>
            <a:r>
              <a:rPr lang="en-US" altLang="ko-KR" dirty="0" smtClean="0">
                <a:latin typeface="맑은 고딕" panose="020B0503020000020004" pitchFamily="50" charset="-127"/>
                <a:ea typeface="맑은 고딕" panose="020B0503020000020004" pitchFamily="50" charset="-127"/>
              </a:rPr>
              <a:t>career guidance service </a:t>
            </a:r>
            <a:r>
              <a:rPr lang="en-US" altLang="ko-KR" dirty="0">
                <a:latin typeface="맑은 고딕" panose="020B0503020000020004" pitchFamily="50" charset="-127"/>
                <a:ea typeface="맑은 고딕" panose="020B0503020000020004" pitchFamily="50" charset="-127"/>
              </a:rPr>
              <a:t>such as job information(10,000 </a:t>
            </a:r>
            <a:r>
              <a:rPr lang="en-US" altLang="ko-KR" dirty="0" smtClean="0">
                <a:latin typeface="맑은 고딕" panose="020B0503020000020004" pitchFamily="50" charset="-127"/>
                <a:ea typeface="맑은 고딕" panose="020B0503020000020004" pitchFamily="50" charset="-127"/>
              </a:rPr>
              <a:t>sets of information), </a:t>
            </a:r>
          </a:p>
          <a:p>
            <a:pPr marL="285750" eaLnBrk="1" hangingPunct="1">
              <a:spcBef>
                <a:spcPts val="500"/>
              </a:spcBef>
              <a:defRPr/>
            </a:pPr>
            <a:r>
              <a:rPr lang="en-US" altLang="ko-KR" dirty="0">
                <a:latin typeface="맑은 고딕" panose="020B0503020000020004" pitchFamily="50" charset="-127"/>
                <a:ea typeface="맑은 고딕" panose="020B0503020000020004" pitchFamily="50" charset="-127"/>
              </a:rPr>
              <a:t> </a:t>
            </a:r>
            <a:r>
              <a:rPr lang="en-US" altLang="ko-KR" dirty="0" smtClean="0">
                <a:latin typeface="맑은 고딕" panose="020B0503020000020004" pitchFamily="50" charset="-127"/>
                <a:ea typeface="맑은 고딕" panose="020B0503020000020004" pitchFamily="50" charset="-127"/>
              </a:rPr>
              <a:t>                      occupation psychological tests(20 kinds</a:t>
            </a:r>
            <a:r>
              <a:rPr lang="en-US" altLang="ko-KR" dirty="0">
                <a:latin typeface="맑은 고딕" panose="020B0503020000020004" pitchFamily="50" charset="-127"/>
                <a:ea typeface="맑은 고딕" panose="020B0503020000020004" pitchFamily="50" charset="-127"/>
              </a:rPr>
              <a:t>) and </a:t>
            </a:r>
            <a:r>
              <a:rPr lang="en-US" altLang="ko-KR" dirty="0" smtClean="0">
                <a:latin typeface="맑은 고딕" panose="020B0503020000020004" pitchFamily="50" charset="-127"/>
                <a:ea typeface="맑은 고딕" panose="020B0503020000020004" pitchFamily="50" charset="-127"/>
              </a:rPr>
              <a:t>online career-counseling </a:t>
            </a:r>
            <a:r>
              <a:rPr lang="en-US" altLang="ko-KR" dirty="0">
                <a:latin typeface="맑은 고딕" panose="020B0503020000020004" pitchFamily="50" charset="-127"/>
                <a:ea typeface="맑은 고딕" panose="020B0503020000020004" pitchFamily="50" charset="-127"/>
              </a:rPr>
              <a:t>service	</a:t>
            </a:r>
          </a:p>
        </p:txBody>
      </p:sp>
      <p:sp>
        <p:nvSpPr>
          <p:cNvPr id="23" name="직사각형 22"/>
          <p:cNvSpPr/>
          <p:nvPr/>
        </p:nvSpPr>
        <p:spPr>
          <a:xfrm>
            <a:off x="189233" y="1180278"/>
            <a:ext cx="9591768" cy="353943"/>
          </a:xfrm>
          <a:prstGeom prst="rect">
            <a:avLst/>
          </a:prstGeom>
        </p:spPr>
        <p:txBody>
          <a:bodyPr wrap="square">
            <a:spAutoFit/>
          </a:bodyPr>
          <a:lstStyle/>
          <a:p>
            <a:pPr lvl="0">
              <a:defRPr/>
            </a:pPr>
            <a:r>
              <a:rPr lang="en-US" altLang="ko-KR" sz="1700" dirty="0">
                <a:solidFill>
                  <a:schemeClr val="bg1"/>
                </a:solidFill>
                <a:latin typeface="맑은 고딕" panose="020B0503020000020004" pitchFamily="50" charset="-127"/>
                <a:ea typeface="맑은 고딕" panose="020B0503020000020004" pitchFamily="50" charset="-127"/>
              </a:rPr>
              <a:t> ‘</a:t>
            </a:r>
            <a:r>
              <a:rPr lang="en-US" altLang="ko-KR" sz="1700" dirty="0" err="1">
                <a:solidFill>
                  <a:schemeClr val="bg1"/>
                </a:solidFill>
                <a:latin typeface="맑은 고딕" panose="020B0503020000020004" pitchFamily="50" charset="-127"/>
                <a:ea typeface="맑은 고딕" panose="020B0503020000020004" pitchFamily="50" charset="-127"/>
              </a:rPr>
              <a:t>Worknet</a:t>
            </a:r>
            <a:r>
              <a:rPr lang="en-US" altLang="ko-KR" sz="1700" dirty="0">
                <a:solidFill>
                  <a:schemeClr val="bg1"/>
                </a:solidFill>
                <a:latin typeface="맑은 고딕" panose="020B0503020000020004" pitchFamily="50" charset="-127"/>
                <a:ea typeface="맑은 고딕" panose="020B0503020000020004" pitchFamily="50" charset="-127"/>
              </a:rPr>
              <a:t>(work.go.kr)’ Service </a:t>
            </a:r>
            <a:r>
              <a:rPr lang="en-US" altLang="ko-KR" sz="1700" dirty="0" smtClean="0">
                <a:solidFill>
                  <a:schemeClr val="bg1"/>
                </a:solidFill>
                <a:latin typeface="맑은 고딕" panose="020B0503020000020004" pitchFamily="50" charset="-127"/>
                <a:ea typeface="맑은 고딕" panose="020B0503020000020004" pitchFamily="50" charset="-127"/>
              </a:rPr>
              <a:t>was launched </a:t>
            </a:r>
            <a:r>
              <a:rPr lang="en-US" altLang="ko-KR" sz="1700" dirty="0">
                <a:solidFill>
                  <a:schemeClr val="bg1"/>
                </a:solidFill>
                <a:latin typeface="맑은 고딕" panose="020B0503020000020004" pitchFamily="50" charset="-127"/>
                <a:ea typeface="맑은 고딕" panose="020B0503020000020004" pitchFamily="50" charset="-127"/>
              </a:rPr>
              <a:t>in 1998 by the Ministry of Employment and Labor</a:t>
            </a:r>
          </a:p>
        </p:txBody>
      </p:sp>
      <p:sp>
        <p:nvSpPr>
          <p:cNvPr id="51" name="TextBox 46"/>
          <p:cNvSpPr txBox="1">
            <a:spLocks noChangeArrowheads="1"/>
          </p:cNvSpPr>
          <p:nvPr/>
        </p:nvSpPr>
        <p:spPr>
          <a:xfrm>
            <a:off x="1419650" y="5317318"/>
            <a:ext cx="1553250" cy="816496"/>
          </a:xfrm>
          <a:prstGeom prst="rect">
            <a:avLst/>
          </a:prstGeom>
          <a:noFill/>
          <a:ln>
            <a:noFill/>
          </a:ln>
        </p:spPr>
        <p:txBody>
          <a:bodyPr wrap="square" lIns="36000" tIns="36000" rIns="36000" bIns="36000">
            <a:sp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algn="ctr" eaLnBrk="1" hangingPunct="1">
              <a:lnSpc>
                <a:spcPct val="150000"/>
              </a:lnSpc>
              <a:defRPr/>
            </a:pPr>
            <a:r>
              <a:rPr lang="en-US" altLang="ko-KR" sz="1400" b="1" dirty="0">
                <a:solidFill>
                  <a:srgbClr val="3097B8"/>
                </a:solidFill>
                <a:latin typeface="+mn-ea"/>
                <a:ea typeface="+mn-ea"/>
              </a:rPr>
              <a:t>Job-seeker</a:t>
            </a:r>
          </a:p>
          <a:p>
            <a:pPr algn="ctr" eaLnBrk="1" hangingPunct="1">
              <a:lnSpc>
                <a:spcPct val="150000"/>
              </a:lnSpc>
              <a:spcBef>
                <a:spcPts val="200"/>
              </a:spcBef>
              <a:defRPr/>
            </a:pPr>
            <a:r>
              <a:rPr lang="en-US" altLang="ko-KR" sz="800" b="1" dirty="0">
                <a:solidFill>
                  <a:prstClr val="black"/>
                </a:solidFill>
                <a:latin typeface="+mn-ea"/>
                <a:ea typeface="+mn-ea"/>
              </a:rPr>
              <a:t>(Valid number of Job </a:t>
            </a:r>
            <a:r>
              <a:rPr lang="en-US" altLang="ko-KR" sz="800" b="1" dirty="0" smtClean="0">
                <a:solidFill>
                  <a:prstClr val="black"/>
                </a:solidFill>
                <a:latin typeface="+mn-ea"/>
                <a:ea typeface="+mn-ea"/>
              </a:rPr>
              <a:t>seekers</a:t>
            </a:r>
          </a:p>
          <a:p>
            <a:pPr algn="ctr" eaLnBrk="1" hangingPunct="1">
              <a:lnSpc>
                <a:spcPct val="150000"/>
              </a:lnSpc>
              <a:spcBef>
                <a:spcPts val="200"/>
              </a:spcBef>
              <a:defRPr/>
            </a:pPr>
            <a:r>
              <a:rPr lang="en-US" altLang="ko-KR" sz="800" b="1" dirty="0" smtClean="0">
                <a:solidFill>
                  <a:prstClr val="black"/>
                </a:solidFill>
                <a:latin typeface="+mn-ea"/>
                <a:ea typeface="+mn-ea"/>
              </a:rPr>
              <a:t> </a:t>
            </a:r>
            <a:r>
              <a:rPr lang="en-US" altLang="ko-KR" sz="800" b="1" dirty="0">
                <a:solidFill>
                  <a:prstClr val="black"/>
                </a:solidFill>
                <a:latin typeface="+mn-ea"/>
                <a:ea typeface="+mn-ea"/>
              </a:rPr>
              <a:t>: </a:t>
            </a:r>
            <a:r>
              <a:rPr lang="ko-KR" altLang="en-US" sz="800" b="1" dirty="0">
                <a:solidFill>
                  <a:prstClr val="black"/>
                </a:solidFill>
                <a:latin typeface="+mn-ea"/>
                <a:ea typeface="+mn-ea"/>
              </a:rPr>
              <a:t> </a:t>
            </a:r>
            <a:r>
              <a:rPr lang="en-US" altLang="ko-KR" sz="800" b="1" dirty="0">
                <a:solidFill>
                  <a:prstClr val="black"/>
                </a:solidFill>
                <a:latin typeface="+mn-ea"/>
                <a:ea typeface="+mn-ea"/>
              </a:rPr>
              <a:t>1.32 million)</a:t>
            </a:r>
          </a:p>
        </p:txBody>
      </p:sp>
      <p:sp>
        <p:nvSpPr>
          <p:cNvPr id="52" name="TextBox 46"/>
          <p:cNvSpPr txBox="1">
            <a:spLocks noChangeArrowheads="1"/>
          </p:cNvSpPr>
          <p:nvPr/>
        </p:nvSpPr>
        <p:spPr>
          <a:xfrm>
            <a:off x="6824157" y="5355418"/>
            <a:ext cx="1705615" cy="1114014"/>
          </a:xfrm>
          <a:prstGeom prst="rect">
            <a:avLst/>
          </a:prstGeom>
          <a:noFill/>
          <a:ln>
            <a:noFill/>
          </a:ln>
        </p:spPr>
        <p:txBody>
          <a:bodyPr wrap="square" lIns="36000" tIns="36000" rIns="36000" bIns="36000">
            <a:sp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algn="ctr" eaLnBrk="1" hangingPunct="1">
              <a:lnSpc>
                <a:spcPct val="150000"/>
              </a:lnSpc>
              <a:defRPr/>
            </a:pPr>
            <a:r>
              <a:rPr lang="en-US" altLang="ko-KR" sz="1400" b="1" dirty="0" smtClean="0">
                <a:solidFill>
                  <a:srgbClr val="3097B8"/>
                </a:solidFill>
                <a:latin typeface="+mn-ea"/>
                <a:ea typeface="+mn-ea"/>
              </a:rPr>
              <a:t>Company in need of staffing</a:t>
            </a:r>
            <a:endParaRPr lang="en-US" altLang="ko-KR" sz="1400" b="1" dirty="0">
              <a:solidFill>
                <a:srgbClr val="3097B8"/>
              </a:solidFill>
              <a:latin typeface="+mn-ea"/>
              <a:ea typeface="+mn-ea"/>
            </a:endParaRPr>
          </a:p>
          <a:p>
            <a:pPr algn="ctr" eaLnBrk="1" hangingPunct="1">
              <a:lnSpc>
                <a:spcPct val="150000"/>
              </a:lnSpc>
              <a:spcBef>
                <a:spcPts val="200"/>
              </a:spcBef>
              <a:defRPr/>
            </a:pPr>
            <a:r>
              <a:rPr lang="en-US" altLang="ko-KR" sz="800" b="1" dirty="0">
                <a:latin typeface="+mn-ea"/>
                <a:ea typeface="+mn-ea"/>
              </a:rPr>
              <a:t>(</a:t>
            </a:r>
            <a:r>
              <a:rPr lang="en-US" altLang="ko-KR" sz="800" b="1" dirty="0" smtClean="0">
                <a:latin typeface="+mn-ea"/>
                <a:ea typeface="+mn-ea"/>
              </a:rPr>
              <a:t>Valid </a:t>
            </a:r>
            <a:r>
              <a:rPr lang="en-US" altLang="ko-KR" sz="800" b="1" dirty="0">
                <a:latin typeface="+mn-ea"/>
                <a:ea typeface="+mn-ea"/>
              </a:rPr>
              <a:t>number of </a:t>
            </a:r>
            <a:r>
              <a:rPr lang="en-US" altLang="ko-KR" sz="800" b="1" dirty="0" smtClean="0">
                <a:latin typeface="+mn-ea"/>
                <a:ea typeface="+mn-ea"/>
              </a:rPr>
              <a:t>Job-Openings </a:t>
            </a:r>
            <a:r>
              <a:rPr lang="en-US" altLang="ko-KR" sz="800" b="1" dirty="0">
                <a:latin typeface="+mn-ea"/>
                <a:ea typeface="+mn-ea"/>
              </a:rPr>
              <a:t>Information : </a:t>
            </a:r>
            <a:r>
              <a:rPr lang="en-US" altLang="ko-KR" sz="800" b="1" dirty="0" smtClean="0">
                <a:latin typeface="+mn-ea"/>
                <a:ea typeface="+mn-ea"/>
              </a:rPr>
              <a:t>90,000)</a:t>
            </a:r>
            <a:endParaRPr lang="en-US" altLang="ko-KR" sz="800" b="1" dirty="0">
              <a:latin typeface="+mn-ea"/>
              <a:ea typeface="+mn-ea"/>
            </a:endParaRPr>
          </a:p>
        </p:txBody>
      </p:sp>
      <p:sp>
        <p:nvSpPr>
          <p:cNvPr id="53" name="TextBox 46"/>
          <p:cNvSpPr txBox="1">
            <a:spLocks noChangeArrowheads="1"/>
          </p:cNvSpPr>
          <p:nvPr/>
        </p:nvSpPr>
        <p:spPr>
          <a:xfrm>
            <a:off x="3776064" y="3561897"/>
            <a:ext cx="2293538" cy="807913"/>
          </a:xfrm>
          <a:prstGeom prst="rect">
            <a:avLst/>
          </a:prstGeom>
          <a:noFill/>
          <a:ln>
            <a:noFill/>
          </a:ln>
        </p:spPr>
        <p:txBody>
          <a:bodyPr wrap="square">
            <a:sp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algn="ctr" eaLnBrk="1" hangingPunct="1">
              <a:defRPr/>
            </a:pPr>
            <a:r>
              <a:rPr lang="en-US" altLang="ko-KR" sz="1300" b="1" dirty="0" smtClean="0">
                <a:solidFill>
                  <a:schemeClr val="accent1"/>
                </a:solidFill>
                <a:latin typeface="+mn-ea"/>
                <a:ea typeface="+mn-ea"/>
              </a:rPr>
              <a:t> Employment</a:t>
            </a:r>
            <a:endParaRPr lang="en-US" altLang="ko-KR" sz="1300" b="1" dirty="0">
              <a:solidFill>
                <a:schemeClr val="accent1"/>
              </a:solidFill>
              <a:latin typeface="+mn-ea"/>
              <a:ea typeface="+mn-ea"/>
            </a:endParaRPr>
          </a:p>
          <a:p>
            <a:pPr algn="ctr" eaLnBrk="1" hangingPunct="1">
              <a:defRPr/>
            </a:pPr>
            <a:r>
              <a:rPr lang="en-US" altLang="ko-KR" sz="1300" b="1" dirty="0">
                <a:solidFill>
                  <a:schemeClr val="accent1"/>
                </a:solidFill>
                <a:latin typeface="+mn-ea"/>
                <a:ea typeface="+mn-ea"/>
              </a:rPr>
              <a:t>Support Agency</a:t>
            </a:r>
          </a:p>
          <a:p>
            <a:pPr algn="ctr" eaLnBrk="1" hangingPunct="1">
              <a:spcBef>
                <a:spcPts val="300"/>
              </a:spcBef>
              <a:defRPr/>
            </a:pPr>
            <a:r>
              <a:rPr lang="en-US" altLang="ko-KR" sz="800" b="1" dirty="0">
                <a:solidFill>
                  <a:srgbClr val="000000"/>
                </a:solidFill>
                <a:latin typeface="+mn-ea"/>
                <a:ea typeface="+mn-ea"/>
              </a:rPr>
              <a:t>(Job center, Local government, </a:t>
            </a:r>
            <a:r>
              <a:rPr lang="en-US" altLang="ko-KR" sz="800" b="1" dirty="0" smtClean="0">
                <a:solidFill>
                  <a:srgbClr val="000000"/>
                </a:solidFill>
                <a:latin typeface="+mn-ea"/>
                <a:ea typeface="+mn-ea"/>
              </a:rPr>
              <a:t>job center for women, and related organizations)</a:t>
            </a:r>
            <a:endParaRPr lang="en-US" altLang="ko-KR" sz="800" b="1" dirty="0">
              <a:solidFill>
                <a:srgbClr val="000000"/>
              </a:solidFill>
              <a:latin typeface="+mn-ea"/>
              <a:ea typeface="+mn-ea"/>
            </a:endParaRPr>
          </a:p>
        </p:txBody>
      </p:sp>
      <p:sp>
        <p:nvSpPr>
          <p:cNvPr id="54" name="TextBox 53"/>
          <p:cNvSpPr txBox="1"/>
          <p:nvPr/>
        </p:nvSpPr>
        <p:spPr>
          <a:xfrm>
            <a:off x="3768779" y="5966214"/>
            <a:ext cx="2490531" cy="307777"/>
          </a:xfrm>
          <a:prstGeom prst="rect">
            <a:avLst/>
          </a:prstGeom>
          <a:noFill/>
        </p:spPr>
        <p:txBody>
          <a:bodyPr wrap="square">
            <a:spAutoFit/>
          </a:bodyPr>
          <a:lstStyle/>
          <a:p>
            <a:pPr lvl="0" algn="ctr">
              <a:defRPr/>
            </a:pPr>
            <a:r>
              <a:rPr lang="en-US" altLang="ko-KR" sz="1400" b="1" spc="-100">
                <a:solidFill>
                  <a:schemeClr val="accent5">
                    <a:lumMod val="50000"/>
                  </a:schemeClr>
                </a:solidFill>
                <a:latin typeface="+mn-ea"/>
              </a:rPr>
              <a:t>Worknet</a:t>
            </a:r>
          </a:p>
        </p:txBody>
      </p:sp>
      <p:grpSp>
        <p:nvGrpSpPr>
          <p:cNvPr id="55" name="그룹 54"/>
          <p:cNvGrpSpPr/>
          <p:nvPr/>
        </p:nvGrpSpPr>
        <p:grpSpPr>
          <a:xfrm>
            <a:off x="2890025" y="5173138"/>
            <a:ext cx="1219692" cy="87620"/>
            <a:chOff x="2195736" y="3097473"/>
            <a:chExt cx="1152128" cy="141141"/>
          </a:xfrm>
        </p:grpSpPr>
        <p:cxnSp>
          <p:nvCxnSpPr>
            <p:cNvPr id="56" name="직선 화살표 연결선 55"/>
            <p:cNvCxnSpPr/>
            <p:nvPr/>
          </p:nvCxnSpPr>
          <p:spPr>
            <a:xfrm>
              <a:off x="2195736" y="3097473"/>
              <a:ext cx="1152128" cy="0"/>
            </a:xfrm>
            <a:prstGeom prst="straightConnector1">
              <a:avLst/>
            </a:prstGeom>
            <a:ln w="19050">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7" name="직선 화살표 연결선 56"/>
            <p:cNvCxnSpPr/>
            <p:nvPr/>
          </p:nvCxnSpPr>
          <p:spPr>
            <a:xfrm>
              <a:off x="2195736" y="3238614"/>
              <a:ext cx="1152128" cy="0"/>
            </a:xfrm>
            <a:prstGeom prst="straightConnector1">
              <a:avLst/>
            </a:prstGeom>
            <a:ln w="19050">
              <a:solidFill>
                <a:schemeClr val="tx1">
                  <a:lumMod val="75000"/>
                  <a:lumOff val="25000"/>
                </a:schemeClr>
              </a:solidFill>
              <a:headEnd type="triangle" w="lg" len="med"/>
            </a:ln>
          </p:spPr>
          <p:style>
            <a:lnRef idx="1">
              <a:schemeClr val="accent1"/>
            </a:lnRef>
            <a:fillRef idx="0">
              <a:schemeClr val="accent1"/>
            </a:fillRef>
            <a:effectRef idx="0">
              <a:schemeClr val="accent1"/>
            </a:effectRef>
            <a:fontRef idx="minor">
              <a:schemeClr val="tx1"/>
            </a:fontRef>
          </p:style>
        </p:cxnSp>
      </p:grpSp>
      <p:grpSp>
        <p:nvGrpSpPr>
          <p:cNvPr id="58" name="그룹 57"/>
          <p:cNvGrpSpPr/>
          <p:nvPr/>
        </p:nvGrpSpPr>
        <p:grpSpPr>
          <a:xfrm>
            <a:off x="5772237" y="5173138"/>
            <a:ext cx="1219692" cy="87620"/>
            <a:chOff x="2195736" y="3097473"/>
            <a:chExt cx="1152128" cy="141141"/>
          </a:xfrm>
        </p:grpSpPr>
        <p:cxnSp>
          <p:nvCxnSpPr>
            <p:cNvPr id="59" name="직선 화살표 연결선 58"/>
            <p:cNvCxnSpPr/>
            <p:nvPr/>
          </p:nvCxnSpPr>
          <p:spPr>
            <a:xfrm>
              <a:off x="2195736" y="3097473"/>
              <a:ext cx="1152128" cy="0"/>
            </a:xfrm>
            <a:prstGeom prst="straightConnector1">
              <a:avLst/>
            </a:prstGeom>
            <a:ln w="19050">
              <a:solidFill>
                <a:schemeClr val="tx1">
                  <a:lumMod val="75000"/>
                  <a:lumOff val="25000"/>
                </a:schemeClr>
              </a:solidFill>
              <a:headEnd type="triangle" w="lg" len="med"/>
            </a:ln>
          </p:spPr>
          <p:style>
            <a:lnRef idx="1">
              <a:schemeClr val="accent1"/>
            </a:lnRef>
            <a:fillRef idx="0">
              <a:schemeClr val="accent1"/>
            </a:fillRef>
            <a:effectRef idx="0">
              <a:schemeClr val="accent1"/>
            </a:effectRef>
            <a:fontRef idx="minor">
              <a:schemeClr val="tx1"/>
            </a:fontRef>
          </p:style>
        </p:cxnSp>
        <p:cxnSp>
          <p:nvCxnSpPr>
            <p:cNvPr id="60" name="직선 화살표 연결선 59"/>
            <p:cNvCxnSpPr/>
            <p:nvPr/>
          </p:nvCxnSpPr>
          <p:spPr>
            <a:xfrm>
              <a:off x="2195736" y="3238614"/>
              <a:ext cx="1152128" cy="0"/>
            </a:xfrm>
            <a:prstGeom prst="straightConnector1">
              <a:avLst/>
            </a:prstGeom>
            <a:ln w="19050">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grpSp>
      <p:cxnSp>
        <p:nvCxnSpPr>
          <p:cNvPr id="61" name="직선 화살표 연결선 60"/>
          <p:cNvCxnSpPr/>
          <p:nvPr/>
        </p:nvCxnSpPr>
        <p:spPr>
          <a:xfrm>
            <a:off x="4950838" y="4301532"/>
            <a:ext cx="0" cy="487111"/>
          </a:xfrm>
          <a:prstGeom prst="straightConnector1">
            <a:avLst/>
          </a:prstGeom>
          <a:ln w="19050">
            <a:solidFill>
              <a:schemeClr val="tx1">
                <a:lumMod val="75000"/>
                <a:lumOff val="25000"/>
              </a:schemeClr>
            </a:solidFill>
            <a:prstDash val="solid"/>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62" name="TextBox 46"/>
          <p:cNvSpPr txBox="1">
            <a:spLocks noChangeArrowheads="1"/>
          </p:cNvSpPr>
          <p:nvPr/>
        </p:nvSpPr>
        <p:spPr>
          <a:xfrm>
            <a:off x="2809799" y="4862275"/>
            <a:ext cx="1335853" cy="261610"/>
          </a:xfrm>
          <a:prstGeom prst="rect">
            <a:avLst/>
          </a:prstGeom>
          <a:noFill/>
          <a:ln>
            <a:noFill/>
          </a:ln>
        </p:spPr>
        <p:txBody>
          <a:bodyPr wrap="square">
            <a:sp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algn="ctr" eaLnBrk="1" hangingPunct="1">
              <a:defRPr/>
            </a:pPr>
            <a:r>
              <a:rPr lang="en-US" altLang="ko-KR" sz="1100" b="1" dirty="0">
                <a:solidFill>
                  <a:prstClr val="black"/>
                </a:solidFill>
                <a:latin typeface="+mn-ea"/>
                <a:ea typeface="+mn-ea"/>
              </a:rPr>
              <a:t>Job Seeking</a:t>
            </a:r>
          </a:p>
        </p:txBody>
      </p:sp>
      <p:sp>
        <p:nvSpPr>
          <p:cNvPr id="63" name="TextBox 46"/>
          <p:cNvSpPr txBox="1">
            <a:spLocks noChangeArrowheads="1"/>
          </p:cNvSpPr>
          <p:nvPr/>
        </p:nvSpPr>
        <p:spPr>
          <a:xfrm>
            <a:off x="2702923" y="5349395"/>
            <a:ext cx="1518930" cy="784830"/>
          </a:xfrm>
          <a:prstGeom prst="rect">
            <a:avLst/>
          </a:prstGeom>
          <a:noFill/>
          <a:ln>
            <a:noFill/>
          </a:ln>
        </p:spPr>
        <p:txBody>
          <a:bodyPr wrap="square">
            <a:sp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algn="ctr" eaLnBrk="1" hangingPunct="1">
              <a:defRPr/>
            </a:pPr>
            <a:r>
              <a:rPr lang="en-US" altLang="ko-KR" sz="900" dirty="0" smtClean="0">
                <a:solidFill>
                  <a:srgbClr val="707070"/>
                </a:solidFill>
                <a:latin typeface="+mn-ea"/>
                <a:ea typeface="+mn-ea"/>
              </a:rPr>
              <a:t>Job-Openings Information, Enterprise Information / Job application support service / </a:t>
            </a:r>
            <a:r>
              <a:rPr lang="en-US" altLang="ko-KR" sz="900" dirty="0" err="1" smtClean="0">
                <a:solidFill>
                  <a:srgbClr val="707070"/>
                </a:solidFill>
                <a:latin typeface="+mn-ea"/>
                <a:ea typeface="+mn-ea"/>
              </a:rPr>
              <a:t>job&amp;career</a:t>
            </a:r>
            <a:r>
              <a:rPr lang="en-US" altLang="ko-KR" sz="900" dirty="0" smtClean="0">
                <a:solidFill>
                  <a:srgbClr val="707070"/>
                </a:solidFill>
                <a:latin typeface="+mn-ea"/>
                <a:ea typeface="+mn-ea"/>
              </a:rPr>
              <a:t> info</a:t>
            </a:r>
            <a:endParaRPr lang="en-US" altLang="ko-KR" sz="900" dirty="0">
              <a:solidFill>
                <a:srgbClr val="707070"/>
              </a:solidFill>
              <a:latin typeface="+mn-ea"/>
              <a:ea typeface="+mn-ea"/>
            </a:endParaRPr>
          </a:p>
        </p:txBody>
      </p:sp>
      <p:sp>
        <p:nvSpPr>
          <p:cNvPr id="64" name="TextBox 46"/>
          <p:cNvSpPr txBox="1">
            <a:spLocks noChangeArrowheads="1"/>
          </p:cNvSpPr>
          <p:nvPr/>
        </p:nvSpPr>
        <p:spPr>
          <a:xfrm>
            <a:off x="5744661" y="4862275"/>
            <a:ext cx="1335853" cy="261610"/>
          </a:xfrm>
          <a:prstGeom prst="rect">
            <a:avLst/>
          </a:prstGeom>
          <a:noFill/>
          <a:ln>
            <a:noFill/>
          </a:ln>
        </p:spPr>
        <p:txBody>
          <a:bodyPr wrap="square">
            <a:sp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algn="ctr" eaLnBrk="1" hangingPunct="1">
              <a:defRPr/>
            </a:pPr>
            <a:r>
              <a:rPr lang="en-US" altLang="ko-KR" sz="1100" b="1" dirty="0">
                <a:solidFill>
                  <a:prstClr val="black"/>
                </a:solidFill>
                <a:latin typeface="+mn-ea"/>
                <a:ea typeface="+mn-ea"/>
              </a:rPr>
              <a:t>Job Opening</a:t>
            </a:r>
          </a:p>
        </p:txBody>
      </p:sp>
      <p:sp>
        <p:nvSpPr>
          <p:cNvPr id="65" name="TextBox 46"/>
          <p:cNvSpPr txBox="1">
            <a:spLocks noChangeArrowheads="1"/>
          </p:cNvSpPr>
          <p:nvPr/>
        </p:nvSpPr>
        <p:spPr>
          <a:xfrm>
            <a:off x="5587164" y="5311295"/>
            <a:ext cx="1518930" cy="646331"/>
          </a:xfrm>
          <a:prstGeom prst="rect">
            <a:avLst/>
          </a:prstGeom>
          <a:noFill/>
          <a:ln>
            <a:noFill/>
          </a:ln>
        </p:spPr>
        <p:txBody>
          <a:bodyPr wrap="square">
            <a:sp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algn="ctr" eaLnBrk="1" hangingPunct="1">
              <a:defRPr/>
            </a:pPr>
            <a:r>
              <a:rPr lang="en-US" altLang="ko-KR" sz="900" dirty="0" smtClean="0">
                <a:solidFill>
                  <a:srgbClr val="707070"/>
                </a:solidFill>
                <a:latin typeface="+mn-ea"/>
                <a:ea typeface="+mn-ea"/>
              </a:rPr>
              <a:t>HR Information / Employment Support service / Recruitment agency service</a:t>
            </a:r>
            <a:endParaRPr lang="en-US" altLang="ko-KR" sz="900" dirty="0">
              <a:solidFill>
                <a:srgbClr val="707070"/>
              </a:solidFill>
              <a:latin typeface="+mn-ea"/>
              <a:ea typeface="+mn-ea"/>
            </a:endParaRPr>
          </a:p>
        </p:txBody>
      </p:sp>
      <p:grpSp>
        <p:nvGrpSpPr>
          <p:cNvPr id="66" name="그룹 65"/>
          <p:cNvGrpSpPr/>
          <p:nvPr/>
        </p:nvGrpSpPr>
        <p:grpSpPr>
          <a:xfrm>
            <a:off x="2744819" y="3580157"/>
            <a:ext cx="4414613" cy="1203225"/>
            <a:chOff x="1478407" y="1362663"/>
            <a:chExt cx="6211713" cy="1320619"/>
          </a:xfrm>
        </p:grpSpPr>
        <p:cxnSp>
          <p:nvCxnSpPr>
            <p:cNvPr id="67" name="직선 화살표 연결선 66"/>
            <p:cNvCxnSpPr/>
            <p:nvPr/>
          </p:nvCxnSpPr>
          <p:spPr>
            <a:xfrm flipV="1">
              <a:off x="1478407" y="1362663"/>
              <a:ext cx="2507872" cy="1320619"/>
            </a:xfrm>
            <a:prstGeom prst="straightConnector1">
              <a:avLst/>
            </a:prstGeom>
            <a:ln>
              <a:solidFill>
                <a:schemeClr val="tx1">
                  <a:lumMod val="50000"/>
                  <a:lumOff val="50000"/>
                </a:schemeClr>
              </a:solidFill>
              <a:headEnd type="triangle" w="med" len="med"/>
            </a:ln>
          </p:spPr>
          <p:style>
            <a:lnRef idx="1">
              <a:schemeClr val="accent1"/>
            </a:lnRef>
            <a:fillRef idx="0">
              <a:schemeClr val="accent1"/>
            </a:fillRef>
            <a:effectRef idx="0">
              <a:schemeClr val="accent1"/>
            </a:effectRef>
            <a:fontRef idx="minor">
              <a:schemeClr val="tx1"/>
            </a:fontRef>
          </p:style>
        </p:cxnSp>
        <p:cxnSp>
          <p:nvCxnSpPr>
            <p:cNvPr id="68" name="직선 화살표 연결선 67"/>
            <p:cNvCxnSpPr/>
            <p:nvPr/>
          </p:nvCxnSpPr>
          <p:spPr>
            <a:xfrm flipH="1" flipV="1">
              <a:off x="5182248" y="1362663"/>
              <a:ext cx="2507872" cy="1320619"/>
            </a:xfrm>
            <a:prstGeom prst="straightConnector1">
              <a:avLst/>
            </a:prstGeom>
            <a:ln>
              <a:solidFill>
                <a:schemeClr val="tx1">
                  <a:lumMod val="50000"/>
                  <a:lumOff val="50000"/>
                </a:schemeClr>
              </a:solidFill>
              <a:headEnd type="triangle" w="med" len="med"/>
            </a:ln>
          </p:spPr>
          <p:style>
            <a:lnRef idx="1">
              <a:schemeClr val="accent1"/>
            </a:lnRef>
            <a:fillRef idx="0">
              <a:schemeClr val="accent1"/>
            </a:fillRef>
            <a:effectRef idx="0">
              <a:schemeClr val="accent1"/>
            </a:effectRef>
            <a:fontRef idx="minor">
              <a:schemeClr val="tx1"/>
            </a:fontRef>
          </p:style>
        </p:cxnSp>
      </p:grpSp>
      <p:sp>
        <p:nvSpPr>
          <p:cNvPr id="69" name="TextBox 46"/>
          <p:cNvSpPr txBox="1">
            <a:spLocks noChangeArrowheads="1"/>
          </p:cNvSpPr>
          <p:nvPr/>
        </p:nvSpPr>
        <p:spPr>
          <a:xfrm>
            <a:off x="1869544" y="3671487"/>
            <a:ext cx="1921053" cy="507831"/>
          </a:xfrm>
          <a:prstGeom prst="rect">
            <a:avLst/>
          </a:prstGeom>
          <a:noFill/>
          <a:ln>
            <a:noFill/>
          </a:ln>
        </p:spPr>
        <p:txBody>
          <a:bodyPr wrap="square" anchor="ctr" anchorCtr="0">
            <a:sp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algn="ctr" eaLnBrk="1" hangingPunct="1">
              <a:defRPr/>
            </a:pPr>
            <a:r>
              <a:rPr lang="en-US" altLang="ko-KR" sz="900" dirty="0" smtClean="0">
                <a:solidFill>
                  <a:srgbClr val="707070"/>
                </a:solidFill>
                <a:latin typeface="+mn-ea"/>
                <a:ea typeface="+mn-ea"/>
              </a:rPr>
              <a:t>Job seeking confirmation/Job Placement/Employment support / Vocational guidance</a:t>
            </a:r>
            <a:endParaRPr lang="en-US" altLang="ko-KR" sz="900" dirty="0">
              <a:solidFill>
                <a:srgbClr val="707070"/>
              </a:solidFill>
              <a:latin typeface="+mn-ea"/>
              <a:ea typeface="+mn-ea"/>
            </a:endParaRPr>
          </a:p>
        </p:txBody>
      </p:sp>
      <p:sp>
        <p:nvSpPr>
          <p:cNvPr id="70" name="TextBox 46"/>
          <p:cNvSpPr txBox="1">
            <a:spLocks noChangeArrowheads="1"/>
          </p:cNvSpPr>
          <p:nvPr/>
        </p:nvSpPr>
        <p:spPr>
          <a:xfrm>
            <a:off x="6035186" y="3602238"/>
            <a:ext cx="1974210" cy="646331"/>
          </a:xfrm>
          <a:prstGeom prst="rect">
            <a:avLst/>
          </a:prstGeom>
          <a:noFill/>
          <a:ln>
            <a:noFill/>
          </a:ln>
        </p:spPr>
        <p:txBody>
          <a:bodyPr wrap="square" anchor="ctr" anchorCtr="0">
            <a:sp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algn="ctr" eaLnBrk="1" hangingPunct="1">
              <a:defRPr/>
            </a:pPr>
            <a:r>
              <a:rPr lang="en-US" altLang="ko-KR" sz="900" dirty="0" smtClean="0">
                <a:solidFill>
                  <a:srgbClr val="707070"/>
                </a:solidFill>
                <a:latin typeface="+mn-ea"/>
                <a:ea typeface="+mn-ea"/>
              </a:rPr>
              <a:t>Job opening certification / Recruitment support / Job stabilization/ Employment Deputize</a:t>
            </a:r>
            <a:endParaRPr lang="en-US" altLang="ko-KR" sz="900" dirty="0">
              <a:solidFill>
                <a:srgbClr val="707070"/>
              </a:solidFill>
              <a:latin typeface="+mn-ea"/>
              <a:ea typeface="+mn-ea"/>
            </a:endParaRPr>
          </a:p>
        </p:txBody>
      </p:sp>
      <p:sp>
        <p:nvSpPr>
          <p:cNvPr id="74" name="TextBox 46"/>
          <p:cNvSpPr txBox="1">
            <a:spLocks noChangeArrowheads="1"/>
          </p:cNvSpPr>
          <p:nvPr/>
        </p:nvSpPr>
        <p:spPr>
          <a:xfrm>
            <a:off x="826172" y="4809888"/>
            <a:ext cx="1062422" cy="553998"/>
          </a:xfrm>
          <a:prstGeom prst="rect">
            <a:avLst/>
          </a:prstGeom>
          <a:noFill/>
          <a:ln>
            <a:noFill/>
          </a:ln>
        </p:spPr>
        <p:txBody>
          <a:bodyPr wrap="square" lIns="0" tIns="0" rIns="0" bIns="0" anchor="ctr" anchorCtr="0">
            <a:sp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algn="r" eaLnBrk="1" hangingPunct="1">
              <a:defRPr/>
            </a:pPr>
            <a:r>
              <a:rPr lang="en-US" altLang="ko-KR" sz="900" dirty="0" smtClean="0">
                <a:solidFill>
                  <a:srgbClr val="707070"/>
                </a:solidFill>
                <a:latin typeface="+mn-ea"/>
                <a:ea typeface="+mn-ea"/>
              </a:rPr>
              <a:t>Ordinary people</a:t>
            </a:r>
            <a:endParaRPr lang="ko-KR" altLang="en-US" sz="900" dirty="0">
              <a:solidFill>
                <a:srgbClr val="707070"/>
              </a:solidFill>
              <a:latin typeface="+mn-ea"/>
              <a:ea typeface="+mn-ea"/>
            </a:endParaRPr>
          </a:p>
          <a:p>
            <a:pPr algn="r" eaLnBrk="1" hangingPunct="1">
              <a:defRPr/>
            </a:pPr>
            <a:r>
              <a:rPr lang="en-US" altLang="ko-KR" sz="900" dirty="0" smtClean="0">
                <a:solidFill>
                  <a:srgbClr val="707070"/>
                </a:solidFill>
                <a:latin typeface="+mn-ea"/>
                <a:ea typeface="+mn-ea"/>
              </a:rPr>
              <a:t>The youth</a:t>
            </a:r>
            <a:endParaRPr lang="ko-KR" altLang="en-US" sz="900" dirty="0">
              <a:solidFill>
                <a:srgbClr val="707070"/>
              </a:solidFill>
              <a:latin typeface="+mn-ea"/>
              <a:ea typeface="+mn-ea"/>
            </a:endParaRPr>
          </a:p>
          <a:p>
            <a:pPr algn="r" eaLnBrk="1" hangingPunct="1">
              <a:defRPr/>
            </a:pPr>
            <a:r>
              <a:rPr lang="en-US" altLang="ko-KR" sz="900" dirty="0" smtClean="0">
                <a:solidFill>
                  <a:srgbClr val="707070"/>
                </a:solidFill>
                <a:latin typeface="+mn-ea"/>
                <a:ea typeface="+mn-ea"/>
              </a:rPr>
              <a:t>Women</a:t>
            </a:r>
          </a:p>
          <a:p>
            <a:pPr algn="r" eaLnBrk="1" hangingPunct="1">
              <a:defRPr/>
            </a:pPr>
            <a:r>
              <a:rPr lang="en-US" altLang="ko-KR" sz="900" dirty="0" smtClean="0">
                <a:solidFill>
                  <a:srgbClr val="707070"/>
                </a:solidFill>
                <a:latin typeface="+mn-ea"/>
                <a:ea typeface="+mn-ea"/>
              </a:rPr>
              <a:t>The elderly</a:t>
            </a:r>
            <a:endParaRPr lang="ko-KR" altLang="en-US" sz="900" dirty="0">
              <a:solidFill>
                <a:srgbClr val="707070"/>
              </a:solidFill>
              <a:latin typeface="+mn-ea"/>
              <a:ea typeface="+mn-ea"/>
            </a:endParaRPr>
          </a:p>
        </p:txBody>
      </p:sp>
      <p:sp>
        <p:nvSpPr>
          <p:cNvPr id="75" name="TextBox 46"/>
          <p:cNvSpPr txBox="1">
            <a:spLocks noChangeArrowheads="1"/>
          </p:cNvSpPr>
          <p:nvPr/>
        </p:nvSpPr>
        <p:spPr>
          <a:xfrm>
            <a:off x="8009397" y="4599763"/>
            <a:ext cx="1602276" cy="830997"/>
          </a:xfrm>
          <a:prstGeom prst="rect">
            <a:avLst/>
          </a:prstGeom>
          <a:noFill/>
          <a:ln>
            <a:noFill/>
          </a:ln>
        </p:spPr>
        <p:txBody>
          <a:bodyPr wrap="square" lIns="0" tIns="0" rIns="0" bIns="0" anchor="ctr" anchorCtr="0">
            <a:sp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eaLnBrk="1" hangingPunct="1">
              <a:defRPr/>
            </a:pPr>
            <a:r>
              <a:rPr lang="en-US" altLang="ko-KR" sz="900" dirty="0" smtClean="0">
                <a:solidFill>
                  <a:srgbClr val="707070"/>
                </a:solidFill>
                <a:latin typeface="+mn-ea"/>
                <a:ea typeface="+mn-ea"/>
              </a:rPr>
              <a:t>Public Enterprise / Public organization / Small but strong company / Large-sized company / International company / Venture Company, etc.</a:t>
            </a:r>
            <a:endParaRPr lang="en-US" altLang="ko-KR" sz="900" dirty="0">
              <a:solidFill>
                <a:srgbClr val="707070"/>
              </a:solidFill>
              <a:latin typeface="+mn-ea"/>
              <a:ea typeface="+mn-ea"/>
            </a:endParaRPr>
          </a:p>
        </p:txBody>
      </p:sp>
      <p:sp>
        <p:nvSpPr>
          <p:cNvPr id="79" name="TextBox 46"/>
          <p:cNvSpPr txBox="1">
            <a:spLocks noChangeArrowheads="1"/>
          </p:cNvSpPr>
          <p:nvPr/>
        </p:nvSpPr>
        <p:spPr>
          <a:xfrm>
            <a:off x="3525700" y="4373598"/>
            <a:ext cx="2983570" cy="261610"/>
          </a:xfrm>
          <a:prstGeom prst="rect">
            <a:avLst/>
          </a:prstGeom>
          <a:noFill/>
          <a:ln>
            <a:noFill/>
          </a:ln>
        </p:spPr>
        <p:txBody>
          <a:bodyPr wrap="square" anchor="ctr" anchorCtr="0">
            <a:sp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algn="ctr" eaLnBrk="1" hangingPunct="1">
              <a:defRPr/>
            </a:pPr>
            <a:r>
              <a:rPr lang="en-US" altLang="ko-KR" sz="1100" b="1" dirty="0">
                <a:solidFill>
                  <a:prstClr val="black"/>
                </a:solidFill>
                <a:latin typeface="+mn-ea"/>
                <a:ea typeface="+mn-ea"/>
              </a:rPr>
              <a:t>Job Placement</a:t>
            </a:r>
            <a:r>
              <a:rPr lang="ko-KR" altLang="en-US" sz="1100" b="1" dirty="0">
                <a:solidFill>
                  <a:prstClr val="black"/>
                </a:solidFill>
                <a:latin typeface="+mn-ea"/>
                <a:ea typeface="+mn-ea"/>
              </a:rPr>
              <a:t>  </a:t>
            </a:r>
            <a:r>
              <a:rPr lang="ko-KR" altLang="en-US" sz="1100" b="1" dirty="0" smtClean="0">
                <a:solidFill>
                  <a:prstClr val="black"/>
                </a:solidFill>
                <a:latin typeface="+mn-ea"/>
                <a:ea typeface="+mn-ea"/>
              </a:rPr>
              <a:t>    </a:t>
            </a:r>
            <a:r>
              <a:rPr lang="en-US" altLang="ko-KR" sz="1100" b="1" dirty="0" err="1" smtClean="0">
                <a:solidFill>
                  <a:prstClr val="black"/>
                </a:solidFill>
                <a:latin typeface="+mn-ea"/>
                <a:ea typeface="+mn-ea"/>
              </a:rPr>
              <a:t>Conductin</a:t>
            </a:r>
            <a:r>
              <a:rPr lang="en-US" altLang="ko-KR" sz="1100" b="1" dirty="0" smtClean="0">
                <a:solidFill>
                  <a:prstClr val="black"/>
                </a:solidFill>
                <a:latin typeface="+mn-ea"/>
                <a:ea typeface="+mn-ea"/>
              </a:rPr>
              <a:t> work</a:t>
            </a:r>
            <a:endParaRPr lang="en-US" altLang="ko-KR" sz="1100" b="1" dirty="0">
              <a:solidFill>
                <a:prstClr val="black"/>
              </a:solidFill>
              <a:latin typeface="+mn-ea"/>
              <a:ea typeface="+mn-ea"/>
            </a:endParaRPr>
          </a:p>
        </p:txBody>
      </p:sp>
      <p:grpSp>
        <p:nvGrpSpPr>
          <p:cNvPr id="2" name="그룹 1"/>
          <p:cNvGrpSpPr/>
          <p:nvPr/>
        </p:nvGrpSpPr>
        <p:grpSpPr>
          <a:xfrm>
            <a:off x="3937881" y="4818023"/>
            <a:ext cx="1635988" cy="1214363"/>
            <a:chOff x="4844325" y="3399028"/>
            <a:chExt cx="4112138" cy="3052363"/>
          </a:xfrm>
        </p:grpSpPr>
        <p:grpSp>
          <p:nvGrpSpPr>
            <p:cNvPr id="44" name="그룹 43"/>
            <p:cNvGrpSpPr/>
            <p:nvPr/>
          </p:nvGrpSpPr>
          <p:grpSpPr>
            <a:xfrm>
              <a:off x="5873081" y="3399028"/>
              <a:ext cx="3083382" cy="2799199"/>
              <a:chOff x="5873081" y="3399028"/>
              <a:chExt cx="3083382" cy="2799199"/>
            </a:xfrm>
          </p:grpSpPr>
          <p:pic>
            <p:nvPicPr>
              <p:cNvPr id="45" name="그림 44"/>
              <p:cNvPicPr>
                <a:picLocks noChangeAspect="1"/>
              </p:cNvPicPr>
              <p:nvPr/>
            </p:nvPicPr>
            <p:blipFill rotWithShape="1">
              <a:blip r:embed="rId2"/>
              <a:stretch>
                <a:fillRect/>
              </a:stretch>
            </p:blipFill>
            <p:spPr>
              <a:xfrm>
                <a:off x="5873081" y="3399028"/>
                <a:ext cx="3083382" cy="2799199"/>
              </a:xfrm>
              <a:prstGeom prst="rect">
                <a:avLst/>
              </a:prstGeom>
            </p:spPr>
          </p:pic>
          <p:pic>
            <p:nvPicPr>
              <p:cNvPr id="46" name="그림 45"/>
              <p:cNvPicPr>
                <a:picLocks noChangeAspect="1"/>
              </p:cNvPicPr>
              <p:nvPr/>
            </p:nvPicPr>
            <p:blipFill rotWithShape="1">
              <a:blip r:embed="rId3"/>
              <a:srcRect b="23290"/>
              <a:stretch>
                <a:fillRect/>
              </a:stretch>
            </p:blipFill>
            <p:spPr>
              <a:xfrm>
                <a:off x="5992861" y="3506524"/>
                <a:ext cx="2846024" cy="1749287"/>
              </a:xfrm>
              <a:prstGeom prst="rect">
                <a:avLst/>
              </a:prstGeom>
            </p:spPr>
          </p:pic>
        </p:grpSp>
        <p:grpSp>
          <p:nvGrpSpPr>
            <p:cNvPr id="47" name="그룹 46"/>
            <p:cNvGrpSpPr/>
            <p:nvPr/>
          </p:nvGrpSpPr>
          <p:grpSpPr>
            <a:xfrm>
              <a:off x="4844325" y="4674801"/>
              <a:ext cx="1972250" cy="1776590"/>
              <a:chOff x="4844325" y="4674801"/>
              <a:chExt cx="1972250" cy="1776590"/>
            </a:xfrm>
          </p:grpSpPr>
          <p:pic>
            <p:nvPicPr>
              <p:cNvPr id="48" name="그림 47"/>
              <p:cNvPicPr>
                <a:picLocks noChangeAspect="1"/>
              </p:cNvPicPr>
              <p:nvPr/>
            </p:nvPicPr>
            <p:blipFill rotWithShape="1">
              <a:blip r:embed="rId4"/>
              <a:stretch>
                <a:fillRect/>
              </a:stretch>
            </p:blipFill>
            <p:spPr>
              <a:xfrm>
                <a:off x="4844325" y="4674801"/>
                <a:ext cx="1972250" cy="1776590"/>
              </a:xfrm>
              <a:prstGeom prst="rect">
                <a:avLst/>
              </a:prstGeom>
            </p:spPr>
          </p:pic>
          <p:grpSp>
            <p:nvGrpSpPr>
              <p:cNvPr id="49" name="그룹 48"/>
              <p:cNvGrpSpPr/>
              <p:nvPr/>
            </p:nvGrpSpPr>
            <p:grpSpPr>
              <a:xfrm>
                <a:off x="5436750" y="4770782"/>
                <a:ext cx="782067" cy="1351722"/>
                <a:chOff x="5436750" y="4770782"/>
                <a:chExt cx="782067" cy="1351722"/>
              </a:xfrm>
            </p:grpSpPr>
            <p:pic>
              <p:nvPicPr>
                <p:cNvPr id="50" name="그림 49"/>
                <p:cNvPicPr>
                  <a:picLocks noChangeAspect="1"/>
                </p:cNvPicPr>
                <p:nvPr/>
              </p:nvPicPr>
              <p:blipFill rotWithShape="1">
                <a:blip r:embed="rId5"/>
                <a:srcRect b="20040"/>
                <a:stretch>
                  <a:fillRect/>
                </a:stretch>
              </p:blipFill>
              <p:spPr>
                <a:xfrm>
                  <a:off x="5436750" y="4770782"/>
                  <a:ext cx="781170" cy="1351722"/>
                </a:xfrm>
                <a:prstGeom prst="rect">
                  <a:avLst/>
                </a:prstGeom>
              </p:spPr>
            </p:pic>
            <p:pic>
              <p:nvPicPr>
                <p:cNvPr id="83" name="그림 82"/>
                <p:cNvPicPr>
                  <a:picLocks noChangeAspect="1"/>
                </p:cNvPicPr>
                <p:nvPr/>
              </p:nvPicPr>
              <p:blipFill rotWithShape="1">
                <a:blip r:embed="rId6"/>
                <a:stretch>
                  <a:fillRect/>
                </a:stretch>
              </p:blipFill>
              <p:spPr>
                <a:xfrm>
                  <a:off x="5437617" y="6019733"/>
                  <a:ext cx="781200" cy="102771"/>
                </a:xfrm>
                <a:prstGeom prst="rect">
                  <a:avLst/>
                </a:prstGeom>
              </p:spPr>
            </p:pic>
          </p:grpSp>
        </p:grpSp>
      </p:grpSp>
      <p:sp>
        <p:nvSpPr>
          <p:cNvPr id="72" name="직사각형 71"/>
          <p:cNvSpPr>
            <a:spLocks noGrp="1" noChangeArrowheads="1"/>
          </p:cNvSpPr>
          <p:nvPr/>
        </p:nvSpPr>
        <p:spPr>
          <a:xfrm>
            <a:off x="374971" y="405158"/>
            <a:ext cx="6032974" cy="459105"/>
          </a:xfrm>
          <a:prstGeom prst="rect">
            <a:avLst/>
          </a:prstGeom>
        </p:spPr>
        <p:txBody>
          <a:bodyPr vert="horz" wrap="square" lIns="91440" tIns="45720" rIns="91440" bIns="45720" anchor="t"/>
          <a:lstStyle/>
          <a:p>
            <a:pPr defTabSz="914365" eaLnBrk="0">
              <a:defRPr/>
            </a:pPr>
            <a:r>
              <a:rPr lang="en-US" altLang="ko-KR" sz="2800" b="1" dirty="0">
                <a:solidFill>
                  <a:schemeClr val="accent5">
                    <a:lumMod val="50000"/>
                  </a:schemeClr>
                </a:solidFill>
                <a:latin typeface="맑은 고딕" panose="020B0503020000020004" pitchFamily="50" charset="-127"/>
                <a:ea typeface="맑은 고딕" panose="020B0503020000020004" pitchFamily="50" charset="-127"/>
              </a:rPr>
              <a:t>1. Overview</a:t>
            </a:r>
          </a:p>
        </p:txBody>
      </p:sp>
      <p:pic>
        <p:nvPicPr>
          <p:cNvPr id="3" name="그림 2"/>
          <p:cNvPicPr>
            <a:picLocks noChangeAspect="1"/>
          </p:cNvPicPr>
          <p:nvPr/>
        </p:nvPicPr>
        <p:blipFill rotWithShape="1">
          <a:blip r:embed="rId7"/>
          <a:stretch>
            <a:fillRect/>
          </a:stretch>
        </p:blipFill>
        <p:spPr>
          <a:xfrm>
            <a:off x="4490585" y="3040169"/>
            <a:ext cx="898970" cy="518637"/>
          </a:xfrm>
          <a:prstGeom prst="rect">
            <a:avLst/>
          </a:prstGeom>
        </p:spPr>
      </p:pic>
      <p:pic>
        <p:nvPicPr>
          <p:cNvPr id="4" name="그림 3"/>
          <p:cNvPicPr>
            <a:picLocks noChangeAspect="1"/>
          </p:cNvPicPr>
          <p:nvPr/>
        </p:nvPicPr>
        <p:blipFill rotWithShape="1">
          <a:blip r:embed="rId8"/>
          <a:stretch>
            <a:fillRect/>
          </a:stretch>
        </p:blipFill>
        <p:spPr>
          <a:xfrm>
            <a:off x="1989775" y="4832204"/>
            <a:ext cx="419100" cy="523875"/>
          </a:xfrm>
          <a:prstGeom prst="rect">
            <a:avLst/>
          </a:prstGeom>
        </p:spPr>
      </p:pic>
      <p:pic>
        <p:nvPicPr>
          <p:cNvPr id="5" name="그림 4"/>
          <p:cNvPicPr>
            <a:picLocks noChangeAspect="1"/>
          </p:cNvPicPr>
          <p:nvPr/>
        </p:nvPicPr>
        <p:blipFill rotWithShape="1">
          <a:blip r:embed="rId9"/>
          <a:stretch>
            <a:fillRect/>
          </a:stretch>
        </p:blipFill>
        <p:spPr>
          <a:xfrm>
            <a:off x="7366975" y="4832204"/>
            <a:ext cx="533400" cy="523875"/>
          </a:xfrm>
          <a:prstGeom prst="rect">
            <a:avLst/>
          </a:prstGeom>
        </p:spPr>
      </p:pic>
      <p:sp>
        <p:nvSpPr>
          <p:cNvPr id="42" name="직사각형 41"/>
          <p:cNvSpPr/>
          <p:nvPr/>
        </p:nvSpPr>
        <p:spPr>
          <a:xfrm>
            <a:off x="4999948" y="158288"/>
            <a:ext cx="2761975" cy="246221"/>
          </a:xfrm>
          <a:prstGeom prst="rect">
            <a:avLst/>
          </a:prstGeom>
        </p:spPr>
        <p:txBody>
          <a:bodyPr wrap="none" lIns="0" tIns="0" rIns="0" bIns="0">
            <a:spAutoFit/>
          </a:bodyPr>
          <a:lstStyle/>
          <a:p>
            <a:pPr algn="r">
              <a:defRPr/>
            </a:pPr>
            <a:r>
              <a:rPr lang="en-US" altLang="ko-KR" sz="1600" b="1" dirty="0">
                <a:solidFill>
                  <a:srgbClr val="3097B8"/>
                </a:solidFill>
                <a:latin typeface="나눔명조 ExtraBold" panose="020B0600000101010101" charset="-127"/>
                <a:ea typeface="나눔명조 ExtraBold" panose="020B0600000101010101" charset="-127"/>
              </a:rPr>
              <a:t>Ⅰ. Overview &amp; </a:t>
            </a:r>
            <a:r>
              <a:rPr lang="en-US" altLang="ko-KR" sz="1600" b="1" dirty="0" smtClean="0">
                <a:solidFill>
                  <a:srgbClr val="3097B8"/>
                </a:solidFill>
                <a:latin typeface="나눔명조 ExtraBold" panose="020B0600000101010101" charset="-127"/>
                <a:ea typeface="나눔명조 ExtraBold" panose="020B0600000101010101" charset="-127"/>
              </a:rPr>
              <a:t>Current Status</a:t>
            </a:r>
            <a:endParaRPr lang="en-US" altLang="ko-KR" sz="1600" b="1" dirty="0">
              <a:solidFill>
                <a:srgbClr val="3097B8"/>
              </a:solidFill>
              <a:latin typeface="나눔명조 ExtraBold" panose="020B0600000101010101" charset="-127"/>
              <a:ea typeface="나눔명조 ExtraBold" panose="020B0600000101010101" charset="-127"/>
            </a:endParaRP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 name="그룹 73"/>
          <p:cNvGrpSpPr/>
          <p:nvPr/>
        </p:nvGrpSpPr>
        <p:grpSpPr>
          <a:xfrm>
            <a:off x="264106" y="1981862"/>
            <a:ext cx="9360470" cy="4165363"/>
            <a:chOff x="113506" y="1387894"/>
            <a:chExt cx="9360470" cy="4165363"/>
          </a:xfrm>
        </p:grpSpPr>
        <p:cxnSp>
          <p:nvCxnSpPr>
            <p:cNvPr id="2" name="직선 연결선 1"/>
            <p:cNvCxnSpPr/>
            <p:nvPr/>
          </p:nvCxnSpPr>
          <p:spPr>
            <a:xfrm>
              <a:off x="113506" y="2048349"/>
              <a:ext cx="9360470" cy="0"/>
            </a:xfrm>
            <a:prstGeom prst="line">
              <a:avLst/>
            </a:prstGeom>
            <a:ln w="50800">
              <a:solidFill>
                <a:srgbClr val="3097B8"/>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 name="직선 연결선 2"/>
            <p:cNvCxnSpPr/>
            <p:nvPr/>
          </p:nvCxnSpPr>
          <p:spPr>
            <a:xfrm>
              <a:off x="2793026" y="4969258"/>
              <a:ext cx="6670868" cy="10425"/>
            </a:xfrm>
            <a:prstGeom prst="line">
              <a:avLst/>
            </a:prstGeom>
            <a:ln w="12700">
              <a:solidFill>
                <a:schemeClr val="tx1">
                  <a:lumMod val="50000"/>
                  <a:lumOff val="50000"/>
                </a:schemeClr>
              </a:solidFill>
              <a:headEnd type="oval"/>
              <a:tailEnd type="triangle" w="lg" len="lg"/>
            </a:ln>
          </p:spPr>
          <p:style>
            <a:lnRef idx="1">
              <a:schemeClr val="accent1"/>
            </a:lnRef>
            <a:fillRef idx="0">
              <a:schemeClr val="accent1"/>
            </a:fillRef>
            <a:effectRef idx="0">
              <a:schemeClr val="accent1"/>
            </a:effectRef>
            <a:fontRef idx="minor">
              <a:schemeClr val="tx1"/>
            </a:fontRef>
          </p:style>
        </p:cxnSp>
        <p:cxnSp>
          <p:nvCxnSpPr>
            <p:cNvPr id="4" name="직선 연결선 3"/>
            <p:cNvCxnSpPr/>
            <p:nvPr/>
          </p:nvCxnSpPr>
          <p:spPr>
            <a:xfrm flipH="1">
              <a:off x="4050032" y="2146106"/>
              <a:ext cx="22034" cy="2510181"/>
            </a:xfrm>
            <a:prstGeom prst="line">
              <a:avLst/>
            </a:prstGeom>
            <a:noFill/>
            <a:ln w="12700" cap="rnd">
              <a:solidFill>
                <a:schemeClr val="bg1">
                  <a:lumMod val="65000"/>
                </a:schemeClr>
              </a:solidFill>
              <a:prstDash val="sysDash"/>
              <a:miter/>
            </a:ln>
          </p:spPr>
          <p:style>
            <a:lnRef idx="2">
              <a:schemeClr val="accent1">
                <a:shade val="50000"/>
              </a:schemeClr>
            </a:lnRef>
            <a:fillRef idx="1">
              <a:schemeClr val="accent1"/>
            </a:fillRef>
            <a:effectRef idx="0">
              <a:schemeClr val="accent1"/>
            </a:effectRef>
            <a:fontRef idx="minor">
              <a:schemeClr val="lt1"/>
            </a:fontRef>
          </p:style>
        </p:cxnSp>
        <p:cxnSp>
          <p:nvCxnSpPr>
            <p:cNvPr id="5" name="직선 연결선 4"/>
            <p:cNvCxnSpPr/>
            <p:nvPr/>
          </p:nvCxnSpPr>
          <p:spPr>
            <a:xfrm>
              <a:off x="4999289" y="2148904"/>
              <a:ext cx="0" cy="1107060"/>
            </a:xfrm>
            <a:prstGeom prst="line">
              <a:avLst/>
            </a:prstGeom>
            <a:noFill/>
            <a:ln w="12700" cap="rnd">
              <a:solidFill>
                <a:schemeClr val="bg1">
                  <a:lumMod val="65000"/>
                </a:schemeClr>
              </a:solidFill>
              <a:prstDash val="sysDash"/>
              <a:miter/>
            </a:ln>
          </p:spPr>
          <p:style>
            <a:lnRef idx="2">
              <a:schemeClr val="accent1">
                <a:shade val="50000"/>
              </a:schemeClr>
            </a:lnRef>
            <a:fillRef idx="1">
              <a:schemeClr val="accent1"/>
            </a:fillRef>
            <a:effectRef idx="0">
              <a:schemeClr val="accent1"/>
            </a:effectRef>
            <a:fontRef idx="minor">
              <a:schemeClr val="lt1"/>
            </a:fontRef>
          </p:style>
        </p:cxnSp>
        <p:sp>
          <p:nvSpPr>
            <p:cNvPr id="6" name="타원 5"/>
            <p:cNvSpPr/>
            <p:nvPr/>
          </p:nvSpPr>
          <p:spPr>
            <a:xfrm>
              <a:off x="525283" y="1950594"/>
              <a:ext cx="195512" cy="195512"/>
            </a:xfrm>
            <a:prstGeom prst="ellipse">
              <a:avLst/>
            </a:prstGeom>
            <a:solidFill>
              <a:schemeClr val="bg1"/>
            </a:solidFill>
            <a:ln w="38100">
              <a:solidFill>
                <a:srgbClr val="3097B8"/>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a:p>
          </p:txBody>
        </p:sp>
        <p:sp>
          <p:nvSpPr>
            <p:cNvPr id="7" name="TextBox 10"/>
            <p:cNvSpPr txBox="1"/>
            <p:nvPr/>
          </p:nvSpPr>
          <p:spPr>
            <a:xfrm>
              <a:off x="347037" y="1640872"/>
              <a:ext cx="481759" cy="253492"/>
            </a:xfrm>
            <a:prstGeom prst="rect">
              <a:avLst/>
            </a:prstGeom>
            <a:ln w="12700">
              <a:miter/>
            </a:ln>
          </p:spPr>
          <p:txBody>
            <a:bodyPr wrap="none" lIns="3600" tIns="3600" rIns="3600" bIns="36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lvl="0">
                <a:defRPr/>
              </a:pPr>
              <a:r>
                <a:rPr sz="1600" b="1" dirty="0">
                  <a:solidFill>
                    <a:srgbClr val="3097B8"/>
                  </a:solidFill>
                  <a:latin typeface="맑은 고딕" panose="020B0503020000020004" pitchFamily="50" charset="-127"/>
                  <a:ea typeface="맑은 고딕" panose="020B0503020000020004" pitchFamily="50" charset="-127"/>
                  <a:cs typeface="Arial"/>
                </a:rPr>
                <a:t>1980</a:t>
              </a:r>
            </a:p>
          </p:txBody>
        </p:sp>
        <p:sp>
          <p:nvSpPr>
            <p:cNvPr id="8" name="TextBox 17"/>
            <p:cNvSpPr txBox="1"/>
            <p:nvPr/>
          </p:nvSpPr>
          <p:spPr>
            <a:xfrm>
              <a:off x="2271792" y="1640872"/>
              <a:ext cx="481759" cy="253492"/>
            </a:xfrm>
            <a:prstGeom prst="rect">
              <a:avLst/>
            </a:prstGeom>
            <a:ln w="12700">
              <a:miter/>
            </a:ln>
          </p:spPr>
          <p:txBody>
            <a:bodyPr wrap="none" lIns="3600" tIns="3600" rIns="3600" bIns="36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lvl="0">
                <a:defRPr/>
              </a:pPr>
              <a:r>
                <a:rPr sz="1600" b="1" dirty="0">
                  <a:solidFill>
                    <a:srgbClr val="3097B8"/>
                  </a:solidFill>
                  <a:latin typeface="맑은 고딕" panose="020B0503020000020004" pitchFamily="50" charset="-127"/>
                  <a:ea typeface="맑은 고딕" panose="020B0503020000020004" pitchFamily="50" charset="-127"/>
                  <a:cs typeface="Arial"/>
                </a:rPr>
                <a:t>1990</a:t>
              </a:r>
            </a:p>
          </p:txBody>
        </p:sp>
        <p:sp>
          <p:nvSpPr>
            <p:cNvPr id="9" name="TextBox 18"/>
            <p:cNvSpPr txBox="1"/>
            <p:nvPr/>
          </p:nvSpPr>
          <p:spPr>
            <a:xfrm>
              <a:off x="4173227" y="1640872"/>
              <a:ext cx="481759" cy="253492"/>
            </a:xfrm>
            <a:prstGeom prst="rect">
              <a:avLst/>
            </a:prstGeom>
            <a:ln w="12700">
              <a:miter/>
            </a:ln>
          </p:spPr>
          <p:txBody>
            <a:bodyPr wrap="none" lIns="3600" tIns="3600" rIns="3600" bIns="36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lvl="0">
                <a:defRPr/>
              </a:pPr>
              <a:r>
                <a:rPr sz="1600" b="1" dirty="0">
                  <a:solidFill>
                    <a:srgbClr val="3097B8"/>
                  </a:solidFill>
                  <a:latin typeface="맑은 고딕" panose="020B0503020000020004" pitchFamily="50" charset="-127"/>
                  <a:ea typeface="맑은 고딕" panose="020B0503020000020004" pitchFamily="50" charset="-127"/>
                  <a:cs typeface="Arial"/>
                </a:rPr>
                <a:t>2000</a:t>
              </a:r>
            </a:p>
          </p:txBody>
        </p:sp>
        <p:sp>
          <p:nvSpPr>
            <p:cNvPr id="10" name="TextBox 19"/>
            <p:cNvSpPr txBox="1"/>
            <p:nvPr/>
          </p:nvSpPr>
          <p:spPr>
            <a:xfrm>
              <a:off x="6062466" y="1640872"/>
              <a:ext cx="481759" cy="253492"/>
            </a:xfrm>
            <a:prstGeom prst="rect">
              <a:avLst/>
            </a:prstGeom>
            <a:ln w="12700">
              <a:miter/>
            </a:ln>
          </p:spPr>
          <p:txBody>
            <a:bodyPr wrap="none" lIns="3600" tIns="3600" rIns="3600" bIns="36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lvl="0">
                <a:defRPr/>
              </a:pPr>
              <a:r>
                <a:rPr sz="1600" b="1">
                  <a:solidFill>
                    <a:srgbClr val="3097B8"/>
                  </a:solidFill>
                  <a:latin typeface="맑은 고딕" panose="020B0503020000020004" pitchFamily="50" charset="-127"/>
                  <a:ea typeface="맑은 고딕" panose="020B0503020000020004" pitchFamily="50" charset="-127"/>
                  <a:cs typeface="Arial"/>
                </a:rPr>
                <a:t>2010</a:t>
              </a:r>
            </a:p>
          </p:txBody>
        </p:sp>
        <p:sp>
          <p:nvSpPr>
            <p:cNvPr id="11" name="타원 10"/>
            <p:cNvSpPr/>
            <p:nvPr/>
          </p:nvSpPr>
          <p:spPr>
            <a:xfrm>
              <a:off x="2424090" y="1950594"/>
              <a:ext cx="195512" cy="195512"/>
            </a:xfrm>
            <a:prstGeom prst="ellipse">
              <a:avLst/>
            </a:prstGeom>
            <a:solidFill>
              <a:schemeClr val="bg1"/>
            </a:solidFill>
            <a:ln w="38100">
              <a:solidFill>
                <a:srgbClr val="3097B8"/>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a:p>
          </p:txBody>
        </p:sp>
        <p:sp>
          <p:nvSpPr>
            <p:cNvPr id="12" name="타원 11"/>
            <p:cNvSpPr/>
            <p:nvPr/>
          </p:nvSpPr>
          <p:spPr>
            <a:xfrm>
              <a:off x="4322897" y="1950594"/>
              <a:ext cx="195512" cy="195512"/>
            </a:xfrm>
            <a:prstGeom prst="ellipse">
              <a:avLst/>
            </a:prstGeom>
            <a:solidFill>
              <a:schemeClr val="bg1"/>
            </a:solidFill>
            <a:ln w="38100">
              <a:solidFill>
                <a:srgbClr val="3097B8"/>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a:p>
          </p:txBody>
        </p:sp>
        <p:sp>
          <p:nvSpPr>
            <p:cNvPr id="13" name="타원 12"/>
            <p:cNvSpPr/>
            <p:nvPr/>
          </p:nvSpPr>
          <p:spPr>
            <a:xfrm>
              <a:off x="6215270" y="1950594"/>
              <a:ext cx="195512" cy="195512"/>
            </a:xfrm>
            <a:prstGeom prst="ellipse">
              <a:avLst/>
            </a:prstGeom>
            <a:solidFill>
              <a:schemeClr val="bg1"/>
            </a:solidFill>
            <a:ln w="38100">
              <a:solidFill>
                <a:srgbClr val="3097B8"/>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a:p>
          </p:txBody>
        </p:sp>
        <p:sp>
          <p:nvSpPr>
            <p:cNvPr id="14" name="타원 13"/>
            <p:cNvSpPr/>
            <p:nvPr/>
          </p:nvSpPr>
          <p:spPr>
            <a:xfrm>
              <a:off x="3974310" y="1950594"/>
              <a:ext cx="195512" cy="195512"/>
            </a:xfrm>
            <a:prstGeom prst="ellipse">
              <a:avLst/>
            </a:prstGeom>
            <a:solidFill>
              <a:srgbClr val="FF6600"/>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a:p>
          </p:txBody>
        </p:sp>
        <p:pic>
          <p:nvPicPr>
            <p:cNvPr id="15" name="그림 14"/>
            <p:cNvPicPr/>
            <p:nvPr/>
          </p:nvPicPr>
          <p:blipFill rotWithShape="1">
            <a:blip r:embed="rId2"/>
            <a:stretch>
              <a:fillRect/>
            </a:stretch>
          </p:blipFill>
          <p:spPr>
            <a:xfrm>
              <a:off x="6697474" y="3298041"/>
              <a:ext cx="775362" cy="151045"/>
            </a:xfrm>
            <a:prstGeom prst="rect">
              <a:avLst/>
            </a:prstGeom>
          </p:spPr>
        </p:pic>
        <p:pic>
          <p:nvPicPr>
            <p:cNvPr id="16" name="그림 15"/>
            <p:cNvPicPr>
              <a:picLocks noChangeAspect="1"/>
            </p:cNvPicPr>
            <p:nvPr/>
          </p:nvPicPr>
          <p:blipFill rotWithShape="1">
            <a:blip r:embed="rId3"/>
            <a:stretch>
              <a:fillRect/>
            </a:stretch>
          </p:blipFill>
          <p:spPr>
            <a:xfrm>
              <a:off x="4971750" y="3275053"/>
              <a:ext cx="495877" cy="168130"/>
            </a:xfrm>
            <a:prstGeom prst="rect">
              <a:avLst/>
            </a:prstGeom>
            <a:solidFill>
              <a:schemeClr val="bg1"/>
            </a:solidFill>
          </p:spPr>
        </p:pic>
        <p:pic>
          <p:nvPicPr>
            <p:cNvPr id="17" name="그림 16"/>
            <p:cNvPicPr>
              <a:picLocks noChangeAspect="1"/>
            </p:cNvPicPr>
            <p:nvPr/>
          </p:nvPicPr>
          <p:blipFill rotWithShape="1">
            <a:blip r:embed="rId4"/>
            <a:stretch>
              <a:fillRect/>
            </a:stretch>
          </p:blipFill>
          <p:spPr>
            <a:xfrm>
              <a:off x="4484642" y="3741807"/>
              <a:ext cx="626241" cy="183186"/>
            </a:xfrm>
            <a:prstGeom prst="rect">
              <a:avLst/>
            </a:prstGeom>
            <a:solidFill>
              <a:schemeClr val="bg1"/>
            </a:solidFill>
          </p:spPr>
        </p:pic>
        <p:sp>
          <p:nvSpPr>
            <p:cNvPr id="18" name="TextBox 108"/>
            <p:cNvSpPr txBox="1"/>
            <p:nvPr/>
          </p:nvSpPr>
          <p:spPr>
            <a:xfrm>
              <a:off x="3268151" y="5378098"/>
              <a:ext cx="1549258" cy="175159"/>
            </a:xfrm>
            <a:prstGeom prst="rect">
              <a:avLst/>
            </a:prstGeom>
            <a:noFill/>
          </p:spPr>
          <p:txBody>
            <a:bodyPr wrap="square" lIns="3600" tIns="3600" rIns="3600" bIns="36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1100" b="1" dirty="0">
                  <a:solidFill>
                    <a:srgbClr val="02487E"/>
                  </a:solidFill>
                  <a:latin typeface="맑은 고딕" panose="020B0503020000020004" pitchFamily="50" charset="-127"/>
                  <a:ea typeface="맑은 고딕" panose="020B0503020000020004" pitchFamily="50" charset="-127"/>
                </a:rPr>
                <a:t>1998 Web Service</a:t>
              </a:r>
            </a:p>
          </p:txBody>
        </p:sp>
        <p:sp>
          <p:nvSpPr>
            <p:cNvPr id="19" name="TextBox 109"/>
            <p:cNvSpPr txBox="1"/>
            <p:nvPr/>
          </p:nvSpPr>
          <p:spPr>
            <a:xfrm>
              <a:off x="4975299" y="3436370"/>
              <a:ext cx="488779" cy="161159"/>
            </a:xfrm>
            <a:prstGeom prst="rect">
              <a:avLst/>
            </a:prstGeom>
            <a:solidFill>
              <a:schemeClr val="bg1"/>
            </a:solidFill>
          </p:spPr>
          <p:txBody>
            <a:bodyPr wrap="square" lIns="3600" tIns="3600" rIns="3600" bIns="36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lvl="0">
                <a:defRPr/>
              </a:pPr>
              <a:r>
                <a:rPr lang="en-US" altLang="ko-KR" sz="1000">
                  <a:latin typeface="맑은 고딕" panose="020B0503020000020004" pitchFamily="50" charset="-127"/>
                  <a:ea typeface="맑은 고딕" panose="020B0503020000020004" pitchFamily="50" charset="-127"/>
                </a:rPr>
                <a:t>2003</a:t>
              </a:r>
              <a:endParaRPr lang="ko-KR" altLang="en-US" sz="1000">
                <a:latin typeface="맑은 고딕" panose="020B0503020000020004" pitchFamily="50" charset="-127"/>
                <a:ea typeface="맑은 고딕" panose="020B0503020000020004" pitchFamily="50" charset="-127"/>
              </a:endParaRPr>
            </a:p>
          </p:txBody>
        </p:sp>
        <p:sp>
          <p:nvSpPr>
            <p:cNvPr id="20" name="TextBox 110"/>
            <p:cNvSpPr txBox="1"/>
            <p:nvPr/>
          </p:nvSpPr>
          <p:spPr>
            <a:xfrm>
              <a:off x="6876171" y="3436370"/>
              <a:ext cx="488779" cy="161159"/>
            </a:xfrm>
            <a:prstGeom prst="rect">
              <a:avLst/>
            </a:prstGeom>
            <a:solidFill>
              <a:schemeClr val="bg1"/>
            </a:solidFill>
          </p:spPr>
          <p:txBody>
            <a:bodyPr wrap="square" lIns="3600" tIns="3600" rIns="3600" bIns="36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1000">
                  <a:latin typeface="맑은 고딕" panose="020B0503020000020004" pitchFamily="50" charset="-127"/>
                  <a:ea typeface="맑은 고딕" panose="020B0503020000020004" pitchFamily="50" charset="-127"/>
                </a:rPr>
                <a:t>2014</a:t>
              </a:r>
              <a:endParaRPr lang="ko-KR" altLang="en-US" sz="1000">
                <a:latin typeface="맑은 고딕" panose="020B0503020000020004" pitchFamily="50" charset="-127"/>
                <a:ea typeface="맑은 고딕" panose="020B0503020000020004" pitchFamily="50" charset="-127"/>
              </a:endParaRPr>
            </a:p>
          </p:txBody>
        </p:sp>
        <p:cxnSp>
          <p:nvCxnSpPr>
            <p:cNvPr id="21" name="직선 연결선 20"/>
            <p:cNvCxnSpPr/>
            <p:nvPr/>
          </p:nvCxnSpPr>
          <p:spPr>
            <a:xfrm>
              <a:off x="7089147" y="2148904"/>
              <a:ext cx="0" cy="1120854"/>
            </a:xfrm>
            <a:prstGeom prst="line">
              <a:avLst/>
            </a:prstGeom>
            <a:noFill/>
            <a:ln w="12700" cap="rnd">
              <a:solidFill>
                <a:schemeClr val="bg1">
                  <a:lumMod val="65000"/>
                </a:schemeClr>
              </a:solidFill>
              <a:prstDash val="sysDash"/>
              <a:miter/>
            </a:ln>
          </p:spPr>
          <p:style>
            <a:lnRef idx="2">
              <a:schemeClr val="accent1">
                <a:shade val="50000"/>
              </a:schemeClr>
            </a:lnRef>
            <a:fillRef idx="1">
              <a:schemeClr val="accent1"/>
            </a:fillRef>
            <a:effectRef idx="0">
              <a:schemeClr val="accent1"/>
            </a:effectRef>
            <a:fontRef idx="minor">
              <a:schemeClr val="lt1"/>
            </a:fontRef>
          </p:style>
        </p:cxnSp>
        <p:sp>
          <p:nvSpPr>
            <p:cNvPr id="22" name="타원 21"/>
            <p:cNvSpPr/>
            <p:nvPr/>
          </p:nvSpPr>
          <p:spPr>
            <a:xfrm>
              <a:off x="4730908" y="1966886"/>
              <a:ext cx="162926" cy="162926"/>
            </a:xfrm>
            <a:prstGeom prst="ellipse">
              <a:avLst/>
            </a:prstGeom>
            <a:solidFill>
              <a:srgbClr val="3097B8"/>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a:p>
          </p:txBody>
        </p:sp>
        <p:sp>
          <p:nvSpPr>
            <p:cNvPr id="23" name="TextBox 20"/>
            <p:cNvSpPr txBox="1"/>
            <p:nvPr/>
          </p:nvSpPr>
          <p:spPr>
            <a:xfrm>
              <a:off x="7980367" y="1640872"/>
              <a:ext cx="481759" cy="253492"/>
            </a:xfrm>
            <a:prstGeom prst="rect">
              <a:avLst/>
            </a:prstGeom>
            <a:ln w="12700">
              <a:miter/>
            </a:ln>
          </p:spPr>
          <p:txBody>
            <a:bodyPr wrap="none" lIns="3600" tIns="3600" rIns="3600" bIns="36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lvl="0">
                <a:defRPr/>
              </a:pPr>
              <a:r>
                <a:rPr sz="1600" b="1">
                  <a:solidFill>
                    <a:srgbClr val="3097B8"/>
                  </a:solidFill>
                  <a:latin typeface="맑은 고딕" panose="020B0503020000020004" pitchFamily="50" charset="-127"/>
                  <a:ea typeface="맑은 고딕" panose="020B0503020000020004" pitchFamily="50" charset="-127"/>
                  <a:cs typeface="Arial"/>
                </a:rPr>
                <a:t>2020</a:t>
              </a:r>
            </a:p>
          </p:txBody>
        </p:sp>
        <p:sp>
          <p:nvSpPr>
            <p:cNvPr id="24" name="타원 23"/>
            <p:cNvSpPr/>
            <p:nvPr/>
          </p:nvSpPr>
          <p:spPr>
            <a:xfrm>
              <a:off x="8120512" y="1950594"/>
              <a:ext cx="195512" cy="195512"/>
            </a:xfrm>
            <a:prstGeom prst="ellipse">
              <a:avLst/>
            </a:prstGeom>
            <a:solidFill>
              <a:schemeClr val="bg1"/>
            </a:solidFill>
            <a:ln w="38100">
              <a:solidFill>
                <a:srgbClr val="3097B8"/>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a:p>
          </p:txBody>
        </p:sp>
        <p:sp>
          <p:nvSpPr>
            <p:cNvPr id="25" name="타원 24"/>
            <p:cNvSpPr/>
            <p:nvPr/>
          </p:nvSpPr>
          <p:spPr>
            <a:xfrm>
              <a:off x="7006990" y="1966886"/>
              <a:ext cx="162926" cy="162926"/>
            </a:xfrm>
            <a:prstGeom prst="ellipse">
              <a:avLst/>
            </a:prstGeom>
            <a:solidFill>
              <a:srgbClr val="3097B8"/>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a:p>
          </p:txBody>
        </p:sp>
        <p:sp>
          <p:nvSpPr>
            <p:cNvPr id="26" name="타원 25"/>
            <p:cNvSpPr/>
            <p:nvPr/>
          </p:nvSpPr>
          <p:spPr>
            <a:xfrm>
              <a:off x="4919229" y="1966886"/>
              <a:ext cx="162926" cy="162926"/>
            </a:xfrm>
            <a:prstGeom prst="ellipse">
              <a:avLst/>
            </a:prstGeom>
            <a:solidFill>
              <a:srgbClr val="3097B8"/>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a:p>
          </p:txBody>
        </p:sp>
        <p:cxnSp>
          <p:nvCxnSpPr>
            <p:cNvPr id="27" name="직선 연결선 26"/>
            <p:cNvCxnSpPr/>
            <p:nvPr/>
          </p:nvCxnSpPr>
          <p:spPr>
            <a:xfrm flipH="1">
              <a:off x="4797764" y="2148904"/>
              <a:ext cx="8403" cy="1592903"/>
            </a:xfrm>
            <a:prstGeom prst="line">
              <a:avLst/>
            </a:prstGeom>
            <a:noFill/>
            <a:ln w="12700" cap="rnd">
              <a:solidFill>
                <a:schemeClr val="bg1">
                  <a:lumMod val="65000"/>
                </a:schemeClr>
              </a:solidFill>
              <a:prstDash val="sysDash"/>
              <a:miter/>
            </a:ln>
          </p:spPr>
          <p:style>
            <a:lnRef idx="2">
              <a:schemeClr val="accent1">
                <a:shade val="50000"/>
              </a:schemeClr>
            </a:lnRef>
            <a:fillRef idx="1">
              <a:schemeClr val="accent1"/>
            </a:fillRef>
            <a:effectRef idx="0">
              <a:schemeClr val="accent1"/>
            </a:effectRef>
            <a:fontRef idx="minor">
              <a:schemeClr val="lt1"/>
            </a:fontRef>
          </p:style>
        </p:cxnSp>
        <p:sp>
          <p:nvSpPr>
            <p:cNvPr id="28" name="타원 27"/>
            <p:cNvSpPr/>
            <p:nvPr/>
          </p:nvSpPr>
          <p:spPr>
            <a:xfrm>
              <a:off x="1866113" y="1950594"/>
              <a:ext cx="195512" cy="195512"/>
            </a:xfrm>
            <a:prstGeom prst="ellipse">
              <a:avLst/>
            </a:prstGeom>
            <a:solidFill>
              <a:srgbClr val="FF6600"/>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a:p>
          </p:txBody>
        </p:sp>
        <p:grpSp>
          <p:nvGrpSpPr>
            <p:cNvPr id="29" name="그룹 28"/>
            <p:cNvGrpSpPr/>
            <p:nvPr/>
          </p:nvGrpSpPr>
          <p:grpSpPr>
            <a:xfrm>
              <a:off x="3678164" y="3759461"/>
              <a:ext cx="759899" cy="227608"/>
              <a:chOff x="4166809" y="5013960"/>
              <a:chExt cx="839531" cy="251460"/>
            </a:xfrm>
            <a:solidFill>
              <a:schemeClr val="bg1"/>
            </a:solidFill>
          </p:grpSpPr>
          <p:sp>
            <p:nvSpPr>
              <p:cNvPr id="30" name="직사각형 29"/>
              <p:cNvSpPr/>
              <p:nvPr/>
            </p:nvSpPr>
            <p:spPr>
              <a:xfrm>
                <a:off x="4166809" y="5013960"/>
                <a:ext cx="839531" cy="2514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a:p>
            </p:txBody>
          </p:sp>
          <p:pic>
            <p:nvPicPr>
              <p:cNvPr id="31" name="그림 30"/>
              <p:cNvPicPr>
                <a:picLocks noChangeAspect="1"/>
              </p:cNvPicPr>
              <p:nvPr/>
            </p:nvPicPr>
            <p:blipFill rotWithShape="1">
              <a:blip r:embed="rId5"/>
              <a:stretch>
                <a:fillRect/>
              </a:stretch>
            </p:blipFill>
            <p:spPr>
              <a:xfrm>
                <a:off x="4240940" y="5038586"/>
                <a:ext cx="691268" cy="202208"/>
              </a:xfrm>
              <a:prstGeom prst="rect">
                <a:avLst/>
              </a:prstGeom>
              <a:grpFill/>
            </p:spPr>
          </p:pic>
        </p:grpSp>
        <p:sp>
          <p:nvSpPr>
            <p:cNvPr id="32" name="타원 31"/>
            <p:cNvSpPr/>
            <p:nvPr/>
          </p:nvSpPr>
          <p:spPr>
            <a:xfrm>
              <a:off x="5105454" y="1966886"/>
              <a:ext cx="162926" cy="162926"/>
            </a:xfrm>
            <a:prstGeom prst="ellipse">
              <a:avLst/>
            </a:prstGeom>
            <a:solidFill>
              <a:srgbClr val="3097B8"/>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a:p>
          </p:txBody>
        </p:sp>
        <p:cxnSp>
          <p:nvCxnSpPr>
            <p:cNvPr id="33" name="직선 연결선 32"/>
            <p:cNvCxnSpPr/>
            <p:nvPr/>
          </p:nvCxnSpPr>
          <p:spPr>
            <a:xfrm>
              <a:off x="5185514" y="2148904"/>
              <a:ext cx="0" cy="651843"/>
            </a:xfrm>
            <a:prstGeom prst="line">
              <a:avLst/>
            </a:prstGeom>
            <a:noFill/>
            <a:ln w="12700" cap="rnd">
              <a:solidFill>
                <a:schemeClr val="bg1">
                  <a:lumMod val="65000"/>
                </a:schemeClr>
              </a:solidFill>
              <a:prstDash val="sysDash"/>
              <a:miter/>
            </a:ln>
          </p:spPr>
          <p:style>
            <a:lnRef idx="2">
              <a:schemeClr val="accent1">
                <a:shade val="50000"/>
              </a:schemeClr>
            </a:lnRef>
            <a:fillRef idx="1">
              <a:schemeClr val="accent1"/>
            </a:fillRef>
            <a:effectRef idx="0">
              <a:schemeClr val="accent1"/>
            </a:effectRef>
            <a:fontRef idx="minor">
              <a:schemeClr val="lt1"/>
            </a:fontRef>
          </p:style>
        </p:cxnSp>
        <p:sp>
          <p:nvSpPr>
            <p:cNvPr id="34" name="TextBox 24"/>
            <p:cNvSpPr txBox="1"/>
            <p:nvPr/>
          </p:nvSpPr>
          <p:spPr>
            <a:xfrm>
              <a:off x="4619967" y="1387894"/>
              <a:ext cx="2403218" cy="191936"/>
            </a:xfrm>
            <a:prstGeom prst="rect">
              <a:avLst/>
            </a:prstGeom>
            <a:ln w="12700">
              <a:miter/>
            </a:ln>
          </p:spPr>
          <p:txBody>
            <a:bodyPr wrap="none" lIns="18000" tIns="3600" rIns="18000" bIns="36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sz="1200" dirty="0">
                  <a:solidFill>
                    <a:schemeClr val="bg1">
                      <a:lumMod val="50000"/>
                    </a:schemeClr>
                  </a:solidFill>
                  <a:latin typeface="맑은 고딕" panose="020B0503020000020004" pitchFamily="50" charset="-127"/>
                  <a:ea typeface="맑은 고딕" panose="020B0503020000020004" pitchFamily="50" charset="-127"/>
                  <a:cs typeface="Arial"/>
                </a:rPr>
                <a:t>2007 </a:t>
              </a:r>
              <a:r>
                <a:rPr lang="en-US" sz="1200" dirty="0" smtClean="0">
                  <a:solidFill>
                    <a:schemeClr val="bg1">
                      <a:lumMod val="50000"/>
                    </a:schemeClr>
                  </a:solidFill>
                  <a:latin typeface="맑은 고딕" panose="020B0503020000020004" pitchFamily="50" charset="-127"/>
                  <a:ea typeface="맑은 고딕" panose="020B0503020000020004" pitchFamily="50" charset="-127"/>
                  <a:cs typeface="Arial"/>
                </a:rPr>
                <a:t>The </a:t>
              </a:r>
              <a:r>
                <a:rPr lang="en-US" altLang="ko-KR" sz="1200" dirty="0" smtClean="0">
                  <a:solidFill>
                    <a:schemeClr val="bg1">
                      <a:lumMod val="50000"/>
                    </a:schemeClr>
                  </a:solidFill>
                  <a:latin typeface="맑은 고딕" panose="020B0503020000020004" pitchFamily="50" charset="-127"/>
                  <a:ea typeface="맑은 고딕" panose="020B0503020000020004" pitchFamily="50" charset="-127"/>
                  <a:cs typeface="Arial"/>
                </a:rPr>
                <a:t>advent </a:t>
              </a:r>
              <a:r>
                <a:rPr lang="en-US" altLang="ko-KR" sz="1200" dirty="0">
                  <a:solidFill>
                    <a:schemeClr val="bg1">
                      <a:lumMod val="50000"/>
                    </a:schemeClr>
                  </a:solidFill>
                  <a:latin typeface="맑은 고딕" panose="020B0503020000020004" pitchFamily="50" charset="-127"/>
                  <a:ea typeface="맑은 고딕" panose="020B0503020000020004" pitchFamily="50" charset="-127"/>
                  <a:cs typeface="Arial"/>
                </a:rPr>
                <a:t>of Smartphones</a:t>
              </a:r>
              <a:endParaRPr lang="ko-KR" altLang="en-US" sz="1200" dirty="0">
                <a:solidFill>
                  <a:schemeClr val="bg1">
                    <a:lumMod val="50000"/>
                  </a:schemeClr>
                </a:solidFill>
                <a:latin typeface="맑은 고딕" panose="020B0503020000020004" pitchFamily="50" charset="-127"/>
                <a:ea typeface="맑은 고딕" panose="020B0503020000020004" pitchFamily="50" charset="-127"/>
                <a:cs typeface="Arial"/>
              </a:endParaRPr>
            </a:p>
          </p:txBody>
        </p:sp>
        <p:cxnSp>
          <p:nvCxnSpPr>
            <p:cNvPr id="35" name="직선 연결선 34"/>
            <p:cNvCxnSpPr/>
            <p:nvPr/>
          </p:nvCxnSpPr>
          <p:spPr>
            <a:xfrm>
              <a:off x="5891820" y="1579830"/>
              <a:ext cx="0" cy="265888"/>
            </a:xfrm>
            <a:prstGeom prst="line">
              <a:avLst/>
            </a:prstGeom>
            <a:noFill/>
            <a:ln w="12700" cap="rnd">
              <a:solidFill>
                <a:schemeClr val="bg1">
                  <a:lumMod val="65000"/>
                </a:schemeClr>
              </a:solidFill>
              <a:prstDash val="sysDash"/>
              <a:miter/>
            </a:ln>
          </p:spPr>
          <p:style>
            <a:lnRef idx="2">
              <a:schemeClr val="accent1">
                <a:shade val="50000"/>
              </a:schemeClr>
            </a:lnRef>
            <a:fillRef idx="1">
              <a:schemeClr val="accent1"/>
            </a:fillRef>
            <a:effectRef idx="0">
              <a:schemeClr val="accent1"/>
            </a:effectRef>
            <a:fontRef idx="minor">
              <a:schemeClr val="lt1"/>
            </a:fontRef>
          </p:style>
        </p:cxnSp>
        <p:grpSp>
          <p:nvGrpSpPr>
            <p:cNvPr id="36" name="그룹 35"/>
            <p:cNvGrpSpPr/>
            <p:nvPr/>
          </p:nvGrpSpPr>
          <p:grpSpPr>
            <a:xfrm>
              <a:off x="3678164" y="3261288"/>
              <a:ext cx="759899" cy="227608"/>
              <a:chOff x="4166809" y="4440722"/>
              <a:chExt cx="839531" cy="251460"/>
            </a:xfrm>
            <a:solidFill>
              <a:schemeClr val="bg1"/>
            </a:solidFill>
          </p:grpSpPr>
          <p:sp>
            <p:nvSpPr>
              <p:cNvPr id="37" name="직사각형 36"/>
              <p:cNvSpPr/>
              <p:nvPr/>
            </p:nvSpPr>
            <p:spPr>
              <a:xfrm>
                <a:off x="4166809" y="4440722"/>
                <a:ext cx="839531" cy="2514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a:p>
            </p:txBody>
          </p:sp>
          <p:pic>
            <p:nvPicPr>
              <p:cNvPr id="38" name="그림 37"/>
              <p:cNvPicPr>
                <a:picLocks noChangeAspect="1"/>
              </p:cNvPicPr>
              <p:nvPr/>
            </p:nvPicPr>
            <p:blipFill rotWithShape="1">
              <a:blip r:embed="rId6"/>
              <a:stretch>
                <a:fillRect/>
              </a:stretch>
            </p:blipFill>
            <p:spPr>
              <a:xfrm>
                <a:off x="4202913" y="4454225"/>
                <a:ext cx="767322" cy="224455"/>
              </a:xfrm>
              <a:prstGeom prst="rect">
                <a:avLst/>
              </a:prstGeom>
              <a:grpFill/>
            </p:spPr>
          </p:pic>
        </p:grpSp>
        <p:sp>
          <p:nvSpPr>
            <p:cNvPr id="39" name="TextBox 125"/>
            <p:cNvSpPr txBox="1"/>
            <p:nvPr/>
          </p:nvSpPr>
          <p:spPr>
            <a:xfrm>
              <a:off x="3776487" y="3436371"/>
              <a:ext cx="595475" cy="161159"/>
            </a:xfrm>
            <a:prstGeom prst="rect">
              <a:avLst/>
            </a:prstGeom>
            <a:solidFill>
              <a:schemeClr val="bg1"/>
            </a:solidFill>
          </p:spPr>
          <p:txBody>
            <a:bodyPr wrap="square" lIns="3600" tIns="3600" rIns="3600" bIns="36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1000">
                  <a:latin typeface="맑은 고딕" panose="020B0503020000020004" pitchFamily="50" charset="-127"/>
                  <a:ea typeface="맑은 고딕" panose="020B0503020000020004" pitchFamily="50" charset="-127"/>
                </a:rPr>
                <a:t>1998</a:t>
              </a:r>
              <a:endParaRPr lang="ko-KR" altLang="en-US" sz="1000">
                <a:latin typeface="맑은 고딕" panose="020B0503020000020004" pitchFamily="50" charset="-127"/>
                <a:ea typeface="맑은 고딕" panose="020B0503020000020004" pitchFamily="50" charset="-127"/>
              </a:endParaRPr>
            </a:p>
          </p:txBody>
        </p:sp>
        <p:sp>
          <p:nvSpPr>
            <p:cNvPr id="40" name="TextBox 126"/>
            <p:cNvSpPr txBox="1"/>
            <p:nvPr/>
          </p:nvSpPr>
          <p:spPr>
            <a:xfrm>
              <a:off x="4576006" y="2987016"/>
              <a:ext cx="317012" cy="161159"/>
            </a:xfrm>
            <a:prstGeom prst="rect">
              <a:avLst/>
            </a:prstGeom>
            <a:solidFill>
              <a:schemeClr val="bg1"/>
            </a:solidFill>
          </p:spPr>
          <p:txBody>
            <a:bodyPr wrap="square" lIns="3600" tIns="3600" rIns="3600" bIns="36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r">
                <a:defRPr/>
              </a:pPr>
              <a:r>
                <a:rPr lang="en-US" altLang="ko-KR" sz="1000">
                  <a:latin typeface="맑은 고딕" panose="020B0503020000020004" pitchFamily="50" charset="-127"/>
                  <a:ea typeface="맑은 고딕" panose="020B0503020000020004" pitchFamily="50" charset="-127"/>
                </a:rPr>
                <a:t>2002</a:t>
              </a:r>
              <a:endParaRPr lang="ko-KR" altLang="en-US" sz="1000">
                <a:latin typeface="맑은 고딕" panose="020B0503020000020004" pitchFamily="50" charset="-127"/>
                <a:ea typeface="맑은 고딕" panose="020B0503020000020004" pitchFamily="50" charset="-127"/>
              </a:endParaRPr>
            </a:p>
          </p:txBody>
        </p:sp>
        <p:sp>
          <p:nvSpPr>
            <p:cNvPr id="41" name="TextBox 127"/>
            <p:cNvSpPr txBox="1"/>
            <p:nvPr/>
          </p:nvSpPr>
          <p:spPr>
            <a:xfrm>
              <a:off x="5107756" y="2987017"/>
              <a:ext cx="337300" cy="161159"/>
            </a:xfrm>
            <a:prstGeom prst="rect">
              <a:avLst/>
            </a:prstGeom>
            <a:solidFill>
              <a:schemeClr val="bg1"/>
            </a:solidFill>
          </p:spPr>
          <p:txBody>
            <a:bodyPr wrap="square" lIns="3600" tIns="3600" rIns="3600" bIns="36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lvl="0">
                <a:defRPr/>
              </a:pPr>
              <a:r>
                <a:rPr lang="en-US" altLang="ko-KR" sz="1000">
                  <a:latin typeface="맑은 고딕" panose="020B0503020000020004" pitchFamily="50" charset="-127"/>
                  <a:ea typeface="맑은 고딕" panose="020B0503020000020004" pitchFamily="50" charset="-127"/>
                </a:rPr>
                <a:t>2004</a:t>
              </a:r>
              <a:endParaRPr lang="ko-KR" altLang="en-US" sz="1000">
                <a:latin typeface="맑은 고딕" panose="020B0503020000020004" pitchFamily="50" charset="-127"/>
                <a:ea typeface="맑은 고딕" panose="020B0503020000020004" pitchFamily="50" charset="-127"/>
              </a:endParaRPr>
            </a:p>
          </p:txBody>
        </p:sp>
        <p:pic>
          <p:nvPicPr>
            <p:cNvPr id="42" name="그림 41"/>
            <p:cNvPicPr/>
            <p:nvPr/>
          </p:nvPicPr>
          <p:blipFill rotWithShape="1">
            <a:blip r:embed="rId7"/>
            <a:stretch>
              <a:fillRect/>
            </a:stretch>
          </p:blipFill>
          <p:spPr>
            <a:xfrm>
              <a:off x="5094162" y="2820290"/>
              <a:ext cx="683527" cy="159786"/>
            </a:xfrm>
            <a:prstGeom prst="rect">
              <a:avLst/>
            </a:prstGeom>
          </p:spPr>
        </p:pic>
        <p:pic>
          <p:nvPicPr>
            <p:cNvPr id="43" name="그림 42"/>
            <p:cNvPicPr/>
            <p:nvPr/>
          </p:nvPicPr>
          <p:blipFill rotWithShape="1">
            <a:blip r:embed="rId8"/>
            <a:stretch>
              <a:fillRect/>
            </a:stretch>
          </p:blipFill>
          <p:spPr>
            <a:xfrm>
              <a:off x="4273392" y="2803046"/>
              <a:ext cx="621942" cy="190823"/>
            </a:xfrm>
            <a:prstGeom prst="rect">
              <a:avLst/>
            </a:prstGeom>
          </p:spPr>
        </p:pic>
        <p:pic>
          <p:nvPicPr>
            <p:cNvPr id="44" name="그림 43"/>
            <p:cNvPicPr/>
            <p:nvPr/>
          </p:nvPicPr>
          <p:blipFill rotWithShape="1">
            <a:blip r:embed="rId9"/>
            <a:stretch>
              <a:fillRect/>
            </a:stretch>
          </p:blipFill>
          <p:spPr>
            <a:xfrm>
              <a:off x="4171558" y="2394961"/>
              <a:ext cx="506083" cy="138354"/>
            </a:xfrm>
            <a:prstGeom prst="rect">
              <a:avLst/>
            </a:prstGeom>
          </p:spPr>
        </p:pic>
        <p:cxnSp>
          <p:nvCxnSpPr>
            <p:cNvPr id="45" name="직선 연결선 44"/>
            <p:cNvCxnSpPr/>
            <p:nvPr/>
          </p:nvCxnSpPr>
          <p:spPr>
            <a:xfrm>
              <a:off x="4424599" y="2148904"/>
              <a:ext cx="0" cy="196627"/>
            </a:xfrm>
            <a:prstGeom prst="line">
              <a:avLst/>
            </a:prstGeom>
            <a:noFill/>
            <a:ln w="12700" cap="rnd">
              <a:solidFill>
                <a:schemeClr val="bg1">
                  <a:lumMod val="65000"/>
                </a:schemeClr>
              </a:solidFill>
              <a:prstDash val="sysDash"/>
              <a:miter/>
            </a:ln>
          </p:spPr>
          <p:style>
            <a:lnRef idx="2">
              <a:schemeClr val="accent1">
                <a:shade val="50000"/>
              </a:schemeClr>
            </a:lnRef>
            <a:fillRef idx="1">
              <a:schemeClr val="accent1"/>
            </a:fillRef>
            <a:effectRef idx="0">
              <a:schemeClr val="accent1"/>
            </a:effectRef>
            <a:fontRef idx="minor">
              <a:schemeClr val="lt1"/>
            </a:fontRef>
          </p:style>
        </p:cxnSp>
        <p:sp>
          <p:nvSpPr>
            <p:cNvPr id="46" name="TextBox 132"/>
            <p:cNvSpPr txBox="1"/>
            <p:nvPr/>
          </p:nvSpPr>
          <p:spPr>
            <a:xfrm>
              <a:off x="4180210" y="2545594"/>
              <a:ext cx="488779" cy="161159"/>
            </a:xfrm>
            <a:prstGeom prst="rect">
              <a:avLst/>
            </a:prstGeom>
            <a:solidFill>
              <a:schemeClr val="bg1"/>
            </a:solidFill>
          </p:spPr>
          <p:txBody>
            <a:bodyPr wrap="square" lIns="3600" tIns="3600" rIns="3600" bIns="36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1000" dirty="0">
                  <a:latin typeface="맑은 고딕" panose="020B0503020000020004" pitchFamily="50" charset="-127"/>
                  <a:ea typeface="맑은 고딕" panose="020B0503020000020004" pitchFamily="50" charset="-127"/>
                </a:rPr>
                <a:t>2000</a:t>
              </a:r>
              <a:endParaRPr lang="ko-KR" altLang="en-US" sz="1000" dirty="0">
                <a:latin typeface="맑은 고딕" panose="020B0503020000020004" pitchFamily="50" charset="-127"/>
                <a:ea typeface="맑은 고딕" panose="020B0503020000020004" pitchFamily="50" charset="-127"/>
              </a:endParaRPr>
            </a:p>
          </p:txBody>
        </p:sp>
        <p:cxnSp>
          <p:nvCxnSpPr>
            <p:cNvPr id="47" name="직선 연결선 46"/>
            <p:cNvCxnSpPr/>
            <p:nvPr/>
          </p:nvCxnSpPr>
          <p:spPr>
            <a:xfrm>
              <a:off x="6311339" y="2134049"/>
              <a:ext cx="1687" cy="2559425"/>
            </a:xfrm>
            <a:prstGeom prst="line">
              <a:avLst/>
            </a:prstGeom>
            <a:noFill/>
            <a:ln w="12700" cap="rnd">
              <a:solidFill>
                <a:schemeClr val="bg1">
                  <a:lumMod val="65000"/>
                </a:schemeClr>
              </a:solidFill>
              <a:prstDash val="sysDash"/>
              <a:miter/>
            </a:ln>
          </p:spPr>
          <p:style>
            <a:lnRef idx="2">
              <a:schemeClr val="accent1">
                <a:shade val="50000"/>
              </a:schemeClr>
            </a:lnRef>
            <a:fillRef idx="1">
              <a:schemeClr val="accent1"/>
            </a:fillRef>
            <a:effectRef idx="0">
              <a:schemeClr val="accent1"/>
            </a:effectRef>
            <a:fontRef idx="minor">
              <a:schemeClr val="lt1"/>
            </a:fontRef>
          </p:style>
        </p:cxnSp>
        <p:sp>
          <p:nvSpPr>
            <p:cNvPr id="48" name="TextBox 134"/>
            <p:cNvSpPr txBox="1"/>
            <p:nvPr/>
          </p:nvSpPr>
          <p:spPr>
            <a:xfrm>
              <a:off x="5538397" y="5378098"/>
              <a:ext cx="1549258" cy="175159"/>
            </a:xfrm>
            <a:prstGeom prst="rect">
              <a:avLst/>
            </a:prstGeom>
            <a:noFill/>
          </p:spPr>
          <p:txBody>
            <a:bodyPr wrap="square" lIns="3600" tIns="3600" rIns="3600" bIns="36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1100" b="1">
                  <a:solidFill>
                    <a:srgbClr val="02487E"/>
                  </a:solidFill>
                  <a:latin typeface="맑은 고딕" panose="020B0503020000020004" pitchFamily="50" charset="-127"/>
                  <a:ea typeface="맑은 고딕" panose="020B0503020000020004" pitchFamily="50" charset="-127"/>
                </a:rPr>
                <a:t>2010 Mobile Service</a:t>
              </a:r>
              <a:endParaRPr lang="ko-KR" altLang="en-US" sz="1100" b="1">
                <a:solidFill>
                  <a:srgbClr val="02487E"/>
                </a:solidFill>
                <a:latin typeface="맑은 고딕" panose="020B0503020000020004" pitchFamily="50" charset="-127"/>
                <a:ea typeface="맑은 고딕" panose="020B0503020000020004" pitchFamily="50" charset="-127"/>
              </a:endParaRPr>
            </a:p>
          </p:txBody>
        </p:sp>
        <p:sp>
          <p:nvSpPr>
            <p:cNvPr id="49" name="TextBox 83"/>
            <p:cNvSpPr txBox="1"/>
            <p:nvPr/>
          </p:nvSpPr>
          <p:spPr>
            <a:xfrm>
              <a:off x="1010196" y="4707611"/>
              <a:ext cx="1802733" cy="430883"/>
            </a:xfrm>
            <a:prstGeom prst="rect">
              <a:avLst/>
            </a:prstGeom>
            <a:noFill/>
            <a:ln w="12700">
              <a:miter/>
            </a:ln>
          </p:spPr>
          <p:txBody>
            <a:bodyPr wrap="none" lIns="45718" tIns="45718" rIns="45718" bIns="45718">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sz="1000"/>
              </a:pPr>
              <a:r>
                <a:rPr lang="en-US" altLang="ko-KR" sz="1100" b="1" dirty="0">
                  <a:solidFill>
                    <a:srgbClr val="FF6600"/>
                  </a:solidFill>
                  <a:latin typeface="나눔바른고딕"/>
                  <a:ea typeface="나눔바른고딕"/>
                </a:rPr>
                <a:t>Launching Job-placement</a:t>
              </a:r>
            </a:p>
            <a:p>
              <a:pPr algn="ctr">
                <a:defRPr sz="1000"/>
              </a:pPr>
              <a:r>
                <a:rPr lang="en-US" altLang="ko-KR" sz="1100" b="1" dirty="0">
                  <a:solidFill>
                    <a:srgbClr val="FF6600"/>
                  </a:solidFill>
                  <a:latin typeface="나눔바른고딕"/>
                  <a:ea typeface="나눔바른고딕"/>
                </a:rPr>
                <a:t>System Service</a:t>
              </a:r>
              <a:endParaRPr sz="1100" b="1" dirty="0">
                <a:solidFill>
                  <a:srgbClr val="FF6600"/>
                </a:solidFill>
                <a:latin typeface="나눔바른고딕"/>
                <a:ea typeface="나눔바른고딕"/>
              </a:endParaRPr>
            </a:p>
          </p:txBody>
        </p:sp>
        <p:sp>
          <p:nvSpPr>
            <p:cNvPr id="50" name="TextBox 136"/>
            <p:cNvSpPr txBox="1"/>
            <p:nvPr/>
          </p:nvSpPr>
          <p:spPr>
            <a:xfrm>
              <a:off x="944141" y="5378098"/>
              <a:ext cx="2026030" cy="175159"/>
            </a:xfrm>
            <a:prstGeom prst="rect">
              <a:avLst/>
            </a:prstGeom>
            <a:noFill/>
          </p:spPr>
          <p:txBody>
            <a:bodyPr wrap="square" lIns="3600" tIns="3600" rIns="3600" bIns="36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1100" b="1" dirty="0">
                  <a:solidFill>
                    <a:srgbClr val="02487E"/>
                  </a:solidFill>
                  <a:latin typeface="맑은 고딕" panose="020B0503020000020004" pitchFamily="50" charset="-127"/>
                  <a:ea typeface="맑은 고딕" panose="020B0503020000020004" pitchFamily="50" charset="-127"/>
                </a:rPr>
                <a:t>1987 Text-based Service</a:t>
              </a:r>
              <a:endParaRPr lang="ko-KR" altLang="en-US" sz="1100" b="1" dirty="0">
                <a:solidFill>
                  <a:srgbClr val="02487E"/>
                </a:solidFill>
                <a:latin typeface="맑은 고딕" panose="020B0503020000020004" pitchFamily="50" charset="-127"/>
                <a:ea typeface="맑은 고딕" panose="020B0503020000020004" pitchFamily="50" charset="-127"/>
              </a:endParaRPr>
            </a:p>
          </p:txBody>
        </p:sp>
        <p:cxnSp>
          <p:nvCxnSpPr>
            <p:cNvPr id="51" name="직선 연결선 50"/>
            <p:cNvCxnSpPr/>
            <p:nvPr/>
          </p:nvCxnSpPr>
          <p:spPr>
            <a:xfrm>
              <a:off x="1948951" y="2188989"/>
              <a:ext cx="0" cy="2556722"/>
            </a:xfrm>
            <a:prstGeom prst="line">
              <a:avLst/>
            </a:prstGeom>
            <a:noFill/>
            <a:ln w="12700" cap="rnd">
              <a:solidFill>
                <a:schemeClr val="bg1">
                  <a:lumMod val="65000"/>
                </a:schemeClr>
              </a:solidFill>
              <a:prstDash val="sysDash"/>
              <a:miter/>
            </a:ln>
          </p:spPr>
          <p:style>
            <a:lnRef idx="2">
              <a:schemeClr val="accent1">
                <a:shade val="50000"/>
              </a:schemeClr>
            </a:lnRef>
            <a:fillRef idx="1">
              <a:schemeClr val="accent1"/>
            </a:fillRef>
            <a:effectRef idx="0">
              <a:schemeClr val="accent1"/>
            </a:effectRef>
            <a:fontRef idx="minor">
              <a:schemeClr val="lt1"/>
            </a:fontRef>
          </p:style>
        </p:cxnSp>
        <p:sp>
          <p:nvSpPr>
            <p:cNvPr id="52" name="TextBox 138"/>
            <p:cNvSpPr txBox="1"/>
            <p:nvPr/>
          </p:nvSpPr>
          <p:spPr>
            <a:xfrm>
              <a:off x="4521355" y="3946765"/>
              <a:ext cx="595475" cy="161159"/>
            </a:xfrm>
            <a:prstGeom prst="rect">
              <a:avLst/>
            </a:prstGeom>
            <a:solidFill>
              <a:schemeClr val="bg1"/>
            </a:solidFill>
          </p:spPr>
          <p:txBody>
            <a:bodyPr wrap="square" lIns="3600" tIns="3600" rIns="3600" bIns="36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1000">
                  <a:latin typeface="맑은 고딕" panose="020B0503020000020004" pitchFamily="50" charset="-127"/>
                  <a:ea typeface="맑은 고딕" panose="020B0503020000020004" pitchFamily="50" charset="-127"/>
                </a:rPr>
                <a:t>2002</a:t>
              </a:r>
              <a:endParaRPr lang="ko-KR" altLang="en-US" sz="1000">
                <a:latin typeface="맑은 고딕" panose="020B0503020000020004" pitchFamily="50" charset="-127"/>
                <a:ea typeface="맑은 고딕" panose="020B0503020000020004" pitchFamily="50" charset="-127"/>
              </a:endParaRPr>
            </a:p>
          </p:txBody>
        </p:sp>
        <p:sp>
          <p:nvSpPr>
            <p:cNvPr id="53" name="TextBox 139"/>
            <p:cNvSpPr txBox="1"/>
            <p:nvPr/>
          </p:nvSpPr>
          <p:spPr>
            <a:xfrm>
              <a:off x="3876638" y="3946766"/>
              <a:ext cx="344516" cy="161159"/>
            </a:xfrm>
            <a:prstGeom prst="rect">
              <a:avLst/>
            </a:prstGeom>
            <a:solidFill>
              <a:schemeClr val="bg1"/>
            </a:solidFill>
          </p:spPr>
          <p:txBody>
            <a:bodyPr wrap="square" lIns="3600" tIns="3600" rIns="3600" bIns="36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1000" dirty="0">
                  <a:latin typeface="맑은 고딕" panose="020B0503020000020004" pitchFamily="50" charset="-127"/>
                  <a:ea typeface="맑은 고딕" panose="020B0503020000020004" pitchFamily="50" charset="-127"/>
                </a:rPr>
                <a:t>1998</a:t>
              </a:r>
              <a:endParaRPr lang="ko-KR" altLang="en-US" sz="1000" dirty="0">
                <a:latin typeface="맑은 고딕" panose="020B0503020000020004" pitchFamily="50" charset="-127"/>
                <a:ea typeface="맑은 고딕" panose="020B0503020000020004" pitchFamily="50" charset="-127"/>
              </a:endParaRPr>
            </a:p>
          </p:txBody>
        </p:sp>
        <p:grpSp>
          <p:nvGrpSpPr>
            <p:cNvPr id="54" name="그룹 53"/>
            <p:cNvGrpSpPr/>
            <p:nvPr/>
          </p:nvGrpSpPr>
          <p:grpSpPr>
            <a:xfrm>
              <a:off x="5669553" y="1845718"/>
              <a:ext cx="444534" cy="444534"/>
              <a:chOff x="6366881" y="3063209"/>
              <a:chExt cx="3865129" cy="3865129"/>
            </a:xfrm>
          </p:grpSpPr>
          <p:pic>
            <p:nvPicPr>
              <p:cNvPr id="55" name="Picture 14" descr="smartphone icon pngì ëí ì´ë¯¸ì§ ê²ìê²°ê³¼"/>
              <p:cNvPicPr>
                <a:picLocks noChangeAspect="1" noChangeArrowheads="1"/>
              </p:cNvPicPr>
              <p:nvPr/>
            </p:nvPicPr>
            <p:blipFill rotWithShape="1">
              <a:blip r:embed="rId10">
                <a:duotone>
                  <a:schemeClr val="accent3">
                    <a:shade val="45000"/>
                    <a:satMod val="135000"/>
                  </a:schemeClr>
                  <a:prstClr val="white"/>
                </a:duotone>
              </a:blip>
              <a:srcRect/>
              <a:stretch>
                <a:fillRect/>
              </a:stretch>
            </p:blipFill>
            <p:spPr>
              <a:xfrm>
                <a:off x="6366881" y="3063209"/>
                <a:ext cx="3865129" cy="3865129"/>
              </a:xfrm>
              <a:prstGeom prst="rect">
                <a:avLst/>
              </a:prstGeom>
              <a:noFill/>
            </p:spPr>
          </p:pic>
          <p:sp>
            <p:nvSpPr>
              <p:cNvPr id="56" name="직사각형 55"/>
              <p:cNvSpPr/>
              <p:nvPr/>
            </p:nvSpPr>
            <p:spPr>
              <a:xfrm>
                <a:off x="7345480" y="3710354"/>
                <a:ext cx="1907931" cy="2409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a:p>
            </p:txBody>
          </p:sp>
        </p:grpSp>
        <p:grpSp>
          <p:nvGrpSpPr>
            <p:cNvPr id="57" name="그룹 56"/>
            <p:cNvGrpSpPr/>
            <p:nvPr/>
          </p:nvGrpSpPr>
          <p:grpSpPr>
            <a:xfrm>
              <a:off x="6009557" y="4693473"/>
              <a:ext cx="606938" cy="606938"/>
              <a:chOff x="7565567" y="5835717"/>
              <a:chExt cx="848671" cy="848671"/>
            </a:xfrm>
          </p:grpSpPr>
          <p:grpSp>
            <p:nvGrpSpPr>
              <p:cNvPr id="58" name="그룹 57"/>
              <p:cNvGrpSpPr/>
              <p:nvPr/>
            </p:nvGrpSpPr>
            <p:grpSpPr>
              <a:xfrm>
                <a:off x="7565567" y="5835717"/>
                <a:ext cx="848671" cy="848671"/>
                <a:chOff x="6366881" y="3063209"/>
                <a:chExt cx="3865129" cy="3865129"/>
              </a:xfrm>
            </p:grpSpPr>
            <p:pic>
              <p:nvPicPr>
                <p:cNvPr id="60" name="Picture 14" descr="smartphone icon pngì ëí ì´ë¯¸ì§ ê²ìê²°ê³¼"/>
                <p:cNvPicPr>
                  <a:picLocks noChangeAspect="1" noChangeArrowheads="1"/>
                </p:cNvPicPr>
                <p:nvPr/>
              </p:nvPicPr>
              <p:blipFill rotWithShape="1">
                <a:blip r:embed="rId11">
                  <a:duotone>
                    <a:schemeClr val="accent3">
                      <a:shade val="45000"/>
                      <a:satMod val="135000"/>
                    </a:schemeClr>
                    <a:prstClr val="white"/>
                  </a:duotone>
                </a:blip>
                <a:srcRect/>
                <a:stretch>
                  <a:fillRect/>
                </a:stretch>
              </p:blipFill>
              <p:spPr>
                <a:xfrm>
                  <a:off x="6366881" y="3063209"/>
                  <a:ext cx="3865129" cy="3865129"/>
                </a:xfrm>
                <a:prstGeom prst="rect">
                  <a:avLst/>
                </a:prstGeom>
                <a:noFill/>
              </p:spPr>
            </p:pic>
            <p:sp>
              <p:nvSpPr>
                <p:cNvPr id="61" name="직사각형 60"/>
                <p:cNvSpPr/>
                <p:nvPr/>
              </p:nvSpPr>
              <p:spPr>
                <a:xfrm>
                  <a:off x="7345480" y="3710354"/>
                  <a:ext cx="1907931" cy="2409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a:p>
              </p:txBody>
            </p:sp>
          </p:grpSp>
          <p:pic>
            <p:nvPicPr>
              <p:cNvPr id="59" name="그림 58"/>
              <p:cNvPicPr>
                <a:picLocks noChangeAspect="1"/>
              </p:cNvPicPr>
              <p:nvPr/>
            </p:nvPicPr>
            <p:blipFill rotWithShape="1">
              <a:blip r:embed="rId12"/>
              <a:stretch>
                <a:fillRect/>
              </a:stretch>
            </p:blipFill>
            <p:spPr>
              <a:xfrm>
                <a:off x="7824987" y="6088552"/>
                <a:ext cx="329831" cy="329831"/>
              </a:xfrm>
              <a:prstGeom prst="rect">
                <a:avLst/>
              </a:prstGeom>
            </p:spPr>
          </p:pic>
        </p:grpSp>
        <p:sp>
          <p:nvSpPr>
            <p:cNvPr id="62" name="TextBox 142"/>
            <p:cNvSpPr txBox="1"/>
            <p:nvPr/>
          </p:nvSpPr>
          <p:spPr>
            <a:xfrm>
              <a:off x="6563624" y="4415700"/>
              <a:ext cx="1492200" cy="175532"/>
            </a:xfrm>
            <a:prstGeom prst="rect">
              <a:avLst/>
            </a:prstGeom>
            <a:noFill/>
          </p:spPr>
          <p:txBody>
            <a:bodyPr wrap="square" lIns="3600" tIns="3600" rIns="3600" bIns="36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r">
                <a:defRPr/>
              </a:pPr>
              <a:r>
                <a:rPr lang="en-US" altLang="ko-KR" sz="1100" b="1" dirty="0">
                  <a:solidFill>
                    <a:srgbClr val="02487E"/>
                  </a:solidFill>
                  <a:latin typeface="맑은 고딕" panose="020B0503020000020004" pitchFamily="50" charset="-127"/>
                  <a:ea typeface="맑은 고딕" panose="020B0503020000020004" pitchFamily="50" charset="-127"/>
                </a:rPr>
                <a:t>2019 Chat-Bot Service</a:t>
              </a:r>
              <a:endParaRPr lang="ko-KR" altLang="en-US" sz="1100" b="1" dirty="0">
                <a:solidFill>
                  <a:srgbClr val="02487E"/>
                </a:solidFill>
                <a:latin typeface="맑은 고딕" panose="020B0503020000020004" pitchFamily="50" charset="-127"/>
                <a:ea typeface="맑은 고딕" panose="020B0503020000020004" pitchFamily="50" charset="-127"/>
              </a:endParaRPr>
            </a:p>
          </p:txBody>
        </p:sp>
        <p:sp>
          <p:nvSpPr>
            <p:cNvPr id="63" name="TextBox 143"/>
            <p:cNvSpPr txBox="1"/>
            <p:nvPr/>
          </p:nvSpPr>
          <p:spPr>
            <a:xfrm>
              <a:off x="7193724" y="5378098"/>
              <a:ext cx="1549258" cy="175159"/>
            </a:xfrm>
            <a:prstGeom prst="rect">
              <a:avLst/>
            </a:prstGeom>
            <a:noFill/>
          </p:spPr>
          <p:txBody>
            <a:bodyPr wrap="square" lIns="3600" tIns="3600" rIns="3600" bIns="36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1100" b="1">
                  <a:solidFill>
                    <a:srgbClr val="02487E"/>
                  </a:solidFill>
                  <a:latin typeface="맑은 고딕" panose="020B0503020000020004" pitchFamily="50" charset="-127"/>
                  <a:ea typeface="맑은 고딕" panose="020B0503020000020004" pitchFamily="50" charset="-127"/>
                </a:rPr>
                <a:t>2018 Big-Data Service</a:t>
              </a:r>
              <a:endParaRPr lang="ko-KR" altLang="en-US" sz="1100" b="1">
                <a:solidFill>
                  <a:srgbClr val="02487E"/>
                </a:solidFill>
                <a:latin typeface="맑은 고딕" panose="020B0503020000020004" pitchFamily="50" charset="-127"/>
                <a:ea typeface="맑은 고딕" panose="020B0503020000020004" pitchFamily="50" charset="-127"/>
              </a:endParaRPr>
            </a:p>
          </p:txBody>
        </p:sp>
        <p:grpSp>
          <p:nvGrpSpPr>
            <p:cNvPr id="64" name="그룹 63"/>
            <p:cNvGrpSpPr/>
            <p:nvPr/>
          </p:nvGrpSpPr>
          <p:grpSpPr>
            <a:xfrm>
              <a:off x="3537850" y="4656287"/>
              <a:ext cx="1024363" cy="649303"/>
              <a:chOff x="3580968" y="6131023"/>
              <a:chExt cx="1131709" cy="717345"/>
            </a:xfrm>
          </p:grpSpPr>
          <p:grpSp>
            <p:nvGrpSpPr>
              <p:cNvPr id="65" name="그룹 64"/>
              <p:cNvGrpSpPr/>
              <p:nvPr/>
            </p:nvGrpSpPr>
            <p:grpSpPr>
              <a:xfrm>
                <a:off x="3580968" y="6131023"/>
                <a:ext cx="1131709" cy="717345"/>
                <a:chOff x="2525891" y="4091208"/>
                <a:chExt cx="2069969" cy="1312071"/>
              </a:xfrm>
            </p:grpSpPr>
            <p:pic>
              <p:nvPicPr>
                <p:cNvPr id="67" name="Picture 10" descr="ê´ë ¨ ì´ë¯¸ì§"/>
                <p:cNvPicPr>
                  <a:picLocks noChangeAspect="1" noChangeArrowheads="1"/>
                </p:cNvPicPr>
                <p:nvPr/>
              </p:nvPicPr>
              <p:blipFill rotWithShape="1">
                <a:blip r:embed="rId13">
                  <a:duotone>
                    <a:schemeClr val="accent3">
                      <a:shade val="45000"/>
                      <a:satMod val="135000"/>
                    </a:schemeClr>
                    <a:prstClr val="white"/>
                  </a:duotone>
                </a:blip>
                <a:srcRect t="17370" b="19240"/>
                <a:stretch>
                  <a:fillRect/>
                </a:stretch>
              </p:blipFill>
              <p:spPr>
                <a:xfrm>
                  <a:off x="2525891" y="4091208"/>
                  <a:ext cx="2069969" cy="1312071"/>
                </a:xfrm>
                <a:prstGeom prst="rect">
                  <a:avLst/>
                </a:prstGeom>
                <a:noFill/>
              </p:spPr>
            </p:pic>
            <p:sp>
              <p:nvSpPr>
                <p:cNvPr id="68" name="모서리가 둥근 직사각형 67"/>
                <p:cNvSpPr/>
                <p:nvPr/>
              </p:nvSpPr>
              <p:spPr>
                <a:xfrm>
                  <a:off x="2743191" y="4229100"/>
                  <a:ext cx="1635369" cy="931985"/>
                </a:xfrm>
                <a:prstGeom prst="roundRect">
                  <a:avLst>
                    <a:gd name="adj" fmla="val 1572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a:p>
              </p:txBody>
            </p:sp>
          </p:grpSp>
          <p:pic>
            <p:nvPicPr>
              <p:cNvPr id="66" name="그림 65"/>
              <p:cNvPicPr>
                <a:picLocks noChangeAspect="1"/>
              </p:cNvPicPr>
              <p:nvPr/>
            </p:nvPicPr>
            <p:blipFill rotWithShape="1">
              <a:blip r:embed="rId14"/>
              <a:stretch>
                <a:fillRect/>
              </a:stretch>
            </p:blipFill>
            <p:spPr>
              <a:xfrm>
                <a:off x="3720972" y="6344433"/>
                <a:ext cx="851701" cy="214629"/>
              </a:xfrm>
              <a:prstGeom prst="rect">
                <a:avLst/>
              </a:prstGeom>
            </p:spPr>
          </p:pic>
        </p:grpSp>
        <p:pic>
          <p:nvPicPr>
            <p:cNvPr id="70" name="Picture 14" descr="machine learning icon pngì ëí ì´ë¯¸ì§ ê²ìê²°ê³¼"/>
            <p:cNvPicPr>
              <a:picLocks noChangeAspect="1" noChangeArrowheads="1"/>
            </p:cNvPicPr>
            <p:nvPr/>
          </p:nvPicPr>
          <p:blipFill rotWithShape="1">
            <a:blip r:embed="rId15"/>
            <a:srcRect/>
            <a:stretch>
              <a:fillRect/>
            </a:stretch>
          </p:blipFill>
          <p:spPr>
            <a:xfrm>
              <a:off x="8099911" y="4174337"/>
              <a:ext cx="282368" cy="286126"/>
            </a:xfrm>
            <a:prstGeom prst="rect">
              <a:avLst/>
            </a:prstGeom>
            <a:noFill/>
          </p:spPr>
        </p:pic>
        <p:pic>
          <p:nvPicPr>
            <p:cNvPr id="71" name="그림 70"/>
            <p:cNvPicPr>
              <a:picLocks noChangeAspect="1"/>
            </p:cNvPicPr>
            <p:nvPr/>
          </p:nvPicPr>
          <p:blipFill rotWithShape="1">
            <a:blip r:embed="rId16"/>
            <a:stretch>
              <a:fillRect/>
            </a:stretch>
          </p:blipFill>
          <p:spPr>
            <a:xfrm>
              <a:off x="7820443" y="5019323"/>
              <a:ext cx="267973" cy="268006"/>
            </a:xfrm>
            <a:prstGeom prst="rect">
              <a:avLst/>
            </a:prstGeom>
          </p:spPr>
        </p:pic>
        <p:pic>
          <p:nvPicPr>
            <p:cNvPr id="72" name="그림 71"/>
            <p:cNvPicPr>
              <a:picLocks noChangeAspect="1"/>
            </p:cNvPicPr>
            <p:nvPr/>
          </p:nvPicPr>
          <p:blipFill rotWithShape="1">
            <a:blip r:embed="rId17"/>
            <a:stretch>
              <a:fillRect/>
            </a:stretch>
          </p:blipFill>
          <p:spPr>
            <a:xfrm>
              <a:off x="7928078" y="4602476"/>
              <a:ext cx="393119" cy="326600"/>
            </a:xfrm>
            <a:prstGeom prst="rect">
              <a:avLst/>
            </a:prstGeom>
          </p:spPr>
        </p:pic>
        <p:sp>
          <p:nvSpPr>
            <p:cNvPr id="73" name="포인트가 12개인 별 72"/>
            <p:cNvSpPr/>
            <p:nvPr/>
          </p:nvSpPr>
          <p:spPr>
            <a:xfrm>
              <a:off x="3409248" y="4446769"/>
              <a:ext cx="432048" cy="432048"/>
            </a:xfrm>
            <a:prstGeom prst="star12">
              <a:avLst>
                <a:gd name="adj" fmla="val 37500"/>
              </a:avLst>
            </a:prstGeom>
            <a:gradFill flip="none" rotWithShape="1">
              <a:gsLst>
                <a:gs pos="0">
                  <a:srgbClr val="FA5B64"/>
                </a:gs>
                <a:gs pos="100000">
                  <a:srgbClr val="FFC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r>
                <a:rPr lang="en-US" altLang="ko-KR" sz="600" b="1">
                  <a:latin typeface="맑은 고딕"/>
                  <a:ea typeface="맑은 고딕"/>
                </a:rPr>
                <a:t>OPEN</a:t>
              </a:r>
              <a:endParaRPr lang="ko-KR" altLang="en-US" sz="600" b="1">
                <a:latin typeface="맑은 고딕"/>
                <a:ea typeface="맑은 고딕"/>
              </a:endParaRPr>
            </a:p>
          </p:txBody>
        </p:sp>
        <p:sp>
          <p:nvSpPr>
            <p:cNvPr id="85" name="TextBox 145"/>
            <p:cNvSpPr txBox="1"/>
            <p:nvPr/>
          </p:nvSpPr>
          <p:spPr>
            <a:xfrm>
              <a:off x="7601534" y="3777676"/>
              <a:ext cx="1379813" cy="345825"/>
            </a:xfrm>
            <a:prstGeom prst="rect">
              <a:avLst/>
            </a:prstGeom>
            <a:noFill/>
          </p:spPr>
          <p:txBody>
            <a:bodyPr wrap="square" lIns="3600" tIns="3600" rIns="3600" bIns="36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lvl="0">
                <a:defRPr/>
              </a:pPr>
              <a:r>
                <a:rPr lang="en-US" altLang="ko-KR" sz="1100" b="1" dirty="0">
                  <a:solidFill>
                    <a:srgbClr val="02487E"/>
                  </a:solidFill>
                  <a:latin typeface="맑은 고딕" panose="020B0503020000020004" pitchFamily="50" charset="-127"/>
                  <a:ea typeface="맑은 고딕" panose="020B0503020000020004" pitchFamily="50" charset="-127"/>
                </a:rPr>
                <a:t>2020 AI Job Matching Service</a:t>
              </a:r>
              <a:endParaRPr lang="ko-KR" altLang="en-US" sz="1100" b="1" dirty="0">
                <a:solidFill>
                  <a:srgbClr val="02487E"/>
                </a:solidFill>
                <a:latin typeface="맑은 고딕" panose="020B0503020000020004" pitchFamily="50" charset="-127"/>
                <a:ea typeface="맑은 고딕" panose="020B0503020000020004" pitchFamily="50" charset="-127"/>
              </a:endParaRPr>
            </a:p>
          </p:txBody>
        </p:sp>
      </p:grpSp>
      <p:sp>
        <p:nvSpPr>
          <p:cNvPr id="79" name="직사각형 78"/>
          <p:cNvSpPr/>
          <p:nvPr/>
        </p:nvSpPr>
        <p:spPr>
          <a:xfrm>
            <a:off x="404987" y="1180278"/>
            <a:ext cx="8320087" cy="369332"/>
          </a:xfrm>
          <a:prstGeom prst="rect">
            <a:avLst/>
          </a:prstGeom>
        </p:spPr>
        <p:txBody>
          <a:bodyPr wrap="square">
            <a:spAutoFit/>
          </a:bodyPr>
          <a:lstStyle/>
          <a:p>
            <a:pPr lvl="0">
              <a:defRPr/>
            </a:pPr>
            <a:r>
              <a:rPr lang="en-US" altLang="ko-KR">
                <a:solidFill>
                  <a:schemeClr val="bg1"/>
                </a:solidFill>
                <a:latin typeface="맑은 고딕" panose="020B0503020000020004" pitchFamily="50" charset="-127"/>
                <a:ea typeface="맑은 고딕" panose="020B0503020000020004" pitchFamily="50" charset="-127"/>
              </a:rPr>
              <a:t>Worknet’s Past, Present and Future</a:t>
            </a:r>
          </a:p>
        </p:txBody>
      </p:sp>
      <p:sp>
        <p:nvSpPr>
          <p:cNvPr id="82" name="직사각형 81"/>
          <p:cNvSpPr>
            <a:spLocks noGrp="1" noChangeArrowheads="1"/>
          </p:cNvSpPr>
          <p:nvPr/>
        </p:nvSpPr>
        <p:spPr>
          <a:xfrm>
            <a:off x="374971" y="405158"/>
            <a:ext cx="6032974" cy="459105"/>
          </a:xfrm>
          <a:prstGeom prst="rect">
            <a:avLst/>
          </a:prstGeom>
        </p:spPr>
        <p:txBody>
          <a:bodyPr vert="horz" wrap="square" lIns="91440" tIns="45720" rIns="91440" bIns="45720" anchor="t"/>
          <a:lstStyle/>
          <a:p>
            <a:pPr defTabSz="914365" eaLnBrk="0">
              <a:defRPr/>
            </a:pPr>
            <a:r>
              <a:rPr lang="en-US" altLang="ko-KR" sz="2800" b="1" dirty="0">
                <a:solidFill>
                  <a:schemeClr val="accent5">
                    <a:lumMod val="50000"/>
                  </a:schemeClr>
                </a:solidFill>
                <a:latin typeface="나눔바른고딕"/>
                <a:ea typeface="나눔바른고딕"/>
              </a:rPr>
              <a:t>2. History</a:t>
            </a:r>
            <a:r>
              <a:rPr lang="ko-KR" altLang="en-US" sz="2800" b="1" dirty="0">
                <a:solidFill>
                  <a:schemeClr val="accent5">
                    <a:lumMod val="50000"/>
                  </a:schemeClr>
                </a:solidFill>
                <a:latin typeface="나눔바른고딕"/>
                <a:ea typeface="나눔바른고딕"/>
              </a:rPr>
              <a:t> </a:t>
            </a:r>
          </a:p>
        </p:txBody>
      </p:sp>
      <p:sp>
        <p:nvSpPr>
          <p:cNvPr id="78" name="직사각형 77"/>
          <p:cNvSpPr/>
          <p:nvPr/>
        </p:nvSpPr>
        <p:spPr>
          <a:xfrm>
            <a:off x="4999947" y="158288"/>
            <a:ext cx="2761975" cy="246221"/>
          </a:xfrm>
          <a:prstGeom prst="rect">
            <a:avLst/>
          </a:prstGeom>
        </p:spPr>
        <p:txBody>
          <a:bodyPr wrap="none" lIns="0" tIns="0" rIns="0" bIns="0">
            <a:spAutoFit/>
          </a:bodyPr>
          <a:lstStyle/>
          <a:p>
            <a:pPr algn="r">
              <a:defRPr/>
            </a:pPr>
            <a:r>
              <a:rPr lang="en-US" altLang="ko-KR" sz="1600" b="1" dirty="0">
                <a:solidFill>
                  <a:srgbClr val="3097B8"/>
                </a:solidFill>
                <a:latin typeface="나눔명조 ExtraBold"/>
                <a:ea typeface="나눔명조 ExtraBold"/>
              </a:rPr>
              <a:t>Ⅰ. Overview &amp; </a:t>
            </a:r>
            <a:r>
              <a:rPr lang="en-US" altLang="ko-KR" sz="1600" b="1" dirty="0" smtClean="0">
                <a:solidFill>
                  <a:srgbClr val="3097B8"/>
                </a:solidFill>
                <a:latin typeface="나눔명조 ExtraBold"/>
                <a:ea typeface="나눔명조 ExtraBold"/>
              </a:rPr>
              <a:t>Current Status</a:t>
            </a:r>
            <a:endParaRPr lang="en-US" altLang="ko-KR" sz="1600" b="1" dirty="0">
              <a:solidFill>
                <a:srgbClr val="3097B8"/>
              </a:solidFill>
              <a:latin typeface="나눔명조 ExtraBold"/>
              <a:ea typeface="나눔명조 ExtraBold"/>
            </a:endParaRP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그림 31"/>
          <p:cNvPicPr>
            <a:picLocks noChangeAspect="1"/>
          </p:cNvPicPr>
          <p:nvPr/>
        </p:nvPicPr>
        <p:blipFill rotWithShape="1">
          <a:blip r:embed="rId2"/>
          <a:stretch>
            <a:fillRect/>
          </a:stretch>
        </p:blipFill>
        <p:spPr>
          <a:xfrm>
            <a:off x="4387060" y="2682595"/>
            <a:ext cx="373591" cy="1983376"/>
          </a:xfrm>
          <a:prstGeom prst="rect">
            <a:avLst/>
          </a:prstGeom>
        </p:spPr>
      </p:pic>
      <p:sp>
        <p:nvSpPr>
          <p:cNvPr id="13" name="타원 12"/>
          <p:cNvSpPr/>
          <p:nvPr/>
        </p:nvSpPr>
        <p:spPr>
          <a:xfrm>
            <a:off x="5292249" y="4708937"/>
            <a:ext cx="900651" cy="170997"/>
          </a:xfrm>
          <a:prstGeom prst="ellipse">
            <a:avLst/>
          </a:prstGeom>
          <a:solidFill>
            <a:srgbClr val="3097B8"/>
          </a:solidFill>
          <a:ln>
            <a:noFill/>
          </a:ln>
          <a:effectLst>
            <a:outerShdw blurRad="50800" dist="38100" dir="5400000" algn="t"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endParaRPr>
          </a:p>
        </p:txBody>
      </p:sp>
      <p:sp>
        <p:nvSpPr>
          <p:cNvPr id="14" name="직사각형 13"/>
          <p:cNvSpPr/>
          <p:nvPr/>
        </p:nvSpPr>
        <p:spPr>
          <a:xfrm>
            <a:off x="5292249" y="2895293"/>
            <a:ext cx="900651" cy="1912001"/>
          </a:xfrm>
          <a:prstGeom prst="rect">
            <a:avLst/>
          </a:prstGeom>
          <a:solidFill>
            <a:srgbClr val="3097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endParaRPr>
          </a:p>
        </p:txBody>
      </p:sp>
      <p:sp>
        <p:nvSpPr>
          <p:cNvPr id="15" name="타원 14"/>
          <p:cNvSpPr/>
          <p:nvPr/>
        </p:nvSpPr>
        <p:spPr>
          <a:xfrm>
            <a:off x="5292249" y="2794155"/>
            <a:ext cx="900651" cy="170997"/>
          </a:xfrm>
          <a:prstGeom prst="ellipse">
            <a:avLst/>
          </a:prstGeom>
          <a:solidFill>
            <a:srgbClr val="0A538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endParaRPr>
          </a:p>
        </p:txBody>
      </p:sp>
      <p:grpSp>
        <p:nvGrpSpPr>
          <p:cNvPr id="16" name="그룹 15"/>
          <p:cNvGrpSpPr/>
          <p:nvPr/>
        </p:nvGrpSpPr>
        <p:grpSpPr>
          <a:xfrm>
            <a:off x="5292249" y="2408950"/>
            <a:ext cx="900651" cy="505333"/>
            <a:chOff x="4318538" y="2029483"/>
            <a:chExt cx="1009403" cy="596600"/>
          </a:xfrm>
        </p:grpSpPr>
        <p:sp>
          <p:nvSpPr>
            <p:cNvPr id="17" name="직사각형 16"/>
            <p:cNvSpPr/>
            <p:nvPr/>
          </p:nvSpPr>
          <p:spPr>
            <a:xfrm>
              <a:off x="4318538" y="2148888"/>
              <a:ext cx="1009403" cy="3712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endParaRPr>
            </a:p>
          </p:txBody>
        </p:sp>
        <p:sp>
          <p:nvSpPr>
            <p:cNvPr id="18" name="타원 17"/>
            <p:cNvSpPr/>
            <p:nvPr/>
          </p:nvSpPr>
          <p:spPr>
            <a:xfrm>
              <a:off x="4318538" y="2029483"/>
              <a:ext cx="1009403" cy="20188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endParaRPr>
            </a:p>
          </p:txBody>
        </p:sp>
        <p:sp>
          <p:nvSpPr>
            <p:cNvPr id="19" name="타원 18"/>
            <p:cNvSpPr/>
            <p:nvPr/>
          </p:nvSpPr>
          <p:spPr>
            <a:xfrm>
              <a:off x="4318538" y="2424203"/>
              <a:ext cx="1009403" cy="2018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endParaRPr>
            </a:p>
          </p:txBody>
        </p:sp>
      </p:grpSp>
      <p:sp>
        <p:nvSpPr>
          <p:cNvPr id="20" name="직사각형 19"/>
          <p:cNvSpPr/>
          <p:nvPr/>
        </p:nvSpPr>
        <p:spPr>
          <a:xfrm>
            <a:off x="6467422" y="2287959"/>
            <a:ext cx="2831865" cy="584775"/>
          </a:xfrm>
          <a:prstGeom prst="rect">
            <a:avLst/>
          </a:prstGeom>
        </p:spPr>
        <p:txBody>
          <a:bodyPr wrap="none">
            <a:spAutoFit/>
          </a:bodyPr>
          <a:lstStyle/>
          <a:p>
            <a:pPr lvl="0">
              <a:defRPr/>
            </a:pPr>
            <a:r>
              <a:rPr lang="en-US" altLang="ko-KR" sz="1600" dirty="0" smtClean="0">
                <a:solidFill>
                  <a:schemeClr val="tx1">
                    <a:lumMod val="95000"/>
                    <a:lumOff val="5000"/>
                  </a:schemeClr>
                </a:solidFill>
                <a:latin typeface="맑은 고딕" panose="020B0503020000020004" pitchFamily="50" charset="-127"/>
                <a:ea typeface="맑은 고딕" panose="020B0503020000020004" pitchFamily="50" charset="-127"/>
              </a:rPr>
              <a:t>The accumulated </a:t>
            </a:r>
            <a:r>
              <a:rPr lang="en-US" altLang="ko-KR" sz="1600" dirty="0">
                <a:solidFill>
                  <a:schemeClr val="tx1">
                    <a:lumMod val="95000"/>
                    <a:lumOff val="5000"/>
                  </a:schemeClr>
                </a:solidFill>
                <a:latin typeface="맑은 고딕" panose="020B0503020000020004" pitchFamily="50" charset="-127"/>
                <a:ea typeface="맑은 고딕" panose="020B0503020000020004" pitchFamily="50" charset="-127"/>
              </a:rPr>
              <a:t>number of</a:t>
            </a:r>
          </a:p>
          <a:p>
            <a:pPr lvl="0">
              <a:defRPr/>
            </a:pPr>
            <a:r>
              <a:rPr lang="en-US" altLang="ko-KR" sz="1600" dirty="0">
                <a:solidFill>
                  <a:schemeClr val="tx1">
                    <a:lumMod val="95000"/>
                    <a:lumOff val="5000"/>
                  </a:schemeClr>
                </a:solidFill>
                <a:latin typeface="맑은 고딕" panose="020B0503020000020004" pitchFamily="50" charset="-127"/>
                <a:ea typeface="맑은 고딕" panose="020B0503020000020004" pitchFamily="50" charset="-127"/>
              </a:rPr>
              <a:t>registered members</a:t>
            </a:r>
          </a:p>
        </p:txBody>
      </p:sp>
      <p:sp>
        <p:nvSpPr>
          <p:cNvPr id="21" name="직사각형 20"/>
          <p:cNvSpPr/>
          <p:nvPr/>
        </p:nvSpPr>
        <p:spPr>
          <a:xfrm>
            <a:off x="6488363" y="2806488"/>
            <a:ext cx="3239669" cy="677108"/>
          </a:xfrm>
          <a:prstGeom prst="rect">
            <a:avLst/>
          </a:prstGeom>
        </p:spPr>
        <p:txBody>
          <a:bodyPr wrap="none" lIns="0" tIns="0" rIns="0" bIns="0">
            <a:spAutoFit/>
          </a:bodyPr>
          <a:lstStyle/>
          <a:p>
            <a:pPr lvl="0">
              <a:defRPr/>
            </a:pPr>
            <a:r>
              <a:rPr lang="en-US" altLang="ko-KR" sz="4400" b="1" spc="-150" dirty="0">
                <a:solidFill>
                  <a:srgbClr val="02487E"/>
                </a:solidFill>
                <a:latin typeface="맑은 고딕" panose="020B0503020000020004" pitchFamily="50" charset="-127"/>
                <a:ea typeface="맑은 고딕" panose="020B0503020000020004" pitchFamily="50" charset="-127"/>
              </a:rPr>
              <a:t>18.36 million</a:t>
            </a:r>
            <a:endParaRPr lang="ko-KR" altLang="en-US" sz="4400" b="1" spc="-150" dirty="0">
              <a:solidFill>
                <a:srgbClr val="02487E"/>
              </a:solidFill>
              <a:latin typeface="맑은 고딕" panose="020B0503020000020004" pitchFamily="50" charset="-127"/>
              <a:ea typeface="맑은 고딕" panose="020B0503020000020004" pitchFamily="50" charset="-127"/>
            </a:endParaRPr>
          </a:p>
        </p:txBody>
      </p:sp>
      <p:grpSp>
        <p:nvGrpSpPr>
          <p:cNvPr id="2" name="그룹 1"/>
          <p:cNvGrpSpPr/>
          <p:nvPr/>
        </p:nvGrpSpPr>
        <p:grpSpPr>
          <a:xfrm>
            <a:off x="6550947" y="3670659"/>
            <a:ext cx="1246129" cy="646331"/>
            <a:chOff x="5577236" y="3842957"/>
            <a:chExt cx="1246129" cy="646331"/>
          </a:xfrm>
        </p:grpSpPr>
        <p:sp>
          <p:nvSpPr>
            <p:cNvPr id="22" name="직사각형 21"/>
            <p:cNvSpPr/>
            <p:nvPr/>
          </p:nvSpPr>
          <p:spPr>
            <a:xfrm>
              <a:off x="5833479" y="3842957"/>
              <a:ext cx="989886" cy="646331"/>
            </a:xfrm>
            <a:prstGeom prst="rect">
              <a:avLst/>
            </a:prstGeom>
          </p:spPr>
          <p:txBody>
            <a:bodyPr wrap="square">
              <a:spAutoFit/>
            </a:bodyPr>
            <a:lstStyle/>
            <a:p>
              <a:pPr>
                <a:lnSpc>
                  <a:spcPct val="150000"/>
                </a:lnSpc>
                <a:defRPr/>
              </a:pPr>
              <a:r>
                <a:rPr lang="en-US" altLang="ko-KR" sz="1200" dirty="0">
                  <a:solidFill>
                    <a:schemeClr val="tx1">
                      <a:lumMod val="95000"/>
                      <a:lumOff val="5000"/>
                    </a:schemeClr>
                  </a:solidFill>
                  <a:latin typeface="맑은 고딕" panose="020B0503020000020004" pitchFamily="50" charset="-127"/>
                  <a:ea typeface="맑은 고딕" panose="020B0503020000020004" pitchFamily="50" charset="-127"/>
                </a:rPr>
                <a:t>Individual</a:t>
              </a:r>
              <a:r>
                <a:rPr lang="ko-KR" altLang="en-US" sz="1200" dirty="0">
                  <a:solidFill>
                    <a:schemeClr val="tx1">
                      <a:lumMod val="95000"/>
                      <a:lumOff val="5000"/>
                    </a:schemeClr>
                  </a:solidFill>
                  <a:latin typeface="맑은 고딕" panose="020B0503020000020004" pitchFamily="50" charset="-127"/>
                  <a:ea typeface="맑은 고딕" panose="020B0503020000020004" pitchFamily="50" charset="-127"/>
                </a:rPr>
                <a:t> </a:t>
              </a:r>
              <a:r>
                <a:rPr lang="en-US" altLang="ko-KR" sz="1200" dirty="0">
                  <a:solidFill>
                    <a:schemeClr val="tx1">
                      <a:lumMod val="95000"/>
                      <a:lumOff val="5000"/>
                    </a:schemeClr>
                  </a:solidFill>
                  <a:latin typeface="맑은 고딕" panose="020B0503020000020004" pitchFamily="50" charset="-127"/>
                  <a:ea typeface="맑은 고딕" panose="020B0503020000020004" pitchFamily="50" charset="-127"/>
                </a:rPr>
                <a:t>: </a:t>
              </a:r>
            </a:p>
            <a:p>
              <a:pPr>
                <a:lnSpc>
                  <a:spcPct val="150000"/>
                </a:lnSpc>
                <a:defRPr/>
              </a:pPr>
              <a:r>
                <a:rPr lang="en-US" altLang="ko-KR" sz="1200" dirty="0">
                  <a:latin typeface="맑은 고딕" panose="020B0503020000020004" pitchFamily="50" charset="-127"/>
                  <a:ea typeface="맑은 고딕" panose="020B0503020000020004" pitchFamily="50" charset="-127"/>
                </a:rPr>
                <a:t>Business</a:t>
              </a:r>
              <a:r>
                <a:rPr lang="ko-KR" altLang="en-US" sz="1200" dirty="0">
                  <a:latin typeface="맑은 고딕" panose="020B0503020000020004" pitchFamily="50" charset="-127"/>
                  <a:ea typeface="맑은 고딕" panose="020B0503020000020004" pitchFamily="50" charset="-127"/>
                </a:rPr>
                <a:t> </a:t>
              </a:r>
              <a:r>
                <a:rPr lang="en-US" altLang="ko-KR" sz="1200" dirty="0">
                  <a:latin typeface="맑은 고딕" panose="020B0503020000020004" pitchFamily="50" charset="-127"/>
                  <a:ea typeface="맑은 고딕" panose="020B0503020000020004" pitchFamily="50" charset="-127"/>
                </a:rPr>
                <a:t>:</a:t>
              </a:r>
            </a:p>
          </p:txBody>
        </p:sp>
        <p:sp>
          <p:nvSpPr>
            <p:cNvPr id="23" name="직사각형 22"/>
            <p:cNvSpPr/>
            <p:nvPr/>
          </p:nvSpPr>
          <p:spPr>
            <a:xfrm>
              <a:off x="5577236" y="3952987"/>
              <a:ext cx="237842" cy="237842"/>
            </a:xfrm>
            <a:prstGeom prst="rect">
              <a:avLst/>
            </a:prstGeom>
            <a:solidFill>
              <a:srgbClr val="3097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endParaRPr>
            </a:p>
          </p:txBody>
        </p:sp>
        <p:sp>
          <p:nvSpPr>
            <p:cNvPr id="24" name="직사각형 23"/>
            <p:cNvSpPr/>
            <p:nvPr/>
          </p:nvSpPr>
          <p:spPr>
            <a:xfrm>
              <a:off x="5577236" y="4237640"/>
              <a:ext cx="237842" cy="237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endParaRPr>
            </a:p>
          </p:txBody>
        </p:sp>
      </p:grpSp>
      <p:sp>
        <p:nvSpPr>
          <p:cNvPr id="4" name="TextBox 3"/>
          <p:cNvSpPr txBox="1"/>
          <p:nvPr/>
        </p:nvSpPr>
        <p:spPr>
          <a:xfrm>
            <a:off x="7703173" y="3656655"/>
            <a:ext cx="2152577" cy="738664"/>
          </a:xfrm>
          <a:prstGeom prst="rect">
            <a:avLst/>
          </a:prstGeom>
          <a:noFill/>
        </p:spPr>
        <p:txBody>
          <a:bodyPr wrap="none">
            <a:spAutoFit/>
          </a:bodyPr>
          <a:lstStyle/>
          <a:p>
            <a:pPr>
              <a:lnSpc>
                <a:spcPct val="150000"/>
              </a:lnSpc>
              <a:defRPr/>
            </a:pPr>
            <a:r>
              <a:rPr lang="en-US" altLang="ko-KR" sz="1400" b="1">
                <a:solidFill>
                  <a:schemeClr val="tx1">
                    <a:lumMod val="95000"/>
                    <a:lumOff val="5000"/>
                  </a:schemeClr>
                </a:solidFill>
                <a:latin typeface="맑은 고딕" panose="020B0503020000020004" pitchFamily="50" charset="-127"/>
                <a:ea typeface="맑은 고딕" panose="020B0503020000020004" pitchFamily="50" charset="-127"/>
              </a:rPr>
              <a:t>16.67 million members</a:t>
            </a:r>
          </a:p>
          <a:p>
            <a:pPr>
              <a:lnSpc>
                <a:spcPct val="150000"/>
              </a:lnSpc>
              <a:defRPr/>
            </a:pPr>
            <a:r>
              <a:rPr lang="en-US" altLang="ko-KR" sz="1400" b="1">
                <a:latin typeface="맑은 고딕" panose="020B0503020000020004" pitchFamily="50" charset="-127"/>
                <a:ea typeface="맑은 고딕" panose="020B0503020000020004" pitchFamily="50" charset="-127"/>
              </a:rPr>
              <a:t>1.69 million members</a:t>
            </a:r>
          </a:p>
        </p:txBody>
      </p:sp>
      <p:sp>
        <p:nvSpPr>
          <p:cNvPr id="36" name="직사각형 35"/>
          <p:cNvSpPr/>
          <p:nvPr/>
        </p:nvSpPr>
        <p:spPr>
          <a:xfrm>
            <a:off x="404987" y="1180278"/>
            <a:ext cx="8320087" cy="369332"/>
          </a:xfrm>
          <a:prstGeom prst="rect">
            <a:avLst/>
          </a:prstGeom>
        </p:spPr>
        <p:txBody>
          <a:bodyPr wrap="square">
            <a:spAutoFit/>
          </a:bodyPr>
          <a:lstStyle/>
          <a:p>
            <a:pPr lvl="0">
              <a:defRPr/>
            </a:pPr>
            <a:r>
              <a:rPr lang="en-US" altLang="ko-KR" dirty="0">
                <a:solidFill>
                  <a:schemeClr val="bg1"/>
                </a:solidFill>
                <a:latin typeface="맑은 고딕" panose="020B0503020000020004" pitchFamily="50" charset="-127"/>
                <a:ea typeface="맑은 고딕" panose="020B0503020000020004" pitchFamily="50" charset="-127"/>
              </a:rPr>
              <a:t>Q . How many people use </a:t>
            </a:r>
            <a:r>
              <a:rPr lang="en-US" altLang="ko-KR" dirty="0" err="1">
                <a:solidFill>
                  <a:schemeClr val="bg1"/>
                </a:solidFill>
                <a:latin typeface="맑은 고딕" panose="020B0503020000020004" pitchFamily="50" charset="-127"/>
                <a:ea typeface="맑은 고딕" panose="020B0503020000020004" pitchFamily="50" charset="-127"/>
              </a:rPr>
              <a:t>Worknet</a:t>
            </a:r>
            <a:r>
              <a:rPr lang="en-US" altLang="ko-KR" dirty="0">
                <a:solidFill>
                  <a:schemeClr val="bg1"/>
                </a:solidFill>
                <a:latin typeface="맑은 고딕" panose="020B0503020000020004" pitchFamily="50" charset="-127"/>
                <a:ea typeface="맑은 고딕" panose="020B0503020000020004" pitchFamily="50" charset="-127"/>
              </a:rPr>
              <a:t>?</a:t>
            </a:r>
          </a:p>
        </p:txBody>
      </p:sp>
      <p:sp>
        <p:nvSpPr>
          <p:cNvPr id="38" name="직사각형 37"/>
          <p:cNvSpPr>
            <a:spLocks noGrp="1" noChangeArrowheads="1"/>
          </p:cNvSpPr>
          <p:nvPr/>
        </p:nvSpPr>
        <p:spPr>
          <a:xfrm>
            <a:off x="374971" y="405158"/>
            <a:ext cx="6032974" cy="459105"/>
          </a:xfrm>
          <a:prstGeom prst="rect">
            <a:avLst/>
          </a:prstGeom>
        </p:spPr>
        <p:txBody>
          <a:bodyPr vert="horz" wrap="square" lIns="91440" tIns="45720" rIns="91440" bIns="45720" anchor="t"/>
          <a:lstStyle/>
          <a:p>
            <a:pPr defTabSz="914365" eaLnBrk="0">
              <a:defRPr/>
            </a:pPr>
            <a:r>
              <a:rPr lang="en-US" altLang="ko-KR" sz="2800" b="1" dirty="0">
                <a:solidFill>
                  <a:schemeClr val="accent5">
                    <a:lumMod val="50000"/>
                  </a:schemeClr>
                </a:solidFill>
                <a:latin typeface="맑은 고딕" panose="020B0503020000020004" pitchFamily="50" charset="-127"/>
                <a:ea typeface="맑은 고딕" panose="020B0503020000020004" pitchFamily="50" charset="-127"/>
              </a:rPr>
              <a:t>3. Overall Status</a:t>
            </a:r>
            <a:r>
              <a:rPr lang="ko-KR" altLang="en-US" sz="2800" b="1" dirty="0">
                <a:solidFill>
                  <a:schemeClr val="accent5">
                    <a:lumMod val="50000"/>
                  </a:schemeClr>
                </a:solidFill>
                <a:latin typeface="맑은 고딕" panose="020B0503020000020004" pitchFamily="50" charset="-127"/>
                <a:ea typeface="맑은 고딕" panose="020B0503020000020004" pitchFamily="50" charset="-127"/>
              </a:rPr>
              <a:t> </a:t>
            </a:r>
            <a:r>
              <a:rPr lang="en-US" altLang="ko-KR" sz="2800" dirty="0">
                <a:solidFill>
                  <a:schemeClr val="accent5">
                    <a:lumMod val="50000"/>
                  </a:schemeClr>
                </a:solidFill>
                <a:latin typeface="맑은 고딕" panose="020B0503020000020004" pitchFamily="50" charset="-127"/>
                <a:ea typeface="맑은 고딕" panose="020B0503020000020004" pitchFamily="50" charset="-127"/>
              </a:rPr>
              <a:t>(As of July 2019)</a:t>
            </a:r>
          </a:p>
        </p:txBody>
      </p:sp>
      <p:grpSp>
        <p:nvGrpSpPr>
          <p:cNvPr id="33" name="그룹 32"/>
          <p:cNvGrpSpPr/>
          <p:nvPr/>
        </p:nvGrpSpPr>
        <p:grpSpPr>
          <a:xfrm>
            <a:off x="1157118" y="2268309"/>
            <a:ext cx="2781300" cy="2781300"/>
            <a:chOff x="1157118" y="2268309"/>
            <a:chExt cx="2781300" cy="2781300"/>
          </a:xfrm>
        </p:grpSpPr>
        <p:sp>
          <p:nvSpPr>
            <p:cNvPr id="7" name="타원 6"/>
            <p:cNvSpPr/>
            <p:nvPr/>
          </p:nvSpPr>
          <p:spPr>
            <a:xfrm>
              <a:off x="1157118" y="2268309"/>
              <a:ext cx="2781300" cy="2781300"/>
            </a:xfrm>
            <a:prstGeom prst="ellipse">
              <a:avLst/>
            </a:prstGeom>
            <a:solidFill>
              <a:schemeClr val="bg1"/>
            </a:solidFill>
            <a:ln w="28575">
              <a:solidFill>
                <a:srgbClr val="3097B8"/>
              </a:solidFill>
            </a:ln>
            <a:effectLst>
              <a:outerShdw blurRad="50800" dist="38100" dir="5400000" algn="t"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endParaRPr>
            </a:p>
          </p:txBody>
        </p:sp>
        <p:sp>
          <p:nvSpPr>
            <p:cNvPr id="8" name="직사각형 7"/>
            <p:cNvSpPr/>
            <p:nvPr/>
          </p:nvSpPr>
          <p:spPr>
            <a:xfrm>
              <a:off x="1342824" y="3363770"/>
              <a:ext cx="2409889" cy="338554"/>
            </a:xfrm>
            <a:prstGeom prst="rect">
              <a:avLst/>
            </a:prstGeom>
          </p:spPr>
          <p:txBody>
            <a:bodyPr wrap="square">
              <a:spAutoFit/>
            </a:bodyPr>
            <a:lstStyle/>
            <a:p>
              <a:pPr algn="ctr">
                <a:defRPr/>
              </a:pPr>
              <a:r>
                <a:rPr lang="en-US" altLang="ko-KR" sz="1600" dirty="0" smtClean="0">
                  <a:solidFill>
                    <a:schemeClr val="tx1">
                      <a:lumMod val="95000"/>
                      <a:lumOff val="5000"/>
                    </a:schemeClr>
                  </a:solidFill>
                  <a:latin typeface="맑은 고딕" panose="020B0503020000020004" pitchFamily="50" charset="-127"/>
                  <a:ea typeface="맑은 고딕" panose="020B0503020000020004" pitchFamily="50" charset="-127"/>
                </a:rPr>
                <a:t>Daily Users(on average)</a:t>
              </a:r>
              <a:endParaRPr lang="en-US" altLang="ko-KR" sz="1600" dirty="0">
                <a:solidFill>
                  <a:schemeClr val="tx1">
                    <a:lumMod val="95000"/>
                    <a:lumOff val="5000"/>
                  </a:schemeClr>
                </a:solidFill>
                <a:latin typeface="맑은 고딕" panose="020B0503020000020004" pitchFamily="50" charset="-127"/>
                <a:ea typeface="맑은 고딕" panose="020B0503020000020004" pitchFamily="50" charset="-127"/>
              </a:endParaRPr>
            </a:p>
          </p:txBody>
        </p:sp>
        <p:sp>
          <p:nvSpPr>
            <p:cNvPr id="9" name="직사각형 8"/>
            <p:cNvSpPr/>
            <p:nvPr/>
          </p:nvSpPr>
          <p:spPr>
            <a:xfrm>
              <a:off x="1206679" y="3584191"/>
              <a:ext cx="2720617" cy="584775"/>
            </a:xfrm>
            <a:prstGeom prst="rect">
              <a:avLst/>
            </a:prstGeom>
          </p:spPr>
          <p:txBody>
            <a:bodyPr wrap="none">
              <a:spAutoFit/>
            </a:bodyPr>
            <a:lstStyle/>
            <a:p>
              <a:pPr algn="ctr">
                <a:defRPr/>
              </a:pPr>
              <a:r>
                <a:rPr lang="en-US" altLang="ko-KR" sz="3200" b="1" spc="-150" dirty="0">
                  <a:solidFill>
                    <a:srgbClr val="02487E"/>
                  </a:solidFill>
                  <a:latin typeface="맑은 고딕" panose="020B0503020000020004" pitchFamily="50" charset="-127"/>
                  <a:ea typeface="맑은 고딕" panose="020B0503020000020004" pitchFamily="50" charset="-127"/>
                </a:rPr>
                <a:t>784 Thousand</a:t>
              </a:r>
              <a:endParaRPr lang="ko-KR" altLang="en-US" sz="3200" b="1" spc="-150" dirty="0">
                <a:solidFill>
                  <a:srgbClr val="02487E"/>
                </a:solidFill>
                <a:latin typeface="맑은 고딕" panose="020B0503020000020004" pitchFamily="50" charset="-127"/>
                <a:ea typeface="맑은 고딕" panose="020B0503020000020004" pitchFamily="50" charset="-127"/>
              </a:endParaRPr>
            </a:p>
          </p:txBody>
        </p:sp>
        <p:sp>
          <p:nvSpPr>
            <p:cNvPr id="10" name="직사각형 9"/>
            <p:cNvSpPr/>
            <p:nvPr/>
          </p:nvSpPr>
          <p:spPr>
            <a:xfrm>
              <a:off x="1416227" y="4161489"/>
              <a:ext cx="2263083" cy="584775"/>
            </a:xfrm>
            <a:prstGeom prst="rect">
              <a:avLst/>
            </a:prstGeom>
          </p:spPr>
          <p:txBody>
            <a:bodyPr wrap="square">
              <a:spAutoFit/>
            </a:bodyPr>
            <a:lstStyle/>
            <a:p>
              <a:pPr algn="ctr">
                <a:defRPr/>
              </a:pPr>
              <a:r>
                <a:rPr lang="en-US" altLang="ko-KR" sz="1600" dirty="0">
                  <a:solidFill>
                    <a:schemeClr val="tx1">
                      <a:lumMod val="95000"/>
                      <a:lumOff val="5000"/>
                    </a:schemeClr>
                  </a:solidFill>
                  <a:latin typeface="맑은 고딕" panose="020B0503020000020004" pitchFamily="50" charset="-127"/>
                  <a:ea typeface="맑은 고딕" panose="020B0503020000020004" pitchFamily="50" charset="-127"/>
                </a:rPr>
                <a:t>Number of Views :</a:t>
              </a:r>
              <a:r>
                <a:rPr lang="ko-KR" altLang="en-US" sz="1600" dirty="0">
                  <a:solidFill>
                    <a:schemeClr val="tx1">
                      <a:lumMod val="95000"/>
                      <a:lumOff val="5000"/>
                    </a:schemeClr>
                  </a:solidFill>
                  <a:latin typeface="맑은 고딕" panose="020B0503020000020004" pitchFamily="50" charset="-127"/>
                  <a:ea typeface="맑은 고딕" panose="020B0503020000020004" pitchFamily="50" charset="-127"/>
                </a:rPr>
                <a:t> </a:t>
              </a:r>
              <a:r>
                <a:rPr lang="en-US" altLang="ko-KR" sz="1600" b="1" dirty="0">
                  <a:solidFill>
                    <a:srgbClr val="002060"/>
                  </a:solidFill>
                  <a:latin typeface="맑은 고딕" panose="020B0503020000020004" pitchFamily="50" charset="-127"/>
                  <a:ea typeface="맑은 고딕" panose="020B0503020000020004" pitchFamily="50" charset="-127"/>
                </a:rPr>
                <a:t>61.26 million times</a:t>
              </a:r>
              <a:endParaRPr lang="ko-KR" altLang="en-US" sz="1600" dirty="0">
                <a:solidFill>
                  <a:srgbClr val="002060"/>
                </a:solidFill>
                <a:latin typeface="맑은 고딕" panose="020B0503020000020004" pitchFamily="50" charset="-127"/>
                <a:ea typeface="맑은 고딕" panose="020B0503020000020004" pitchFamily="50" charset="-127"/>
              </a:endParaRPr>
            </a:p>
          </p:txBody>
        </p:sp>
        <p:pic>
          <p:nvPicPr>
            <p:cNvPr id="5" name="그림 4"/>
            <p:cNvPicPr>
              <a:picLocks noChangeAspect="1"/>
            </p:cNvPicPr>
            <p:nvPr/>
          </p:nvPicPr>
          <p:blipFill rotWithShape="1">
            <a:blip r:embed="rId3"/>
            <a:stretch>
              <a:fillRect/>
            </a:stretch>
          </p:blipFill>
          <p:spPr>
            <a:xfrm>
              <a:off x="2147855" y="2520069"/>
              <a:ext cx="799826" cy="782054"/>
            </a:xfrm>
            <a:prstGeom prst="rect">
              <a:avLst/>
            </a:prstGeom>
          </p:spPr>
        </p:pic>
        <p:pic>
          <p:nvPicPr>
            <p:cNvPr id="6" name="그림 5"/>
            <p:cNvPicPr>
              <a:picLocks noChangeAspect="1"/>
            </p:cNvPicPr>
            <p:nvPr/>
          </p:nvPicPr>
          <p:blipFill rotWithShape="1">
            <a:blip r:embed="rId4"/>
            <a:stretch>
              <a:fillRect/>
            </a:stretch>
          </p:blipFill>
          <p:spPr>
            <a:xfrm>
              <a:off x="2238744" y="2719867"/>
              <a:ext cx="618049" cy="133305"/>
            </a:xfrm>
            <a:prstGeom prst="rect">
              <a:avLst/>
            </a:prstGeom>
          </p:spPr>
        </p:pic>
      </p:grpSp>
      <p:sp>
        <p:nvSpPr>
          <p:cNvPr id="31" name="직사각형 30"/>
          <p:cNvSpPr/>
          <p:nvPr/>
        </p:nvSpPr>
        <p:spPr>
          <a:xfrm>
            <a:off x="6505524" y="4410489"/>
            <a:ext cx="1975221" cy="261610"/>
          </a:xfrm>
          <a:prstGeom prst="rect">
            <a:avLst/>
          </a:prstGeom>
        </p:spPr>
        <p:txBody>
          <a:bodyPr wrap="none">
            <a:spAutoFit/>
          </a:bodyPr>
          <a:lstStyle/>
          <a:p>
            <a:pPr lvl="0">
              <a:defRPr/>
            </a:pPr>
            <a:r>
              <a:rPr lang="en-US" altLang="ko-KR" sz="1100" dirty="0">
                <a:solidFill>
                  <a:schemeClr val="tx1">
                    <a:lumMod val="95000"/>
                    <a:lumOff val="5000"/>
                  </a:schemeClr>
                </a:solidFill>
                <a:latin typeface="맑은 고딕" panose="020B0503020000020004" pitchFamily="50" charset="-127"/>
                <a:ea typeface="맑은 고딕" panose="020B0503020000020004" pitchFamily="50" charset="-127"/>
              </a:rPr>
              <a:t>(As of </a:t>
            </a:r>
            <a:r>
              <a:rPr lang="en-US" altLang="ko-KR" sz="1100" dirty="0" smtClean="0">
                <a:solidFill>
                  <a:schemeClr val="tx1">
                    <a:lumMod val="95000"/>
                    <a:lumOff val="5000"/>
                  </a:schemeClr>
                </a:solidFill>
                <a:latin typeface="맑은 고딕" panose="020B0503020000020004" pitchFamily="50" charset="-127"/>
                <a:ea typeface="맑은 고딕" panose="020B0503020000020004" pitchFamily="50" charset="-127"/>
              </a:rPr>
              <a:t>the end of July </a:t>
            </a:r>
            <a:r>
              <a:rPr lang="en-US" altLang="ko-KR" sz="1100" dirty="0">
                <a:solidFill>
                  <a:schemeClr val="tx1">
                    <a:lumMod val="95000"/>
                    <a:lumOff val="5000"/>
                  </a:schemeClr>
                </a:solidFill>
                <a:latin typeface="맑은 고딕" panose="020B0503020000020004" pitchFamily="50" charset="-127"/>
                <a:ea typeface="맑은 고딕" panose="020B0503020000020004" pitchFamily="50" charset="-127"/>
              </a:rPr>
              <a:t>2019)</a:t>
            </a:r>
          </a:p>
        </p:txBody>
      </p:sp>
      <p:sp>
        <p:nvSpPr>
          <p:cNvPr id="34" name="직사각형 33"/>
          <p:cNvSpPr/>
          <p:nvPr/>
        </p:nvSpPr>
        <p:spPr>
          <a:xfrm>
            <a:off x="4234970" y="6081411"/>
            <a:ext cx="1787669" cy="261610"/>
          </a:xfrm>
          <a:prstGeom prst="rect">
            <a:avLst/>
          </a:prstGeom>
        </p:spPr>
        <p:txBody>
          <a:bodyPr wrap="none">
            <a:spAutoFit/>
          </a:bodyPr>
          <a:lstStyle/>
          <a:p>
            <a:pPr lvl="0">
              <a:defRPr/>
            </a:pPr>
            <a:r>
              <a:rPr lang="en-US" altLang="ko-KR" sz="1100" dirty="0">
                <a:solidFill>
                  <a:schemeClr val="tx1">
                    <a:lumMod val="95000"/>
                    <a:lumOff val="5000"/>
                  </a:schemeClr>
                </a:solidFill>
                <a:latin typeface="나눔바른고딕"/>
                <a:ea typeface="나눔바른고딕"/>
              </a:rPr>
              <a:t>(From </a:t>
            </a:r>
            <a:r>
              <a:rPr lang="en-US" altLang="ko-KR" sz="1100" dirty="0" smtClean="0">
                <a:solidFill>
                  <a:schemeClr val="tx1">
                    <a:lumMod val="95000"/>
                    <a:lumOff val="5000"/>
                  </a:schemeClr>
                </a:solidFill>
                <a:latin typeface="나눔바른고딕"/>
                <a:ea typeface="나눔바른고딕"/>
              </a:rPr>
              <a:t>Jan. to Dec, </a:t>
            </a:r>
            <a:r>
              <a:rPr lang="en-US" altLang="ko-KR" sz="1100" dirty="0">
                <a:solidFill>
                  <a:schemeClr val="tx1">
                    <a:lumMod val="95000"/>
                    <a:lumOff val="5000"/>
                  </a:schemeClr>
                </a:solidFill>
                <a:latin typeface="나눔바른고딕"/>
                <a:ea typeface="나눔바른고딕"/>
              </a:rPr>
              <a:t>2018)</a:t>
            </a:r>
          </a:p>
        </p:txBody>
      </p:sp>
      <p:sp>
        <p:nvSpPr>
          <p:cNvPr id="3" name="TextBox 2"/>
          <p:cNvSpPr txBox="1"/>
          <p:nvPr/>
        </p:nvSpPr>
        <p:spPr>
          <a:xfrm>
            <a:off x="410106" y="5249847"/>
            <a:ext cx="8885767" cy="892552"/>
          </a:xfrm>
          <a:prstGeom prst="rect">
            <a:avLst/>
          </a:prstGeom>
          <a:noFill/>
        </p:spPr>
        <p:txBody>
          <a:bodyPr wrap="none">
            <a:spAutoFit/>
          </a:bodyPr>
          <a:lstStyle/>
          <a:p>
            <a:pPr algn="ctr">
              <a:defRPr/>
            </a:pPr>
            <a:r>
              <a:rPr lang="en-US" altLang="ko-KR" dirty="0" smtClean="0">
                <a:latin typeface="맑은 고딕" panose="020B0503020000020004" pitchFamily="50" charset="-127"/>
                <a:ea typeface="맑은 고딕" panose="020B0503020000020004" pitchFamily="50" charset="-127"/>
              </a:rPr>
              <a:t>During the past one year, </a:t>
            </a:r>
            <a:r>
              <a:rPr lang="en-US" altLang="ko-KR" dirty="0" err="1" smtClean="0">
                <a:latin typeface="맑은 고딕" panose="020B0503020000020004" pitchFamily="50" charset="-127"/>
                <a:ea typeface="맑은 고딕" panose="020B0503020000020004" pitchFamily="50" charset="-127"/>
              </a:rPr>
              <a:t>Worknet</a:t>
            </a:r>
            <a:r>
              <a:rPr lang="en-US" altLang="ko-KR" dirty="0" smtClean="0">
                <a:latin typeface="맑은 고딕" panose="020B0503020000020004" pitchFamily="50" charset="-127"/>
                <a:ea typeface="맑은 고딕" panose="020B0503020000020004" pitchFamily="50" charset="-127"/>
              </a:rPr>
              <a:t> helped</a:t>
            </a:r>
            <a:endParaRPr lang="en-US" altLang="ko-KR" dirty="0">
              <a:latin typeface="맑은 고딕" panose="020B0503020000020004" pitchFamily="50" charset="-127"/>
              <a:ea typeface="맑은 고딕" panose="020B0503020000020004" pitchFamily="50" charset="-127"/>
            </a:endParaRPr>
          </a:p>
          <a:p>
            <a:pPr algn="ctr">
              <a:defRPr/>
            </a:pPr>
            <a:r>
              <a:rPr lang="en-US" altLang="ko-KR" sz="3400" b="1" dirty="0" smtClean="0">
                <a:solidFill>
                  <a:srgbClr val="3097B8"/>
                </a:solidFill>
                <a:latin typeface="맑은 고딕" panose="020B0503020000020004" pitchFamily="50" charset="-127"/>
                <a:ea typeface="맑은 고딕" panose="020B0503020000020004" pitchFamily="50" charset="-127"/>
              </a:rPr>
              <a:t>1.81 </a:t>
            </a:r>
            <a:r>
              <a:rPr lang="en-US" altLang="ko-KR" sz="3400" b="1" dirty="0">
                <a:solidFill>
                  <a:srgbClr val="3097B8"/>
                </a:solidFill>
                <a:latin typeface="맑은 고딕" panose="020B0503020000020004" pitchFamily="50" charset="-127"/>
                <a:ea typeface="맑은 고딕" panose="020B0503020000020004" pitchFamily="50" charset="-127"/>
              </a:rPr>
              <a:t>million</a:t>
            </a:r>
            <a:r>
              <a:rPr lang="en-US" altLang="ko-KR" sz="3400" b="1" dirty="0">
                <a:solidFill>
                  <a:srgbClr val="3097B8"/>
                </a:solidFill>
                <a:latin typeface="나눔바른고딕"/>
                <a:ea typeface="나눔바른고딕"/>
              </a:rPr>
              <a:t> </a:t>
            </a:r>
            <a:r>
              <a:rPr lang="en-US" altLang="ko-KR" sz="3400" b="1" dirty="0">
                <a:solidFill>
                  <a:srgbClr val="3097B8"/>
                </a:solidFill>
                <a:latin typeface="맑은 고딕" panose="020B0503020000020004" pitchFamily="50" charset="-127"/>
                <a:ea typeface="맑은 고딕" panose="020B0503020000020004" pitchFamily="50" charset="-127"/>
              </a:rPr>
              <a:t>people</a:t>
            </a:r>
            <a:r>
              <a:rPr lang="en-US" altLang="ko-KR" sz="3400" b="1" dirty="0">
                <a:solidFill>
                  <a:srgbClr val="3097B8"/>
                </a:solidFill>
                <a:latin typeface="나눔바른고딕"/>
                <a:ea typeface="나눔바른고딕"/>
              </a:rPr>
              <a:t> </a:t>
            </a:r>
            <a:r>
              <a:rPr lang="en-US" altLang="ko-KR" sz="3400" b="1" dirty="0" err="1" smtClean="0">
                <a:solidFill>
                  <a:srgbClr val="ED7D31"/>
                </a:solidFill>
                <a:latin typeface="맑은 고딕" panose="020B0503020000020004" pitchFamily="50" charset="-127"/>
                <a:ea typeface="맑은 고딕" panose="020B0503020000020004" pitchFamily="50" charset="-127"/>
              </a:rPr>
              <a:t>successfuly</a:t>
            </a:r>
            <a:r>
              <a:rPr lang="en-US" altLang="ko-KR" sz="3400" b="1" dirty="0" smtClean="0">
                <a:solidFill>
                  <a:srgbClr val="ED7D31"/>
                </a:solidFill>
                <a:latin typeface="맑은 고딕" panose="020B0503020000020004" pitchFamily="50" charset="-127"/>
                <a:ea typeface="맑은 고딕" panose="020B0503020000020004" pitchFamily="50" charset="-127"/>
              </a:rPr>
              <a:t> find </a:t>
            </a:r>
            <a:r>
              <a:rPr lang="en-US" altLang="ko-KR" sz="3400" b="1" dirty="0">
                <a:solidFill>
                  <a:srgbClr val="ED7D31"/>
                </a:solidFill>
                <a:latin typeface="맑은 고딕" panose="020B0503020000020004" pitchFamily="50" charset="-127"/>
                <a:ea typeface="맑은 고딕" panose="020B0503020000020004" pitchFamily="50" charset="-127"/>
              </a:rPr>
              <a:t>a job!</a:t>
            </a:r>
          </a:p>
        </p:txBody>
      </p:sp>
      <p:sp>
        <p:nvSpPr>
          <p:cNvPr id="30" name="직사각형 29"/>
          <p:cNvSpPr/>
          <p:nvPr/>
        </p:nvSpPr>
        <p:spPr>
          <a:xfrm>
            <a:off x="4999947" y="158288"/>
            <a:ext cx="2761975" cy="246221"/>
          </a:xfrm>
          <a:prstGeom prst="rect">
            <a:avLst/>
          </a:prstGeom>
        </p:spPr>
        <p:txBody>
          <a:bodyPr wrap="none" lIns="0" tIns="0" rIns="0" bIns="0">
            <a:spAutoFit/>
          </a:bodyPr>
          <a:lstStyle/>
          <a:p>
            <a:pPr algn="r">
              <a:defRPr/>
            </a:pPr>
            <a:r>
              <a:rPr lang="en-US" altLang="ko-KR" sz="1600" b="1" dirty="0">
                <a:solidFill>
                  <a:srgbClr val="3097B8"/>
                </a:solidFill>
                <a:latin typeface="나눔명조 ExtraBold"/>
                <a:ea typeface="나눔명조 ExtraBold"/>
              </a:rPr>
              <a:t>Ⅰ. Overview &amp; </a:t>
            </a:r>
            <a:r>
              <a:rPr lang="en-US" altLang="ko-KR" sz="1600" b="1" dirty="0" smtClean="0">
                <a:solidFill>
                  <a:srgbClr val="3097B8"/>
                </a:solidFill>
                <a:latin typeface="나눔명조 ExtraBold"/>
                <a:ea typeface="나눔명조 ExtraBold"/>
              </a:rPr>
              <a:t>Current Status</a:t>
            </a:r>
            <a:endParaRPr lang="en-US" altLang="ko-KR" sz="1600" b="1" dirty="0">
              <a:solidFill>
                <a:srgbClr val="3097B8"/>
              </a:solidFill>
              <a:latin typeface="나눔명조 ExtraBold"/>
              <a:ea typeface="나눔명조 ExtraBold"/>
            </a:endParaRP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그림 33"/>
          <p:cNvPicPr>
            <a:picLocks noChangeAspect="1"/>
          </p:cNvPicPr>
          <p:nvPr/>
        </p:nvPicPr>
        <p:blipFill rotWithShape="1">
          <a:blip r:embed="rId2"/>
          <a:stretch>
            <a:fillRect/>
          </a:stretch>
        </p:blipFill>
        <p:spPr>
          <a:xfrm>
            <a:off x="3628346" y="1405626"/>
            <a:ext cx="488783" cy="870034"/>
          </a:xfrm>
          <a:prstGeom prst="rect">
            <a:avLst/>
          </a:prstGeom>
        </p:spPr>
      </p:pic>
      <p:sp>
        <p:nvSpPr>
          <p:cNvPr id="4" name="TextBox 2"/>
          <p:cNvSpPr txBox="1">
            <a:spLocks noChangeArrowheads="1"/>
          </p:cNvSpPr>
          <p:nvPr/>
        </p:nvSpPr>
        <p:spPr>
          <a:xfrm>
            <a:off x="792390" y="3448286"/>
            <a:ext cx="1268593" cy="442035"/>
          </a:xfrm>
          <a:prstGeom prst="rect">
            <a:avLst/>
          </a:prstGeom>
          <a:solidFill>
            <a:schemeClr val="bg1"/>
          </a:solidFill>
          <a:ln>
            <a:noFill/>
          </a:ln>
        </p:spPr>
        <p:txBody>
          <a:bodyPr wrap="square" lIns="36000" tIns="36000" rIns="36000" bIns="36000">
            <a:sp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eaLnBrk="1" hangingPunct="1">
              <a:defRPr/>
            </a:pPr>
            <a:r>
              <a:rPr lang="en-US" altLang="ko-KR" sz="2400" b="1">
                <a:solidFill>
                  <a:srgbClr val="0A5383"/>
                </a:solidFill>
                <a:latin typeface="맑은 고딕" panose="020B0503020000020004" pitchFamily="50" charset="-127"/>
                <a:ea typeface="맑은 고딕" panose="020B0503020000020004" pitchFamily="50" charset="-127"/>
              </a:rPr>
              <a:t>780,000</a:t>
            </a:r>
            <a:endParaRPr lang="ko-KR" altLang="en-US" sz="1200">
              <a:solidFill>
                <a:srgbClr val="0A5383"/>
              </a:solidFill>
              <a:latin typeface="맑은 고딕" panose="020B0503020000020004" pitchFamily="50" charset="-127"/>
              <a:ea typeface="맑은 고딕" panose="020B0503020000020004" pitchFamily="50" charset="-127"/>
            </a:endParaRPr>
          </a:p>
        </p:txBody>
      </p:sp>
      <p:sp>
        <p:nvSpPr>
          <p:cNvPr id="5" name="TextBox 2"/>
          <p:cNvSpPr txBox="1">
            <a:spLocks noChangeArrowheads="1"/>
          </p:cNvSpPr>
          <p:nvPr/>
        </p:nvSpPr>
        <p:spPr>
          <a:xfrm>
            <a:off x="5325227" y="1923547"/>
            <a:ext cx="1398902" cy="442035"/>
          </a:xfrm>
          <a:prstGeom prst="rect">
            <a:avLst/>
          </a:prstGeom>
          <a:solidFill>
            <a:schemeClr val="bg1"/>
          </a:solidFill>
          <a:ln>
            <a:noFill/>
          </a:ln>
        </p:spPr>
        <p:txBody>
          <a:bodyPr wrap="square" lIns="36000" tIns="36000" rIns="36000" bIns="36000">
            <a:sp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eaLnBrk="1" hangingPunct="1">
              <a:defRPr/>
            </a:pPr>
            <a:r>
              <a:rPr lang="en-US" altLang="ko-KR" sz="2400" b="1" dirty="0" smtClean="0">
                <a:solidFill>
                  <a:srgbClr val="0A5383"/>
                </a:solidFill>
                <a:latin typeface="맑은 고딕" panose="020B0503020000020004" pitchFamily="50" charset="-127"/>
                <a:ea typeface="맑은 고딕" panose="020B0503020000020004" pitchFamily="50" charset="-127"/>
              </a:rPr>
              <a:t>90,000</a:t>
            </a:r>
            <a:endParaRPr lang="en-US" altLang="ko-KR" sz="1200" dirty="0">
              <a:solidFill>
                <a:srgbClr val="0A5383"/>
              </a:solidFill>
              <a:latin typeface="맑은 고딕" panose="020B0503020000020004" pitchFamily="50" charset="-127"/>
              <a:ea typeface="맑은 고딕" panose="020B0503020000020004" pitchFamily="50" charset="-127"/>
            </a:endParaRPr>
          </a:p>
        </p:txBody>
      </p:sp>
      <p:sp>
        <p:nvSpPr>
          <p:cNvPr id="6" name="TextBox 2"/>
          <p:cNvSpPr txBox="1">
            <a:spLocks noChangeArrowheads="1"/>
          </p:cNvSpPr>
          <p:nvPr/>
        </p:nvSpPr>
        <p:spPr>
          <a:xfrm>
            <a:off x="776403" y="5166069"/>
            <a:ext cx="1444874" cy="442035"/>
          </a:xfrm>
          <a:prstGeom prst="rect">
            <a:avLst/>
          </a:prstGeom>
          <a:solidFill>
            <a:schemeClr val="bg1"/>
          </a:solidFill>
          <a:ln>
            <a:noFill/>
          </a:ln>
        </p:spPr>
        <p:txBody>
          <a:bodyPr wrap="none" lIns="36000" tIns="36000" rIns="36000" bIns="36000">
            <a:sp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eaLnBrk="1" hangingPunct="1">
              <a:defRPr/>
            </a:pPr>
            <a:r>
              <a:rPr lang="en-US" altLang="ko-KR" sz="2400" b="1">
                <a:solidFill>
                  <a:srgbClr val="0A5383"/>
                </a:solidFill>
                <a:latin typeface="맑은 고딕" panose="020B0503020000020004" pitchFamily="50" charset="-127"/>
                <a:ea typeface="맑은 고딕" panose="020B0503020000020004" pitchFamily="50" charset="-127"/>
              </a:rPr>
              <a:t>18.36 </a:t>
            </a:r>
            <a:r>
              <a:rPr lang="en-US" altLang="ko-KR" sz="1200">
                <a:solidFill>
                  <a:srgbClr val="0A5383"/>
                </a:solidFill>
                <a:latin typeface="맑은 고딕" panose="020B0503020000020004" pitchFamily="50" charset="-127"/>
                <a:ea typeface="맑은 고딕" panose="020B0503020000020004" pitchFamily="50" charset="-127"/>
              </a:rPr>
              <a:t>million</a:t>
            </a:r>
          </a:p>
        </p:txBody>
      </p:sp>
      <p:sp>
        <p:nvSpPr>
          <p:cNvPr id="7" name="TextBox 2"/>
          <p:cNvSpPr txBox="1">
            <a:spLocks noChangeArrowheads="1"/>
          </p:cNvSpPr>
          <p:nvPr/>
        </p:nvSpPr>
        <p:spPr>
          <a:xfrm>
            <a:off x="859064" y="1942597"/>
            <a:ext cx="1335225" cy="442035"/>
          </a:xfrm>
          <a:prstGeom prst="rect">
            <a:avLst/>
          </a:prstGeom>
          <a:solidFill>
            <a:schemeClr val="bg1"/>
          </a:solidFill>
          <a:ln>
            <a:noFill/>
          </a:ln>
        </p:spPr>
        <p:txBody>
          <a:bodyPr wrap="square" lIns="36000" tIns="36000" rIns="36000" bIns="36000">
            <a:sp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eaLnBrk="1" hangingPunct="1">
              <a:defRPr/>
            </a:pPr>
            <a:r>
              <a:rPr lang="en-US" altLang="ko-KR" sz="2400" b="1" dirty="0">
                <a:solidFill>
                  <a:srgbClr val="0A5383"/>
                </a:solidFill>
                <a:latin typeface="맑은 고딕" panose="020B0503020000020004" pitchFamily="50" charset="-127"/>
                <a:ea typeface="맑은 고딕" panose="020B0503020000020004" pitchFamily="50" charset="-127"/>
              </a:rPr>
              <a:t>5.5 </a:t>
            </a:r>
            <a:r>
              <a:rPr lang="en-US" altLang="ko-KR" sz="1200" dirty="0">
                <a:solidFill>
                  <a:srgbClr val="0A5383"/>
                </a:solidFill>
                <a:latin typeface="맑은 고딕" panose="020B0503020000020004" pitchFamily="50" charset="-127"/>
                <a:ea typeface="맑은 고딕" panose="020B0503020000020004" pitchFamily="50" charset="-127"/>
              </a:rPr>
              <a:t>million</a:t>
            </a:r>
          </a:p>
        </p:txBody>
      </p:sp>
      <p:sp>
        <p:nvSpPr>
          <p:cNvPr id="8" name="TextBox 2"/>
          <p:cNvSpPr txBox="1">
            <a:spLocks noChangeArrowheads="1"/>
          </p:cNvSpPr>
          <p:nvPr/>
        </p:nvSpPr>
        <p:spPr>
          <a:xfrm>
            <a:off x="5330261" y="1338755"/>
            <a:ext cx="1080040" cy="504000"/>
          </a:xfrm>
          <a:prstGeom prst="rect">
            <a:avLst/>
          </a:prstGeom>
          <a:noFill/>
          <a:ln>
            <a:noFill/>
          </a:ln>
        </p:spPr>
        <p:txBody>
          <a:bodyPr wrap="none" lIns="36000" tIns="36000" rIns="36000" bIns="36000">
            <a:no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eaLnBrk="1" hangingPunct="1">
              <a:defRPr/>
            </a:pPr>
            <a:r>
              <a:rPr lang="en-US" altLang="ko-KR" sz="1400" b="1" dirty="0" smtClean="0">
                <a:solidFill>
                  <a:srgbClr val="0A5383"/>
                </a:solidFill>
                <a:latin typeface="맑은 고딕" panose="020B0503020000020004" pitchFamily="50" charset="-127"/>
                <a:ea typeface="맑은 고딕" panose="020B0503020000020004" pitchFamily="50" charset="-127"/>
              </a:rPr>
              <a:t>Number of valid</a:t>
            </a:r>
            <a:endParaRPr lang="en-US" altLang="ko-KR" sz="1400" b="1" dirty="0">
              <a:solidFill>
                <a:srgbClr val="0A5383"/>
              </a:solidFill>
              <a:latin typeface="맑은 고딕" panose="020B0503020000020004" pitchFamily="50" charset="-127"/>
              <a:ea typeface="맑은 고딕" panose="020B0503020000020004" pitchFamily="50" charset="-127"/>
            </a:endParaRPr>
          </a:p>
          <a:p>
            <a:pPr eaLnBrk="1" hangingPunct="1">
              <a:defRPr/>
            </a:pPr>
            <a:r>
              <a:rPr lang="en-US" altLang="ko-KR" sz="1400" b="1" dirty="0" smtClean="0">
                <a:solidFill>
                  <a:srgbClr val="0A5383"/>
                </a:solidFill>
                <a:latin typeface="맑은 고딕" panose="020B0503020000020004" pitchFamily="50" charset="-127"/>
                <a:ea typeface="맑은 고딕" panose="020B0503020000020004" pitchFamily="50" charset="-127"/>
              </a:rPr>
              <a:t>job-openings</a:t>
            </a:r>
            <a:endParaRPr lang="en-US" altLang="ko-KR" sz="1400" b="1" dirty="0">
              <a:solidFill>
                <a:srgbClr val="0A5383"/>
              </a:solidFill>
              <a:latin typeface="맑은 고딕" panose="020B0503020000020004" pitchFamily="50" charset="-127"/>
              <a:ea typeface="맑은 고딕" panose="020B0503020000020004" pitchFamily="50" charset="-127"/>
            </a:endParaRPr>
          </a:p>
        </p:txBody>
      </p:sp>
      <p:sp>
        <p:nvSpPr>
          <p:cNvPr id="9" name="TextBox 2"/>
          <p:cNvSpPr txBox="1">
            <a:spLocks noChangeArrowheads="1"/>
          </p:cNvSpPr>
          <p:nvPr/>
        </p:nvSpPr>
        <p:spPr>
          <a:xfrm>
            <a:off x="5320669" y="2904683"/>
            <a:ext cx="1080040" cy="504000"/>
          </a:xfrm>
          <a:prstGeom prst="rect">
            <a:avLst/>
          </a:prstGeom>
          <a:noFill/>
          <a:ln>
            <a:noFill/>
          </a:ln>
        </p:spPr>
        <p:txBody>
          <a:bodyPr wrap="none" lIns="36000" tIns="36000" rIns="36000" bIns="36000">
            <a:no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eaLnBrk="1" hangingPunct="1">
              <a:defRPr/>
            </a:pPr>
            <a:r>
              <a:rPr lang="en-US" altLang="ko-KR" sz="1400" b="1" dirty="0">
                <a:solidFill>
                  <a:srgbClr val="0A5383"/>
                </a:solidFill>
                <a:latin typeface="맑은 고딕" panose="020B0503020000020004" pitchFamily="50" charset="-127"/>
                <a:ea typeface="맑은 고딕" panose="020B0503020000020004" pitchFamily="50" charset="-127"/>
              </a:rPr>
              <a:t>Registered </a:t>
            </a:r>
            <a:r>
              <a:rPr lang="en-US" altLang="ko-KR" sz="1400" b="1" dirty="0" smtClean="0">
                <a:solidFill>
                  <a:srgbClr val="0A5383"/>
                </a:solidFill>
                <a:latin typeface="맑은 고딕" panose="020B0503020000020004" pitchFamily="50" charset="-127"/>
                <a:ea typeface="맑은 고딕" panose="020B0503020000020004" pitchFamily="50" charset="-127"/>
              </a:rPr>
              <a:t>and integrated</a:t>
            </a:r>
            <a:endParaRPr lang="en-US" altLang="ko-KR" sz="1400" b="1" dirty="0">
              <a:solidFill>
                <a:srgbClr val="0A5383"/>
              </a:solidFill>
              <a:latin typeface="맑은 고딕" panose="020B0503020000020004" pitchFamily="50" charset="-127"/>
              <a:ea typeface="맑은 고딕" panose="020B0503020000020004" pitchFamily="50" charset="-127"/>
            </a:endParaRPr>
          </a:p>
          <a:p>
            <a:pPr eaLnBrk="1" hangingPunct="1">
              <a:defRPr/>
            </a:pPr>
            <a:r>
              <a:rPr lang="en-US" altLang="ko-KR" sz="1400" b="1" dirty="0" smtClean="0">
                <a:solidFill>
                  <a:srgbClr val="0A5383"/>
                </a:solidFill>
                <a:latin typeface="맑은 고딕" panose="020B0503020000020004" pitchFamily="50" charset="-127"/>
                <a:ea typeface="맑은 고딕" panose="020B0503020000020004" pitchFamily="50" charset="-127"/>
              </a:rPr>
              <a:t>corporate information</a:t>
            </a:r>
            <a:endParaRPr lang="en-US" altLang="ko-KR" sz="1400" b="1" dirty="0">
              <a:solidFill>
                <a:srgbClr val="0A5383"/>
              </a:solidFill>
              <a:latin typeface="맑은 고딕" panose="020B0503020000020004" pitchFamily="50" charset="-127"/>
              <a:ea typeface="맑은 고딕" panose="020B0503020000020004" pitchFamily="50" charset="-127"/>
            </a:endParaRPr>
          </a:p>
        </p:txBody>
      </p:sp>
      <p:sp>
        <p:nvSpPr>
          <p:cNvPr id="10" name="TextBox 2"/>
          <p:cNvSpPr txBox="1">
            <a:spLocks noChangeArrowheads="1"/>
          </p:cNvSpPr>
          <p:nvPr/>
        </p:nvSpPr>
        <p:spPr>
          <a:xfrm>
            <a:off x="5320669" y="4581277"/>
            <a:ext cx="1080040" cy="504000"/>
          </a:xfrm>
          <a:prstGeom prst="rect">
            <a:avLst/>
          </a:prstGeom>
          <a:noFill/>
          <a:ln>
            <a:noFill/>
          </a:ln>
        </p:spPr>
        <p:txBody>
          <a:bodyPr wrap="none" lIns="36000" tIns="36000" rIns="36000" bIns="36000">
            <a:no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eaLnBrk="1" hangingPunct="1">
              <a:defRPr/>
            </a:pPr>
            <a:r>
              <a:rPr lang="en-US" altLang="ko-KR" sz="1400" b="1" dirty="0" smtClean="0">
                <a:solidFill>
                  <a:srgbClr val="0A5383"/>
                </a:solidFill>
                <a:latin typeface="맑은 고딕" panose="020B0503020000020004" pitchFamily="50" charset="-127"/>
                <a:ea typeface="맑은 고딕" panose="020B0503020000020004" pitchFamily="50" charset="-127"/>
              </a:rPr>
              <a:t>Job information</a:t>
            </a:r>
            <a:endParaRPr lang="en-US" altLang="ko-KR" sz="1400" b="1" dirty="0">
              <a:solidFill>
                <a:srgbClr val="0A5383"/>
              </a:solidFill>
              <a:latin typeface="맑은 고딕" panose="020B0503020000020004" pitchFamily="50" charset="-127"/>
              <a:ea typeface="맑은 고딕" panose="020B0503020000020004" pitchFamily="50" charset="-127"/>
            </a:endParaRPr>
          </a:p>
          <a:p>
            <a:pPr eaLnBrk="1" hangingPunct="1">
              <a:defRPr/>
            </a:pPr>
            <a:r>
              <a:rPr lang="en-US" altLang="ko-KR" sz="1400" b="1" dirty="0" smtClean="0">
                <a:solidFill>
                  <a:srgbClr val="0A5383"/>
                </a:solidFill>
                <a:latin typeface="맑은 고딕" panose="020B0503020000020004" pitchFamily="50" charset="-127"/>
                <a:ea typeface="맑은 고딕" panose="020B0503020000020004" pitchFamily="50" charset="-127"/>
              </a:rPr>
              <a:t>connection </a:t>
            </a:r>
            <a:r>
              <a:rPr lang="en-US" altLang="ko-KR" sz="1400" b="1" dirty="0">
                <a:solidFill>
                  <a:srgbClr val="0A5383"/>
                </a:solidFill>
                <a:latin typeface="맑은 고딕" panose="020B0503020000020004" pitchFamily="50" charset="-127"/>
                <a:ea typeface="맑은 고딕" panose="020B0503020000020004" pitchFamily="50" charset="-127"/>
              </a:rPr>
              <a:t>nationwide</a:t>
            </a:r>
          </a:p>
        </p:txBody>
      </p:sp>
      <p:sp>
        <p:nvSpPr>
          <p:cNvPr id="11" name="TextBox 2"/>
          <p:cNvSpPr txBox="1">
            <a:spLocks noChangeArrowheads="1"/>
          </p:cNvSpPr>
          <p:nvPr/>
        </p:nvSpPr>
        <p:spPr>
          <a:xfrm>
            <a:off x="5306044" y="3448286"/>
            <a:ext cx="1542919" cy="442035"/>
          </a:xfrm>
          <a:prstGeom prst="rect">
            <a:avLst/>
          </a:prstGeom>
          <a:solidFill>
            <a:schemeClr val="bg1"/>
          </a:solidFill>
          <a:ln>
            <a:noFill/>
          </a:ln>
        </p:spPr>
        <p:txBody>
          <a:bodyPr wrap="square" lIns="36000" tIns="36000" rIns="36000" bIns="36000">
            <a:sp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eaLnBrk="1" hangingPunct="1">
              <a:defRPr/>
            </a:pPr>
            <a:r>
              <a:rPr lang="en-US" altLang="ko-KR" sz="2400" b="1">
                <a:solidFill>
                  <a:srgbClr val="0A5383"/>
                </a:solidFill>
                <a:latin typeface="맑은 고딕" panose="020B0503020000020004" pitchFamily="50" charset="-127"/>
                <a:ea typeface="맑은 고딕" panose="020B0503020000020004" pitchFamily="50" charset="-127"/>
              </a:rPr>
              <a:t>1.84 </a:t>
            </a:r>
            <a:r>
              <a:rPr lang="en-US" altLang="ko-KR" sz="1200">
                <a:solidFill>
                  <a:srgbClr val="0A5383"/>
                </a:solidFill>
                <a:latin typeface="맑은 고딕" panose="020B0503020000020004" pitchFamily="50" charset="-127"/>
                <a:ea typeface="맑은 고딕" panose="020B0503020000020004" pitchFamily="50" charset="-127"/>
              </a:rPr>
              <a:t>million</a:t>
            </a:r>
          </a:p>
        </p:txBody>
      </p:sp>
      <p:sp>
        <p:nvSpPr>
          <p:cNvPr id="12" name="TextBox 2"/>
          <p:cNvSpPr txBox="1">
            <a:spLocks noChangeArrowheads="1"/>
          </p:cNvSpPr>
          <p:nvPr/>
        </p:nvSpPr>
        <p:spPr>
          <a:xfrm>
            <a:off x="5309241" y="5166069"/>
            <a:ext cx="1143509" cy="442035"/>
          </a:xfrm>
          <a:prstGeom prst="rect">
            <a:avLst/>
          </a:prstGeom>
          <a:solidFill>
            <a:schemeClr val="bg1"/>
          </a:solidFill>
          <a:ln>
            <a:noFill/>
          </a:ln>
        </p:spPr>
        <p:txBody>
          <a:bodyPr wrap="none" lIns="36000" tIns="36000" rIns="36000" bIns="36000">
            <a:sp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eaLnBrk="1" hangingPunct="1">
              <a:defRPr/>
            </a:pPr>
            <a:r>
              <a:rPr lang="en-US" altLang="ko-KR" sz="2400" b="1">
                <a:solidFill>
                  <a:srgbClr val="0A5383"/>
                </a:solidFill>
                <a:latin typeface="맑은 고딕" panose="020B0503020000020004" pitchFamily="50" charset="-127"/>
                <a:ea typeface="맑은 고딕" panose="020B0503020000020004" pitchFamily="50" charset="-127"/>
              </a:rPr>
              <a:t>154 </a:t>
            </a:r>
            <a:r>
              <a:rPr lang="en-US" altLang="ko-KR" sz="1200">
                <a:solidFill>
                  <a:srgbClr val="0A5383"/>
                </a:solidFill>
                <a:latin typeface="맑은 고딕" panose="020B0503020000020004" pitchFamily="50" charset="-127"/>
                <a:ea typeface="맑은 고딕" panose="020B0503020000020004" pitchFamily="50" charset="-127"/>
              </a:rPr>
              <a:t>Places</a:t>
            </a:r>
          </a:p>
        </p:txBody>
      </p:sp>
      <p:sp>
        <p:nvSpPr>
          <p:cNvPr id="13" name="TextBox 2"/>
          <p:cNvSpPr txBox="1">
            <a:spLocks noChangeArrowheads="1"/>
          </p:cNvSpPr>
          <p:nvPr/>
        </p:nvSpPr>
        <p:spPr>
          <a:xfrm>
            <a:off x="856969" y="1285887"/>
            <a:ext cx="1080040" cy="504000"/>
          </a:xfrm>
          <a:prstGeom prst="rect">
            <a:avLst/>
          </a:prstGeom>
          <a:noFill/>
          <a:ln>
            <a:noFill/>
          </a:ln>
        </p:spPr>
        <p:txBody>
          <a:bodyPr wrap="none" lIns="36000" tIns="36000" rIns="36000" bIns="36000">
            <a:no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eaLnBrk="1" hangingPunct="1">
              <a:defRPr/>
            </a:pPr>
            <a:r>
              <a:rPr lang="en-US" altLang="ko-KR" sz="1400" b="1" dirty="0" smtClean="0">
                <a:solidFill>
                  <a:srgbClr val="0A5383"/>
                </a:solidFill>
                <a:latin typeface="맑은 고딕" panose="020B0503020000020004" pitchFamily="50" charset="-127"/>
                <a:ea typeface="맑은 고딕" panose="020B0503020000020004" pitchFamily="50" charset="-127"/>
              </a:rPr>
              <a:t>Cumulated number of</a:t>
            </a:r>
            <a:endParaRPr lang="en-US" altLang="ko-KR" sz="1400" b="1" dirty="0">
              <a:solidFill>
                <a:srgbClr val="0A5383"/>
              </a:solidFill>
              <a:latin typeface="맑은 고딕" panose="020B0503020000020004" pitchFamily="50" charset="-127"/>
              <a:ea typeface="맑은 고딕" panose="020B0503020000020004" pitchFamily="50" charset="-127"/>
            </a:endParaRPr>
          </a:p>
          <a:p>
            <a:pPr eaLnBrk="1" hangingPunct="1">
              <a:defRPr/>
            </a:pPr>
            <a:r>
              <a:rPr lang="en-US" altLang="ko-KR" sz="1400" b="1" dirty="0" err="1" smtClean="0">
                <a:solidFill>
                  <a:srgbClr val="0A5383"/>
                </a:solidFill>
                <a:latin typeface="맑은 고딕" panose="020B0503020000020004" pitchFamily="50" charset="-127"/>
                <a:ea typeface="맑은 고딕" panose="020B0503020000020004" pitchFamily="50" charset="-127"/>
              </a:rPr>
              <a:t>Worknet</a:t>
            </a:r>
            <a:r>
              <a:rPr lang="en-US" altLang="ko-KR" sz="1400" b="1" dirty="0" smtClean="0">
                <a:solidFill>
                  <a:srgbClr val="0A5383"/>
                </a:solidFill>
                <a:latin typeface="맑은 고딕" panose="020B0503020000020004" pitchFamily="50" charset="-127"/>
                <a:ea typeface="맑은 고딕" panose="020B0503020000020004" pitchFamily="50" charset="-127"/>
              </a:rPr>
              <a:t> application</a:t>
            </a:r>
          </a:p>
          <a:p>
            <a:pPr eaLnBrk="1" hangingPunct="1">
              <a:defRPr/>
            </a:pPr>
            <a:r>
              <a:rPr lang="en-US" altLang="ko-KR" sz="1400" b="1" dirty="0" smtClean="0">
                <a:solidFill>
                  <a:srgbClr val="0A5383"/>
                </a:solidFill>
                <a:latin typeface="맑은 고딕" panose="020B0503020000020004" pitchFamily="50" charset="-127"/>
                <a:ea typeface="맑은 고딕" panose="020B0503020000020004" pitchFamily="50" charset="-127"/>
              </a:rPr>
              <a:t>download</a:t>
            </a:r>
            <a:endParaRPr lang="ko-KR" altLang="en-US" sz="1400" b="1" dirty="0">
              <a:solidFill>
                <a:srgbClr val="0A5383"/>
              </a:solidFill>
              <a:latin typeface="맑은 고딕" panose="020B0503020000020004" pitchFamily="50" charset="-127"/>
              <a:ea typeface="맑은 고딕" panose="020B0503020000020004" pitchFamily="50" charset="-127"/>
            </a:endParaRPr>
          </a:p>
        </p:txBody>
      </p:sp>
      <p:sp>
        <p:nvSpPr>
          <p:cNvPr id="14" name="TextBox 2"/>
          <p:cNvSpPr txBox="1">
            <a:spLocks noChangeArrowheads="1"/>
          </p:cNvSpPr>
          <p:nvPr/>
        </p:nvSpPr>
        <p:spPr>
          <a:xfrm>
            <a:off x="790294" y="2904683"/>
            <a:ext cx="1080040" cy="504000"/>
          </a:xfrm>
          <a:prstGeom prst="rect">
            <a:avLst/>
          </a:prstGeom>
          <a:noFill/>
          <a:ln>
            <a:noFill/>
          </a:ln>
        </p:spPr>
        <p:txBody>
          <a:bodyPr wrap="none" lIns="36000" tIns="36000" rIns="36000" bIns="36000">
            <a:no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eaLnBrk="1" hangingPunct="1">
              <a:defRPr/>
            </a:pPr>
            <a:r>
              <a:rPr lang="en-US" altLang="ko-KR" sz="1400" b="1" dirty="0" smtClean="0">
                <a:solidFill>
                  <a:srgbClr val="0A5383"/>
                </a:solidFill>
                <a:latin typeface="맑은 고딕" panose="020B0503020000020004" pitchFamily="50" charset="-127"/>
                <a:ea typeface="맑은 고딕" panose="020B0503020000020004" pitchFamily="50" charset="-127"/>
              </a:rPr>
              <a:t>Average </a:t>
            </a:r>
            <a:r>
              <a:rPr lang="en-US" altLang="ko-KR" sz="1400" b="1" dirty="0">
                <a:solidFill>
                  <a:srgbClr val="0A5383"/>
                </a:solidFill>
                <a:latin typeface="맑은 고딕" panose="020B0503020000020004" pitchFamily="50" charset="-127"/>
                <a:ea typeface="맑은 고딕" panose="020B0503020000020004" pitchFamily="50" charset="-127"/>
              </a:rPr>
              <a:t>number </a:t>
            </a:r>
          </a:p>
          <a:p>
            <a:pPr eaLnBrk="1" hangingPunct="1">
              <a:defRPr/>
            </a:pPr>
            <a:r>
              <a:rPr lang="en-US" altLang="ko-KR" sz="1400" b="1" dirty="0">
                <a:solidFill>
                  <a:srgbClr val="0A5383"/>
                </a:solidFill>
                <a:latin typeface="맑은 고딕" panose="020B0503020000020004" pitchFamily="50" charset="-127"/>
                <a:ea typeface="맑은 고딕" panose="020B0503020000020004" pitchFamily="50" charset="-127"/>
              </a:rPr>
              <a:t>of </a:t>
            </a:r>
            <a:r>
              <a:rPr lang="en-US" altLang="ko-KR" sz="1400" b="1" dirty="0" smtClean="0">
                <a:solidFill>
                  <a:srgbClr val="0A5383"/>
                </a:solidFill>
                <a:latin typeface="맑은 고딕" panose="020B0503020000020004" pitchFamily="50" charset="-127"/>
                <a:ea typeface="맑은 고딕" panose="020B0503020000020004" pitchFamily="50" charset="-127"/>
              </a:rPr>
              <a:t>visitors per day</a:t>
            </a:r>
            <a:endParaRPr lang="en-US" altLang="ko-KR" sz="1400" b="1" dirty="0">
              <a:solidFill>
                <a:srgbClr val="0A5383"/>
              </a:solidFill>
              <a:latin typeface="맑은 고딕" panose="020B0503020000020004" pitchFamily="50" charset="-127"/>
              <a:ea typeface="맑은 고딕" panose="020B0503020000020004" pitchFamily="50" charset="-127"/>
            </a:endParaRPr>
          </a:p>
        </p:txBody>
      </p:sp>
      <p:sp>
        <p:nvSpPr>
          <p:cNvPr id="15" name="TextBox 2"/>
          <p:cNvSpPr txBox="1">
            <a:spLocks noChangeArrowheads="1"/>
          </p:cNvSpPr>
          <p:nvPr/>
        </p:nvSpPr>
        <p:spPr>
          <a:xfrm>
            <a:off x="790294" y="4581277"/>
            <a:ext cx="1080040" cy="504000"/>
          </a:xfrm>
          <a:prstGeom prst="rect">
            <a:avLst/>
          </a:prstGeom>
          <a:noFill/>
          <a:ln>
            <a:noFill/>
          </a:ln>
        </p:spPr>
        <p:txBody>
          <a:bodyPr wrap="none" lIns="36000" tIns="36000" rIns="36000" bIns="36000">
            <a:no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eaLnBrk="1" hangingPunct="1">
              <a:defRPr/>
            </a:pPr>
            <a:r>
              <a:rPr lang="en-US" altLang="ko-KR" sz="1400" b="1">
                <a:solidFill>
                  <a:srgbClr val="0A5383"/>
                </a:solidFill>
                <a:latin typeface="맑은 고딕" panose="020B0503020000020004" pitchFamily="50" charset="-127"/>
                <a:ea typeface="맑은 고딕" panose="020B0503020000020004" pitchFamily="50" charset="-127"/>
              </a:rPr>
              <a:t>Worknet Members</a:t>
            </a:r>
            <a:endParaRPr lang="ko-KR" altLang="en-US" sz="1400" b="1">
              <a:solidFill>
                <a:srgbClr val="0A5383"/>
              </a:solidFill>
              <a:latin typeface="맑은 고딕" panose="020B0503020000020004" pitchFamily="50" charset="-127"/>
              <a:ea typeface="맑은 고딕" panose="020B0503020000020004" pitchFamily="50" charset="-127"/>
            </a:endParaRPr>
          </a:p>
        </p:txBody>
      </p:sp>
      <p:cxnSp>
        <p:nvCxnSpPr>
          <p:cNvPr id="16" name="직선 연결선 15"/>
          <p:cNvCxnSpPr/>
          <p:nvPr/>
        </p:nvCxnSpPr>
        <p:spPr>
          <a:xfrm>
            <a:off x="790293" y="4473209"/>
            <a:ext cx="3780000" cy="0"/>
          </a:xfrm>
          <a:prstGeom prst="line">
            <a:avLst/>
          </a:prstGeom>
          <a:ln w="12700">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직선 연결선 16"/>
          <p:cNvCxnSpPr/>
          <p:nvPr/>
        </p:nvCxnSpPr>
        <p:spPr>
          <a:xfrm>
            <a:off x="790293" y="2780860"/>
            <a:ext cx="3780000" cy="0"/>
          </a:xfrm>
          <a:prstGeom prst="line">
            <a:avLst/>
          </a:prstGeom>
          <a:ln w="12700">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직선 연결선 17"/>
          <p:cNvCxnSpPr/>
          <p:nvPr/>
        </p:nvCxnSpPr>
        <p:spPr>
          <a:xfrm>
            <a:off x="5320669" y="4473209"/>
            <a:ext cx="3780000" cy="0"/>
          </a:xfrm>
          <a:prstGeom prst="line">
            <a:avLst/>
          </a:prstGeom>
          <a:ln w="12700">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직선 연결선 18"/>
          <p:cNvCxnSpPr/>
          <p:nvPr/>
        </p:nvCxnSpPr>
        <p:spPr>
          <a:xfrm>
            <a:off x="5320669" y="2780860"/>
            <a:ext cx="3780000" cy="0"/>
          </a:xfrm>
          <a:prstGeom prst="line">
            <a:avLst/>
          </a:prstGeom>
          <a:ln w="12700">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4" name="그룹 23"/>
          <p:cNvGrpSpPr/>
          <p:nvPr/>
        </p:nvGrpSpPr>
        <p:grpSpPr>
          <a:xfrm>
            <a:off x="5362204" y="4187611"/>
            <a:ext cx="3286691" cy="380480"/>
            <a:chOff x="676582" y="4315180"/>
            <a:chExt cx="2535598" cy="380480"/>
          </a:xfrm>
        </p:grpSpPr>
        <p:sp>
          <p:nvSpPr>
            <p:cNvPr id="25" name="TextBox 46"/>
            <p:cNvSpPr txBox="1">
              <a:spLocks noChangeArrowheads="1"/>
            </p:cNvSpPr>
            <p:nvPr/>
          </p:nvSpPr>
          <p:spPr>
            <a:xfrm>
              <a:off x="755577" y="4315180"/>
              <a:ext cx="2456603" cy="380480"/>
            </a:xfrm>
            <a:prstGeom prst="rect">
              <a:avLst/>
            </a:prstGeom>
            <a:noFill/>
            <a:ln>
              <a:noFill/>
            </a:ln>
          </p:spPr>
          <p:txBody>
            <a:bodyPr wrap="square" lIns="36000" tIns="36000" rIns="36000" bIns="36000">
              <a:sp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eaLnBrk="1" hangingPunct="1">
                <a:defRPr/>
              </a:pPr>
              <a:r>
                <a:rPr lang="en-US" altLang="ko-KR" sz="1000" b="1" dirty="0">
                  <a:solidFill>
                    <a:schemeClr val="bg2">
                      <a:lumMod val="50000"/>
                    </a:schemeClr>
                  </a:solidFill>
                  <a:latin typeface="맑은 고딕" panose="020B0503020000020004" pitchFamily="50" charset="-127"/>
                  <a:ea typeface="맑은 고딕" panose="020B0503020000020004" pitchFamily="50" charset="-127"/>
                </a:rPr>
                <a:t>Youth-friendly Unicorn Company : 1,127</a:t>
              </a:r>
              <a:endParaRPr lang="ko-KR" altLang="en-US" sz="1000" b="1" dirty="0">
                <a:solidFill>
                  <a:schemeClr val="bg2">
                    <a:lumMod val="50000"/>
                  </a:schemeClr>
                </a:solidFill>
                <a:latin typeface="맑은 고딕" panose="020B0503020000020004" pitchFamily="50" charset="-127"/>
                <a:ea typeface="맑은 고딕" panose="020B0503020000020004" pitchFamily="50" charset="-127"/>
              </a:endParaRPr>
            </a:p>
          </p:txBody>
        </p:sp>
        <p:pic>
          <p:nvPicPr>
            <p:cNvPr id="26" name="그림 25"/>
            <p:cNvPicPr>
              <a:picLocks noChangeAspect="1"/>
            </p:cNvPicPr>
            <p:nvPr/>
          </p:nvPicPr>
          <p:blipFill rotWithShape="1">
            <a:blip r:embed="rId3"/>
            <a:stretch>
              <a:fillRect/>
            </a:stretch>
          </p:blipFill>
          <p:spPr>
            <a:xfrm>
              <a:off x="676582" y="4389394"/>
              <a:ext cx="76599" cy="76599"/>
            </a:xfrm>
            <a:prstGeom prst="rect">
              <a:avLst/>
            </a:prstGeom>
          </p:spPr>
        </p:pic>
      </p:grpSp>
      <p:grpSp>
        <p:nvGrpSpPr>
          <p:cNvPr id="27" name="그룹 26"/>
          <p:cNvGrpSpPr/>
          <p:nvPr/>
        </p:nvGrpSpPr>
        <p:grpSpPr>
          <a:xfrm>
            <a:off x="829980" y="4000558"/>
            <a:ext cx="3695553" cy="380480"/>
            <a:chOff x="676582" y="4412448"/>
            <a:chExt cx="3695553" cy="380480"/>
          </a:xfrm>
        </p:grpSpPr>
        <p:sp>
          <p:nvSpPr>
            <p:cNvPr id="28" name="TextBox 46"/>
            <p:cNvSpPr txBox="1">
              <a:spLocks noChangeArrowheads="1"/>
            </p:cNvSpPr>
            <p:nvPr/>
          </p:nvSpPr>
          <p:spPr>
            <a:xfrm>
              <a:off x="755577" y="4412448"/>
              <a:ext cx="3616558" cy="380480"/>
            </a:xfrm>
            <a:prstGeom prst="rect">
              <a:avLst/>
            </a:prstGeom>
            <a:noFill/>
            <a:ln>
              <a:noFill/>
            </a:ln>
          </p:spPr>
          <p:txBody>
            <a:bodyPr wrap="square" lIns="36000" tIns="36000" rIns="36000" bIns="36000">
              <a:sp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eaLnBrk="1" hangingPunct="1">
                <a:defRPr/>
              </a:pPr>
              <a:r>
                <a:rPr lang="en-US" altLang="ko-KR" sz="1000" b="1" dirty="0">
                  <a:solidFill>
                    <a:schemeClr val="bg2">
                      <a:lumMod val="50000"/>
                    </a:schemeClr>
                  </a:solidFill>
                  <a:latin typeface="맑은 고딕" panose="020B0503020000020004" pitchFamily="50" charset="-127"/>
                  <a:ea typeface="맑은 고딕" panose="020B0503020000020004" pitchFamily="50" charset="-127"/>
                </a:rPr>
                <a:t>Visitors by countries</a:t>
              </a:r>
              <a:r>
                <a:rPr lang="ko-KR" altLang="en-US" sz="1000" b="1" dirty="0">
                  <a:solidFill>
                    <a:schemeClr val="bg2">
                      <a:lumMod val="50000"/>
                    </a:schemeClr>
                  </a:solidFill>
                  <a:latin typeface="맑은 고딕" panose="020B0503020000020004" pitchFamily="50" charset="-127"/>
                  <a:ea typeface="맑은 고딕" panose="020B0503020000020004" pitchFamily="50" charset="-127"/>
                </a:rPr>
                <a:t> </a:t>
              </a:r>
              <a:r>
                <a:rPr lang="en-US" altLang="ko-KR" sz="1000" b="1" dirty="0">
                  <a:solidFill>
                    <a:schemeClr val="bg2">
                      <a:lumMod val="50000"/>
                    </a:schemeClr>
                  </a:solidFill>
                  <a:latin typeface="맑은 고딕" panose="020B0503020000020004" pitchFamily="50" charset="-127"/>
                  <a:ea typeface="맑은 고딕" panose="020B0503020000020004" pitchFamily="50" charset="-127"/>
                </a:rPr>
                <a:t>: Germany 200,000, Japan</a:t>
              </a:r>
              <a:r>
                <a:rPr lang="ko-KR" altLang="en-US" sz="1000" b="1" dirty="0">
                  <a:solidFill>
                    <a:schemeClr val="bg2">
                      <a:lumMod val="50000"/>
                    </a:schemeClr>
                  </a:solidFill>
                  <a:latin typeface="맑은 고딕" panose="020B0503020000020004" pitchFamily="50" charset="-127"/>
                  <a:ea typeface="맑은 고딕" panose="020B0503020000020004" pitchFamily="50" charset="-127"/>
                </a:rPr>
                <a:t> </a:t>
              </a:r>
              <a:r>
                <a:rPr lang="en-US" altLang="ko-KR" sz="1000" b="1" dirty="0">
                  <a:solidFill>
                    <a:schemeClr val="bg2">
                      <a:lumMod val="50000"/>
                    </a:schemeClr>
                  </a:solidFill>
                  <a:latin typeface="맑은 고딕" panose="020B0503020000020004" pitchFamily="50" charset="-127"/>
                  <a:ea typeface="맑은 고딕" panose="020B0503020000020004" pitchFamily="50" charset="-127"/>
                </a:rPr>
                <a:t>460,000, France 120,000, Netherlands</a:t>
              </a:r>
              <a:r>
                <a:rPr lang="ko-KR" altLang="en-US" sz="1000" b="1" dirty="0">
                  <a:solidFill>
                    <a:schemeClr val="bg2">
                      <a:lumMod val="50000"/>
                    </a:schemeClr>
                  </a:solidFill>
                  <a:latin typeface="맑은 고딕" panose="020B0503020000020004" pitchFamily="50" charset="-127"/>
                  <a:ea typeface="맑은 고딕" panose="020B0503020000020004" pitchFamily="50" charset="-127"/>
                </a:rPr>
                <a:t> </a:t>
              </a:r>
              <a:r>
                <a:rPr lang="en-US" altLang="ko-KR" sz="1000" b="1" dirty="0">
                  <a:solidFill>
                    <a:schemeClr val="bg2">
                      <a:lumMod val="50000"/>
                    </a:schemeClr>
                  </a:solidFill>
                  <a:latin typeface="맑은 고딕" panose="020B0503020000020004" pitchFamily="50" charset="-127"/>
                  <a:ea typeface="맑은 고딕" panose="020B0503020000020004" pitchFamily="50" charset="-127"/>
                </a:rPr>
                <a:t>180,000</a:t>
              </a:r>
            </a:p>
          </p:txBody>
        </p:sp>
        <p:pic>
          <p:nvPicPr>
            <p:cNvPr id="29" name="그림 28"/>
            <p:cNvPicPr>
              <a:picLocks noChangeAspect="1"/>
            </p:cNvPicPr>
            <p:nvPr/>
          </p:nvPicPr>
          <p:blipFill rotWithShape="1">
            <a:blip r:embed="rId3"/>
            <a:stretch>
              <a:fillRect/>
            </a:stretch>
          </p:blipFill>
          <p:spPr>
            <a:xfrm>
              <a:off x="676582" y="4475839"/>
              <a:ext cx="76599" cy="76599"/>
            </a:xfrm>
            <a:prstGeom prst="rect">
              <a:avLst/>
            </a:prstGeom>
          </p:spPr>
        </p:pic>
      </p:grpSp>
      <p:grpSp>
        <p:nvGrpSpPr>
          <p:cNvPr id="30" name="그룹 29"/>
          <p:cNvGrpSpPr/>
          <p:nvPr/>
        </p:nvGrpSpPr>
        <p:grpSpPr>
          <a:xfrm>
            <a:off x="5365402" y="5866799"/>
            <a:ext cx="4673948" cy="380480"/>
            <a:chOff x="676582" y="4315180"/>
            <a:chExt cx="3518505" cy="380480"/>
          </a:xfrm>
        </p:grpSpPr>
        <p:sp>
          <p:nvSpPr>
            <p:cNvPr id="31" name="TextBox 46"/>
            <p:cNvSpPr txBox="1">
              <a:spLocks noChangeArrowheads="1"/>
            </p:cNvSpPr>
            <p:nvPr/>
          </p:nvSpPr>
          <p:spPr>
            <a:xfrm>
              <a:off x="755577" y="4315180"/>
              <a:ext cx="3439510" cy="380480"/>
            </a:xfrm>
            <a:prstGeom prst="rect">
              <a:avLst/>
            </a:prstGeom>
            <a:noFill/>
            <a:ln>
              <a:noFill/>
            </a:ln>
          </p:spPr>
          <p:txBody>
            <a:bodyPr wrap="square" lIns="36000" tIns="36000" rIns="36000" bIns="36000">
              <a:spAutoFit/>
            </a:bodyPr>
            <a:lstStyle>
              <a:lvl1pPr eaLnBrk="0" hangingPunct="0">
                <a:defRPr kumimoji="1">
                  <a:solidFill>
                    <a:schemeClr val="tx1"/>
                  </a:solidFill>
                  <a:latin typeface="굴림"/>
                  <a:ea typeface="굴림"/>
                </a:defRPr>
              </a:lvl1pPr>
              <a:lvl2pPr marL="742950" indent="-285750" eaLnBrk="0" hangingPunct="0">
                <a:defRPr kumimoji="1">
                  <a:solidFill>
                    <a:schemeClr val="tx1"/>
                  </a:solidFill>
                  <a:latin typeface="굴림"/>
                  <a:ea typeface="굴림"/>
                </a:defRPr>
              </a:lvl2pPr>
              <a:lvl3pPr marL="1143000" indent="-228600" eaLnBrk="0" hangingPunct="0">
                <a:defRPr kumimoji="1">
                  <a:solidFill>
                    <a:schemeClr val="tx1"/>
                  </a:solidFill>
                  <a:latin typeface="굴림"/>
                  <a:ea typeface="굴림"/>
                </a:defRPr>
              </a:lvl3pPr>
              <a:lvl4pPr marL="1600200" indent="-228600" eaLnBrk="0" hangingPunct="0">
                <a:defRPr kumimoji="1">
                  <a:solidFill>
                    <a:schemeClr val="tx1"/>
                  </a:solidFill>
                  <a:latin typeface="굴림"/>
                  <a:ea typeface="굴림"/>
                </a:defRPr>
              </a:lvl4pPr>
              <a:lvl5pPr marL="2057400" indent="-228600" eaLnBrk="0" hangingPunct="0">
                <a:defRPr kumimoji="1">
                  <a:solidFill>
                    <a:schemeClr val="tx1"/>
                  </a:solidFill>
                  <a:latin typeface="굴림"/>
                  <a:ea typeface="굴림"/>
                </a:defRPr>
              </a:lvl5pPr>
              <a:lvl6pPr marL="2514600" indent="-228600" eaLnBrk="0" fontAlgn="base" hangingPunct="0">
                <a:spcBef>
                  <a:spcPct val="0"/>
                </a:spcBef>
                <a:spcAft>
                  <a:spcPct val="0"/>
                </a:spcAft>
                <a:defRPr kumimoji="1">
                  <a:solidFill>
                    <a:schemeClr val="tx1"/>
                  </a:solidFill>
                  <a:latin typeface="굴림"/>
                  <a:ea typeface="굴림"/>
                </a:defRPr>
              </a:lvl6pPr>
              <a:lvl7pPr marL="2971800" indent="-228600" eaLnBrk="0" fontAlgn="base" hangingPunct="0">
                <a:spcBef>
                  <a:spcPct val="0"/>
                </a:spcBef>
                <a:spcAft>
                  <a:spcPct val="0"/>
                </a:spcAft>
                <a:defRPr kumimoji="1">
                  <a:solidFill>
                    <a:schemeClr val="tx1"/>
                  </a:solidFill>
                  <a:latin typeface="굴림"/>
                  <a:ea typeface="굴림"/>
                </a:defRPr>
              </a:lvl7pPr>
              <a:lvl8pPr marL="3429000" indent="-228600" eaLnBrk="0" fontAlgn="base" hangingPunct="0">
                <a:spcBef>
                  <a:spcPct val="0"/>
                </a:spcBef>
                <a:spcAft>
                  <a:spcPct val="0"/>
                </a:spcAft>
                <a:defRPr kumimoji="1">
                  <a:solidFill>
                    <a:schemeClr val="tx1"/>
                  </a:solidFill>
                  <a:latin typeface="굴림"/>
                  <a:ea typeface="굴림"/>
                </a:defRPr>
              </a:lvl8pPr>
              <a:lvl9pPr marL="3886200" indent="-228600" eaLnBrk="0" fontAlgn="base" hangingPunct="0">
                <a:spcBef>
                  <a:spcPct val="0"/>
                </a:spcBef>
                <a:spcAft>
                  <a:spcPct val="0"/>
                </a:spcAft>
                <a:defRPr kumimoji="1">
                  <a:solidFill>
                    <a:schemeClr val="tx1"/>
                  </a:solidFill>
                  <a:latin typeface="굴림"/>
                  <a:ea typeface="굴림"/>
                </a:defRPr>
              </a:lvl9pPr>
            </a:lstStyle>
            <a:p>
              <a:pPr eaLnBrk="1" hangingPunct="1">
                <a:defRPr/>
              </a:pPr>
              <a:r>
                <a:rPr lang="en-US" altLang="ko-KR" sz="1000" b="1" dirty="0">
                  <a:solidFill>
                    <a:schemeClr val="bg2">
                      <a:lumMod val="50000"/>
                    </a:schemeClr>
                  </a:solidFill>
                  <a:latin typeface="맑은 고딕" panose="020B0503020000020004" pitchFamily="50" charset="-127"/>
                  <a:ea typeface="맑은 고딕" panose="020B0503020000020004" pitchFamily="50" charset="-127"/>
                </a:rPr>
                <a:t>Public </a:t>
              </a:r>
              <a:r>
                <a:rPr lang="en-US" altLang="ko-KR" sz="1000" b="1" dirty="0" smtClean="0">
                  <a:solidFill>
                    <a:schemeClr val="bg2">
                      <a:lumMod val="50000"/>
                    </a:schemeClr>
                  </a:solidFill>
                  <a:latin typeface="맑은 고딕" panose="020B0503020000020004" pitchFamily="50" charset="-127"/>
                  <a:ea typeface="맑은 고딕" panose="020B0503020000020004" pitchFamily="50" charset="-127"/>
                </a:rPr>
                <a:t>organization/local government 22,</a:t>
              </a:r>
            </a:p>
            <a:p>
              <a:pPr eaLnBrk="1" hangingPunct="1">
                <a:defRPr/>
              </a:pPr>
              <a:r>
                <a:rPr lang="en-US" altLang="ko-KR" sz="1000" b="1" dirty="0" smtClean="0">
                  <a:solidFill>
                    <a:schemeClr val="bg2">
                      <a:lumMod val="50000"/>
                    </a:schemeClr>
                  </a:solidFill>
                  <a:latin typeface="맑은 고딕" panose="020B0503020000020004" pitchFamily="50" charset="-127"/>
                  <a:ea typeface="맑은 고딕" panose="020B0503020000020004" pitchFamily="50" charset="-127"/>
                </a:rPr>
                <a:t>Local </a:t>
              </a:r>
              <a:r>
                <a:rPr lang="en-US" altLang="ko-KR" sz="1000" b="1" dirty="0" err="1">
                  <a:solidFill>
                    <a:schemeClr val="bg2">
                      <a:lumMod val="50000"/>
                    </a:schemeClr>
                  </a:solidFill>
                  <a:latin typeface="맑은 고딕" panose="020B0503020000020004" pitchFamily="50" charset="-127"/>
                  <a:ea typeface="맑은 고딕" panose="020B0503020000020004" pitchFamily="50" charset="-127"/>
                </a:rPr>
                <a:t>Worknet</a:t>
              </a:r>
              <a:r>
                <a:rPr lang="ko-KR" altLang="en-US" sz="1000" b="1" dirty="0">
                  <a:solidFill>
                    <a:schemeClr val="bg2">
                      <a:lumMod val="50000"/>
                    </a:schemeClr>
                  </a:solidFill>
                  <a:latin typeface="맑은 고딕" panose="020B0503020000020004" pitchFamily="50" charset="-127"/>
                  <a:ea typeface="맑은 고딕" panose="020B0503020000020004" pitchFamily="50" charset="-127"/>
                </a:rPr>
                <a:t> </a:t>
              </a:r>
              <a:r>
                <a:rPr lang="en-US" altLang="ko-KR" sz="1000" b="1" dirty="0">
                  <a:solidFill>
                    <a:schemeClr val="bg2">
                      <a:lumMod val="50000"/>
                    </a:schemeClr>
                  </a:solidFill>
                  <a:latin typeface="맑은 고딕" panose="020B0503020000020004" pitchFamily="50" charset="-127"/>
                  <a:ea typeface="맑은 고딕" panose="020B0503020000020004" pitchFamily="50" charset="-127"/>
                </a:rPr>
                <a:t>122, Private </a:t>
              </a:r>
              <a:r>
                <a:rPr lang="en-US" altLang="ko-KR" sz="1000" b="1" dirty="0" smtClean="0">
                  <a:solidFill>
                    <a:schemeClr val="bg2">
                      <a:lumMod val="50000"/>
                    </a:schemeClr>
                  </a:solidFill>
                  <a:latin typeface="맑은 고딕" panose="020B0503020000020004" pitchFamily="50" charset="-127"/>
                  <a:ea typeface="맑은 고딕" panose="020B0503020000020004" pitchFamily="50" charset="-127"/>
                </a:rPr>
                <a:t>job portal </a:t>
              </a:r>
              <a:r>
                <a:rPr lang="en-US" altLang="ko-KR" sz="1000" b="1" dirty="0">
                  <a:solidFill>
                    <a:schemeClr val="bg2">
                      <a:lumMod val="50000"/>
                    </a:schemeClr>
                  </a:solidFill>
                  <a:latin typeface="맑은 고딕" panose="020B0503020000020004" pitchFamily="50" charset="-127"/>
                  <a:ea typeface="맑은 고딕" panose="020B0503020000020004" pitchFamily="50" charset="-127"/>
                </a:rPr>
                <a:t>10</a:t>
              </a:r>
              <a:endParaRPr lang="ko-KR" altLang="en-US" sz="1000" b="1" dirty="0">
                <a:solidFill>
                  <a:schemeClr val="bg2">
                    <a:lumMod val="50000"/>
                  </a:schemeClr>
                </a:solidFill>
                <a:latin typeface="맑은 고딕" panose="020B0503020000020004" pitchFamily="50" charset="-127"/>
                <a:ea typeface="맑은 고딕" panose="020B0503020000020004" pitchFamily="50" charset="-127"/>
              </a:endParaRPr>
            </a:p>
          </p:txBody>
        </p:sp>
        <p:pic>
          <p:nvPicPr>
            <p:cNvPr id="32" name="그림 31"/>
            <p:cNvPicPr>
              <a:picLocks noChangeAspect="1"/>
            </p:cNvPicPr>
            <p:nvPr/>
          </p:nvPicPr>
          <p:blipFill rotWithShape="1">
            <a:blip r:embed="rId3"/>
            <a:stretch>
              <a:fillRect/>
            </a:stretch>
          </p:blipFill>
          <p:spPr>
            <a:xfrm>
              <a:off x="676582" y="4389327"/>
              <a:ext cx="76599" cy="76599"/>
            </a:xfrm>
            <a:prstGeom prst="rect">
              <a:avLst/>
            </a:prstGeom>
          </p:spPr>
        </p:pic>
      </p:grpSp>
      <p:pic>
        <p:nvPicPr>
          <p:cNvPr id="65" name="그림 64"/>
          <p:cNvPicPr>
            <a:picLocks noChangeAspect="1"/>
          </p:cNvPicPr>
          <p:nvPr/>
        </p:nvPicPr>
        <p:blipFill rotWithShape="1">
          <a:blip r:embed="rId4"/>
          <a:stretch>
            <a:fillRect/>
          </a:stretch>
        </p:blipFill>
        <p:spPr>
          <a:xfrm>
            <a:off x="3746304" y="1710941"/>
            <a:ext cx="252866" cy="252866"/>
          </a:xfrm>
          <a:prstGeom prst="rect">
            <a:avLst/>
          </a:prstGeom>
        </p:spPr>
      </p:pic>
      <p:pic>
        <p:nvPicPr>
          <p:cNvPr id="62" name="그림 61"/>
          <p:cNvPicPr>
            <a:picLocks noChangeAspect="1"/>
          </p:cNvPicPr>
          <p:nvPr/>
        </p:nvPicPr>
        <p:blipFill rotWithShape="1">
          <a:blip r:embed="rId5"/>
          <a:stretch>
            <a:fillRect/>
          </a:stretch>
        </p:blipFill>
        <p:spPr>
          <a:xfrm>
            <a:off x="7337187" y="1392008"/>
            <a:ext cx="1549977" cy="1065068"/>
          </a:xfrm>
          <a:prstGeom prst="rect">
            <a:avLst/>
          </a:prstGeom>
        </p:spPr>
      </p:pic>
      <p:grpSp>
        <p:nvGrpSpPr>
          <p:cNvPr id="20" name="그룹 19"/>
          <p:cNvGrpSpPr/>
          <p:nvPr/>
        </p:nvGrpSpPr>
        <p:grpSpPr>
          <a:xfrm>
            <a:off x="2885373" y="3013109"/>
            <a:ext cx="1250828" cy="744385"/>
            <a:chOff x="1860838" y="3013109"/>
            <a:chExt cx="1250828" cy="744385"/>
          </a:xfrm>
        </p:grpSpPr>
        <p:pic>
          <p:nvPicPr>
            <p:cNvPr id="39" name="그림 38"/>
            <p:cNvPicPr>
              <a:picLocks noChangeAspect="1"/>
            </p:cNvPicPr>
            <p:nvPr/>
          </p:nvPicPr>
          <p:blipFill rotWithShape="1">
            <a:blip r:embed="rId6"/>
            <a:stretch>
              <a:fillRect/>
            </a:stretch>
          </p:blipFill>
          <p:spPr>
            <a:xfrm>
              <a:off x="1860838" y="3013109"/>
              <a:ext cx="260228" cy="325285"/>
            </a:xfrm>
            <a:prstGeom prst="rect">
              <a:avLst/>
            </a:prstGeom>
          </p:spPr>
        </p:pic>
        <p:pic>
          <p:nvPicPr>
            <p:cNvPr id="40" name="그림 39"/>
            <p:cNvPicPr>
              <a:picLocks noChangeAspect="1"/>
            </p:cNvPicPr>
            <p:nvPr/>
          </p:nvPicPr>
          <p:blipFill rotWithShape="1">
            <a:blip r:embed="rId6"/>
            <a:stretch>
              <a:fillRect/>
            </a:stretch>
          </p:blipFill>
          <p:spPr>
            <a:xfrm>
              <a:off x="2191038" y="3013109"/>
              <a:ext cx="260228" cy="325285"/>
            </a:xfrm>
            <a:prstGeom prst="rect">
              <a:avLst/>
            </a:prstGeom>
          </p:spPr>
        </p:pic>
        <p:pic>
          <p:nvPicPr>
            <p:cNvPr id="41" name="그림 40"/>
            <p:cNvPicPr>
              <a:picLocks noChangeAspect="1"/>
            </p:cNvPicPr>
            <p:nvPr/>
          </p:nvPicPr>
          <p:blipFill rotWithShape="1">
            <a:blip r:embed="rId6"/>
            <a:stretch>
              <a:fillRect/>
            </a:stretch>
          </p:blipFill>
          <p:spPr>
            <a:xfrm>
              <a:off x="2521238" y="3013109"/>
              <a:ext cx="260228" cy="325285"/>
            </a:xfrm>
            <a:prstGeom prst="rect">
              <a:avLst/>
            </a:prstGeom>
          </p:spPr>
        </p:pic>
        <p:pic>
          <p:nvPicPr>
            <p:cNvPr id="42" name="그림 41"/>
            <p:cNvPicPr>
              <a:picLocks noChangeAspect="1"/>
            </p:cNvPicPr>
            <p:nvPr/>
          </p:nvPicPr>
          <p:blipFill rotWithShape="1">
            <a:blip r:embed="rId6"/>
            <a:stretch>
              <a:fillRect/>
            </a:stretch>
          </p:blipFill>
          <p:spPr>
            <a:xfrm>
              <a:off x="2851438" y="3013109"/>
              <a:ext cx="260228" cy="325285"/>
            </a:xfrm>
            <a:prstGeom prst="rect">
              <a:avLst/>
            </a:prstGeom>
          </p:spPr>
        </p:pic>
        <p:pic>
          <p:nvPicPr>
            <p:cNvPr id="45" name="그림 44"/>
            <p:cNvPicPr>
              <a:picLocks noChangeAspect="1"/>
            </p:cNvPicPr>
            <p:nvPr/>
          </p:nvPicPr>
          <p:blipFill rotWithShape="1">
            <a:blip r:embed="rId6"/>
            <a:stretch>
              <a:fillRect/>
            </a:stretch>
          </p:blipFill>
          <p:spPr>
            <a:xfrm>
              <a:off x="1860838" y="3432209"/>
              <a:ext cx="260228" cy="325285"/>
            </a:xfrm>
            <a:prstGeom prst="rect">
              <a:avLst/>
            </a:prstGeom>
          </p:spPr>
        </p:pic>
        <p:pic>
          <p:nvPicPr>
            <p:cNvPr id="46" name="그림 45"/>
            <p:cNvPicPr>
              <a:picLocks noChangeAspect="1"/>
            </p:cNvPicPr>
            <p:nvPr/>
          </p:nvPicPr>
          <p:blipFill rotWithShape="1">
            <a:blip r:embed="rId6"/>
            <a:stretch>
              <a:fillRect/>
            </a:stretch>
          </p:blipFill>
          <p:spPr>
            <a:xfrm>
              <a:off x="2191038" y="3432209"/>
              <a:ext cx="260228" cy="325285"/>
            </a:xfrm>
            <a:prstGeom prst="rect">
              <a:avLst/>
            </a:prstGeom>
          </p:spPr>
        </p:pic>
        <p:pic>
          <p:nvPicPr>
            <p:cNvPr id="47" name="그림 46"/>
            <p:cNvPicPr>
              <a:picLocks noChangeAspect="1"/>
            </p:cNvPicPr>
            <p:nvPr/>
          </p:nvPicPr>
          <p:blipFill rotWithShape="1">
            <a:blip r:embed="rId6"/>
            <a:stretch>
              <a:fillRect/>
            </a:stretch>
          </p:blipFill>
          <p:spPr>
            <a:xfrm>
              <a:off x="2521238" y="3432209"/>
              <a:ext cx="260228" cy="325285"/>
            </a:xfrm>
            <a:prstGeom prst="rect">
              <a:avLst/>
            </a:prstGeom>
          </p:spPr>
        </p:pic>
        <p:pic>
          <p:nvPicPr>
            <p:cNvPr id="48" name="그림 47"/>
            <p:cNvPicPr>
              <a:picLocks noChangeAspect="1"/>
            </p:cNvPicPr>
            <p:nvPr/>
          </p:nvPicPr>
          <p:blipFill rotWithShape="1">
            <a:blip r:embed="rId6"/>
            <a:stretch>
              <a:fillRect/>
            </a:stretch>
          </p:blipFill>
          <p:spPr>
            <a:xfrm>
              <a:off x="2851438" y="3432209"/>
              <a:ext cx="260228" cy="325285"/>
            </a:xfrm>
            <a:prstGeom prst="rect">
              <a:avLst/>
            </a:prstGeom>
          </p:spPr>
        </p:pic>
      </p:grpSp>
      <p:grpSp>
        <p:nvGrpSpPr>
          <p:cNvPr id="3" name="그룹 2"/>
          <p:cNvGrpSpPr/>
          <p:nvPr/>
        </p:nvGrpSpPr>
        <p:grpSpPr>
          <a:xfrm>
            <a:off x="2718686" y="4750520"/>
            <a:ext cx="1584203" cy="1496860"/>
            <a:chOff x="1691794" y="4750520"/>
            <a:chExt cx="1584203" cy="1496860"/>
          </a:xfrm>
        </p:grpSpPr>
        <p:pic>
          <p:nvPicPr>
            <p:cNvPr id="57" name="그림 56"/>
            <p:cNvPicPr>
              <a:picLocks noChangeAspect="1"/>
            </p:cNvPicPr>
            <p:nvPr/>
          </p:nvPicPr>
          <p:blipFill rotWithShape="1">
            <a:blip r:embed="rId6"/>
            <a:stretch>
              <a:fillRect/>
            </a:stretch>
          </p:blipFill>
          <p:spPr>
            <a:xfrm>
              <a:off x="1691794" y="4750520"/>
              <a:ext cx="260228" cy="325285"/>
            </a:xfrm>
            <a:prstGeom prst="rect">
              <a:avLst/>
            </a:prstGeom>
          </p:spPr>
        </p:pic>
        <p:pic>
          <p:nvPicPr>
            <p:cNvPr id="58" name="그림 57"/>
            <p:cNvPicPr>
              <a:picLocks noChangeAspect="1"/>
            </p:cNvPicPr>
            <p:nvPr/>
          </p:nvPicPr>
          <p:blipFill rotWithShape="1">
            <a:blip r:embed="rId6"/>
            <a:stretch>
              <a:fillRect/>
            </a:stretch>
          </p:blipFill>
          <p:spPr>
            <a:xfrm>
              <a:off x="2022788" y="4750520"/>
              <a:ext cx="260228" cy="325285"/>
            </a:xfrm>
            <a:prstGeom prst="rect">
              <a:avLst/>
            </a:prstGeom>
          </p:spPr>
        </p:pic>
        <p:pic>
          <p:nvPicPr>
            <p:cNvPr id="59" name="그림 58"/>
            <p:cNvPicPr>
              <a:picLocks noChangeAspect="1"/>
            </p:cNvPicPr>
            <p:nvPr/>
          </p:nvPicPr>
          <p:blipFill rotWithShape="1">
            <a:blip r:embed="rId6"/>
            <a:stretch>
              <a:fillRect/>
            </a:stretch>
          </p:blipFill>
          <p:spPr>
            <a:xfrm>
              <a:off x="2353782" y="4750520"/>
              <a:ext cx="260228" cy="325285"/>
            </a:xfrm>
            <a:prstGeom prst="rect">
              <a:avLst/>
            </a:prstGeom>
          </p:spPr>
        </p:pic>
        <p:pic>
          <p:nvPicPr>
            <p:cNvPr id="60" name="그림 59"/>
            <p:cNvPicPr>
              <a:picLocks noChangeAspect="1"/>
            </p:cNvPicPr>
            <p:nvPr/>
          </p:nvPicPr>
          <p:blipFill rotWithShape="1">
            <a:blip r:embed="rId6"/>
            <a:stretch>
              <a:fillRect/>
            </a:stretch>
          </p:blipFill>
          <p:spPr>
            <a:xfrm>
              <a:off x="2684776" y="4750520"/>
              <a:ext cx="260228" cy="325285"/>
            </a:xfrm>
            <a:prstGeom prst="rect">
              <a:avLst/>
            </a:prstGeom>
          </p:spPr>
        </p:pic>
        <p:pic>
          <p:nvPicPr>
            <p:cNvPr id="61" name="그림 60"/>
            <p:cNvPicPr>
              <a:picLocks noChangeAspect="1"/>
            </p:cNvPicPr>
            <p:nvPr/>
          </p:nvPicPr>
          <p:blipFill rotWithShape="1">
            <a:blip r:embed="rId6"/>
            <a:stretch>
              <a:fillRect/>
            </a:stretch>
          </p:blipFill>
          <p:spPr>
            <a:xfrm>
              <a:off x="3015769" y="4750520"/>
              <a:ext cx="260228" cy="325285"/>
            </a:xfrm>
            <a:prstGeom prst="rect">
              <a:avLst/>
            </a:prstGeom>
          </p:spPr>
        </p:pic>
        <p:pic>
          <p:nvPicPr>
            <p:cNvPr id="69" name="그림 68"/>
            <p:cNvPicPr>
              <a:picLocks noChangeAspect="1"/>
            </p:cNvPicPr>
            <p:nvPr/>
          </p:nvPicPr>
          <p:blipFill rotWithShape="1">
            <a:blip r:embed="rId6"/>
            <a:stretch>
              <a:fillRect/>
            </a:stretch>
          </p:blipFill>
          <p:spPr>
            <a:xfrm>
              <a:off x="1691794" y="5141045"/>
              <a:ext cx="260228" cy="325285"/>
            </a:xfrm>
            <a:prstGeom prst="rect">
              <a:avLst/>
            </a:prstGeom>
          </p:spPr>
        </p:pic>
        <p:pic>
          <p:nvPicPr>
            <p:cNvPr id="70" name="그림 69"/>
            <p:cNvPicPr>
              <a:picLocks noChangeAspect="1"/>
            </p:cNvPicPr>
            <p:nvPr/>
          </p:nvPicPr>
          <p:blipFill rotWithShape="1">
            <a:blip r:embed="rId6"/>
            <a:stretch>
              <a:fillRect/>
            </a:stretch>
          </p:blipFill>
          <p:spPr>
            <a:xfrm>
              <a:off x="2022788" y="5141045"/>
              <a:ext cx="260228" cy="325285"/>
            </a:xfrm>
            <a:prstGeom prst="rect">
              <a:avLst/>
            </a:prstGeom>
          </p:spPr>
        </p:pic>
        <p:pic>
          <p:nvPicPr>
            <p:cNvPr id="71" name="그림 70"/>
            <p:cNvPicPr>
              <a:picLocks noChangeAspect="1"/>
            </p:cNvPicPr>
            <p:nvPr/>
          </p:nvPicPr>
          <p:blipFill rotWithShape="1">
            <a:blip r:embed="rId6"/>
            <a:stretch>
              <a:fillRect/>
            </a:stretch>
          </p:blipFill>
          <p:spPr>
            <a:xfrm>
              <a:off x="2353782" y="5141045"/>
              <a:ext cx="260228" cy="325285"/>
            </a:xfrm>
            <a:prstGeom prst="rect">
              <a:avLst/>
            </a:prstGeom>
          </p:spPr>
        </p:pic>
        <p:pic>
          <p:nvPicPr>
            <p:cNvPr id="72" name="그림 71"/>
            <p:cNvPicPr>
              <a:picLocks noChangeAspect="1"/>
            </p:cNvPicPr>
            <p:nvPr/>
          </p:nvPicPr>
          <p:blipFill rotWithShape="1">
            <a:blip r:embed="rId6"/>
            <a:stretch>
              <a:fillRect/>
            </a:stretch>
          </p:blipFill>
          <p:spPr>
            <a:xfrm>
              <a:off x="2684776" y="5141045"/>
              <a:ext cx="260228" cy="325285"/>
            </a:xfrm>
            <a:prstGeom prst="rect">
              <a:avLst/>
            </a:prstGeom>
          </p:spPr>
        </p:pic>
        <p:pic>
          <p:nvPicPr>
            <p:cNvPr id="74" name="그림 73"/>
            <p:cNvPicPr>
              <a:picLocks noChangeAspect="1"/>
            </p:cNvPicPr>
            <p:nvPr/>
          </p:nvPicPr>
          <p:blipFill rotWithShape="1">
            <a:blip r:embed="rId6"/>
            <a:stretch>
              <a:fillRect/>
            </a:stretch>
          </p:blipFill>
          <p:spPr>
            <a:xfrm>
              <a:off x="3015769" y="5141045"/>
              <a:ext cx="260228" cy="325285"/>
            </a:xfrm>
            <a:prstGeom prst="rect">
              <a:avLst/>
            </a:prstGeom>
          </p:spPr>
        </p:pic>
        <p:pic>
          <p:nvPicPr>
            <p:cNvPr id="76" name="그림 75"/>
            <p:cNvPicPr>
              <a:picLocks noChangeAspect="1"/>
            </p:cNvPicPr>
            <p:nvPr/>
          </p:nvPicPr>
          <p:blipFill rotWithShape="1">
            <a:blip r:embed="rId6"/>
            <a:stretch>
              <a:fillRect/>
            </a:stretch>
          </p:blipFill>
          <p:spPr>
            <a:xfrm>
              <a:off x="1691794" y="5531570"/>
              <a:ext cx="260228" cy="325285"/>
            </a:xfrm>
            <a:prstGeom prst="rect">
              <a:avLst/>
            </a:prstGeom>
          </p:spPr>
        </p:pic>
        <p:pic>
          <p:nvPicPr>
            <p:cNvPr id="77" name="그림 76"/>
            <p:cNvPicPr>
              <a:picLocks noChangeAspect="1"/>
            </p:cNvPicPr>
            <p:nvPr/>
          </p:nvPicPr>
          <p:blipFill rotWithShape="1">
            <a:blip r:embed="rId6"/>
            <a:stretch>
              <a:fillRect/>
            </a:stretch>
          </p:blipFill>
          <p:spPr>
            <a:xfrm>
              <a:off x="2022788" y="5531570"/>
              <a:ext cx="260228" cy="325285"/>
            </a:xfrm>
            <a:prstGeom prst="rect">
              <a:avLst/>
            </a:prstGeom>
          </p:spPr>
        </p:pic>
        <p:pic>
          <p:nvPicPr>
            <p:cNvPr id="78" name="그림 77"/>
            <p:cNvPicPr>
              <a:picLocks noChangeAspect="1"/>
            </p:cNvPicPr>
            <p:nvPr/>
          </p:nvPicPr>
          <p:blipFill rotWithShape="1">
            <a:blip r:embed="rId6"/>
            <a:stretch>
              <a:fillRect/>
            </a:stretch>
          </p:blipFill>
          <p:spPr>
            <a:xfrm>
              <a:off x="2353782" y="5531570"/>
              <a:ext cx="260228" cy="325285"/>
            </a:xfrm>
            <a:prstGeom prst="rect">
              <a:avLst/>
            </a:prstGeom>
          </p:spPr>
        </p:pic>
        <p:pic>
          <p:nvPicPr>
            <p:cNvPr id="79" name="그림 78"/>
            <p:cNvPicPr>
              <a:picLocks noChangeAspect="1"/>
            </p:cNvPicPr>
            <p:nvPr/>
          </p:nvPicPr>
          <p:blipFill rotWithShape="1">
            <a:blip r:embed="rId6"/>
            <a:stretch>
              <a:fillRect/>
            </a:stretch>
          </p:blipFill>
          <p:spPr>
            <a:xfrm>
              <a:off x="2684776" y="5531570"/>
              <a:ext cx="260228" cy="325285"/>
            </a:xfrm>
            <a:prstGeom prst="rect">
              <a:avLst/>
            </a:prstGeom>
          </p:spPr>
        </p:pic>
        <p:pic>
          <p:nvPicPr>
            <p:cNvPr id="80" name="그림 79"/>
            <p:cNvPicPr>
              <a:picLocks noChangeAspect="1"/>
            </p:cNvPicPr>
            <p:nvPr/>
          </p:nvPicPr>
          <p:blipFill rotWithShape="1">
            <a:blip r:embed="rId6"/>
            <a:stretch>
              <a:fillRect/>
            </a:stretch>
          </p:blipFill>
          <p:spPr>
            <a:xfrm>
              <a:off x="3015769" y="5531570"/>
              <a:ext cx="260228" cy="325285"/>
            </a:xfrm>
            <a:prstGeom prst="rect">
              <a:avLst/>
            </a:prstGeom>
          </p:spPr>
        </p:pic>
        <p:pic>
          <p:nvPicPr>
            <p:cNvPr id="82" name="그림 81"/>
            <p:cNvPicPr>
              <a:picLocks noChangeAspect="1"/>
            </p:cNvPicPr>
            <p:nvPr/>
          </p:nvPicPr>
          <p:blipFill rotWithShape="1">
            <a:blip r:embed="rId6"/>
            <a:stretch>
              <a:fillRect/>
            </a:stretch>
          </p:blipFill>
          <p:spPr>
            <a:xfrm>
              <a:off x="1691794" y="5922095"/>
              <a:ext cx="260228" cy="325285"/>
            </a:xfrm>
            <a:prstGeom prst="rect">
              <a:avLst/>
            </a:prstGeom>
          </p:spPr>
        </p:pic>
        <p:pic>
          <p:nvPicPr>
            <p:cNvPr id="83" name="그림 82"/>
            <p:cNvPicPr>
              <a:picLocks noChangeAspect="1"/>
            </p:cNvPicPr>
            <p:nvPr/>
          </p:nvPicPr>
          <p:blipFill rotWithShape="1">
            <a:blip r:embed="rId6"/>
            <a:stretch>
              <a:fillRect/>
            </a:stretch>
          </p:blipFill>
          <p:spPr>
            <a:xfrm>
              <a:off x="2022788" y="5922095"/>
              <a:ext cx="260228" cy="325285"/>
            </a:xfrm>
            <a:prstGeom prst="rect">
              <a:avLst/>
            </a:prstGeom>
          </p:spPr>
        </p:pic>
        <p:pic>
          <p:nvPicPr>
            <p:cNvPr id="84" name="그림 83"/>
            <p:cNvPicPr>
              <a:picLocks noChangeAspect="1"/>
            </p:cNvPicPr>
            <p:nvPr/>
          </p:nvPicPr>
          <p:blipFill rotWithShape="1">
            <a:blip r:embed="rId6"/>
            <a:stretch>
              <a:fillRect/>
            </a:stretch>
          </p:blipFill>
          <p:spPr>
            <a:xfrm>
              <a:off x="2353782" y="5922095"/>
              <a:ext cx="260228" cy="325285"/>
            </a:xfrm>
            <a:prstGeom prst="rect">
              <a:avLst/>
            </a:prstGeom>
          </p:spPr>
        </p:pic>
      </p:grpSp>
      <p:sp>
        <p:nvSpPr>
          <p:cNvPr id="64" name="직사각형 63"/>
          <p:cNvSpPr>
            <a:spLocks noGrp="1" noChangeArrowheads="1"/>
          </p:cNvSpPr>
          <p:nvPr/>
        </p:nvSpPr>
        <p:spPr>
          <a:xfrm>
            <a:off x="308296" y="414683"/>
            <a:ext cx="6032974" cy="459105"/>
          </a:xfrm>
          <a:prstGeom prst="rect">
            <a:avLst/>
          </a:prstGeom>
        </p:spPr>
        <p:txBody>
          <a:bodyPr vert="horz" wrap="square" lIns="91440" tIns="45720" rIns="91440" bIns="45720" anchor="t"/>
          <a:lstStyle/>
          <a:p>
            <a:pPr defTabSz="914365" eaLnBrk="0">
              <a:defRPr/>
            </a:pPr>
            <a:r>
              <a:rPr lang="en-US" altLang="ko-KR" sz="2800" b="1" dirty="0">
                <a:solidFill>
                  <a:schemeClr val="accent5">
                    <a:lumMod val="50000"/>
                  </a:schemeClr>
                </a:solidFill>
                <a:latin typeface="맑은 고딕" panose="020B0503020000020004" pitchFamily="50" charset="-127"/>
                <a:ea typeface="맑은 고딕" panose="020B0503020000020004" pitchFamily="50" charset="-127"/>
              </a:rPr>
              <a:t>3. Overall Status</a:t>
            </a:r>
            <a:r>
              <a:rPr lang="ko-KR" altLang="en-US" sz="2800" b="1" dirty="0">
                <a:solidFill>
                  <a:schemeClr val="accent5">
                    <a:lumMod val="50000"/>
                  </a:schemeClr>
                </a:solidFill>
                <a:latin typeface="맑은 고딕" panose="020B0503020000020004" pitchFamily="50" charset="-127"/>
                <a:ea typeface="맑은 고딕" panose="020B0503020000020004" pitchFamily="50" charset="-127"/>
              </a:rPr>
              <a:t> </a:t>
            </a:r>
            <a:r>
              <a:rPr lang="en-US" altLang="ko-KR" sz="2800" dirty="0">
                <a:solidFill>
                  <a:schemeClr val="accent5">
                    <a:lumMod val="50000"/>
                  </a:schemeClr>
                </a:solidFill>
                <a:latin typeface="맑은 고딕" panose="020B0503020000020004" pitchFamily="50" charset="-127"/>
                <a:ea typeface="맑은 고딕" panose="020B0503020000020004" pitchFamily="50" charset="-127"/>
              </a:rPr>
              <a:t>(As of July 2019)</a:t>
            </a:r>
          </a:p>
        </p:txBody>
      </p:sp>
      <p:pic>
        <p:nvPicPr>
          <p:cNvPr id="35" name="그림 34"/>
          <p:cNvPicPr>
            <a:picLocks noChangeAspect="1"/>
          </p:cNvPicPr>
          <p:nvPr/>
        </p:nvPicPr>
        <p:blipFill rotWithShape="1">
          <a:blip r:embed="rId7"/>
          <a:stretch>
            <a:fillRect/>
          </a:stretch>
        </p:blipFill>
        <p:spPr>
          <a:xfrm>
            <a:off x="7556740" y="3168531"/>
            <a:ext cx="1110870" cy="750949"/>
          </a:xfrm>
          <a:prstGeom prst="rect">
            <a:avLst/>
          </a:prstGeom>
        </p:spPr>
      </p:pic>
      <p:pic>
        <p:nvPicPr>
          <p:cNvPr id="36" name="그림 35"/>
          <p:cNvPicPr>
            <a:picLocks noChangeAspect="1"/>
          </p:cNvPicPr>
          <p:nvPr/>
        </p:nvPicPr>
        <p:blipFill rotWithShape="1">
          <a:blip r:embed="rId8"/>
          <a:stretch>
            <a:fillRect/>
          </a:stretch>
        </p:blipFill>
        <p:spPr>
          <a:xfrm>
            <a:off x="7575455" y="4685715"/>
            <a:ext cx="1073441" cy="1016191"/>
          </a:xfrm>
          <a:prstGeom prst="rect">
            <a:avLst/>
          </a:prstGeom>
        </p:spPr>
      </p:pic>
      <p:sp>
        <p:nvSpPr>
          <p:cNvPr id="66" name="직사각형 65"/>
          <p:cNvSpPr/>
          <p:nvPr/>
        </p:nvSpPr>
        <p:spPr>
          <a:xfrm>
            <a:off x="4999947" y="158288"/>
            <a:ext cx="2761975" cy="246221"/>
          </a:xfrm>
          <a:prstGeom prst="rect">
            <a:avLst/>
          </a:prstGeom>
        </p:spPr>
        <p:txBody>
          <a:bodyPr wrap="none" lIns="0" tIns="0" rIns="0" bIns="0">
            <a:spAutoFit/>
          </a:bodyPr>
          <a:lstStyle/>
          <a:p>
            <a:pPr algn="r">
              <a:defRPr/>
            </a:pPr>
            <a:r>
              <a:rPr lang="en-US" altLang="ko-KR" sz="1600" b="1" dirty="0">
                <a:solidFill>
                  <a:srgbClr val="3097B8"/>
                </a:solidFill>
                <a:latin typeface="나눔명조 ExtraBold"/>
                <a:ea typeface="나눔명조 ExtraBold"/>
              </a:rPr>
              <a:t>Ⅰ. Overview &amp; </a:t>
            </a:r>
            <a:r>
              <a:rPr lang="en-US" altLang="ko-KR" sz="1600" b="1" dirty="0" smtClean="0">
                <a:solidFill>
                  <a:srgbClr val="3097B8"/>
                </a:solidFill>
                <a:latin typeface="나눔명조 ExtraBold"/>
                <a:ea typeface="나눔명조 ExtraBold"/>
              </a:rPr>
              <a:t>Current Status</a:t>
            </a:r>
            <a:endParaRPr lang="en-US" altLang="ko-KR" sz="1600" b="1" dirty="0">
              <a:solidFill>
                <a:srgbClr val="3097B8"/>
              </a:solidFill>
              <a:latin typeface="나눔명조 ExtraBold"/>
              <a:ea typeface="나눔명조 ExtraBold"/>
            </a:endParaRP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2" name="직선 연결선 141"/>
          <p:cNvCxnSpPr/>
          <p:nvPr/>
        </p:nvCxnSpPr>
        <p:spPr>
          <a:xfrm>
            <a:off x="1698517" y="5303256"/>
            <a:ext cx="5329523" cy="0"/>
          </a:xfrm>
          <a:prstGeom prst="line">
            <a:avLst/>
          </a:prstGeom>
          <a:solidFill>
            <a:schemeClr val="accent1"/>
          </a:solidFill>
          <a:ln w="6350" cap="flat" cmpd="sng" algn="ctr">
            <a:solidFill>
              <a:schemeClr val="bg1">
                <a:lumMod val="50000"/>
              </a:schemeClr>
            </a:solidFill>
            <a:prstDash val="solid"/>
            <a:round/>
          </a:ln>
          <a:effectLst/>
        </p:spPr>
      </p:cxnSp>
      <p:cxnSp>
        <p:nvCxnSpPr>
          <p:cNvPr id="141" name="직선 연결선 140"/>
          <p:cNvCxnSpPr/>
          <p:nvPr/>
        </p:nvCxnSpPr>
        <p:spPr>
          <a:xfrm>
            <a:off x="1698517" y="4799815"/>
            <a:ext cx="2016662" cy="0"/>
          </a:xfrm>
          <a:prstGeom prst="line">
            <a:avLst/>
          </a:prstGeom>
          <a:solidFill>
            <a:schemeClr val="accent1"/>
          </a:solidFill>
          <a:ln w="6350" cap="flat" cmpd="sng" algn="ctr">
            <a:solidFill>
              <a:schemeClr val="bg1">
                <a:lumMod val="50000"/>
              </a:schemeClr>
            </a:solidFill>
            <a:prstDash val="solid"/>
            <a:round/>
          </a:ln>
          <a:effectLst/>
        </p:spPr>
      </p:cxnSp>
      <p:cxnSp>
        <p:nvCxnSpPr>
          <p:cNvPr id="140" name="직선 연결선 139"/>
          <p:cNvCxnSpPr/>
          <p:nvPr/>
        </p:nvCxnSpPr>
        <p:spPr>
          <a:xfrm>
            <a:off x="1698517" y="4296374"/>
            <a:ext cx="2852541" cy="0"/>
          </a:xfrm>
          <a:prstGeom prst="line">
            <a:avLst/>
          </a:prstGeom>
          <a:solidFill>
            <a:schemeClr val="accent1"/>
          </a:solidFill>
          <a:ln w="6350" cap="flat" cmpd="sng" algn="ctr">
            <a:solidFill>
              <a:schemeClr val="bg1">
                <a:lumMod val="50000"/>
              </a:schemeClr>
            </a:solidFill>
            <a:prstDash val="solid"/>
            <a:round/>
          </a:ln>
          <a:effectLst/>
        </p:spPr>
      </p:cxnSp>
      <p:cxnSp>
        <p:nvCxnSpPr>
          <p:cNvPr id="139" name="직선 연결선 138"/>
          <p:cNvCxnSpPr>
            <a:stCxn id="50" idx="3"/>
            <a:endCxn id="83" idx="1"/>
          </p:cNvCxnSpPr>
          <p:nvPr/>
        </p:nvCxnSpPr>
        <p:spPr>
          <a:xfrm>
            <a:off x="1698517" y="3789924"/>
            <a:ext cx="6984383" cy="0"/>
          </a:xfrm>
          <a:prstGeom prst="line">
            <a:avLst/>
          </a:prstGeom>
          <a:solidFill>
            <a:schemeClr val="accent1"/>
          </a:solidFill>
          <a:ln w="6350" cap="flat" cmpd="sng" algn="ctr">
            <a:solidFill>
              <a:schemeClr val="bg1">
                <a:lumMod val="50000"/>
              </a:schemeClr>
            </a:solidFill>
            <a:prstDash val="solid"/>
            <a:round/>
          </a:ln>
          <a:effectLst/>
        </p:spPr>
      </p:cxnSp>
      <p:cxnSp>
        <p:nvCxnSpPr>
          <p:cNvPr id="136" name="직선 연결선 135"/>
          <p:cNvCxnSpPr/>
          <p:nvPr/>
        </p:nvCxnSpPr>
        <p:spPr>
          <a:xfrm>
            <a:off x="1698517" y="3289752"/>
            <a:ext cx="5413483" cy="0"/>
          </a:xfrm>
          <a:prstGeom prst="line">
            <a:avLst/>
          </a:prstGeom>
          <a:solidFill>
            <a:schemeClr val="accent1"/>
          </a:solidFill>
          <a:ln w="6350" cap="flat" cmpd="sng" algn="ctr">
            <a:solidFill>
              <a:schemeClr val="bg1">
                <a:lumMod val="50000"/>
              </a:schemeClr>
            </a:solidFill>
            <a:prstDash val="solid"/>
            <a:round/>
          </a:ln>
          <a:effectLst/>
        </p:spPr>
      </p:cxnSp>
      <p:cxnSp>
        <p:nvCxnSpPr>
          <p:cNvPr id="13" name="직선 연결선 12"/>
          <p:cNvCxnSpPr/>
          <p:nvPr/>
        </p:nvCxnSpPr>
        <p:spPr>
          <a:xfrm>
            <a:off x="1464235" y="2184583"/>
            <a:ext cx="7222510" cy="18000"/>
          </a:xfrm>
          <a:prstGeom prst="line">
            <a:avLst/>
          </a:prstGeom>
          <a:solidFill>
            <a:schemeClr val="accent1"/>
          </a:solidFill>
          <a:ln w="6350" cap="flat" cmpd="sng" algn="ctr">
            <a:solidFill>
              <a:schemeClr val="bg1">
                <a:lumMod val="50000"/>
              </a:schemeClr>
            </a:solidFill>
            <a:prstDash val="sysDash"/>
            <a:round/>
          </a:ln>
          <a:effectLst/>
        </p:spPr>
      </p:cxnSp>
      <p:cxnSp>
        <p:nvCxnSpPr>
          <p:cNvPr id="14" name="직선 연결선 13"/>
          <p:cNvCxnSpPr>
            <a:endCxn id="26" idx="1"/>
          </p:cNvCxnSpPr>
          <p:nvPr/>
        </p:nvCxnSpPr>
        <p:spPr>
          <a:xfrm>
            <a:off x="1703070" y="2561273"/>
            <a:ext cx="2840827" cy="0"/>
          </a:xfrm>
          <a:prstGeom prst="line">
            <a:avLst/>
          </a:prstGeom>
          <a:solidFill>
            <a:schemeClr val="accent1"/>
          </a:solidFill>
          <a:ln w="6350" cap="flat" cmpd="sng" algn="ctr">
            <a:solidFill>
              <a:schemeClr val="accent4">
                <a:lumMod val="75000"/>
              </a:schemeClr>
            </a:solidFill>
            <a:prstDash val="sysDash"/>
            <a:round/>
          </a:ln>
          <a:effectLst/>
        </p:spPr>
      </p:cxnSp>
      <p:sp>
        <p:nvSpPr>
          <p:cNvPr id="19" name="직사각형 18"/>
          <p:cNvSpPr/>
          <p:nvPr/>
        </p:nvSpPr>
        <p:spPr>
          <a:xfrm>
            <a:off x="2903181" y="2049583"/>
            <a:ext cx="720000" cy="288000"/>
          </a:xfrm>
          <a:prstGeom prst="rect">
            <a:avLst/>
          </a:prstGeom>
          <a:solidFill>
            <a:schemeClr val="bg1">
              <a:lumMod val="50000"/>
            </a:schemeClr>
          </a:solidFill>
          <a:ln w="9525" cap="flat" cmpd="sng" algn="ctr">
            <a:solidFill>
              <a:schemeClr val="bg1">
                <a:lumMod val="50000"/>
              </a:schemeClr>
            </a:solidFill>
            <a:prstDash val="solid"/>
            <a:round/>
          </a:ln>
          <a:effectLst/>
        </p:spPr>
        <p:txBody>
          <a:bodyPr vert="horz" wrap="square" lIns="0" tIns="0" rIns="0" bIns="0" anchor="ctr" anchorCtr="0">
            <a:prstTxWarp prst="textNoShape">
              <a:avLst/>
            </a:prstTxWarp>
          </a:bodyPr>
          <a:lstStyle/>
          <a:p>
            <a:pPr algn="ctr">
              <a:defRPr/>
            </a:pPr>
            <a:r>
              <a:rPr lang="en-US" altLang="ko-KR" sz="800" dirty="0" smtClean="0">
                <a:solidFill>
                  <a:schemeClr val="bg1"/>
                </a:solidFill>
                <a:latin typeface="맑은 고딕" panose="020B0503020000020004" pitchFamily="50" charset="-127"/>
                <a:ea typeface="맑은 고딕" panose="020B0503020000020004" pitchFamily="50" charset="-127"/>
              </a:rPr>
              <a:t>Local </a:t>
            </a:r>
            <a:r>
              <a:rPr lang="en-US" altLang="ko-KR" sz="800" dirty="0" err="1" smtClean="0">
                <a:solidFill>
                  <a:schemeClr val="bg1"/>
                </a:solidFill>
                <a:latin typeface="맑은 고딕" panose="020B0503020000020004" pitchFamily="50" charset="-127"/>
                <a:ea typeface="맑은 고딕" panose="020B0503020000020004" pitchFamily="50" charset="-127"/>
              </a:rPr>
              <a:t>Worknet</a:t>
            </a:r>
            <a:endParaRPr lang="en-US" altLang="ko-KR" sz="800" dirty="0" smtClean="0">
              <a:solidFill>
                <a:schemeClr val="bg1"/>
              </a:solidFill>
              <a:latin typeface="맑은 고딕" panose="020B0503020000020004" pitchFamily="50" charset="-127"/>
              <a:ea typeface="맑은 고딕" panose="020B0503020000020004" pitchFamily="50" charset="-127"/>
            </a:endParaRPr>
          </a:p>
        </p:txBody>
      </p:sp>
      <p:sp>
        <p:nvSpPr>
          <p:cNvPr id="20" name="직사각형 19"/>
          <p:cNvSpPr/>
          <p:nvPr/>
        </p:nvSpPr>
        <p:spPr>
          <a:xfrm>
            <a:off x="3729404" y="2049583"/>
            <a:ext cx="720000" cy="288000"/>
          </a:xfrm>
          <a:prstGeom prst="rect">
            <a:avLst/>
          </a:prstGeom>
          <a:solidFill>
            <a:schemeClr val="bg1">
              <a:lumMod val="50000"/>
            </a:schemeClr>
          </a:solidFill>
          <a:ln w="9525" cap="flat" cmpd="sng" algn="ctr">
            <a:solidFill>
              <a:schemeClr val="bg1">
                <a:lumMod val="50000"/>
              </a:schemeClr>
            </a:solidFill>
            <a:prstDash val="solid"/>
            <a:round/>
          </a:ln>
          <a:effectLst/>
        </p:spPr>
        <p:txBody>
          <a:bodyPr vert="horz" wrap="square" lIns="0" tIns="0" rIns="0" bIns="0" anchor="ctr" anchorCtr="0">
            <a:prstTxWarp prst="textNoShape">
              <a:avLst/>
            </a:prstTxWarp>
          </a:bodyPr>
          <a:lstStyle/>
          <a:p>
            <a:pPr algn="ctr">
              <a:defRPr/>
            </a:pPr>
            <a:r>
              <a:rPr lang="en-US" altLang="ko-KR" sz="800" dirty="0" smtClean="0">
                <a:solidFill>
                  <a:schemeClr val="bg1"/>
                </a:solidFill>
                <a:latin typeface="맑은 고딕" panose="020B0503020000020004" pitchFamily="50" charset="-127"/>
                <a:ea typeface="맑은 고딕" panose="020B0503020000020004" pitchFamily="50" charset="-127"/>
              </a:rPr>
              <a:t>Work + Center</a:t>
            </a:r>
            <a:endParaRPr lang="en-US" altLang="ko-KR" sz="800" dirty="0">
              <a:solidFill>
                <a:schemeClr val="bg1"/>
              </a:solidFill>
              <a:latin typeface="맑은 고딕" panose="020B0503020000020004" pitchFamily="50" charset="-127"/>
              <a:ea typeface="맑은 고딕" panose="020B0503020000020004" pitchFamily="50" charset="-127"/>
            </a:endParaRPr>
          </a:p>
        </p:txBody>
      </p:sp>
      <p:sp>
        <p:nvSpPr>
          <p:cNvPr id="21" name="직사각형 20"/>
          <p:cNvSpPr/>
          <p:nvPr/>
        </p:nvSpPr>
        <p:spPr>
          <a:xfrm>
            <a:off x="2076396" y="2049583"/>
            <a:ext cx="720000" cy="288000"/>
          </a:xfrm>
          <a:prstGeom prst="rect">
            <a:avLst/>
          </a:prstGeom>
          <a:solidFill>
            <a:schemeClr val="tx1">
              <a:lumMod val="75000"/>
              <a:lumOff val="25000"/>
            </a:schemeClr>
          </a:solidFill>
          <a:ln w="9525" cap="flat" cmpd="sng" algn="ctr">
            <a:noFill/>
            <a:prstDash val="solid"/>
            <a:round/>
          </a:ln>
          <a:effectLst/>
        </p:spPr>
        <p:txBody>
          <a:bodyPr vert="horz" wrap="square" lIns="0" tIns="0" rIns="0" bIns="0" anchor="ctr" anchorCtr="0">
            <a:prstTxWarp prst="textNoShape">
              <a:avLst/>
            </a:prstTxWarp>
          </a:bodyPr>
          <a:lstStyle/>
          <a:p>
            <a:pPr algn="ctr">
              <a:defRPr/>
            </a:pPr>
            <a:r>
              <a:rPr lang="en-US" altLang="ko-KR" sz="800" dirty="0" smtClean="0">
                <a:solidFill>
                  <a:schemeClr val="bg1">
                    <a:lumMod val="95000"/>
                  </a:schemeClr>
                </a:solidFill>
                <a:latin typeface="맑은 고딕" panose="020B0503020000020004" pitchFamily="50" charset="-127"/>
                <a:ea typeface="맑은 고딕" panose="020B0503020000020004" pitchFamily="50" charset="-127"/>
              </a:rPr>
              <a:t>Utility Menu</a:t>
            </a:r>
            <a:endParaRPr lang="en-US" altLang="ko-KR" sz="800" dirty="0">
              <a:solidFill>
                <a:schemeClr val="bg1">
                  <a:lumMod val="95000"/>
                </a:schemeClr>
              </a:solidFill>
              <a:latin typeface="맑은 고딕" panose="020B0503020000020004" pitchFamily="50" charset="-127"/>
              <a:ea typeface="맑은 고딕" panose="020B0503020000020004" pitchFamily="50" charset="-127"/>
            </a:endParaRPr>
          </a:p>
        </p:txBody>
      </p:sp>
      <p:sp>
        <p:nvSpPr>
          <p:cNvPr id="30" name="직사각형 29"/>
          <p:cNvSpPr/>
          <p:nvPr/>
        </p:nvSpPr>
        <p:spPr>
          <a:xfrm>
            <a:off x="2062496" y="3109752"/>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By Occupation</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48" name="직사각형 47"/>
          <p:cNvSpPr/>
          <p:nvPr/>
        </p:nvSpPr>
        <p:spPr>
          <a:xfrm>
            <a:off x="2888840" y="3109752"/>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By Regional</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59" name="직사각형 58"/>
          <p:cNvSpPr/>
          <p:nvPr/>
        </p:nvSpPr>
        <p:spPr>
          <a:xfrm>
            <a:off x="2062496" y="4619815"/>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Job seeker training</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60" name="직사각형 59"/>
          <p:cNvSpPr/>
          <p:nvPr/>
        </p:nvSpPr>
        <p:spPr>
          <a:xfrm>
            <a:off x="2888840" y="4619815"/>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Worker training</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61" name="직사각형 60"/>
          <p:cNvSpPr/>
          <p:nvPr/>
        </p:nvSpPr>
        <p:spPr>
          <a:xfrm>
            <a:off x="3715179" y="4619815"/>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Enterprise training</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55" name="직사각형 54"/>
          <p:cNvSpPr/>
          <p:nvPr/>
        </p:nvSpPr>
        <p:spPr>
          <a:xfrm>
            <a:off x="2062496" y="4116374"/>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Employment policy</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56" name="직사각형 55"/>
          <p:cNvSpPr/>
          <p:nvPr/>
        </p:nvSpPr>
        <p:spPr>
          <a:xfrm>
            <a:off x="2892020" y="4116374"/>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Welfare policy</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57" name="직사각형 56"/>
          <p:cNvSpPr/>
          <p:nvPr/>
        </p:nvSpPr>
        <p:spPr>
          <a:xfrm>
            <a:off x="3721539" y="4116374"/>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Recruitment support program</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72" name="직사각형 71"/>
          <p:cNvSpPr/>
          <p:nvPr/>
        </p:nvSpPr>
        <p:spPr>
          <a:xfrm>
            <a:off x="4551058" y="4116374"/>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Job support agency</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51" name="직사각형 50"/>
          <p:cNvSpPr/>
          <p:nvPr/>
        </p:nvSpPr>
        <p:spPr>
          <a:xfrm>
            <a:off x="2062496" y="3609924"/>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Occupation psychological Test</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52" name="직사각형 51"/>
          <p:cNvSpPr/>
          <p:nvPr/>
        </p:nvSpPr>
        <p:spPr>
          <a:xfrm>
            <a:off x="2889778" y="3609924"/>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Job Information</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53" name="직사각형 52"/>
          <p:cNvSpPr/>
          <p:nvPr/>
        </p:nvSpPr>
        <p:spPr>
          <a:xfrm>
            <a:off x="3717055" y="3609924"/>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Curriculum Information</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69" name="직사각형 68"/>
          <p:cNvSpPr/>
          <p:nvPr/>
        </p:nvSpPr>
        <p:spPr>
          <a:xfrm>
            <a:off x="4544332" y="3609924"/>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Career Counseling</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70" name="직사각형 69"/>
          <p:cNvSpPr/>
          <p:nvPr/>
        </p:nvSpPr>
        <p:spPr>
          <a:xfrm>
            <a:off x="5371609" y="3609924"/>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Reference</a:t>
            </a:r>
          </a:p>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library</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71" name="직사각형 70"/>
          <p:cNvSpPr/>
          <p:nvPr/>
        </p:nvSpPr>
        <p:spPr>
          <a:xfrm>
            <a:off x="6198886" y="3609924"/>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Recruitment Guide</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81" name="직사각형 80"/>
          <p:cNvSpPr/>
          <p:nvPr/>
        </p:nvSpPr>
        <p:spPr>
          <a:xfrm>
            <a:off x="7026163" y="3609924"/>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a:solidFill>
                  <a:srgbClr val="002060"/>
                </a:solidFill>
                <a:latin typeface="맑은 고딕" panose="020B0503020000020004" pitchFamily="50" charset="-127"/>
                <a:ea typeface="맑은 고딕" panose="020B0503020000020004" pitchFamily="50" charset="-127"/>
              </a:rPr>
              <a:t>Recruitment </a:t>
            </a:r>
            <a:r>
              <a:rPr lang="en-US" altLang="ko-KR" sz="800" dirty="0" smtClean="0">
                <a:solidFill>
                  <a:srgbClr val="002060"/>
                </a:solidFill>
                <a:latin typeface="맑은 고딕" panose="020B0503020000020004" pitchFamily="50" charset="-127"/>
                <a:ea typeface="맑은 고딕" panose="020B0503020000020004" pitchFamily="50" charset="-127"/>
              </a:rPr>
              <a:t>News</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82" name="직사각형 81"/>
          <p:cNvSpPr/>
          <p:nvPr/>
        </p:nvSpPr>
        <p:spPr>
          <a:xfrm>
            <a:off x="7853440" y="3609924"/>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a:solidFill>
                  <a:srgbClr val="002060"/>
                </a:solidFill>
                <a:latin typeface="맑은 고딕" panose="020B0503020000020004" pitchFamily="50" charset="-127"/>
                <a:ea typeface="맑은 고딕" panose="020B0503020000020004" pitchFamily="50" charset="-127"/>
              </a:rPr>
              <a:t>Recruitment </a:t>
            </a:r>
            <a:r>
              <a:rPr lang="en-US" altLang="ko-KR" sz="800" dirty="0" smtClean="0">
                <a:solidFill>
                  <a:srgbClr val="002060"/>
                </a:solidFill>
                <a:latin typeface="맑은 고딕" panose="020B0503020000020004" pitchFamily="50" charset="-127"/>
                <a:ea typeface="맑은 고딕" panose="020B0503020000020004" pitchFamily="50" charset="-127"/>
              </a:rPr>
              <a:t>Video</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83" name="직사각형 82"/>
          <p:cNvSpPr/>
          <p:nvPr/>
        </p:nvSpPr>
        <p:spPr>
          <a:xfrm>
            <a:off x="8682900" y="3609924"/>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Enterprise Information</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63" name="직사각형 62"/>
          <p:cNvSpPr/>
          <p:nvPr/>
        </p:nvSpPr>
        <p:spPr>
          <a:xfrm>
            <a:off x="2062496" y="5123256"/>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a:solidFill>
                  <a:srgbClr val="002060"/>
                </a:solidFill>
                <a:latin typeface="맑은 고딕" panose="020B0503020000020004" pitchFamily="50" charset="-127"/>
                <a:ea typeface="맑은 고딕" panose="020B0503020000020004" pitchFamily="50" charset="-127"/>
              </a:rPr>
              <a:t>By </a:t>
            </a:r>
            <a:r>
              <a:rPr lang="en-US" altLang="ko-KR" sz="800" dirty="0" smtClean="0">
                <a:solidFill>
                  <a:srgbClr val="002060"/>
                </a:solidFill>
                <a:latin typeface="맑은 고딕" panose="020B0503020000020004" pitchFamily="50" charset="-127"/>
                <a:ea typeface="맑은 고딕" panose="020B0503020000020004" pitchFamily="50" charset="-127"/>
              </a:rPr>
              <a:t>occupation</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64" name="직사각형 63"/>
          <p:cNvSpPr/>
          <p:nvPr/>
        </p:nvSpPr>
        <p:spPr>
          <a:xfrm>
            <a:off x="2890091" y="5123256"/>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a:solidFill>
                  <a:srgbClr val="002060"/>
                </a:solidFill>
                <a:latin typeface="맑은 고딕" panose="020B0503020000020004" pitchFamily="50" charset="-127"/>
                <a:ea typeface="맑은 고딕" panose="020B0503020000020004" pitchFamily="50" charset="-127"/>
              </a:rPr>
              <a:t>By </a:t>
            </a:r>
            <a:r>
              <a:rPr lang="en-US" altLang="ko-KR" sz="800" dirty="0" smtClean="0">
                <a:solidFill>
                  <a:srgbClr val="002060"/>
                </a:solidFill>
                <a:latin typeface="맑은 고딕" panose="020B0503020000020004" pitchFamily="50" charset="-127"/>
                <a:ea typeface="맑은 고딕" panose="020B0503020000020004" pitchFamily="50" charset="-127"/>
              </a:rPr>
              <a:t>regional</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65" name="직사각형 64"/>
          <p:cNvSpPr/>
          <p:nvPr/>
        </p:nvSpPr>
        <p:spPr>
          <a:xfrm>
            <a:off x="3717681" y="5123256"/>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By major</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78" name="직사각형 77"/>
          <p:cNvSpPr/>
          <p:nvPr/>
        </p:nvSpPr>
        <p:spPr>
          <a:xfrm>
            <a:off x="4545271" y="5123256"/>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By certification</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79" name="직사각형 78"/>
          <p:cNvSpPr/>
          <p:nvPr/>
        </p:nvSpPr>
        <p:spPr>
          <a:xfrm>
            <a:off x="5372861" y="5123256"/>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Master/</a:t>
            </a:r>
          </a:p>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Doctorate</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80" name="직사각형 79"/>
          <p:cNvSpPr/>
          <p:nvPr/>
        </p:nvSpPr>
        <p:spPr>
          <a:xfrm>
            <a:off x="6200451" y="5123256"/>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International recruitment</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84" name="직사각형 83"/>
          <p:cNvSpPr/>
          <p:nvPr/>
        </p:nvSpPr>
        <p:spPr>
          <a:xfrm>
            <a:off x="7028040" y="5123256"/>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Job Preference Pool</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24" name="직사각형 23"/>
          <p:cNvSpPr/>
          <p:nvPr/>
        </p:nvSpPr>
        <p:spPr>
          <a:xfrm>
            <a:off x="2889630" y="2417273"/>
            <a:ext cx="720000" cy="288000"/>
          </a:xfrm>
          <a:prstGeom prst="rect">
            <a:avLst/>
          </a:prstGeom>
          <a:solidFill>
            <a:srgbClr val="FFFBEF"/>
          </a:solidFill>
          <a:ln w="6350" cap="flat" cmpd="sng" algn="ctr">
            <a:solidFill>
              <a:schemeClr val="accent4">
                <a:lumMod val="75000"/>
              </a:schemeClr>
            </a:solidFill>
            <a:prstDash val="solid"/>
            <a:round/>
          </a:ln>
          <a:effectLst/>
        </p:spPr>
        <p:txBody>
          <a:bodyPr vert="horz" wrap="square" lIns="0" tIns="0" rIns="0" bIns="0" anchor="ctr" anchorCtr="0">
            <a:prstTxWarp prst="textNoShape">
              <a:avLst/>
            </a:prstTxWarp>
          </a:bodyPr>
          <a:lstStyle/>
          <a:p>
            <a:pPr algn="ctr">
              <a:lnSpc>
                <a:spcPct val="80000"/>
              </a:lnSpc>
              <a:defRPr/>
            </a:pPr>
            <a:r>
              <a:rPr lang="en-US" altLang="ko-KR" sz="800" dirty="0" smtClean="0">
                <a:latin typeface="맑은 고딕" panose="020B0503020000020004" pitchFamily="50" charset="-127"/>
                <a:ea typeface="맑은 고딕" panose="020B0503020000020004" pitchFamily="50" charset="-127"/>
              </a:rPr>
              <a:t>The </a:t>
            </a:r>
            <a:r>
              <a:rPr lang="en-US" altLang="ko-KR" sz="800" dirty="0" smtClean="0">
                <a:latin typeface="맑은 고딕" panose="020B0503020000020004" pitchFamily="50" charset="-127"/>
                <a:ea typeface="맑은 고딕" panose="020B0503020000020004" pitchFamily="50" charset="-127"/>
              </a:rPr>
              <a:t>youth</a:t>
            </a:r>
            <a:endParaRPr lang="ko-KR" altLang="en-US" sz="800" dirty="0">
              <a:latin typeface="맑은 고딕" panose="020B0503020000020004" pitchFamily="50" charset="-127"/>
              <a:ea typeface="맑은 고딕" panose="020B0503020000020004" pitchFamily="50" charset="-127"/>
            </a:endParaRPr>
          </a:p>
        </p:txBody>
      </p:sp>
      <p:sp>
        <p:nvSpPr>
          <p:cNvPr id="25" name="직사각형 24"/>
          <p:cNvSpPr/>
          <p:nvPr/>
        </p:nvSpPr>
        <p:spPr>
          <a:xfrm>
            <a:off x="3716764" y="2417273"/>
            <a:ext cx="720000" cy="288000"/>
          </a:xfrm>
          <a:prstGeom prst="rect">
            <a:avLst/>
          </a:prstGeom>
          <a:solidFill>
            <a:srgbClr val="FFFBEF"/>
          </a:solidFill>
          <a:ln w="6350" cap="flat" cmpd="sng" algn="ctr">
            <a:solidFill>
              <a:schemeClr val="accent4">
                <a:lumMod val="75000"/>
              </a:schemeClr>
            </a:solidFill>
            <a:prstDash val="solid"/>
            <a:round/>
          </a:ln>
          <a:effectLst/>
        </p:spPr>
        <p:txBody>
          <a:bodyPr vert="horz" wrap="square" lIns="0" tIns="0" rIns="0" bIns="0" anchor="ctr" anchorCtr="0">
            <a:prstTxWarp prst="textNoShape">
              <a:avLst/>
            </a:prstTxWarp>
          </a:bodyPr>
          <a:lstStyle/>
          <a:p>
            <a:pPr algn="ctr">
              <a:lnSpc>
                <a:spcPct val="80000"/>
              </a:lnSpc>
              <a:defRPr/>
            </a:pPr>
            <a:r>
              <a:rPr lang="en-US" altLang="ko-KR" sz="800" dirty="0" smtClean="0">
                <a:latin typeface="맑은 고딕" panose="020B0503020000020004" pitchFamily="50" charset="-127"/>
                <a:ea typeface="맑은 고딕" panose="020B0503020000020004" pitchFamily="50" charset="-127"/>
              </a:rPr>
              <a:t>Women</a:t>
            </a:r>
            <a:endParaRPr lang="ko-KR" altLang="en-US" sz="800" dirty="0">
              <a:latin typeface="맑은 고딕" panose="020B0503020000020004" pitchFamily="50" charset="-127"/>
              <a:ea typeface="맑은 고딕" panose="020B0503020000020004" pitchFamily="50" charset="-127"/>
            </a:endParaRPr>
          </a:p>
        </p:txBody>
      </p:sp>
      <p:sp>
        <p:nvSpPr>
          <p:cNvPr id="26" name="직사각형 25"/>
          <p:cNvSpPr/>
          <p:nvPr/>
        </p:nvSpPr>
        <p:spPr>
          <a:xfrm>
            <a:off x="4543897" y="2417273"/>
            <a:ext cx="720000" cy="288000"/>
          </a:xfrm>
          <a:prstGeom prst="rect">
            <a:avLst/>
          </a:prstGeom>
          <a:solidFill>
            <a:srgbClr val="FFFBEF"/>
          </a:solidFill>
          <a:ln w="6350" cap="flat" cmpd="sng" algn="ctr">
            <a:solidFill>
              <a:schemeClr val="accent4">
                <a:lumMod val="75000"/>
              </a:schemeClr>
            </a:solidFill>
            <a:prstDash val="solid"/>
            <a:round/>
          </a:ln>
          <a:effectLst/>
        </p:spPr>
        <p:txBody>
          <a:bodyPr vert="horz" wrap="square" lIns="0" tIns="0" rIns="0" bIns="0" anchor="ctr" anchorCtr="0">
            <a:prstTxWarp prst="textNoShape">
              <a:avLst/>
            </a:prstTxWarp>
          </a:bodyPr>
          <a:lstStyle/>
          <a:p>
            <a:pPr algn="ctr">
              <a:lnSpc>
                <a:spcPct val="80000"/>
              </a:lnSpc>
              <a:defRPr/>
            </a:pPr>
            <a:r>
              <a:rPr lang="en-US" altLang="ko-KR" sz="800" dirty="0" smtClean="0">
                <a:latin typeface="맑은 고딕" panose="020B0503020000020004" pitchFamily="50" charset="-127"/>
                <a:ea typeface="맑은 고딕" panose="020B0503020000020004" pitchFamily="50" charset="-127"/>
              </a:rPr>
              <a:t>The elderly</a:t>
            </a:r>
            <a:endParaRPr lang="ko-KR" altLang="en-US" sz="800" dirty="0">
              <a:latin typeface="맑은 고딕" panose="020B0503020000020004" pitchFamily="50" charset="-127"/>
              <a:ea typeface="맑은 고딕" panose="020B0503020000020004" pitchFamily="50" charset="-127"/>
            </a:endParaRPr>
          </a:p>
        </p:txBody>
      </p:sp>
      <p:sp>
        <p:nvSpPr>
          <p:cNvPr id="22" name="직사각형 21"/>
          <p:cNvSpPr/>
          <p:nvPr/>
        </p:nvSpPr>
        <p:spPr>
          <a:xfrm>
            <a:off x="2062496" y="2417273"/>
            <a:ext cx="720000" cy="288000"/>
          </a:xfrm>
          <a:prstGeom prst="rect">
            <a:avLst/>
          </a:prstGeom>
          <a:solidFill>
            <a:srgbClr val="FF9900"/>
          </a:solidFill>
          <a:ln w="9525" cap="flat" cmpd="sng" algn="ctr">
            <a:noFill/>
            <a:prstDash val="solid"/>
            <a:round/>
          </a:ln>
          <a:effectLst/>
        </p:spPr>
        <p:txBody>
          <a:bodyPr vert="horz" wrap="square" lIns="0" tIns="0" rIns="0" bIns="0" anchor="ctr" anchorCtr="0">
            <a:prstTxWarp prst="textNoShape">
              <a:avLst/>
            </a:prstTxWarp>
          </a:bodyPr>
          <a:lstStyle/>
          <a:p>
            <a:pPr algn="ctr">
              <a:lnSpc>
                <a:spcPct val="80000"/>
              </a:lnSpc>
              <a:defRPr/>
            </a:pPr>
            <a:r>
              <a:rPr lang="en-US" altLang="ko-KR" sz="800" dirty="0" smtClean="0">
                <a:solidFill>
                  <a:schemeClr val="bg1"/>
                </a:solidFill>
                <a:latin typeface="맑은 고딕" panose="020B0503020000020004" pitchFamily="50" charset="-127"/>
                <a:ea typeface="맑은 고딕" panose="020B0503020000020004" pitchFamily="50" charset="-127"/>
              </a:rPr>
              <a:t>Demand-based </a:t>
            </a:r>
            <a:r>
              <a:rPr lang="en-US" altLang="ko-KR" sz="800" dirty="0" err="1" smtClean="0">
                <a:solidFill>
                  <a:schemeClr val="bg1"/>
                </a:solidFill>
                <a:latin typeface="맑은 고딕" panose="020B0503020000020004" pitchFamily="50" charset="-127"/>
                <a:ea typeface="맑은 고딕" panose="020B0503020000020004" pitchFamily="50" charset="-127"/>
              </a:rPr>
              <a:t>Worknet</a:t>
            </a:r>
            <a:endParaRPr lang="ko-KR" altLang="en-US" sz="800" dirty="0">
              <a:solidFill>
                <a:schemeClr val="bg1"/>
              </a:solidFill>
              <a:latin typeface="맑은 고딕" panose="020B0503020000020004" pitchFamily="50" charset="-127"/>
              <a:ea typeface="맑은 고딕" panose="020B0503020000020004" pitchFamily="50" charset="-127"/>
            </a:endParaRPr>
          </a:p>
        </p:txBody>
      </p:sp>
      <p:sp>
        <p:nvSpPr>
          <p:cNvPr id="111" name="직사각형 110"/>
          <p:cNvSpPr/>
          <p:nvPr/>
        </p:nvSpPr>
        <p:spPr>
          <a:xfrm>
            <a:off x="4555627" y="2049583"/>
            <a:ext cx="720000" cy="288000"/>
          </a:xfrm>
          <a:prstGeom prst="rect">
            <a:avLst/>
          </a:prstGeom>
          <a:solidFill>
            <a:schemeClr val="bg1">
              <a:lumMod val="50000"/>
            </a:schemeClr>
          </a:solidFill>
          <a:ln w="9525" cap="flat" cmpd="sng" algn="ctr">
            <a:solidFill>
              <a:schemeClr val="bg1">
                <a:lumMod val="50000"/>
              </a:schemeClr>
            </a:solidFill>
            <a:prstDash val="solid"/>
            <a:round/>
          </a:ln>
          <a:effectLst/>
        </p:spPr>
        <p:txBody>
          <a:bodyPr vert="horz" wrap="square" lIns="0" tIns="0" rIns="0" bIns="0" anchor="ctr" anchorCtr="0">
            <a:prstTxWarp prst="textNoShape">
              <a:avLst/>
            </a:prstTxWarp>
          </a:bodyPr>
          <a:lstStyle/>
          <a:p>
            <a:pPr algn="ctr">
              <a:defRPr/>
            </a:pPr>
            <a:r>
              <a:rPr lang="en-US" altLang="ko-KR" sz="700" dirty="0" smtClean="0">
                <a:solidFill>
                  <a:schemeClr val="bg1"/>
                </a:solidFill>
                <a:latin typeface="맑은 고딕" panose="020B0503020000020004" pitchFamily="50" charset="-127"/>
                <a:ea typeface="맑은 고딕" panose="020B0503020000020004" pitchFamily="50" charset="-127"/>
              </a:rPr>
              <a:t>Employment for disabled Portal</a:t>
            </a:r>
            <a:endParaRPr lang="en-US" altLang="ko-KR" sz="700" dirty="0">
              <a:solidFill>
                <a:schemeClr val="bg1"/>
              </a:solidFill>
              <a:latin typeface="맑은 고딕" panose="020B0503020000020004" pitchFamily="50" charset="-127"/>
              <a:ea typeface="맑은 고딕" panose="020B0503020000020004" pitchFamily="50" charset="-127"/>
            </a:endParaRPr>
          </a:p>
        </p:txBody>
      </p:sp>
      <p:sp>
        <p:nvSpPr>
          <p:cNvPr id="114" name="직사각형 113"/>
          <p:cNvSpPr/>
          <p:nvPr/>
        </p:nvSpPr>
        <p:spPr>
          <a:xfrm>
            <a:off x="6208073" y="2049583"/>
            <a:ext cx="720000" cy="288000"/>
          </a:xfrm>
          <a:prstGeom prst="rect">
            <a:avLst/>
          </a:prstGeom>
          <a:solidFill>
            <a:schemeClr val="bg1">
              <a:lumMod val="95000"/>
            </a:schemeClr>
          </a:solidFill>
          <a:ln w="6350" cap="flat" cmpd="sng" algn="ctr">
            <a:solidFill>
              <a:schemeClr val="bg1">
                <a:lumMod val="50000"/>
              </a:schemeClr>
            </a:solidFill>
            <a:prstDash val="solid"/>
            <a:round/>
          </a:ln>
          <a:effectLst/>
        </p:spPr>
        <p:txBody>
          <a:bodyPr vert="horz" wrap="square" lIns="0" tIns="0" rIns="0" bIns="0" anchor="ctr" anchorCtr="0">
            <a:prstTxWarp prst="textNoShape">
              <a:avLst/>
            </a:prstTxWarp>
          </a:bodyPr>
          <a:lstStyle/>
          <a:p>
            <a:pPr algn="ctr">
              <a:defRPr/>
            </a:pPr>
            <a:r>
              <a:rPr lang="en-US" altLang="ko-KR" sz="800" dirty="0" smtClean="0">
                <a:solidFill>
                  <a:schemeClr val="tx1">
                    <a:lumMod val="75000"/>
                    <a:lumOff val="25000"/>
                  </a:schemeClr>
                </a:solidFill>
                <a:latin typeface="맑은 고딕" panose="020B0503020000020004" pitchFamily="50" charset="-127"/>
                <a:ea typeface="맑은 고딕" panose="020B0503020000020004" pitchFamily="50" charset="-127"/>
              </a:rPr>
              <a:t>User Guide</a:t>
            </a:r>
            <a:endParaRPr lang="en-US" altLang="ko-KR" sz="800" dirty="0">
              <a:solidFill>
                <a:schemeClr val="tx1">
                  <a:lumMod val="75000"/>
                  <a:lumOff val="25000"/>
                </a:schemeClr>
              </a:solidFill>
              <a:latin typeface="맑은 고딕" panose="020B0503020000020004" pitchFamily="50" charset="-127"/>
              <a:ea typeface="맑은 고딕" panose="020B0503020000020004" pitchFamily="50" charset="-127"/>
            </a:endParaRPr>
          </a:p>
        </p:txBody>
      </p:sp>
      <p:sp>
        <p:nvSpPr>
          <p:cNvPr id="115" name="직사각형 114"/>
          <p:cNvSpPr/>
          <p:nvPr/>
        </p:nvSpPr>
        <p:spPr>
          <a:xfrm>
            <a:off x="7034296" y="2049583"/>
            <a:ext cx="720000" cy="288000"/>
          </a:xfrm>
          <a:prstGeom prst="rect">
            <a:avLst/>
          </a:prstGeom>
          <a:solidFill>
            <a:schemeClr val="bg1">
              <a:lumMod val="95000"/>
            </a:schemeClr>
          </a:solidFill>
          <a:ln w="6350" cap="flat" cmpd="sng" algn="ctr">
            <a:solidFill>
              <a:schemeClr val="bg1">
                <a:lumMod val="50000"/>
              </a:schemeClr>
            </a:solidFill>
            <a:prstDash val="solid"/>
            <a:round/>
          </a:ln>
          <a:effectLst/>
        </p:spPr>
        <p:txBody>
          <a:bodyPr vert="horz" wrap="square" lIns="0" tIns="0" rIns="0" bIns="0" anchor="ctr" anchorCtr="0">
            <a:prstTxWarp prst="textNoShape">
              <a:avLst/>
            </a:prstTxWarp>
          </a:bodyPr>
          <a:lstStyle/>
          <a:p>
            <a:pPr algn="ctr">
              <a:defRPr/>
            </a:pPr>
            <a:r>
              <a:rPr lang="en-US" altLang="ko-KR" sz="800" dirty="0" smtClean="0">
                <a:solidFill>
                  <a:schemeClr val="tx1">
                    <a:lumMod val="75000"/>
                    <a:lumOff val="25000"/>
                  </a:schemeClr>
                </a:solidFill>
                <a:latin typeface="맑은 고딕" panose="020B0503020000020004" pitchFamily="50" charset="-127"/>
                <a:ea typeface="맑은 고딕" panose="020B0503020000020004" pitchFamily="50" charset="-127"/>
              </a:rPr>
              <a:t>Customer Center</a:t>
            </a:r>
            <a:endParaRPr lang="en-US" altLang="ko-KR" sz="800" dirty="0">
              <a:solidFill>
                <a:schemeClr val="tx1">
                  <a:lumMod val="75000"/>
                  <a:lumOff val="25000"/>
                </a:schemeClr>
              </a:solidFill>
              <a:latin typeface="맑은 고딕" panose="020B0503020000020004" pitchFamily="50" charset="-127"/>
              <a:ea typeface="맑은 고딕" panose="020B0503020000020004" pitchFamily="50" charset="-127"/>
            </a:endParaRPr>
          </a:p>
        </p:txBody>
      </p:sp>
      <p:sp>
        <p:nvSpPr>
          <p:cNvPr id="116" name="직사각형 115"/>
          <p:cNvSpPr/>
          <p:nvPr/>
        </p:nvSpPr>
        <p:spPr>
          <a:xfrm>
            <a:off x="7860519" y="2049583"/>
            <a:ext cx="720000" cy="288000"/>
          </a:xfrm>
          <a:prstGeom prst="rect">
            <a:avLst/>
          </a:prstGeom>
          <a:solidFill>
            <a:schemeClr val="bg1">
              <a:lumMod val="95000"/>
            </a:schemeClr>
          </a:solidFill>
          <a:ln w="6350" cap="flat" cmpd="sng" algn="ctr">
            <a:solidFill>
              <a:schemeClr val="bg1">
                <a:lumMod val="50000"/>
              </a:schemeClr>
            </a:solidFill>
            <a:prstDash val="solid"/>
            <a:round/>
          </a:ln>
          <a:effectLst/>
        </p:spPr>
        <p:txBody>
          <a:bodyPr vert="horz" wrap="square" lIns="0" tIns="0" rIns="0" bIns="0" anchor="ctr" anchorCtr="0">
            <a:prstTxWarp prst="textNoShape">
              <a:avLst/>
            </a:prstTxWarp>
          </a:bodyPr>
          <a:lstStyle/>
          <a:p>
            <a:pPr algn="ctr">
              <a:defRPr/>
            </a:pPr>
            <a:r>
              <a:rPr lang="en-US" altLang="ko-KR" sz="800" dirty="0" smtClean="0">
                <a:solidFill>
                  <a:schemeClr val="tx1">
                    <a:lumMod val="75000"/>
                    <a:lumOff val="25000"/>
                  </a:schemeClr>
                </a:solidFill>
                <a:latin typeface="맑은 고딕" panose="020B0503020000020004" pitchFamily="50" charset="-127"/>
                <a:ea typeface="맑은 고딕" panose="020B0503020000020004" pitchFamily="50" charset="-127"/>
              </a:rPr>
              <a:t>Remote Support</a:t>
            </a:r>
            <a:endParaRPr lang="en-US" altLang="ko-KR" sz="800" dirty="0">
              <a:solidFill>
                <a:schemeClr val="tx1">
                  <a:lumMod val="75000"/>
                  <a:lumOff val="25000"/>
                </a:schemeClr>
              </a:solidFill>
              <a:latin typeface="맑은 고딕" panose="020B0503020000020004" pitchFamily="50" charset="-127"/>
              <a:ea typeface="맑은 고딕" panose="020B0503020000020004" pitchFamily="50" charset="-127"/>
            </a:endParaRPr>
          </a:p>
        </p:txBody>
      </p:sp>
      <p:sp>
        <p:nvSpPr>
          <p:cNvPr id="117" name="직사각형 116"/>
          <p:cNvSpPr/>
          <p:nvPr/>
        </p:nvSpPr>
        <p:spPr>
          <a:xfrm>
            <a:off x="8682900" y="2049583"/>
            <a:ext cx="720000" cy="288000"/>
          </a:xfrm>
          <a:prstGeom prst="rect">
            <a:avLst/>
          </a:prstGeom>
          <a:solidFill>
            <a:schemeClr val="bg1">
              <a:lumMod val="95000"/>
            </a:schemeClr>
          </a:solidFill>
          <a:ln w="6350" cap="flat" cmpd="sng" algn="ctr">
            <a:solidFill>
              <a:schemeClr val="bg1">
                <a:lumMod val="50000"/>
              </a:schemeClr>
            </a:solidFill>
            <a:prstDash val="solid"/>
            <a:round/>
          </a:ln>
          <a:effectLst/>
        </p:spPr>
        <p:txBody>
          <a:bodyPr vert="horz" wrap="square" lIns="0" tIns="0" rIns="0" bIns="0" anchor="ctr" anchorCtr="0">
            <a:prstTxWarp prst="textNoShape">
              <a:avLst/>
            </a:prstTxWarp>
          </a:bodyPr>
          <a:lstStyle/>
          <a:p>
            <a:pPr algn="ctr">
              <a:defRPr/>
            </a:pPr>
            <a:r>
              <a:rPr lang="en-US" altLang="ko-KR" sz="800" dirty="0" smtClean="0">
                <a:solidFill>
                  <a:schemeClr val="tx1">
                    <a:lumMod val="75000"/>
                    <a:lumOff val="25000"/>
                  </a:schemeClr>
                </a:solidFill>
                <a:latin typeface="맑은 고딕" panose="020B0503020000020004" pitchFamily="50" charset="-127"/>
                <a:ea typeface="맑은 고딕" panose="020B0503020000020004" pitchFamily="50" charset="-127"/>
              </a:rPr>
              <a:t>Site Map</a:t>
            </a:r>
            <a:endParaRPr lang="en-US" altLang="ko-KR" sz="800" dirty="0">
              <a:solidFill>
                <a:schemeClr val="tx1">
                  <a:lumMod val="75000"/>
                  <a:lumOff val="25000"/>
                </a:schemeClr>
              </a:solidFill>
              <a:latin typeface="맑은 고딕" panose="020B0503020000020004" pitchFamily="50" charset="-127"/>
              <a:ea typeface="맑은 고딕" panose="020B0503020000020004" pitchFamily="50" charset="-127"/>
            </a:endParaRPr>
          </a:p>
        </p:txBody>
      </p:sp>
      <p:grpSp>
        <p:nvGrpSpPr>
          <p:cNvPr id="124" name="그룹 123"/>
          <p:cNvGrpSpPr/>
          <p:nvPr/>
        </p:nvGrpSpPr>
        <p:grpSpPr>
          <a:xfrm>
            <a:off x="538119" y="1909367"/>
            <a:ext cx="1241084" cy="1126698"/>
            <a:chOff x="5873081" y="3399028"/>
            <a:chExt cx="3083382" cy="2799199"/>
          </a:xfrm>
        </p:grpSpPr>
        <p:pic>
          <p:nvPicPr>
            <p:cNvPr id="130" name="그림 129"/>
            <p:cNvPicPr>
              <a:picLocks noChangeAspect="1"/>
            </p:cNvPicPr>
            <p:nvPr/>
          </p:nvPicPr>
          <p:blipFill rotWithShape="1">
            <a:blip r:embed="rId2"/>
            <a:stretch>
              <a:fillRect/>
            </a:stretch>
          </p:blipFill>
          <p:spPr>
            <a:xfrm>
              <a:off x="5873081" y="3399028"/>
              <a:ext cx="3083382" cy="2799199"/>
            </a:xfrm>
            <a:prstGeom prst="rect">
              <a:avLst/>
            </a:prstGeom>
          </p:spPr>
        </p:pic>
        <p:pic>
          <p:nvPicPr>
            <p:cNvPr id="131" name="그림 130"/>
            <p:cNvPicPr>
              <a:picLocks noChangeAspect="1"/>
            </p:cNvPicPr>
            <p:nvPr/>
          </p:nvPicPr>
          <p:blipFill rotWithShape="1">
            <a:blip r:embed="rId3"/>
            <a:srcRect b="23290"/>
            <a:stretch>
              <a:fillRect/>
            </a:stretch>
          </p:blipFill>
          <p:spPr>
            <a:xfrm>
              <a:off x="5992861" y="3506524"/>
              <a:ext cx="2846024" cy="1749287"/>
            </a:xfrm>
            <a:prstGeom prst="rect">
              <a:avLst/>
            </a:prstGeom>
          </p:spPr>
        </p:pic>
      </p:grpSp>
      <p:grpSp>
        <p:nvGrpSpPr>
          <p:cNvPr id="172" name="그룹 171"/>
          <p:cNvGrpSpPr/>
          <p:nvPr/>
        </p:nvGrpSpPr>
        <p:grpSpPr>
          <a:xfrm>
            <a:off x="2062496" y="5623733"/>
            <a:ext cx="7340404" cy="777067"/>
            <a:chOff x="2062496" y="5832893"/>
            <a:chExt cx="7340404" cy="777067"/>
          </a:xfrm>
        </p:grpSpPr>
        <p:cxnSp>
          <p:nvCxnSpPr>
            <p:cNvPr id="143" name="직선 연결선 142"/>
            <p:cNvCxnSpPr/>
            <p:nvPr/>
          </p:nvCxnSpPr>
          <p:spPr>
            <a:xfrm>
              <a:off x="2782496" y="5987318"/>
              <a:ext cx="5900404" cy="0"/>
            </a:xfrm>
            <a:prstGeom prst="line">
              <a:avLst/>
            </a:prstGeom>
            <a:solidFill>
              <a:schemeClr val="accent1"/>
            </a:solidFill>
            <a:ln w="6350" cap="flat" cmpd="sng" algn="ctr">
              <a:solidFill>
                <a:schemeClr val="bg1">
                  <a:lumMod val="50000"/>
                </a:schemeClr>
              </a:solidFill>
              <a:prstDash val="solid"/>
              <a:round/>
            </a:ln>
            <a:effectLst/>
          </p:spPr>
        </p:cxnSp>
        <p:sp>
          <p:nvSpPr>
            <p:cNvPr id="99" name="직사각형 98"/>
            <p:cNvSpPr/>
            <p:nvPr/>
          </p:nvSpPr>
          <p:spPr>
            <a:xfrm>
              <a:off x="2062496" y="5843318"/>
              <a:ext cx="720000" cy="288000"/>
            </a:xfrm>
            <a:prstGeom prst="rect">
              <a:avLst/>
            </a:prstGeom>
            <a:solidFill>
              <a:srgbClr val="02487E"/>
            </a:solidFill>
            <a:ln w="6350" cap="flat" cmpd="sng" algn="ctr">
              <a:noFill/>
              <a:prstDash val="solid"/>
              <a:round/>
            </a:ln>
            <a:effectLst/>
          </p:spPr>
          <p:txBody>
            <a:bodyPr vert="horz" wrap="square" lIns="0" tIns="0" rIns="0" bIns="0" anchor="ctr" anchorCtr="0">
              <a:prstTxWarp prst="textNoShape">
                <a:avLst/>
              </a:prstTxWarp>
            </a:bodyPr>
            <a:lstStyle/>
            <a:p>
              <a:pPr algn="ctr" defTabSz="600669">
                <a:defRPr/>
              </a:pPr>
              <a:r>
                <a:rPr lang="en-US" altLang="ko-KR" sz="800">
                  <a:solidFill>
                    <a:schemeClr val="bg1"/>
                  </a:solidFill>
                  <a:latin typeface="맑은 고딕" panose="020B0503020000020004" pitchFamily="50" charset="-127"/>
                  <a:ea typeface="맑은 고딕" panose="020B0503020000020004" pitchFamily="50" charset="-127"/>
                </a:rPr>
                <a:t>Individual</a:t>
              </a:r>
            </a:p>
          </p:txBody>
        </p:sp>
        <p:sp>
          <p:nvSpPr>
            <p:cNvPr id="100" name="직사각형 99"/>
            <p:cNvSpPr/>
            <p:nvPr/>
          </p:nvSpPr>
          <p:spPr>
            <a:xfrm>
              <a:off x="2889773" y="5832894"/>
              <a:ext cx="720317" cy="345670"/>
            </a:xfrm>
            <a:prstGeom prst="rect">
              <a:avLst/>
            </a:prstGeom>
            <a:solidFill>
              <a:schemeClr val="bg1">
                <a:lumMod val="95000"/>
              </a:schemeClr>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700" dirty="0" smtClean="0">
                  <a:solidFill>
                    <a:srgbClr val="002060"/>
                  </a:solidFill>
                  <a:latin typeface="맑은 고딕" panose="020B0503020000020004" pitchFamily="50" charset="-127"/>
                  <a:ea typeface="맑은 고딕" panose="020B0503020000020004" pitchFamily="50" charset="-127"/>
                </a:rPr>
                <a:t>Resume management</a:t>
              </a:r>
              <a:r>
                <a:rPr lang="ko-KR" altLang="en-US" sz="700" dirty="0" err="1" smtClean="0">
                  <a:solidFill>
                    <a:srgbClr val="002060"/>
                  </a:solidFill>
                  <a:latin typeface="맑은 고딕" panose="020B0503020000020004" pitchFamily="50" charset="-127"/>
                  <a:ea typeface="맑은 고딕" panose="020B0503020000020004" pitchFamily="50" charset="-127"/>
                </a:rPr>
                <a:t>ㆍ</a:t>
              </a:r>
              <a:endParaRPr lang="en-US" altLang="ko-KR" sz="700" dirty="0" smtClean="0">
                <a:solidFill>
                  <a:srgbClr val="002060"/>
                </a:solidFill>
                <a:latin typeface="맑은 고딕" panose="020B0503020000020004" pitchFamily="50" charset="-127"/>
                <a:ea typeface="맑은 고딕" panose="020B0503020000020004" pitchFamily="50" charset="-127"/>
              </a:endParaRPr>
            </a:p>
            <a:p>
              <a:pPr algn="ctr" defTabSz="600669">
                <a:defRPr/>
              </a:pPr>
              <a:r>
                <a:rPr lang="en-US" altLang="ko-KR" sz="700" dirty="0" smtClean="0">
                  <a:solidFill>
                    <a:srgbClr val="002060"/>
                  </a:solidFill>
                  <a:latin typeface="맑은 고딕" panose="020B0503020000020004" pitchFamily="50" charset="-127"/>
                  <a:ea typeface="맑은 고딕" panose="020B0503020000020004" pitchFamily="50" charset="-127"/>
                </a:rPr>
                <a:t>Job Application</a:t>
              </a:r>
              <a:endParaRPr lang="ko-KR" altLang="en-US" sz="700" dirty="0">
                <a:solidFill>
                  <a:srgbClr val="002060"/>
                </a:solidFill>
                <a:latin typeface="맑은 고딕" panose="020B0503020000020004" pitchFamily="50" charset="-127"/>
                <a:ea typeface="맑은 고딕" panose="020B0503020000020004" pitchFamily="50" charset="-127"/>
              </a:endParaRPr>
            </a:p>
          </p:txBody>
        </p:sp>
        <p:sp>
          <p:nvSpPr>
            <p:cNvPr id="101" name="직사각형 100"/>
            <p:cNvSpPr/>
            <p:nvPr/>
          </p:nvSpPr>
          <p:spPr>
            <a:xfrm>
              <a:off x="3717052" y="5832894"/>
              <a:ext cx="732352" cy="345670"/>
            </a:xfrm>
            <a:prstGeom prst="rect">
              <a:avLst/>
            </a:prstGeom>
            <a:solidFill>
              <a:schemeClr val="bg1">
                <a:lumMod val="95000"/>
              </a:schemeClr>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700" dirty="0" smtClean="0">
                  <a:solidFill>
                    <a:srgbClr val="002060"/>
                  </a:solidFill>
                  <a:latin typeface="맑은 고딕" panose="020B0503020000020004" pitchFamily="50" charset="-127"/>
                  <a:ea typeface="맑은 고딕" panose="020B0503020000020004" pitchFamily="50" charset="-127"/>
                </a:rPr>
                <a:t>Job Application Management</a:t>
              </a:r>
              <a:endParaRPr lang="ko-KR" altLang="en-US" sz="700" dirty="0">
                <a:solidFill>
                  <a:srgbClr val="002060"/>
                </a:solidFill>
                <a:latin typeface="맑은 고딕" panose="020B0503020000020004" pitchFamily="50" charset="-127"/>
                <a:ea typeface="맑은 고딕" panose="020B0503020000020004" pitchFamily="50" charset="-127"/>
              </a:endParaRPr>
            </a:p>
          </p:txBody>
        </p:sp>
        <p:sp>
          <p:nvSpPr>
            <p:cNvPr id="102" name="직사각형 101"/>
            <p:cNvSpPr/>
            <p:nvPr/>
          </p:nvSpPr>
          <p:spPr>
            <a:xfrm>
              <a:off x="4544329" y="5832893"/>
              <a:ext cx="773640" cy="345671"/>
            </a:xfrm>
            <a:prstGeom prst="rect">
              <a:avLst/>
            </a:prstGeom>
            <a:solidFill>
              <a:schemeClr val="bg1">
                <a:lumMod val="95000"/>
              </a:schemeClr>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700" dirty="0" smtClean="0">
                  <a:solidFill>
                    <a:srgbClr val="002060"/>
                  </a:solidFill>
                  <a:latin typeface="맑은 고딕" panose="020B0503020000020004" pitchFamily="50" charset="-127"/>
                  <a:ea typeface="맑은 고딕" panose="020B0503020000020004" pitchFamily="50" charset="-127"/>
                </a:rPr>
                <a:t>User customized Information</a:t>
              </a:r>
              <a:endParaRPr lang="ko-KR" altLang="en-US" sz="700" dirty="0">
                <a:solidFill>
                  <a:srgbClr val="002060"/>
                </a:solidFill>
                <a:latin typeface="맑은 고딕" panose="020B0503020000020004" pitchFamily="50" charset="-127"/>
                <a:ea typeface="맑은 고딕" panose="020B0503020000020004" pitchFamily="50" charset="-127"/>
              </a:endParaRPr>
            </a:p>
          </p:txBody>
        </p:sp>
        <p:sp>
          <p:nvSpPr>
            <p:cNvPr id="103" name="직사각형 102"/>
            <p:cNvSpPr/>
            <p:nvPr/>
          </p:nvSpPr>
          <p:spPr>
            <a:xfrm>
              <a:off x="5371607" y="5843318"/>
              <a:ext cx="721253" cy="335246"/>
            </a:xfrm>
            <a:prstGeom prst="rect">
              <a:avLst/>
            </a:prstGeom>
            <a:solidFill>
              <a:schemeClr val="bg1">
                <a:lumMod val="95000"/>
              </a:schemeClr>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User interest Information</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104" name="직사각형 103"/>
            <p:cNvSpPr/>
            <p:nvPr/>
          </p:nvSpPr>
          <p:spPr>
            <a:xfrm>
              <a:off x="6198885" y="5843317"/>
              <a:ext cx="729187" cy="344771"/>
            </a:xfrm>
            <a:prstGeom prst="rect">
              <a:avLst/>
            </a:prstGeom>
            <a:solidFill>
              <a:schemeClr val="bg1">
                <a:lumMod val="95000"/>
              </a:schemeClr>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a:solidFill>
                    <a:srgbClr val="002060"/>
                  </a:solidFill>
                  <a:latin typeface="맑은 고딕" panose="020B0503020000020004" pitchFamily="50" charset="-127"/>
                  <a:ea typeface="맑은 고딕" panose="020B0503020000020004" pitchFamily="50" charset="-127"/>
                </a:rPr>
                <a:t>e-Recruitment</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105" name="직사각형 104"/>
            <p:cNvSpPr/>
            <p:nvPr/>
          </p:nvSpPr>
          <p:spPr>
            <a:xfrm>
              <a:off x="7026164" y="5832893"/>
              <a:ext cx="719999" cy="345671"/>
            </a:xfrm>
            <a:prstGeom prst="rect">
              <a:avLst/>
            </a:prstGeom>
            <a:solidFill>
              <a:schemeClr val="bg1">
                <a:lumMod val="95000"/>
              </a:schemeClr>
            </a:solidFill>
            <a:ln w="6350" cap="flat" cmpd="sng" algn="ctr">
              <a:solidFill>
                <a:schemeClr val="tx1"/>
              </a:solidFill>
              <a:prstDash val="solid"/>
              <a:round/>
            </a:ln>
            <a:effectLst/>
          </p:spPr>
          <p:txBody>
            <a:bodyPr vert="horz" wrap="square" lIns="0" tIns="0" rIns="0" bIns="0" anchor="b" anchorCtr="0">
              <a:prstTxWarp prst="textNoShape">
                <a:avLst/>
              </a:prstTxWarp>
            </a:bodyPr>
            <a:lstStyle/>
            <a:p>
              <a:pPr algn="ctr" defTabSz="600669">
                <a:defRPr/>
              </a:pPr>
              <a:r>
                <a:rPr lang="en-US" altLang="ko-KR" sz="700" dirty="0" smtClean="0">
                  <a:solidFill>
                    <a:srgbClr val="002060"/>
                  </a:solidFill>
                  <a:latin typeface="맑은 고딕" panose="020B0503020000020004" pitchFamily="50" charset="-127"/>
                  <a:ea typeface="맑은 고딕" panose="020B0503020000020004" pitchFamily="50" charset="-127"/>
                </a:rPr>
                <a:t>Online Application Management</a:t>
              </a:r>
              <a:endParaRPr lang="ko-KR" altLang="en-US" sz="700" dirty="0">
                <a:solidFill>
                  <a:srgbClr val="002060"/>
                </a:solidFill>
                <a:latin typeface="맑은 고딕" panose="020B0503020000020004" pitchFamily="50" charset="-127"/>
                <a:ea typeface="맑은 고딕" panose="020B0503020000020004" pitchFamily="50" charset="-127"/>
              </a:endParaRPr>
            </a:p>
          </p:txBody>
        </p:sp>
        <p:sp>
          <p:nvSpPr>
            <p:cNvPr id="106" name="직사각형 105"/>
            <p:cNvSpPr/>
            <p:nvPr/>
          </p:nvSpPr>
          <p:spPr>
            <a:xfrm>
              <a:off x="7853441" y="5832893"/>
              <a:ext cx="727078" cy="355195"/>
            </a:xfrm>
            <a:prstGeom prst="rect">
              <a:avLst/>
            </a:prstGeom>
            <a:solidFill>
              <a:schemeClr val="bg1">
                <a:lumMod val="95000"/>
              </a:schemeClr>
            </a:solidFill>
            <a:ln w="6350" cap="flat" cmpd="sng" algn="ctr">
              <a:solidFill>
                <a:schemeClr val="tx1"/>
              </a:solidFill>
              <a:prstDash val="solid"/>
              <a:round/>
            </a:ln>
            <a:effectLst/>
          </p:spPr>
          <p:txBody>
            <a:bodyPr vert="horz" wrap="square" lIns="0" tIns="0" rIns="0" bIns="0" anchor="b" anchorCtr="0">
              <a:prstTxWarp prst="textNoShape">
                <a:avLst/>
              </a:prstTxWarp>
            </a:bodyPr>
            <a:lstStyle/>
            <a:p>
              <a:pPr algn="ctr" defTabSz="600669">
                <a:defRPr/>
              </a:pPr>
              <a:r>
                <a:rPr lang="en-US" altLang="ko-KR" sz="700" dirty="0">
                  <a:solidFill>
                    <a:srgbClr val="002060"/>
                  </a:solidFill>
                  <a:latin typeface="맑은 고딕" panose="020B0503020000020004" pitchFamily="50" charset="-127"/>
                  <a:ea typeface="맑은 고딕" panose="020B0503020000020004" pitchFamily="50" charset="-127"/>
                </a:rPr>
                <a:t>Customized Employment &amp; Welfare Service</a:t>
              </a:r>
              <a:endParaRPr lang="ko-KR" altLang="en-US" sz="700" dirty="0">
                <a:solidFill>
                  <a:srgbClr val="002060"/>
                </a:solidFill>
                <a:latin typeface="맑은 고딕" panose="020B0503020000020004" pitchFamily="50" charset="-127"/>
                <a:ea typeface="맑은 고딕" panose="020B0503020000020004" pitchFamily="50" charset="-127"/>
              </a:endParaRPr>
            </a:p>
          </p:txBody>
        </p:sp>
        <p:sp>
          <p:nvSpPr>
            <p:cNvPr id="157" name="직사각형 156"/>
            <p:cNvSpPr/>
            <p:nvPr/>
          </p:nvSpPr>
          <p:spPr>
            <a:xfrm>
              <a:off x="8682900" y="5832893"/>
              <a:ext cx="720000" cy="345671"/>
            </a:xfrm>
            <a:prstGeom prst="rect">
              <a:avLst/>
            </a:prstGeom>
            <a:solidFill>
              <a:schemeClr val="bg1">
                <a:lumMod val="95000"/>
              </a:schemeClr>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Member Information Management</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cxnSp>
          <p:nvCxnSpPr>
            <p:cNvPr id="158" name="직선 연결선 157"/>
            <p:cNvCxnSpPr/>
            <p:nvPr/>
          </p:nvCxnSpPr>
          <p:spPr>
            <a:xfrm>
              <a:off x="2782496" y="6369810"/>
              <a:ext cx="5070946" cy="0"/>
            </a:xfrm>
            <a:prstGeom prst="line">
              <a:avLst/>
            </a:prstGeom>
            <a:solidFill>
              <a:schemeClr val="accent1"/>
            </a:solidFill>
            <a:ln w="6350" cap="flat" cmpd="sng" algn="ctr">
              <a:solidFill>
                <a:schemeClr val="bg1">
                  <a:lumMod val="50000"/>
                </a:schemeClr>
              </a:solidFill>
              <a:prstDash val="solid"/>
              <a:round/>
            </a:ln>
            <a:effectLst/>
          </p:spPr>
        </p:cxnSp>
        <p:sp>
          <p:nvSpPr>
            <p:cNvPr id="159" name="직사각형 158"/>
            <p:cNvSpPr/>
            <p:nvPr/>
          </p:nvSpPr>
          <p:spPr>
            <a:xfrm>
              <a:off x="2062496" y="6225810"/>
              <a:ext cx="720000" cy="288000"/>
            </a:xfrm>
            <a:prstGeom prst="rect">
              <a:avLst/>
            </a:prstGeom>
            <a:solidFill>
              <a:srgbClr val="02487E"/>
            </a:solidFill>
            <a:ln w="6350" cap="flat" cmpd="sng" algn="ctr">
              <a:noFill/>
              <a:prstDash val="solid"/>
              <a:round/>
            </a:ln>
            <a:effectLst/>
          </p:spPr>
          <p:txBody>
            <a:bodyPr vert="horz" wrap="square" lIns="0" tIns="0" rIns="0" bIns="0" anchor="ctr" anchorCtr="0">
              <a:prstTxWarp prst="textNoShape">
                <a:avLst/>
              </a:prstTxWarp>
            </a:bodyPr>
            <a:lstStyle/>
            <a:p>
              <a:pPr algn="ctr" defTabSz="600669">
                <a:defRPr/>
              </a:pPr>
              <a:r>
                <a:rPr lang="en-US" altLang="ko-KR" sz="800">
                  <a:solidFill>
                    <a:schemeClr val="bg1"/>
                  </a:solidFill>
                  <a:latin typeface="맑은 고딕" panose="020B0503020000020004" pitchFamily="50" charset="-127"/>
                  <a:ea typeface="맑은 고딕" panose="020B0503020000020004" pitchFamily="50" charset="-127"/>
                </a:rPr>
                <a:t>Business</a:t>
              </a:r>
            </a:p>
          </p:txBody>
        </p:sp>
        <p:sp>
          <p:nvSpPr>
            <p:cNvPr id="160" name="직사각형 159"/>
            <p:cNvSpPr/>
            <p:nvPr/>
          </p:nvSpPr>
          <p:spPr>
            <a:xfrm>
              <a:off x="2889773" y="6225810"/>
              <a:ext cx="733407" cy="384150"/>
            </a:xfrm>
            <a:prstGeom prst="rect">
              <a:avLst/>
            </a:prstGeom>
            <a:solidFill>
              <a:schemeClr val="bg1">
                <a:lumMod val="95000"/>
              </a:schemeClr>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700" dirty="0" smtClean="0">
                  <a:solidFill>
                    <a:srgbClr val="002060"/>
                  </a:solidFill>
                  <a:latin typeface="맑은 고딕" panose="020B0503020000020004" pitchFamily="50" charset="-127"/>
                  <a:ea typeface="맑은 고딕" panose="020B0503020000020004" pitchFamily="50" charset="-127"/>
                </a:rPr>
                <a:t>Job-offering request Management</a:t>
              </a:r>
              <a:endParaRPr lang="ko-KR" altLang="en-US" sz="700" dirty="0">
                <a:solidFill>
                  <a:srgbClr val="002060"/>
                </a:solidFill>
                <a:latin typeface="맑은 고딕" panose="020B0503020000020004" pitchFamily="50" charset="-127"/>
                <a:ea typeface="맑은 고딕" panose="020B0503020000020004" pitchFamily="50" charset="-127"/>
              </a:endParaRPr>
            </a:p>
          </p:txBody>
        </p:sp>
        <p:sp>
          <p:nvSpPr>
            <p:cNvPr id="161" name="직사각형 160"/>
            <p:cNvSpPr/>
            <p:nvPr/>
          </p:nvSpPr>
          <p:spPr>
            <a:xfrm>
              <a:off x="3717052" y="6225810"/>
              <a:ext cx="732352" cy="384150"/>
            </a:xfrm>
            <a:prstGeom prst="rect">
              <a:avLst/>
            </a:prstGeom>
            <a:solidFill>
              <a:schemeClr val="bg1">
                <a:lumMod val="95000"/>
              </a:schemeClr>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a:solidFill>
                    <a:srgbClr val="002060"/>
                  </a:solidFill>
                  <a:latin typeface="맑은 고딕" panose="020B0503020000020004" pitchFamily="50" charset="-127"/>
                  <a:ea typeface="맑은 고딕" panose="020B0503020000020004" pitchFamily="50" charset="-127"/>
                </a:rPr>
                <a:t>View </a:t>
              </a:r>
              <a:r>
                <a:rPr lang="en-US" altLang="ko-KR" sz="800" dirty="0" smtClean="0">
                  <a:solidFill>
                    <a:srgbClr val="002060"/>
                  </a:solidFill>
                  <a:latin typeface="맑은 고딕" panose="020B0503020000020004" pitchFamily="50" charset="-127"/>
                  <a:ea typeface="맑은 고딕" panose="020B0503020000020004" pitchFamily="50" charset="-127"/>
                </a:rPr>
                <a:t>HR </a:t>
              </a:r>
              <a:r>
                <a:rPr lang="en-US" altLang="ko-KR" sz="800" dirty="0">
                  <a:solidFill>
                    <a:srgbClr val="002060"/>
                  </a:solidFill>
                  <a:latin typeface="맑은 고딕" panose="020B0503020000020004" pitchFamily="50" charset="-127"/>
                  <a:ea typeface="맑은 고딕" panose="020B0503020000020004" pitchFamily="50" charset="-127"/>
                </a:rPr>
                <a:t>Information</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162" name="직사각형 161"/>
            <p:cNvSpPr/>
            <p:nvPr/>
          </p:nvSpPr>
          <p:spPr>
            <a:xfrm>
              <a:off x="4544329" y="6225810"/>
              <a:ext cx="739751" cy="384150"/>
            </a:xfrm>
            <a:prstGeom prst="rect">
              <a:avLst/>
            </a:prstGeom>
            <a:solidFill>
              <a:schemeClr val="bg1">
                <a:lumMod val="95000"/>
              </a:schemeClr>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User customized HR Information</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163" name="직사각형 162"/>
            <p:cNvSpPr/>
            <p:nvPr/>
          </p:nvSpPr>
          <p:spPr>
            <a:xfrm>
              <a:off x="5371608" y="6225810"/>
              <a:ext cx="720000" cy="384150"/>
            </a:xfrm>
            <a:prstGeom prst="rect">
              <a:avLst/>
            </a:prstGeom>
            <a:solidFill>
              <a:schemeClr val="bg1">
                <a:lumMod val="95000"/>
              </a:schemeClr>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e-Recruitment Management</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164" name="직사각형 163"/>
            <p:cNvSpPr/>
            <p:nvPr/>
          </p:nvSpPr>
          <p:spPr>
            <a:xfrm>
              <a:off x="6198885" y="6225810"/>
              <a:ext cx="729187" cy="384150"/>
            </a:xfrm>
            <a:prstGeom prst="rect">
              <a:avLst/>
            </a:prstGeom>
            <a:solidFill>
              <a:schemeClr val="bg1">
                <a:lumMod val="95000"/>
              </a:schemeClr>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Online Application</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165" name="직사각형 164"/>
            <p:cNvSpPr/>
            <p:nvPr/>
          </p:nvSpPr>
          <p:spPr>
            <a:xfrm>
              <a:off x="7026164" y="6225810"/>
              <a:ext cx="735758" cy="384150"/>
            </a:xfrm>
            <a:prstGeom prst="rect">
              <a:avLst/>
            </a:prstGeom>
            <a:solidFill>
              <a:schemeClr val="bg1">
                <a:lumMod val="95000"/>
              </a:schemeClr>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700" dirty="0" smtClean="0">
                  <a:solidFill>
                    <a:srgbClr val="002060"/>
                  </a:solidFill>
                  <a:latin typeface="맑은 고딕" panose="020B0503020000020004" pitchFamily="50" charset="-127"/>
                  <a:ea typeface="맑은 고딕" panose="020B0503020000020004" pitchFamily="50" charset="-127"/>
                </a:rPr>
                <a:t>Customized Employment &amp; Welfare Service</a:t>
              </a:r>
              <a:endParaRPr lang="ko-KR" altLang="en-US" sz="700" dirty="0">
                <a:solidFill>
                  <a:srgbClr val="002060"/>
                </a:solidFill>
                <a:latin typeface="맑은 고딕" panose="020B0503020000020004" pitchFamily="50" charset="-127"/>
                <a:ea typeface="맑은 고딕" panose="020B0503020000020004" pitchFamily="50" charset="-127"/>
              </a:endParaRPr>
            </a:p>
          </p:txBody>
        </p:sp>
        <p:sp>
          <p:nvSpPr>
            <p:cNvPr id="166" name="직사각형 165"/>
            <p:cNvSpPr/>
            <p:nvPr/>
          </p:nvSpPr>
          <p:spPr>
            <a:xfrm>
              <a:off x="7853442" y="6225810"/>
              <a:ext cx="829458" cy="384150"/>
            </a:xfrm>
            <a:prstGeom prst="rect">
              <a:avLst/>
            </a:prstGeom>
            <a:solidFill>
              <a:schemeClr val="bg1">
                <a:lumMod val="95000"/>
              </a:schemeClr>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a:solidFill>
                    <a:srgbClr val="002060"/>
                  </a:solidFill>
                  <a:latin typeface="맑은 고딕" panose="020B0503020000020004" pitchFamily="50" charset="-127"/>
                  <a:ea typeface="맑은 고딕" panose="020B0503020000020004" pitchFamily="50" charset="-127"/>
                </a:rPr>
                <a:t>Member Information Management</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grpSp>
      <p:cxnSp>
        <p:nvCxnSpPr>
          <p:cNvPr id="171" name="직선 연결선 170"/>
          <p:cNvCxnSpPr/>
          <p:nvPr/>
        </p:nvCxnSpPr>
        <p:spPr>
          <a:xfrm>
            <a:off x="1698517" y="5978929"/>
            <a:ext cx="363979" cy="191246"/>
          </a:xfrm>
          <a:prstGeom prst="line">
            <a:avLst/>
          </a:prstGeom>
          <a:solidFill>
            <a:schemeClr val="accent1"/>
          </a:solidFill>
          <a:ln w="6350" cap="flat" cmpd="sng" algn="ctr">
            <a:solidFill>
              <a:schemeClr val="bg1">
                <a:lumMod val="50000"/>
              </a:schemeClr>
            </a:solidFill>
            <a:prstDash val="solid"/>
            <a:round/>
          </a:ln>
          <a:effectLst/>
        </p:spPr>
      </p:cxnSp>
      <p:cxnSp>
        <p:nvCxnSpPr>
          <p:cNvPr id="173" name="직선 연결선 172"/>
          <p:cNvCxnSpPr>
            <a:stCxn id="44" idx="3"/>
            <a:endCxn id="99" idx="1"/>
          </p:cNvCxnSpPr>
          <p:nvPr/>
        </p:nvCxnSpPr>
        <p:spPr>
          <a:xfrm flipV="1">
            <a:off x="1698517" y="5778158"/>
            <a:ext cx="363979" cy="191246"/>
          </a:xfrm>
          <a:prstGeom prst="line">
            <a:avLst/>
          </a:prstGeom>
          <a:solidFill>
            <a:schemeClr val="accent1"/>
          </a:solidFill>
          <a:ln w="6350" cap="flat" cmpd="sng" algn="ctr">
            <a:solidFill>
              <a:schemeClr val="bg1">
                <a:lumMod val="50000"/>
              </a:schemeClr>
            </a:solidFill>
            <a:prstDash val="solid"/>
            <a:round/>
          </a:ln>
          <a:effectLst/>
        </p:spPr>
      </p:cxnSp>
      <p:cxnSp>
        <p:nvCxnSpPr>
          <p:cNvPr id="27" name="직선 연결선 26"/>
          <p:cNvCxnSpPr/>
          <p:nvPr/>
        </p:nvCxnSpPr>
        <p:spPr>
          <a:xfrm>
            <a:off x="1158517" y="2988230"/>
            <a:ext cx="0" cy="2808000"/>
          </a:xfrm>
          <a:prstGeom prst="line">
            <a:avLst/>
          </a:prstGeom>
          <a:solidFill>
            <a:schemeClr val="accent1"/>
          </a:solidFill>
          <a:ln w="9525" cap="flat" cmpd="sng" algn="ctr">
            <a:solidFill>
              <a:schemeClr val="bg1">
                <a:lumMod val="50000"/>
              </a:schemeClr>
            </a:solidFill>
            <a:prstDash val="solid"/>
            <a:round/>
          </a:ln>
          <a:effectLst/>
        </p:spPr>
      </p:cxnSp>
      <p:sp>
        <p:nvSpPr>
          <p:cNvPr id="44" name="직사각형 43"/>
          <p:cNvSpPr/>
          <p:nvPr/>
        </p:nvSpPr>
        <p:spPr>
          <a:xfrm>
            <a:off x="618517" y="5789404"/>
            <a:ext cx="1080000" cy="360000"/>
          </a:xfrm>
          <a:prstGeom prst="rect">
            <a:avLst/>
          </a:prstGeom>
          <a:solidFill>
            <a:srgbClr val="02487E"/>
          </a:solidFill>
          <a:ln w="6350" cap="flat" cmpd="sng" algn="ctr">
            <a:noFill/>
            <a:prstDash val="solid"/>
            <a:round/>
          </a:ln>
          <a:effectLst/>
        </p:spPr>
        <p:txBody>
          <a:bodyPr vert="horz" wrap="square" lIns="0" tIns="0" rIns="0" bIns="0" anchor="ctr" anchorCtr="0">
            <a:prstTxWarp prst="textNoShape">
              <a:avLst/>
            </a:prstTxWarp>
          </a:bodyPr>
          <a:lstStyle/>
          <a:p>
            <a:pPr algn="ctr">
              <a:defRPr/>
            </a:pPr>
            <a:r>
              <a:rPr lang="en-US" altLang="ko-KR" sz="1000">
                <a:solidFill>
                  <a:schemeClr val="bg1"/>
                </a:solidFill>
                <a:latin typeface="맑은 고딕" panose="020B0503020000020004" pitchFamily="50" charset="-127"/>
                <a:ea typeface="맑은 고딕" panose="020B0503020000020004" pitchFamily="50" charset="-127"/>
              </a:rPr>
              <a:t>My Page</a:t>
            </a:r>
          </a:p>
        </p:txBody>
      </p:sp>
      <p:sp>
        <p:nvSpPr>
          <p:cNvPr id="29" name="직사각형 28"/>
          <p:cNvSpPr/>
          <p:nvPr/>
        </p:nvSpPr>
        <p:spPr>
          <a:xfrm>
            <a:off x="618517" y="3109752"/>
            <a:ext cx="1080000" cy="360000"/>
          </a:xfrm>
          <a:prstGeom prst="rect">
            <a:avLst/>
          </a:prstGeom>
          <a:solidFill>
            <a:srgbClr val="3097B8"/>
          </a:solidFill>
          <a:ln w="6350" cap="flat" cmpd="sng" algn="ctr">
            <a:noFill/>
            <a:prstDash val="solid"/>
            <a:round/>
          </a:ln>
          <a:effectLst/>
        </p:spPr>
        <p:txBody>
          <a:bodyPr vert="horz" wrap="square" lIns="0" tIns="0" rIns="0" bIns="0" anchor="ctr" anchorCtr="0">
            <a:prstTxWarp prst="textNoShape">
              <a:avLst/>
            </a:prstTxWarp>
          </a:bodyPr>
          <a:lstStyle/>
          <a:p>
            <a:pPr algn="ctr">
              <a:defRPr/>
            </a:pPr>
            <a:r>
              <a:rPr lang="en-US" altLang="ko-KR" sz="1200">
                <a:solidFill>
                  <a:schemeClr val="bg1"/>
                </a:solidFill>
                <a:latin typeface="맑은 고딕" panose="020B0503020000020004" pitchFamily="50" charset="-127"/>
                <a:ea typeface="맑은 고딕" panose="020B0503020000020004" pitchFamily="50" charset="-127"/>
              </a:rPr>
              <a:t>Job Opening</a:t>
            </a:r>
          </a:p>
        </p:txBody>
      </p:sp>
      <p:sp>
        <p:nvSpPr>
          <p:cNvPr id="58" name="직사각형 57"/>
          <p:cNvSpPr/>
          <p:nvPr/>
        </p:nvSpPr>
        <p:spPr>
          <a:xfrm>
            <a:off x="618517" y="4619815"/>
            <a:ext cx="1080000" cy="360000"/>
          </a:xfrm>
          <a:prstGeom prst="rect">
            <a:avLst/>
          </a:prstGeom>
          <a:solidFill>
            <a:srgbClr val="3097B8"/>
          </a:solidFill>
          <a:ln w="6350" cap="flat" cmpd="sng" algn="ctr">
            <a:noFill/>
            <a:prstDash val="solid"/>
            <a:round/>
          </a:ln>
          <a:effectLst/>
        </p:spPr>
        <p:txBody>
          <a:bodyPr vert="horz" wrap="square" lIns="0" tIns="0" rIns="0" bIns="0" anchor="ctr" anchorCtr="0">
            <a:prstTxWarp prst="textNoShape">
              <a:avLst/>
            </a:prstTxWarp>
          </a:bodyPr>
          <a:lstStyle/>
          <a:p>
            <a:pPr algn="ctr">
              <a:defRPr/>
            </a:pPr>
            <a:r>
              <a:rPr lang="en-US" altLang="ko-KR" sz="1200">
                <a:solidFill>
                  <a:schemeClr val="bg1"/>
                </a:solidFill>
                <a:latin typeface="맑은 고딕" panose="020B0503020000020004" pitchFamily="50" charset="-127"/>
                <a:ea typeface="맑은 고딕" panose="020B0503020000020004" pitchFamily="50" charset="-127"/>
              </a:rPr>
              <a:t>Training</a:t>
            </a:r>
          </a:p>
        </p:txBody>
      </p:sp>
      <p:sp>
        <p:nvSpPr>
          <p:cNvPr id="54" name="직사각형 53"/>
          <p:cNvSpPr/>
          <p:nvPr/>
        </p:nvSpPr>
        <p:spPr>
          <a:xfrm>
            <a:off x="618517" y="4116374"/>
            <a:ext cx="1080000" cy="360000"/>
          </a:xfrm>
          <a:prstGeom prst="rect">
            <a:avLst/>
          </a:prstGeom>
          <a:solidFill>
            <a:srgbClr val="3097B8"/>
          </a:solidFill>
          <a:ln w="6350" cap="flat" cmpd="sng" algn="ctr">
            <a:noFill/>
            <a:prstDash val="solid"/>
            <a:round/>
          </a:ln>
          <a:effectLst/>
        </p:spPr>
        <p:txBody>
          <a:bodyPr vert="horz" wrap="square" lIns="0" tIns="0" rIns="0" bIns="0" anchor="ctr" anchorCtr="0">
            <a:prstTxWarp prst="textNoShape">
              <a:avLst/>
            </a:prstTxWarp>
          </a:bodyPr>
          <a:lstStyle/>
          <a:p>
            <a:pPr algn="ctr">
              <a:defRPr/>
            </a:pPr>
            <a:r>
              <a:rPr lang="en-US" altLang="ko-KR" sz="1200">
                <a:solidFill>
                  <a:schemeClr val="bg1"/>
                </a:solidFill>
                <a:latin typeface="맑은 고딕" panose="020B0503020000020004" pitchFamily="50" charset="-127"/>
                <a:ea typeface="맑은 고딕" panose="020B0503020000020004" pitchFamily="50" charset="-127"/>
              </a:rPr>
              <a:t>Welfare Policy</a:t>
            </a:r>
            <a:endParaRPr lang="ko-KR" altLang="en-US" sz="1200">
              <a:solidFill>
                <a:schemeClr val="bg1"/>
              </a:solidFill>
              <a:latin typeface="맑은 고딕" panose="020B0503020000020004" pitchFamily="50" charset="-127"/>
              <a:ea typeface="맑은 고딕" panose="020B0503020000020004" pitchFamily="50" charset="-127"/>
            </a:endParaRPr>
          </a:p>
        </p:txBody>
      </p:sp>
      <p:sp>
        <p:nvSpPr>
          <p:cNvPr id="50" name="직사각형 49"/>
          <p:cNvSpPr/>
          <p:nvPr/>
        </p:nvSpPr>
        <p:spPr>
          <a:xfrm>
            <a:off x="618517" y="3609924"/>
            <a:ext cx="1080000" cy="360000"/>
          </a:xfrm>
          <a:prstGeom prst="rect">
            <a:avLst/>
          </a:prstGeom>
          <a:solidFill>
            <a:srgbClr val="3097B8"/>
          </a:solidFill>
          <a:ln w="6350" cap="flat" cmpd="sng" algn="ctr">
            <a:noFill/>
            <a:prstDash val="solid"/>
            <a:round/>
          </a:ln>
          <a:effectLst/>
        </p:spPr>
        <p:txBody>
          <a:bodyPr vert="horz" wrap="square" lIns="0" tIns="0" rIns="0" bIns="0" anchor="ctr" anchorCtr="0">
            <a:prstTxWarp prst="textNoShape">
              <a:avLst/>
            </a:prstTxWarp>
          </a:bodyPr>
          <a:lstStyle/>
          <a:p>
            <a:pPr algn="ctr">
              <a:defRPr/>
            </a:pPr>
            <a:r>
              <a:rPr lang="en-US" altLang="ko-KR" sz="1200">
                <a:solidFill>
                  <a:schemeClr val="bg1"/>
                </a:solidFill>
                <a:latin typeface="맑은 고딕" panose="020B0503020000020004" pitchFamily="50" charset="-127"/>
                <a:ea typeface="맑은 고딕" panose="020B0503020000020004" pitchFamily="50" charset="-127"/>
              </a:rPr>
              <a:t>Job</a:t>
            </a:r>
            <a:r>
              <a:rPr lang="ko-KR" altLang="en-US" sz="1200">
                <a:solidFill>
                  <a:schemeClr val="bg1"/>
                </a:solidFill>
                <a:latin typeface="맑은 고딕" panose="020B0503020000020004" pitchFamily="50" charset="-127"/>
                <a:ea typeface="맑은 고딕" panose="020B0503020000020004" pitchFamily="50" charset="-127"/>
              </a:rPr>
              <a:t>ㆍ</a:t>
            </a:r>
            <a:r>
              <a:rPr lang="en-US" altLang="ko-KR" sz="1200">
                <a:solidFill>
                  <a:schemeClr val="bg1"/>
                </a:solidFill>
                <a:latin typeface="맑은 고딕" panose="020B0503020000020004" pitchFamily="50" charset="-127"/>
                <a:ea typeface="맑은 고딕" panose="020B0503020000020004" pitchFamily="50" charset="-127"/>
              </a:rPr>
              <a:t>Career</a:t>
            </a:r>
          </a:p>
        </p:txBody>
      </p:sp>
      <p:sp>
        <p:nvSpPr>
          <p:cNvPr id="62" name="직사각형 61"/>
          <p:cNvSpPr/>
          <p:nvPr/>
        </p:nvSpPr>
        <p:spPr>
          <a:xfrm>
            <a:off x="618517" y="5123256"/>
            <a:ext cx="1080000" cy="360000"/>
          </a:xfrm>
          <a:prstGeom prst="rect">
            <a:avLst/>
          </a:prstGeom>
          <a:solidFill>
            <a:srgbClr val="3097B8"/>
          </a:solidFill>
          <a:ln w="6350" cap="flat" cmpd="sng" algn="ctr">
            <a:noFill/>
            <a:prstDash val="solid"/>
            <a:round/>
          </a:ln>
          <a:effectLst/>
        </p:spPr>
        <p:txBody>
          <a:bodyPr vert="horz" wrap="square" lIns="0" tIns="0" rIns="0" bIns="0" anchor="ctr" anchorCtr="0">
            <a:prstTxWarp prst="textNoShape">
              <a:avLst/>
            </a:prstTxWarp>
          </a:bodyPr>
          <a:lstStyle/>
          <a:p>
            <a:pPr algn="ctr">
              <a:defRPr/>
            </a:pPr>
            <a:r>
              <a:rPr lang="en-US" altLang="ko-KR" sz="1200">
                <a:solidFill>
                  <a:schemeClr val="bg1"/>
                </a:solidFill>
                <a:latin typeface="맑은 고딕" panose="020B0503020000020004" pitchFamily="50" charset="-127"/>
                <a:ea typeface="맑은 고딕" panose="020B0503020000020004" pitchFamily="50" charset="-127"/>
              </a:rPr>
              <a:t>HR Information</a:t>
            </a:r>
          </a:p>
        </p:txBody>
      </p:sp>
      <p:sp>
        <p:nvSpPr>
          <p:cNvPr id="46" name="타원형 설명선 45"/>
          <p:cNvSpPr/>
          <p:nvPr/>
        </p:nvSpPr>
        <p:spPr>
          <a:xfrm>
            <a:off x="1560205" y="5372589"/>
            <a:ext cx="502291" cy="502291"/>
          </a:xfrm>
          <a:prstGeom prst="wedgeEllipseCallout">
            <a:avLst>
              <a:gd name="adj1" fmla="val -52686"/>
              <a:gd name="adj2" fmla="val 48134"/>
            </a:avLst>
          </a:prstGeom>
          <a:solidFill>
            <a:srgbClr val="FF9900"/>
          </a:solidFill>
          <a:ln>
            <a:noFill/>
          </a:ln>
        </p:spPr>
        <p:style>
          <a:lnRef idx="1">
            <a:schemeClr val="accent5"/>
          </a:lnRef>
          <a:fillRef idx="3">
            <a:schemeClr val="accent5"/>
          </a:fillRef>
          <a:effectRef idx="2">
            <a:schemeClr val="accent5"/>
          </a:effectRef>
          <a:fontRef idx="minor">
            <a:schemeClr val="lt1"/>
          </a:fontRef>
        </p:style>
        <p:txBody>
          <a:bodyPr vert="horz" wrap="none" lIns="0" tIns="0" rIns="0" bIns="0" anchor="ctr" anchorCtr="0">
            <a:prstTxWarp prst="textNoShape">
              <a:avLst/>
            </a:prstTxWarp>
          </a:bodyPr>
          <a:lstStyle/>
          <a:p>
            <a:pPr algn="ctr" defTabSz="600669">
              <a:defRPr/>
            </a:pPr>
            <a:r>
              <a:rPr lang="en-US" altLang="ko-KR" sz="800" dirty="0" smtClean="0">
                <a:solidFill>
                  <a:schemeClr val="tx1">
                    <a:lumMod val="75000"/>
                    <a:lumOff val="25000"/>
                  </a:schemeClr>
                </a:solidFill>
                <a:latin typeface="맑은 고딕" panose="020B0503020000020004" pitchFamily="50" charset="-127"/>
                <a:ea typeface="맑은 고딕" panose="020B0503020000020004" pitchFamily="50" charset="-127"/>
              </a:rPr>
              <a:t>Members</a:t>
            </a:r>
          </a:p>
          <a:p>
            <a:pPr algn="ctr" defTabSz="600669">
              <a:defRPr/>
            </a:pPr>
            <a:r>
              <a:rPr lang="en-US" altLang="ko-KR" sz="800" dirty="0" smtClean="0">
                <a:solidFill>
                  <a:schemeClr val="tx1">
                    <a:lumMod val="75000"/>
                    <a:lumOff val="25000"/>
                  </a:schemeClr>
                </a:solidFill>
                <a:latin typeface="맑은 고딕" panose="020B0503020000020004" pitchFamily="50" charset="-127"/>
                <a:ea typeface="맑은 고딕" panose="020B0503020000020004" pitchFamily="50" charset="-127"/>
              </a:rPr>
              <a:t>Only</a:t>
            </a:r>
            <a:endParaRPr lang="ko-KR" altLang="en-US" sz="800" dirty="0">
              <a:solidFill>
                <a:schemeClr val="tx1">
                  <a:lumMod val="75000"/>
                  <a:lumOff val="25000"/>
                </a:schemeClr>
              </a:solidFill>
              <a:latin typeface="맑은 고딕" panose="020B0503020000020004" pitchFamily="50" charset="-127"/>
              <a:ea typeface="맑은 고딕" panose="020B0503020000020004" pitchFamily="50" charset="-127"/>
            </a:endParaRPr>
          </a:p>
        </p:txBody>
      </p:sp>
      <p:sp>
        <p:nvSpPr>
          <p:cNvPr id="191" name="직사각형 190"/>
          <p:cNvSpPr/>
          <p:nvPr/>
        </p:nvSpPr>
        <p:spPr>
          <a:xfrm>
            <a:off x="4544332" y="3109752"/>
            <a:ext cx="720000" cy="360000"/>
          </a:xfrm>
          <a:prstGeom prst="rect">
            <a:avLst/>
          </a:prstGeom>
          <a:solidFill>
            <a:srgbClr val="EBF0F9"/>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Recruitment Calendar</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192" name="직사각형 191"/>
          <p:cNvSpPr/>
          <p:nvPr/>
        </p:nvSpPr>
        <p:spPr>
          <a:xfrm>
            <a:off x="5371609" y="3109752"/>
            <a:ext cx="720000" cy="360000"/>
          </a:xfrm>
          <a:prstGeom prst="rect">
            <a:avLst/>
          </a:prstGeom>
          <a:solidFill>
            <a:srgbClr val="EBF0F9"/>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Open-employment Section for </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193" name="직사각형 192"/>
          <p:cNvSpPr/>
          <p:nvPr/>
        </p:nvSpPr>
        <p:spPr>
          <a:xfrm>
            <a:off x="6198886" y="3109752"/>
            <a:ext cx="720000" cy="360000"/>
          </a:xfrm>
          <a:prstGeom prst="rect">
            <a:avLst/>
          </a:prstGeom>
          <a:solidFill>
            <a:srgbClr val="EBF0F9"/>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Specialized for 4</a:t>
            </a:r>
            <a:r>
              <a:rPr lang="en-US" altLang="ko-KR" sz="800" baseline="30000" dirty="0" smtClean="0">
                <a:solidFill>
                  <a:srgbClr val="002060"/>
                </a:solidFill>
                <a:latin typeface="맑은 고딕" panose="020B0503020000020004" pitchFamily="50" charset="-127"/>
                <a:ea typeface="맑은 고딕" panose="020B0503020000020004" pitchFamily="50" charset="-127"/>
              </a:rPr>
              <a:t>th</a:t>
            </a:r>
            <a:r>
              <a:rPr lang="en-US" altLang="ko-KR" sz="800" dirty="0" smtClean="0">
                <a:solidFill>
                  <a:srgbClr val="002060"/>
                </a:solidFill>
                <a:latin typeface="맑은 고딕" panose="020B0503020000020004" pitchFamily="50" charset="-127"/>
                <a:ea typeface="맑은 고딕" panose="020B0503020000020004" pitchFamily="50" charset="-127"/>
              </a:rPr>
              <a:t> Revolution</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194" name="직사각형 193"/>
          <p:cNvSpPr/>
          <p:nvPr/>
        </p:nvSpPr>
        <p:spPr>
          <a:xfrm>
            <a:off x="7026163" y="3109752"/>
            <a:ext cx="720000" cy="360000"/>
          </a:xfrm>
          <a:prstGeom prst="rect">
            <a:avLst/>
          </a:prstGeom>
          <a:solidFill>
            <a:srgbClr val="EBF0F9"/>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e-Recruitment</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grpSp>
        <p:nvGrpSpPr>
          <p:cNvPr id="202" name="그룹 201"/>
          <p:cNvGrpSpPr/>
          <p:nvPr/>
        </p:nvGrpSpPr>
        <p:grpSpPr>
          <a:xfrm>
            <a:off x="3715179" y="3031524"/>
            <a:ext cx="720000" cy="438228"/>
            <a:chOff x="3715179" y="3031524"/>
            <a:chExt cx="720000" cy="438228"/>
          </a:xfrm>
        </p:grpSpPr>
        <p:sp>
          <p:nvSpPr>
            <p:cNvPr id="49" name="직사각형 48"/>
            <p:cNvSpPr/>
            <p:nvPr/>
          </p:nvSpPr>
          <p:spPr>
            <a:xfrm>
              <a:off x="3715179" y="3109752"/>
              <a:ext cx="720000" cy="360000"/>
            </a:xfrm>
            <a:prstGeom prst="rect">
              <a:avLst/>
            </a:prstGeom>
            <a:solidFill>
              <a:schemeClr val="bg1"/>
            </a:solidFill>
            <a:ln w="6350" cap="flat" cmpd="sng" algn="ctr">
              <a:solidFill>
                <a:schemeClr val="tx1"/>
              </a:solidFill>
              <a:prstDash val="solid"/>
              <a:round/>
            </a:ln>
            <a:effectLst/>
          </p:spPr>
          <p:txBody>
            <a:bodyPr vert="horz" wrap="square" lIns="0" tIns="0" rIns="0" bIns="0" anchor="ctr" anchorCtr="0">
              <a:prstTxWarp prst="textNoShape">
                <a:avLst/>
              </a:prstTxWarp>
            </a:bodyPr>
            <a:lstStyle/>
            <a:p>
              <a:pPr algn="ctr" defTabSz="600669">
                <a:defRPr/>
              </a:pPr>
              <a:r>
                <a:rPr lang="en-US" altLang="ko-KR" sz="800" dirty="0" smtClean="0">
                  <a:solidFill>
                    <a:srgbClr val="002060"/>
                  </a:solidFill>
                  <a:latin typeface="맑은 고딕" panose="020B0503020000020004" pitchFamily="50" charset="-127"/>
                  <a:ea typeface="맑은 고딕" panose="020B0503020000020004" pitchFamily="50" charset="-127"/>
                </a:rPr>
                <a:t>By theme</a:t>
              </a:r>
              <a:endParaRPr lang="ko-KR" altLang="en-US" sz="800" dirty="0">
                <a:solidFill>
                  <a:srgbClr val="002060"/>
                </a:solidFill>
                <a:latin typeface="맑은 고딕" panose="020B0503020000020004" pitchFamily="50" charset="-127"/>
                <a:ea typeface="맑은 고딕" panose="020B0503020000020004" pitchFamily="50" charset="-127"/>
              </a:endParaRPr>
            </a:p>
          </p:txBody>
        </p:sp>
        <p:sp>
          <p:nvSpPr>
            <p:cNvPr id="199" name="직사각형 198"/>
            <p:cNvSpPr/>
            <p:nvPr/>
          </p:nvSpPr>
          <p:spPr>
            <a:xfrm>
              <a:off x="3762344" y="3031524"/>
              <a:ext cx="298909" cy="139470"/>
            </a:xfrm>
            <a:prstGeom prst="rect">
              <a:avLst/>
            </a:prstGeom>
            <a:solidFill>
              <a:srgbClr val="FF9900"/>
            </a:solidFill>
            <a:ln w="6350" cap="flat" cmpd="sng" algn="ctr">
              <a:noFill/>
              <a:prstDash val="solid"/>
              <a:round/>
            </a:ln>
            <a:effectLst/>
          </p:spPr>
          <p:txBody>
            <a:bodyPr vert="horz" wrap="square" lIns="0" tIns="0" rIns="0" bIns="0" anchor="ctr" anchorCtr="0">
              <a:prstTxWarp prst="textNoShape">
                <a:avLst/>
              </a:prstTxWarp>
            </a:bodyPr>
            <a:lstStyle/>
            <a:p>
              <a:pPr algn="ctr" defTabSz="600669">
                <a:defRPr/>
              </a:pPr>
              <a:r>
                <a:rPr lang="en-US" altLang="ko-KR" sz="800">
                  <a:solidFill>
                    <a:schemeClr val="bg1"/>
                  </a:solidFill>
                  <a:latin typeface="맑은 고딕" panose="020B0503020000020004" pitchFamily="50" charset="-127"/>
                  <a:ea typeface="맑은 고딕" panose="020B0503020000020004" pitchFamily="50" charset="-127"/>
                </a:rPr>
                <a:t>NEW</a:t>
              </a:r>
              <a:endParaRPr lang="ko-KR" altLang="en-US" sz="800">
                <a:solidFill>
                  <a:schemeClr val="bg1"/>
                </a:solidFill>
                <a:latin typeface="맑은 고딕" panose="020B0503020000020004" pitchFamily="50" charset="-127"/>
                <a:ea typeface="맑은 고딕" panose="020B0503020000020004" pitchFamily="50" charset="-127"/>
              </a:endParaRPr>
            </a:p>
          </p:txBody>
        </p:sp>
      </p:grpSp>
      <p:grpSp>
        <p:nvGrpSpPr>
          <p:cNvPr id="203" name="그룹 202"/>
          <p:cNvGrpSpPr/>
          <p:nvPr/>
        </p:nvGrpSpPr>
        <p:grpSpPr>
          <a:xfrm>
            <a:off x="5381850" y="1991991"/>
            <a:ext cx="720000" cy="345592"/>
            <a:chOff x="5381850" y="1991991"/>
            <a:chExt cx="720000" cy="345592"/>
          </a:xfrm>
        </p:grpSpPr>
        <p:sp>
          <p:nvSpPr>
            <p:cNvPr id="113" name="직사각형 112"/>
            <p:cNvSpPr/>
            <p:nvPr/>
          </p:nvSpPr>
          <p:spPr>
            <a:xfrm>
              <a:off x="5381850" y="2049583"/>
              <a:ext cx="720000" cy="288000"/>
            </a:xfrm>
            <a:prstGeom prst="rect">
              <a:avLst/>
            </a:prstGeom>
            <a:solidFill>
              <a:schemeClr val="bg1">
                <a:lumMod val="95000"/>
              </a:schemeClr>
            </a:solidFill>
            <a:ln w="6350" cap="flat" cmpd="sng" algn="ctr">
              <a:solidFill>
                <a:schemeClr val="bg1">
                  <a:lumMod val="50000"/>
                </a:schemeClr>
              </a:solidFill>
              <a:prstDash val="solid"/>
              <a:round/>
            </a:ln>
            <a:effectLst/>
          </p:spPr>
          <p:txBody>
            <a:bodyPr vert="horz" wrap="square" lIns="0" tIns="0" rIns="0" bIns="0" anchor="ctr" anchorCtr="0">
              <a:prstTxWarp prst="textNoShape">
                <a:avLst/>
              </a:prstTxWarp>
            </a:bodyPr>
            <a:lstStyle/>
            <a:p>
              <a:pPr algn="ctr">
                <a:defRPr/>
              </a:pPr>
              <a:r>
                <a:rPr lang="en-US" altLang="ko-KR" sz="800" dirty="0" smtClean="0">
                  <a:solidFill>
                    <a:schemeClr val="tx1">
                      <a:lumMod val="75000"/>
                      <a:lumOff val="25000"/>
                    </a:schemeClr>
                  </a:solidFill>
                  <a:latin typeface="맑은 고딕" panose="020B0503020000020004" pitchFamily="50" charset="-127"/>
                  <a:ea typeface="맑은 고딕" panose="020B0503020000020004" pitchFamily="50" charset="-127"/>
                </a:rPr>
                <a:t>Chat-Bot</a:t>
              </a:r>
              <a:endParaRPr lang="en-US" altLang="ko-KR" sz="800" dirty="0">
                <a:solidFill>
                  <a:schemeClr val="tx1">
                    <a:lumMod val="75000"/>
                    <a:lumOff val="25000"/>
                  </a:schemeClr>
                </a:solidFill>
                <a:latin typeface="맑은 고딕" panose="020B0503020000020004" pitchFamily="50" charset="-127"/>
                <a:ea typeface="맑은 고딕" panose="020B0503020000020004" pitchFamily="50" charset="-127"/>
              </a:endParaRPr>
            </a:p>
          </p:txBody>
        </p:sp>
        <p:sp>
          <p:nvSpPr>
            <p:cNvPr id="201" name="직사각형 200"/>
            <p:cNvSpPr/>
            <p:nvPr/>
          </p:nvSpPr>
          <p:spPr>
            <a:xfrm>
              <a:off x="5412881" y="1991991"/>
              <a:ext cx="304177" cy="126689"/>
            </a:xfrm>
            <a:prstGeom prst="rect">
              <a:avLst/>
            </a:prstGeom>
            <a:solidFill>
              <a:srgbClr val="FF9900"/>
            </a:solidFill>
            <a:ln w="6350" cap="flat" cmpd="sng" algn="ctr">
              <a:noFill/>
              <a:prstDash val="solid"/>
              <a:round/>
            </a:ln>
            <a:effectLst/>
          </p:spPr>
          <p:txBody>
            <a:bodyPr vert="horz" wrap="square" lIns="0" tIns="0" rIns="0" bIns="0" anchor="ctr" anchorCtr="0">
              <a:prstTxWarp prst="textNoShape">
                <a:avLst/>
              </a:prstTxWarp>
            </a:bodyPr>
            <a:lstStyle/>
            <a:p>
              <a:pPr algn="ctr" defTabSz="600669">
                <a:defRPr/>
              </a:pPr>
              <a:r>
                <a:rPr lang="en-US" altLang="ko-KR" sz="800">
                  <a:solidFill>
                    <a:schemeClr val="bg1"/>
                  </a:solidFill>
                  <a:latin typeface="맑은 고딕" panose="020B0503020000020004" pitchFamily="50" charset="-127"/>
                  <a:ea typeface="맑은 고딕" panose="020B0503020000020004" pitchFamily="50" charset="-127"/>
                </a:rPr>
                <a:t>NEW</a:t>
              </a:r>
              <a:endParaRPr lang="ko-KR" altLang="en-US" sz="800">
                <a:solidFill>
                  <a:schemeClr val="bg1"/>
                </a:solidFill>
                <a:latin typeface="맑은 고딕" panose="020B0503020000020004" pitchFamily="50" charset="-127"/>
                <a:ea typeface="맑은 고딕" panose="020B0503020000020004" pitchFamily="50" charset="-127"/>
              </a:endParaRPr>
            </a:p>
          </p:txBody>
        </p:sp>
      </p:grpSp>
      <p:sp>
        <p:nvSpPr>
          <p:cNvPr id="93" name="직사각형 92"/>
          <p:cNvSpPr/>
          <p:nvPr/>
        </p:nvSpPr>
        <p:spPr>
          <a:xfrm>
            <a:off x="404987" y="1180278"/>
            <a:ext cx="9758188" cy="369332"/>
          </a:xfrm>
          <a:prstGeom prst="rect">
            <a:avLst/>
          </a:prstGeom>
        </p:spPr>
        <p:txBody>
          <a:bodyPr wrap="square">
            <a:spAutoFit/>
          </a:bodyPr>
          <a:lstStyle/>
          <a:p>
            <a:pPr lvl="0">
              <a:defRPr/>
            </a:pPr>
            <a:r>
              <a:rPr lang="en-US" altLang="ko-KR" dirty="0">
                <a:solidFill>
                  <a:schemeClr val="bg1"/>
                </a:solidFill>
                <a:latin typeface="맑은 고딕" panose="020B0503020000020004" pitchFamily="50" charset="-127"/>
                <a:ea typeface="맑은 고딕" panose="020B0503020000020004" pitchFamily="50" charset="-127"/>
              </a:rPr>
              <a:t>Organize Menu system with easily accessible to everyone based on </a:t>
            </a:r>
            <a:r>
              <a:rPr lang="en-US" altLang="ko-KR" dirty="0" smtClean="0">
                <a:solidFill>
                  <a:schemeClr val="bg1"/>
                </a:solidFill>
                <a:latin typeface="맑은 고딕" panose="020B0503020000020004" pitchFamily="50" charset="-127"/>
                <a:ea typeface="맑은 고딕" panose="020B0503020000020004" pitchFamily="50" charset="-127"/>
              </a:rPr>
              <a:t>purpose </a:t>
            </a:r>
            <a:r>
              <a:rPr lang="en-US" altLang="ko-KR" dirty="0">
                <a:solidFill>
                  <a:schemeClr val="bg1"/>
                </a:solidFill>
                <a:latin typeface="맑은 고딕" panose="020B0503020000020004" pitchFamily="50" charset="-127"/>
                <a:ea typeface="맑은 고딕" panose="020B0503020000020004" pitchFamily="50" charset="-127"/>
              </a:rPr>
              <a:t>of use</a:t>
            </a:r>
          </a:p>
        </p:txBody>
      </p:sp>
      <p:sp>
        <p:nvSpPr>
          <p:cNvPr id="96" name="직사각형 95"/>
          <p:cNvSpPr>
            <a:spLocks noGrp="1" noChangeArrowheads="1"/>
          </p:cNvSpPr>
          <p:nvPr/>
        </p:nvSpPr>
        <p:spPr>
          <a:xfrm>
            <a:off x="374971" y="405158"/>
            <a:ext cx="6032974" cy="459105"/>
          </a:xfrm>
          <a:prstGeom prst="rect">
            <a:avLst/>
          </a:prstGeom>
        </p:spPr>
        <p:txBody>
          <a:bodyPr vert="horz" wrap="square" lIns="91440" tIns="45720" rIns="91440" bIns="45720" anchor="t"/>
          <a:lstStyle/>
          <a:p>
            <a:pPr defTabSz="914365" eaLnBrk="0">
              <a:defRPr/>
            </a:pPr>
            <a:r>
              <a:rPr lang="en-US" altLang="ko-KR" sz="2800" b="1" dirty="0">
                <a:solidFill>
                  <a:schemeClr val="accent5">
                    <a:lumMod val="50000"/>
                  </a:schemeClr>
                </a:solidFill>
                <a:latin typeface="맑은 고딕" panose="020B0503020000020004" pitchFamily="50" charset="-127"/>
                <a:ea typeface="맑은 고딕" panose="020B0503020000020004" pitchFamily="50" charset="-127"/>
              </a:rPr>
              <a:t>4. Service Composition</a:t>
            </a:r>
          </a:p>
        </p:txBody>
      </p:sp>
      <p:sp>
        <p:nvSpPr>
          <p:cNvPr id="92" name="직사각형 91"/>
          <p:cNvSpPr/>
          <p:nvPr/>
        </p:nvSpPr>
        <p:spPr>
          <a:xfrm>
            <a:off x="4999948" y="158288"/>
            <a:ext cx="2761974" cy="246221"/>
          </a:xfrm>
          <a:prstGeom prst="rect">
            <a:avLst/>
          </a:prstGeom>
        </p:spPr>
        <p:txBody>
          <a:bodyPr wrap="none" lIns="0" tIns="0" rIns="0" bIns="0">
            <a:spAutoFit/>
          </a:bodyPr>
          <a:lstStyle/>
          <a:p>
            <a:pPr algn="r">
              <a:defRPr/>
            </a:pPr>
            <a:r>
              <a:rPr lang="en-US" altLang="ko-KR" sz="1600" b="1" dirty="0">
                <a:solidFill>
                  <a:srgbClr val="3097B8"/>
                </a:solidFill>
                <a:latin typeface="나눔명조 ExtraBold" panose="02020603020101020101" pitchFamily="18" charset="-127"/>
                <a:ea typeface="나눔명조 ExtraBold" panose="02020603020101020101" pitchFamily="18" charset="-127"/>
              </a:rPr>
              <a:t>Ⅰ. Overview </a:t>
            </a:r>
            <a:r>
              <a:rPr lang="en-US" altLang="ko-KR" sz="1600" b="1" dirty="0" smtClean="0">
                <a:solidFill>
                  <a:srgbClr val="3097B8"/>
                </a:solidFill>
                <a:latin typeface="나눔명조 ExtraBold" panose="02020603020101020101" pitchFamily="18" charset="-127"/>
                <a:ea typeface="나눔명조 ExtraBold" panose="02020603020101020101" pitchFamily="18" charset="-127"/>
              </a:rPr>
              <a:t>&amp; Current </a:t>
            </a:r>
            <a:r>
              <a:rPr lang="en-US" altLang="ko-KR" sz="1600" b="1" dirty="0">
                <a:solidFill>
                  <a:srgbClr val="3097B8"/>
                </a:solidFill>
                <a:latin typeface="나눔명조 ExtraBold" panose="02020603020101020101" pitchFamily="18" charset="-127"/>
                <a:ea typeface="나눔명조 ExtraBold" panose="02020603020101020101" pitchFamily="18" charset="-127"/>
              </a:rPr>
              <a:t>Status</a:t>
            </a: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2476500" y="5715000"/>
            <a:ext cx="2390775" cy="669616"/>
          </a:xfrm>
          <a:prstGeom prst="rect">
            <a:avLst/>
          </a:prstGeom>
          <a:noFill/>
          <a:ln>
            <a:solidFill>
              <a:schemeClr val="accent6">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endParaRPr>
          </a:p>
        </p:txBody>
      </p:sp>
      <p:sp>
        <p:nvSpPr>
          <p:cNvPr id="3" name="직사각형 2"/>
          <p:cNvSpPr/>
          <p:nvPr/>
        </p:nvSpPr>
        <p:spPr>
          <a:xfrm>
            <a:off x="2476500" y="4733925"/>
            <a:ext cx="2390775" cy="447675"/>
          </a:xfrm>
          <a:prstGeom prst="rect">
            <a:avLst/>
          </a:prstGeom>
          <a:noFill/>
          <a:ln>
            <a:solidFill>
              <a:schemeClr val="accent6">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endParaRPr>
          </a:p>
        </p:txBody>
      </p:sp>
      <p:sp>
        <p:nvSpPr>
          <p:cNvPr id="4" name="직사각형 3"/>
          <p:cNvSpPr/>
          <p:nvPr/>
        </p:nvSpPr>
        <p:spPr>
          <a:xfrm>
            <a:off x="400049" y="2699250"/>
            <a:ext cx="1372793" cy="1310775"/>
          </a:xfrm>
          <a:prstGeom prst="rect">
            <a:avLst/>
          </a:prstGeom>
          <a:noFill/>
          <a:ln>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endParaRPr>
          </a:p>
        </p:txBody>
      </p:sp>
      <p:grpSp>
        <p:nvGrpSpPr>
          <p:cNvPr id="8" name="그룹 7"/>
          <p:cNvGrpSpPr/>
          <p:nvPr/>
        </p:nvGrpSpPr>
        <p:grpSpPr>
          <a:xfrm>
            <a:off x="637100" y="1585517"/>
            <a:ext cx="897502" cy="814783"/>
            <a:chOff x="5873081" y="3399028"/>
            <a:chExt cx="3083382" cy="2799199"/>
          </a:xfrm>
        </p:grpSpPr>
        <p:pic>
          <p:nvPicPr>
            <p:cNvPr id="9" name="그림 8"/>
            <p:cNvPicPr>
              <a:picLocks noChangeAspect="1"/>
            </p:cNvPicPr>
            <p:nvPr/>
          </p:nvPicPr>
          <p:blipFill rotWithShape="1">
            <a:blip r:embed="rId2"/>
            <a:stretch>
              <a:fillRect/>
            </a:stretch>
          </p:blipFill>
          <p:spPr>
            <a:xfrm>
              <a:off x="5873081" y="3399028"/>
              <a:ext cx="3083382" cy="2799199"/>
            </a:xfrm>
            <a:prstGeom prst="rect">
              <a:avLst/>
            </a:prstGeom>
          </p:spPr>
        </p:pic>
        <p:pic>
          <p:nvPicPr>
            <p:cNvPr id="10" name="그림 9"/>
            <p:cNvPicPr>
              <a:picLocks noChangeAspect="1"/>
            </p:cNvPicPr>
            <p:nvPr/>
          </p:nvPicPr>
          <p:blipFill rotWithShape="1">
            <a:blip r:embed="rId3"/>
            <a:srcRect b="23290"/>
            <a:stretch>
              <a:fillRect/>
            </a:stretch>
          </p:blipFill>
          <p:spPr>
            <a:xfrm>
              <a:off x="5992861" y="3506524"/>
              <a:ext cx="2846024" cy="1749287"/>
            </a:xfrm>
            <a:prstGeom prst="rect">
              <a:avLst/>
            </a:prstGeom>
          </p:spPr>
        </p:pic>
      </p:grpSp>
      <p:sp>
        <p:nvSpPr>
          <p:cNvPr id="11" name="TextBox 10"/>
          <p:cNvSpPr txBox="1"/>
          <p:nvPr/>
        </p:nvSpPr>
        <p:spPr>
          <a:xfrm>
            <a:off x="442914" y="2316748"/>
            <a:ext cx="1308004" cy="338554"/>
          </a:xfrm>
          <a:prstGeom prst="rect">
            <a:avLst/>
          </a:prstGeom>
          <a:solidFill>
            <a:schemeClr val="bg1"/>
          </a:solidFill>
        </p:spPr>
        <p:txBody>
          <a:bodyPr wrap="square" lIns="0" tIns="0" rIns="0" bIns="0" anchor="ctr" anchorCtr="0">
            <a:spAutoFit/>
          </a:bodyPr>
          <a:lstStyle/>
          <a:p>
            <a:pPr algn="ctr">
              <a:defRPr/>
            </a:pPr>
            <a:r>
              <a:rPr lang="en-US" altLang="ko-KR" sz="1100" b="1">
                <a:latin typeface="맑은 고딕" panose="020B0503020000020004" pitchFamily="50" charset="-127"/>
                <a:ea typeface="맑은 고딕" panose="020B0503020000020004" pitchFamily="50" charset="-127"/>
              </a:rPr>
              <a:t>Worknet Main Page</a:t>
            </a:r>
          </a:p>
        </p:txBody>
      </p:sp>
      <p:cxnSp>
        <p:nvCxnSpPr>
          <p:cNvPr id="12" name="직선 연결선 11"/>
          <p:cNvCxnSpPr/>
          <p:nvPr/>
        </p:nvCxnSpPr>
        <p:spPr>
          <a:xfrm>
            <a:off x="4953000" y="1181100"/>
            <a:ext cx="0" cy="510540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3" name="모서리가 둥근 직사각형 12"/>
          <p:cNvSpPr/>
          <p:nvPr/>
        </p:nvSpPr>
        <p:spPr>
          <a:xfrm>
            <a:off x="509851" y="3162300"/>
            <a:ext cx="1152000" cy="288000"/>
          </a:xfrm>
          <a:prstGeom prst="roundRect">
            <a:avLst>
              <a:gd name="adj" fmla="val 16667"/>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ko-KR" sz="1000" dirty="0" smtClean="0">
                <a:solidFill>
                  <a:schemeClr val="tx1"/>
                </a:solidFill>
                <a:latin typeface="맑은 고딕" panose="020B0503020000020004" pitchFamily="50" charset="-127"/>
                <a:ea typeface="맑은 고딕" panose="020B0503020000020004" pitchFamily="50" charset="-127"/>
              </a:rPr>
              <a:t>Individual Member Log-In</a:t>
            </a:r>
            <a:endParaRPr lang="ko-KR" altLang="en-US" sz="1000" dirty="0">
              <a:solidFill>
                <a:schemeClr val="tx1"/>
              </a:solidFill>
              <a:latin typeface="맑은 고딕" panose="020B0503020000020004" pitchFamily="50" charset="-127"/>
              <a:ea typeface="맑은 고딕" panose="020B0503020000020004" pitchFamily="50" charset="-127"/>
            </a:endParaRPr>
          </a:p>
        </p:txBody>
      </p:sp>
      <p:sp>
        <p:nvSpPr>
          <p:cNvPr id="14" name="모서리가 둥근 직사각형 13"/>
          <p:cNvSpPr/>
          <p:nvPr/>
        </p:nvSpPr>
        <p:spPr>
          <a:xfrm>
            <a:off x="509851" y="3638550"/>
            <a:ext cx="1152000" cy="288000"/>
          </a:xfrm>
          <a:prstGeom prst="roundRect">
            <a:avLst>
              <a:gd name="adj" fmla="val 16667"/>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ko-KR" sz="1000" dirty="0" smtClean="0">
                <a:solidFill>
                  <a:schemeClr val="tx1"/>
                </a:solidFill>
                <a:latin typeface="맑은 고딕" panose="020B0503020000020004" pitchFamily="50" charset="-127"/>
                <a:ea typeface="맑은 고딕" panose="020B0503020000020004" pitchFamily="50" charset="-127"/>
              </a:rPr>
              <a:t>Register Resume</a:t>
            </a:r>
            <a:endParaRPr lang="ko-KR" altLang="en-US" sz="1000" dirty="0">
              <a:solidFill>
                <a:schemeClr val="tx1"/>
              </a:solidFill>
              <a:latin typeface="맑은 고딕" panose="020B0503020000020004" pitchFamily="50" charset="-127"/>
              <a:ea typeface="맑은 고딕" panose="020B0503020000020004" pitchFamily="50" charset="-127"/>
            </a:endParaRPr>
          </a:p>
        </p:txBody>
      </p:sp>
      <p:sp>
        <p:nvSpPr>
          <p:cNvPr id="15" name="모서리가 둥근 직사각형 14"/>
          <p:cNvSpPr/>
          <p:nvPr/>
        </p:nvSpPr>
        <p:spPr>
          <a:xfrm>
            <a:off x="509851" y="4813762"/>
            <a:ext cx="1152000" cy="288000"/>
          </a:xfrm>
          <a:prstGeom prst="roundRect">
            <a:avLst>
              <a:gd name="adj" fmla="val 16667"/>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ko-KR" sz="1000" dirty="0" smtClean="0">
                <a:solidFill>
                  <a:schemeClr val="tx1"/>
                </a:solidFill>
                <a:latin typeface="맑은 고딕" panose="020B0503020000020004" pitchFamily="50" charset="-127"/>
                <a:ea typeface="맑은 고딕" panose="020B0503020000020004" pitchFamily="50" charset="-127"/>
              </a:rPr>
              <a:t>Job Application Management</a:t>
            </a:r>
            <a:endParaRPr lang="ko-KR" altLang="en-US" sz="1000" dirty="0">
              <a:solidFill>
                <a:schemeClr val="tx1"/>
              </a:solidFill>
              <a:latin typeface="맑은 고딕" panose="020B0503020000020004" pitchFamily="50" charset="-127"/>
              <a:ea typeface="맑은 고딕" panose="020B0503020000020004" pitchFamily="50" charset="-127"/>
            </a:endParaRPr>
          </a:p>
        </p:txBody>
      </p:sp>
      <p:grpSp>
        <p:nvGrpSpPr>
          <p:cNvPr id="16" name="그룹 15"/>
          <p:cNvGrpSpPr/>
          <p:nvPr/>
        </p:nvGrpSpPr>
        <p:grpSpPr>
          <a:xfrm>
            <a:off x="2550862" y="4813762"/>
            <a:ext cx="2242050" cy="288000"/>
            <a:chOff x="2465137" y="4880437"/>
            <a:chExt cx="2242050" cy="288000"/>
          </a:xfrm>
        </p:grpSpPr>
        <p:sp>
          <p:nvSpPr>
            <p:cNvPr id="17" name="모서리가 둥근 직사각형 16"/>
            <p:cNvSpPr/>
            <p:nvPr/>
          </p:nvSpPr>
          <p:spPr>
            <a:xfrm>
              <a:off x="2465137" y="4880437"/>
              <a:ext cx="1080000" cy="288000"/>
            </a:xfrm>
            <a:prstGeom prst="roundRect">
              <a:avLst>
                <a:gd name="adj" fmla="val 16667"/>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ko-KR" sz="1000" dirty="0" smtClean="0">
                  <a:solidFill>
                    <a:schemeClr val="tx1"/>
                  </a:solidFill>
                  <a:latin typeface="맑은 고딕" panose="020B0503020000020004" pitchFamily="50" charset="-127"/>
                  <a:ea typeface="맑은 고딕" panose="020B0503020000020004" pitchFamily="50" charset="-127"/>
                </a:rPr>
                <a:t>Regular Job Placement</a:t>
              </a:r>
              <a:endParaRPr lang="ko-KR" altLang="en-US" sz="1000" dirty="0">
                <a:solidFill>
                  <a:schemeClr val="tx1"/>
                </a:solidFill>
                <a:latin typeface="맑은 고딕" panose="020B0503020000020004" pitchFamily="50" charset="-127"/>
                <a:ea typeface="맑은 고딕" panose="020B0503020000020004" pitchFamily="50" charset="-127"/>
              </a:endParaRPr>
            </a:p>
          </p:txBody>
        </p:sp>
        <p:sp>
          <p:nvSpPr>
            <p:cNvPr id="18" name="모서리가 둥근 직사각형 17"/>
            <p:cNvSpPr/>
            <p:nvPr/>
          </p:nvSpPr>
          <p:spPr>
            <a:xfrm>
              <a:off x="3627187" y="4880437"/>
              <a:ext cx="1080000" cy="288000"/>
            </a:xfrm>
            <a:prstGeom prst="roundRect">
              <a:avLst>
                <a:gd name="adj" fmla="val 16667"/>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ko-KR" sz="1000" dirty="0">
                  <a:solidFill>
                    <a:schemeClr val="tx1"/>
                  </a:solidFill>
                  <a:latin typeface="맑은 고딕" panose="020B0503020000020004" pitchFamily="50" charset="-127"/>
                  <a:ea typeface="맑은 고딕" panose="020B0503020000020004" pitchFamily="50" charset="-127"/>
                </a:rPr>
                <a:t>Day Labor </a:t>
              </a:r>
              <a:r>
                <a:rPr lang="en-US" altLang="ko-KR" sz="1000" dirty="0" smtClean="0">
                  <a:solidFill>
                    <a:schemeClr val="tx1"/>
                  </a:solidFill>
                  <a:latin typeface="맑은 고딕" panose="020B0503020000020004" pitchFamily="50" charset="-127"/>
                  <a:ea typeface="맑은 고딕" panose="020B0503020000020004" pitchFamily="50" charset="-127"/>
                </a:rPr>
                <a:t>Job Placement</a:t>
              </a:r>
              <a:endParaRPr lang="ko-KR" altLang="en-US" sz="1000" dirty="0">
                <a:solidFill>
                  <a:schemeClr val="tx1"/>
                </a:solidFill>
                <a:latin typeface="맑은 고딕" panose="020B0503020000020004" pitchFamily="50" charset="-127"/>
                <a:ea typeface="맑은 고딕" panose="020B0503020000020004" pitchFamily="50" charset="-127"/>
              </a:endParaRPr>
            </a:p>
          </p:txBody>
        </p:sp>
      </p:grpSp>
      <p:grpSp>
        <p:nvGrpSpPr>
          <p:cNvPr id="19" name="그룹 18"/>
          <p:cNvGrpSpPr/>
          <p:nvPr/>
        </p:nvGrpSpPr>
        <p:grpSpPr>
          <a:xfrm>
            <a:off x="2550862" y="5794836"/>
            <a:ext cx="2242050" cy="491663"/>
            <a:chOff x="2462212" y="5785311"/>
            <a:chExt cx="2242050" cy="491663"/>
          </a:xfrm>
        </p:grpSpPr>
        <p:sp>
          <p:nvSpPr>
            <p:cNvPr id="20" name="모서리가 둥근 직사각형 19"/>
            <p:cNvSpPr/>
            <p:nvPr/>
          </p:nvSpPr>
          <p:spPr>
            <a:xfrm>
              <a:off x="2462212" y="5785311"/>
              <a:ext cx="1080000" cy="491663"/>
            </a:xfrm>
            <a:prstGeom prst="roundRect">
              <a:avLst>
                <a:gd name="adj" fmla="val 16667"/>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ko-KR" sz="1000" dirty="0" smtClean="0">
                  <a:solidFill>
                    <a:schemeClr val="tx1"/>
                  </a:solidFill>
                  <a:latin typeface="맑은 고딕" panose="020B0503020000020004" pitchFamily="50" charset="-127"/>
                  <a:ea typeface="맑은 고딕" panose="020B0503020000020004" pitchFamily="50" charset="-127"/>
                </a:rPr>
                <a:t>Regular Job-seeking completed</a:t>
              </a:r>
              <a:endParaRPr lang="ko-KR" altLang="en-US" sz="1000" dirty="0">
                <a:solidFill>
                  <a:schemeClr val="tx1"/>
                </a:solidFill>
                <a:latin typeface="맑은 고딕" panose="020B0503020000020004" pitchFamily="50" charset="-127"/>
                <a:ea typeface="맑은 고딕" panose="020B0503020000020004" pitchFamily="50" charset="-127"/>
              </a:endParaRPr>
            </a:p>
          </p:txBody>
        </p:sp>
        <p:sp>
          <p:nvSpPr>
            <p:cNvPr id="21" name="모서리가 둥근 직사각형 20"/>
            <p:cNvSpPr/>
            <p:nvPr/>
          </p:nvSpPr>
          <p:spPr>
            <a:xfrm>
              <a:off x="3624262" y="5785312"/>
              <a:ext cx="1080000" cy="491662"/>
            </a:xfrm>
            <a:prstGeom prst="roundRect">
              <a:avLst>
                <a:gd name="adj" fmla="val 16667"/>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ko-KR" sz="1000" dirty="0" smtClean="0">
                  <a:solidFill>
                    <a:schemeClr val="tx1"/>
                  </a:solidFill>
                  <a:latin typeface="맑은 고딕" panose="020B0503020000020004" pitchFamily="50" charset="-127"/>
                  <a:ea typeface="맑은 고딕" panose="020B0503020000020004" pitchFamily="50" charset="-127"/>
                </a:rPr>
                <a:t>Day Labor Job-seeking completed</a:t>
              </a:r>
              <a:endParaRPr lang="ko-KR" altLang="en-US" sz="1000" dirty="0">
                <a:solidFill>
                  <a:schemeClr val="tx1"/>
                </a:solidFill>
                <a:latin typeface="맑은 고딕" panose="020B0503020000020004" pitchFamily="50" charset="-127"/>
                <a:ea typeface="맑은 고딕" panose="020B0503020000020004" pitchFamily="50" charset="-127"/>
              </a:endParaRPr>
            </a:p>
          </p:txBody>
        </p:sp>
      </p:grpSp>
      <p:grpSp>
        <p:nvGrpSpPr>
          <p:cNvPr id="22" name="그룹 21"/>
          <p:cNvGrpSpPr/>
          <p:nvPr/>
        </p:nvGrpSpPr>
        <p:grpSpPr>
          <a:xfrm>
            <a:off x="2550862" y="3381375"/>
            <a:ext cx="2242050" cy="288000"/>
            <a:chOff x="2462212" y="3514725"/>
            <a:chExt cx="2242050" cy="288000"/>
          </a:xfrm>
        </p:grpSpPr>
        <p:sp>
          <p:nvSpPr>
            <p:cNvPr id="23" name="모서리가 둥근 직사각형 22"/>
            <p:cNvSpPr/>
            <p:nvPr/>
          </p:nvSpPr>
          <p:spPr>
            <a:xfrm>
              <a:off x="2462212" y="3514725"/>
              <a:ext cx="1080000" cy="288000"/>
            </a:xfrm>
            <a:prstGeom prst="roundRect">
              <a:avLst>
                <a:gd name="adj" fmla="val 16667"/>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ko-KR" sz="1000" dirty="0" smtClean="0">
                  <a:solidFill>
                    <a:schemeClr val="tx1"/>
                  </a:solidFill>
                  <a:latin typeface="맑은 고딕" panose="020B0503020000020004" pitchFamily="50" charset="-127"/>
                  <a:ea typeface="맑은 고딕" panose="020B0503020000020004" pitchFamily="50" charset="-127"/>
                </a:rPr>
                <a:t>Regular</a:t>
              </a:r>
            </a:p>
            <a:p>
              <a:pPr algn="ctr">
                <a:defRPr/>
              </a:pPr>
              <a:r>
                <a:rPr lang="en-US" altLang="ko-KR" sz="1000" dirty="0" smtClean="0">
                  <a:solidFill>
                    <a:schemeClr val="tx1"/>
                  </a:solidFill>
                  <a:latin typeface="맑은 고딕" panose="020B0503020000020004" pitchFamily="50" charset="-127"/>
                  <a:ea typeface="맑은 고딕" panose="020B0503020000020004" pitchFamily="50" charset="-127"/>
                </a:rPr>
                <a:t>Job-seeking</a:t>
              </a:r>
              <a:endParaRPr lang="ko-KR" altLang="en-US" sz="1000" dirty="0">
                <a:solidFill>
                  <a:schemeClr val="tx1"/>
                </a:solidFill>
                <a:latin typeface="맑은 고딕" panose="020B0503020000020004" pitchFamily="50" charset="-127"/>
                <a:ea typeface="맑은 고딕" panose="020B0503020000020004" pitchFamily="50" charset="-127"/>
              </a:endParaRPr>
            </a:p>
          </p:txBody>
        </p:sp>
        <p:sp>
          <p:nvSpPr>
            <p:cNvPr id="24" name="모서리가 둥근 직사각형 23"/>
            <p:cNvSpPr/>
            <p:nvPr/>
          </p:nvSpPr>
          <p:spPr>
            <a:xfrm>
              <a:off x="3624262" y="3514725"/>
              <a:ext cx="1080000" cy="288000"/>
            </a:xfrm>
            <a:prstGeom prst="roundRect">
              <a:avLst>
                <a:gd name="adj" fmla="val 16667"/>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ko-KR" sz="1000" dirty="0">
                  <a:solidFill>
                    <a:schemeClr val="tx1"/>
                  </a:solidFill>
                  <a:latin typeface="맑은 고딕" panose="020B0503020000020004" pitchFamily="50" charset="-127"/>
                  <a:ea typeface="맑은 고딕" panose="020B0503020000020004" pitchFamily="50" charset="-127"/>
                </a:rPr>
                <a:t>Day Labor </a:t>
              </a:r>
              <a:r>
                <a:rPr lang="en-US" altLang="ko-KR" sz="1000" dirty="0" smtClean="0">
                  <a:solidFill>
                    <a:schemeClr val="tx1"/>
                  </a:solidFill>
                  <a:latin typeface="맑은 고딕" panose="020B0503020000020004" pitchFamily="50" charset="-127"/>
                  <a:ea typeface="맑은 고딕" panose="020B0503020000020004" pitchFamily="50" charset="-127"/>
                </a:rPr>
                <a:t>Job-seeking</a:t>
              </a:r>
              <a:endParaRPr lang="ko-KR" altLang="en-US" sz="1000" dirty="0">
                <a:solidFill>
                  <a:schemeClr val="tx1"/>
                </a:solidFill>
                <a:latin typeface="맑은 고딕" panose="020B0503020000020004" pitchFamily="50" charset="-127"/>
                <a:ea typeface="맑은 고딕" panose="020B0503020000020004" pitchFamily="50" charset="-127"/>
              </a:endParaRPr>
            </a:p>
          </p:txBody>
        </p:sp>
      </p:grpSp>
      <p:sp>
        <p:nvSpPr>
          <p:cNvPr id="25" name="TextBox 24"/>
          <p:cNvSpPr txBox="1"/>
          <p:nvPr/>
        </p:nvSpPr>
        <p:spPr>
          <a:xfrm>
            <a:off x="0" y="2724150"/>
            <a:ext cx="2228850" cy="400110"/>
          </a:xfrm>
          <a:prstGeom prst="rect">
            <a:avLst/>
          </a:prstGeom>
          <a:noFill/>
        </p:spPr>
        <p:txBody>
          <a:bodyPr wrap="square">
            <a:spAutoFit/>
          </a:bodyPr>
          <a:lstStyle/>
          <a:p>
            <a:pPr algn="ctr">
              <a:defRPr/>
            </a:pPr>
            <a:r>
              <a:rPr lang="en-US" altLang="ko-KR" sz="1000" b="1" spc="-100" dirty="0" smtClean="0">
                <a:latin typeface="맑은 고딕" panose="020B0503020000020004" pitchFamily="50" charset="-127"/>
                <a:ea typeface="맑은 고딕" panose="020B0503020000020004" pitchFamily="50" charset="-127"/>
              </a:rPr>
              <a:t>External Network for </a:t>
            </a:r>
          </a:p>
          <a:p>
            <a:pPr algn="ctr">
              <a:defRPr/>
            </a:pPr>
            <a:r>
              <a:rPr lang="en-US" altLang="ko-KR" sz="800" b="1" spc="-100" dirty="0" smtClean="0">
                <a:latin typeface="맑은 고딕" panose="020B0503020000020004" pitchFamily="50" charset="-127"/>
                <a:ea typeface="맑은 고딕" panose="020B0503020000020004" pitchFamily="50" charset="-127"/>
              </a:rPr>
              <a:t>Resume</a:t>
            </a:r>
            <a:r>
              <a:rPr lang="en-US" altLang="ko-KR" sz="1000" b="1" spc="-100" dirty="0" smtClean="0">
                <a:latin typeface="맑은 고딕" panose="020B0503020000020004" pitchFamily="50" charset="-127"/>
                <a:ea typeface="맑은 고딕" panose="020B0503020000020004" pitchFamily="50" charset="-127"/>
              </a:rPr>
              <a:t> Registration</a:t>
            </a:r>
            <a:endParaRPr lang="ko-KR" altLang="en-US" sz="1000" b="1" spc="-100" dirty="0">
              <a:latin typeface="맑은 고딕" panose="020B0503020000020004" pitchFamily="50" charset="-127"/>
              <a:ea typeface="맑은 고딕" panose="020B0503020000020004" pitchFamily="50" charset="-127"/>
            </a:endParaRPr>
          </a:p>
        </p:txBody>
      </p:sp>
      <p:sp>
        <p:nvSpPr>
          <p:cNvPr id="26" name="모서리가 둥근 직사각형 25"/>
          <p:cNvSpPr/>
          <p:nvPr/>
        </p:nvSpPr>
        <p:spPr>
          <a:xfrm>
            <a:off x="2735792" y="4105275"/>
            <a:ext cx="895069" cy="288000"/>
          </a:xfrm>
          <a:prstGeom prst="roundRect">
            <a:avLst>
              <a:gd name="adj" fmla="val 16667"/>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ko-KR" sz="900" dirty="0" smtClean="0">
                <a:solidFill>
                  <a:schemeClr val="tx1"/>
                </a:solidFill>
                <a:latin typeface="맑은 고딕" panose="020B0503020000020004" pitchFamily="50" charset="-127"/>
                <a:ea typeface="맑은 고딕" panose="020B0503020000020004" pitchFamily="50" charset="-127"/>
              </a:rPr>
              <a:t>Job-seeking </a:t>
            </a:r>
            <a:r>
              <a:rPr lang="en-US" altLang="ko-KR" sz="900" dirty="0">
                <a:solidFill>
                  <a:schemeClr val="tx1"/>
                </a:solidFill>
                <a:latin typeface="맑은 고딕" panose="020B0503020000020004" pitchFamily="50" charset="-127"/>
                <a:ea typeface="맑은 고딕" panose="020B0503020000020004" pitchFamily="50" charset="-127"/>
              </a:rPr>
              <a:t>Certification</a:t>
            </a:r>
            <a:endParaRPr lang="ko-KR" altLang="en-US" sz="900" dirty="0">
              <a:solidFill>
                <a:schemeClr val="tx1"/>
              </a:solidFill>
              <a:latin typeface="맑은 고딕" panose="020B0503020000020004" pitchFamily="50" charset="-127"/>
              <a:ea typeface="맑은 고딕" panose="020B0503020000020004" pitchFamily="50" charset="-127"/>
            </a:endParaRPr>
          </a:p>
        </p:txBody>
      </p:sp>
      <p:sp>
        <p:nvSpPr>
          <p:cNvPr id="27" name="다이아몬드 26"/>
          <p:cNvSpPr/>
          <p:nvPr/>
        </p:nvSpPr>
        <p:spPr>
          <a:xfrm>
            <a:off x="1495425" y="5362575"/>
            <a:ext cx="1123950" cy="266700"/>
          </a:xfrm>
          <a:prstGeom prst="diamond">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ko-KR" sz="1000" dirty="0" smtClean="0">
                <a:solidFill>
                  <a:srgbClr val="C00000"/>
                </a:solidFill>
                <a:latin typeface="맑은 고딕" panose="020B0503020000020004" pitchFamily="50" charset="-127"/>
                <a:ea typeface="맑은 고딕" panose="020B0503020000020004" pitchFamily="50" charset="-127"/>
              </a:rPr>
              <a:t>Join</a:t>
            </a:r>
            <a:endParaRPr lang="ko-KR" altLang="en-US" sz="1000" dirty="0">
              <a:solidFill>
                <a:srgbClr val="C00000"/>
              </a:solidFill>
              <a:latin typeface="맑은 고딕" panose="020B0503020000020004" pitchFamily="50" charset="-127"/>
              <a:ea typeface="맑은 고딕" panose="020B0503020000020004" pitchFamily="50" charset="-127"/>
            </a:endParaRPr>
          </a:p>
        </p:txBody>
      </p:sp>
      <p:cxnSp>
        <p:nvCxnSpPr>
          <p:cNvPr id="28" name="직선 화살표 연결선 27"/>
          <p:cNvCxnSpPr>
            <a:stCxn id="17" idx="1"/>
            <a:endCxn id="15" idx="3"/>
          </p:cNvCxnSpPr>
          <p:nvPr/>
        </p:nvCxnSpPr>
        <p:spPr>
          <a:xfrm flipH="1">
            <a:off x="1661851" y="4957762"/>
            <a:ext cx="889011"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직선 화살표 연결선 28"/>
          <p:cNvCxnSpPr>
            <a:stCxn id="13" idx="2"/>
            <a:endCxn id="14" idx="0"/>
          </p:cNvCxnSpPr>
          <p:nvPr/>
        </p:nvCxnSpPr>
        <p:spPr>
          <a:xfrm>
            <a:off x="1085851" y="3450300"/>
            <a:ext cx="0" cy="18825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꺾인 연결선 29"/>
          <p:cNvCxnSpPr>
            <a:stCxn id="14" idx="2"/>
            <a:endCxn id="26" idx="1"/>
          </p:cNvCxnSpPr>
          <p:nvPr/>
        </p:nvCxnSpPr>
        <p:spPr>
          <a:xfrm rot="16200000" flipH="1">
            <a:off x="1749459" y="3262941"/>
            <a:ext cx="322725" cy="1649941"/>
          </a:xfrm>
          <a:prstGeom prst="bentConnector2">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꺾인 연결선 30"/>
          <p:cNvCxnSpPr>
            <a:stCxn id="15" idx="2"/>
            <a:endCxn id="27" idx="1"/>
          </p:cNvCxnSpPr>
          <p:nvPr/>
        </p:nvCxnSpPr>
        <p:spPr>
          <a:xfrm rot="16200000" flipH="1">
            <a:off x="1093557" y="5094056"/>
            <a:ext cx="394163" cy="409574"/>
          </a:xfrm>
          <a:prstGeom prst="bentConnector2">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32" name="그룹 31"/>
          <p:cNvGrpSpPr/>
          <p:nvPr/>
        </p:nvGrpSpPr>
        <p:grpSpPr>
          <a:xfrm>
            <a:off x="3223136" y="1585517"/>
            <a:ext cx="897502" cy="814783"/>
            <a:chOff x="2947944" y="1680767"/>
            <a:chExt cx="1241084" cy="1126698"/>
          </a:xfrm>
        </p:grpSpPr>
        <p:pic>
          <p:nvPicPr>
            <p:cNvPr id="33" name="그림 32"/>
            <p:cNvPicPr>
              <a:picLocks noChangeAspect="1"/>
            </p:cNvPicPr>
            <p:nvPr/>
          </p:nvPicPr>
          <p:blipFill rotWithShape="1">
            <a:blip r:embed="rId2"/>
            <a:stretch>
              <a:fillRect/>
            </a:stretch>
          </p:blipFill>
          <p:spPr>
            <a:xfrm>
              <a:off x="2947944" y="1680767"/>
              <a:ext cx="1241084" cy="1126698"/>
            </a:xfrm>
            <a:prstGeom prst="rect">
              <a:avLst/>
            </a:prstGeom>
          </p:spPr>
        </p:pic>
        <p:pic>
          <p:nvPicPr>
            <p:cNvPr id="34" name="그림 33"/>
            <p:cNvPicPr>
              <a:picLocks noChangeAspect="1"/>
            </p:cNvPicPr>
            <p:nvPr/>
          </p:nvPicPr>
          <p:blipFill rotWithShape="1">
            <a:blip r:embed="rId4"/>
            <a:srcRect b="23710"/>
            <a:stretch>
              <a:fillRect/>
            </a:stretch>
          </p:blipFill>
          <p:spPr>
            <a:xfrm>
              <a:off x="2994620" y="1724023"/>
              <a:ext cx="1147733" cy="704851"/>
            </a:xfrm>
            <a:prstGeom prst="rect">
              <a:avLst/>
            </a:prstGeom>
          </p:spPr>
        </p:pic>
      </p:grpSp>
      <p:cxnSp>
        <p:nvCxnSpPr>
          <p:cNvPr id="35" name="꺾인 연결선 34"/>
          <p:cNvCxnSpPr>
            <a:stCxn id="23" idx="0"/>
            <a:endCxn id="24" idx="0"/>
          </p:cNvCxnSpPr>
          <p:nvPr/>
        </p:nvCxnSpPr>
        <p:spPr>
          <a:xfrm rot="5400000" flipH="1" flipV="1">
            <a:off x="3671887" y="2800350"/>
            <a:ext cx="12700" cy="1162050"/>
          </a:xfrm>
          <a:prstGeom prst="bentConnector3">
            <a:avLst>
              <a:gd name="adj1" fmla="val 1800000"/>
            </a:avLst>
          </a:prstGeom>
          <a:ln>
            <a:solidFill>
              <a:schemeClr val="bg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꺾인 연결선 35"/>
          <p:cNvCxnSpPr/>
          <p:nvPr/>
        </p:nvCxnSpPr>
        <p:spPr>
          <a:xfrm rot="16200000" flipH="1">
            <a:off x="3665537" y="3088350"/>
            <a:ext cx="12700" cy="1162050"/>
          </a:xfrm>
          <a:prstGeom prst="bentConnector3">
            <a:avLst>
              <a:gd name="adj1" fmla="val 1800000"/>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7" name="꺾인 연결선 36"/>
          <p:cNvCxnSpPr>
            <a:stCxn id="3" idx="2"/>
            <a:endCxn id="27" idx="3"/>
          </p:cNvCxnSpPr>
          <p:nvPr/>
        </p:nvCxnSpPr>
        <p:spPr>
          <a:xfrm rot="5400000">
            <a:off x="2988470" y="4812506"/>
            <a:ext cx="314325" cy="1052513"/>
          </a:xfrm>
          <a:prstGeom prst="bentConnector2">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꺾인 연결선 37"/>
          <p:cNvCxnSpPr>
            <a:stCxn id="27" idx="2"/>
            <a:endCxn id="2" idx="1"/>
          </p:cNvCxnSpPr>
          <p:nvPr/>
        </p:nvCxnSpPr>
        <p:spPr>
          <a:xfrm rot="16200000" flipH="1">
            <a:off x="2056684" y="5629991"/>
            <a:ext cx="420533" cy="419100"/>
          </a:xfrm>
          <a:prstGeom prst="bentConnector2">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9" name="직선 화살표 연결선 38"/>
          <p:cNvCxnSpPr/>
          <p:nvPr/>
        </p:nvCxnSpPr>
        <p:spPr>
          <a:xfrm flipH="1">
            <a:off x="3671887" y="2643946"/>
            <a:ext cx="1" cy="504000"/>
          </a:xfrm>
          <a:prstGeom prst="straightConnector1">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2681287" y="2414758"/>
            <a:ext cx="1981200" cy="169277"/>
          </a:xfrm>
          <a:prstGeom prst="rect">
            <a:avLst/>
          </a:prstGeom>
          <a:solidFill>
            <a:schemeClr val="bg1"/>
          </a:solidFill>
        </p:spPr>
        <p:txBody>
          <a:bodyPr wrap="square" lIns="0" tIns="0" rIns="0" bIns="0" anchor="ctr" anchorCtr="0">
            <a:spAutoFit/>
          </a:bodyPr>
          <a:lstStyle/>
          <a:p>
            <a:pPr algn="ctr">
              <a:defRPr/>
            </a:pPr>
            <a:r>
              <a:rPr lang="en-US" altLang="ko-KR" sz="1100" b="1">
                <a:latin typeface="맑은 고딕" panose="020B0503020000020004" pitchFamily="50" charset="-127"/>
                <a:ea typeface="맑은 고딕" panose="020B0503020000020004" pitchFamily="50" charset="-127"/>
              </a:rPr>
              <a:t>Administration Main Site</a:t>
            </a:r>
          </a:p>
        </p:txBody>
      </p:sp>
      <p:cxnSp>
        <p:nvCxnSpPr>
          <p:cNvPr id="41" name="꺾인 연결선 40"/>
          <p:cNvCxnSpPr>
            <a:stCxn id="26" idx="2"/>
            <a:endCxn id="15" idx="0"/>
          </p:cNvCxnSpPr>
          <p:nvPr/>
        </p:nvCxnSpPr>
        <p:spPr>
          <a:xfrm rot="5400000">
            <a:off x="1924346" y="3554780"/>
            <a:ext cx="420487" cy="2097476"/>
          </a:xfrm>
          <a:prstGeom prst="bentConnector3">
            <a:avLst>
              <a:gd name="adj1" fmla="val 50000"/>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2" name="직선 화살표 연결선 41"/>
          <p:cNvCxnSpPr/>
          <p:nvPr/>
        </p:nvCxnSpPr>
        <p:spPr>
          <a:xfrm>
            <a:off x="3671887" y="3891721"/>
            <a:ext cx="0" cy="86400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직선 화살표 연결선 42"/>
          <p:cNvCxnSpPr>
            <a:stCxn id="11" idx="2"/>
          </p:cNvCxnSpPr>
          <p:nvPr/>
        </p:nvCxnSpPr>
        <p:spPr>
          <a:xfrm flipH="1">
            <a:off x="1085850" y="2655302"/>
            <a:ext cx="11066" cy="87897"/>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357189" y="1092161"/>
            <a:ext cx="4481511" cy="318924"/>
          </a:xfrm>
          <a:prstGeom prst="rect">
            <a:avLst/>
          </a:prstGeom>
          <a:noFill/>
        </p:spPr>
        <p:txBody>
          <a:bodyPr wrap="square" lIns="0" tIns="36000" rIns="0" bIns="36000" anchor="ctr" anchorCtr="0">
            <a:spAutoFit/>
          </a:bodyPr>
          <a:lstStyle/>
          <a:p>
            <a:pPr algn="ctr">
              <a:defRPr/>
            </a:pPr>
            <a:r>
              <a:rPr lang="en-US" altLang="ko-KR" sz="1600" b="1" dirty="0">
                <a:solidFill>
                  <a:srgbClr val="02487E"/>
                </a:solidFill>
                <a:latin typeface="맑은 고딕" panose="020B0503020000020004" pitchFamily="50" charset="-127"/>
                <a:ea typeface="맑은 고딕" panose="020B0503020000020004" pitchFamily="50" charset="-127"/>
              </a:rPr>
              <a:t>Job-opening Work Process</a:t>
            </a:r>
          </a:p>
        </p:txBody>
      </p:sp>
      <p:sp>
        <p:nvSpPr>
          <p:cNvPr id="45" name="TextBox 44"/>
          <p:cNvSpPr txBox="1"/>
          <p:nvPr/>
        </p:nvSpPr>
        <p:spPr>
          <a:xfrm>
            <a:off x="5033964" y="1092161"/>
            <a:ext cx="4481511" cy="318924"/>
          </a:xfrm>
          <a:prstGeom prst="rect">
            <a:avLst/>
          </a:prstGeom>
          <a:noFill/>
        </p:spPr>
        <p:txBody>
          <a:bodyPr wrap="square" lIns="0" tIns="36000" rIns="0" bIns="36000" anchor="ctr" anchorCtr="0">
            <a:spAutoFit/>
          </a:bodyPr>
          <a:lstStyle/>
          <a:p>
            <a:pPr algn="ctr">
              <a:defRPr/>
            </a:pPr>
            <a:r>
              <a:rPr lang="en-US" altLang="ko-KR" sz="1600" b="1">
                <a:solidFill>
                  <a:srgbClr val="02487E"/>
                </a:solidFill>
                <a:latin typeface="맑은 고딕" panose="020B0503020000020004" pitchFamily="50" charset="-127"/>
                <a:ea typeface="맑은 고딕" panose="020B0503020000020004" pitchFamily="50" charset="-127"/>
              </a:rPr>
              <a:t>Job-seeking Work Process</a:t>
            </a:r>
          </a:p>
        </p:txBody>
      </p:sp>
      <p:sp>
        <p:nvSpPr>
          <p:cNvPr id="46" name="TextBox 45"/>
          <p:cNvSpPr txBox="1"/>
          <p:nvPr/>
        </p:nvSpPr>
        <p:spPr>
          <a:xfrm>
            <a:off x="1772842" y="3914775"/>
            <a:ext cx="841772" cy="369332"/>
          </a:xfrm>
          <a:prstGeom prst="rect">
            <a:avLst/>
          </a:prstGeom>
          <a:noFill/>
        </p:spPr>
        <p:txBody>
          <a:bodyPr wrap="square">
            <a:spAutoFit/>
          </a:bodyPr>
          <a:lstStyle/>
          <a:p>
            <a:pPr algn="ctr">
              <a:defRPr/>
            </a:pPr>
            <a:r>
              <a:rPr lang="en-US" altLang="ko-KR" sz="900" dirty="0">
                <a:latin typeface="맑은 고딕" panose="020B0503020000020004" pitchFamily="50" charset="-127"/>
                <a:ea typeface="맑은 고딕" panose="020B0503020000020004" pitchFamily="50" charset="-127"/>
              </a:rPr>
              <a:t>Request for Certification</a:t>
            </a:r>
            <a:endParaRPr lang="ko-KR" altLang="en-US" sz="900" dirty="0">
              <a:latin typeface="맑은 고딕" panose="020B0503020000020004" pitchFamily="50" charset="-127"/>
              <a:ea typeface="맑은 고딕" panose="020B0503020000020004" pitchFamily="50" charset="-127"/>
            </a:endParaRPr>
          </a:p>
        </p:txBody>
      </p:sp>
      <p:sp>
        <p:nvSpPr>
          <p:cNvPr id="47" name="TextBox 46"/>
          <p:cNvSpPr txBox="1"/>
          <p:nvPr/>
        </p:nvSpPr>
        <p:spPr>
          <a:xfrm>
            <a:off x="1534602" y="4618930"/>
            <a:ext cx="1146685" cy="338554"/>
          </a:xfrm>
          <a:prstGeom prst="rect">
            <a:avLst/>
          </a:prstGeom>
          <a:noFill/>
        </p:spPr>
        <p:txBody>
          <a:bodyPr wrap="square">
            <a:spAutoFit/>
          </a:bodyPr>
          <a:lstStyle/>
          <a:p>
            <a:pPr algn="ctr">
              <a:defRPr/>
            </a:pPr>
            <a:r>
              <a:rPr lang="en-US" altLang="ko-KR" sz="800" dirty="0" smtClean="0">
                <a:latin typeface="맑은 고딕" panose="020B0503020000020004" pitchFamily="50" charset="-127"/>
                <a:ea typeface="맑은 고딕" panose="020B0503020000020004" pitchFamily="50" charset="-127"/>
              </a:rPr>
              <a:t>Issue Recommendation</a:t>
            </a:r>
            <a:endParaRPr lang="ko-KR" altLang="en-US" sz="800" dirty="0">
              <a:latin typeface="맑은 고딕" panose="020B0503020000020004" pitchFamily="50" charset="-127"/>
              <a:ea typeface="맑은 고딕" panose="020B0503020000020004" pitchFamily="50" charset="-127"/>
            </a:endParaRPr>
          </a:p>
        </p:txBody>
      </p:sp>
      <p:sp>
        <p:nvSpPr>
          <p:cNvPr id="48" name="TextBox 47"/>
          <p:cNvSpPr txBox="1"/>
          <p:nvPr/>
        </p:nvSpPr>
        <p:spPr>
          <a:xfrm>
            <a:off x="1245395" y="5667375"/>
            <a:ext cx="807243" cy="230832"/>
          </a:xfrm>
          <a:prstGeom prst="rect">
            <a:avLst/>
          </a:prstGeom>
          <a:noFill/>
        </p:spPr>
        <p:txBody>
          <a:bodyPr wrap="square">
            <a:spAutoFit/>
          </a:bodyPr>
          <a:lstStyle/>
          <a:p>
            <a:pPr algn="r">
              <a:defRPr/>
            </a:pPr>
            <a:r>
              <a:rPr lang="en-US" altLang="ko-KR" sz="900" dirty="0" smtClean="0">
                <a:latin typeface="맑은 고딕" panose="020B0503020000020004" pitchFamily="50" charset="-127"/>
                <a:ea typeface="맑은 고딕" panose="020B0503020000020004" pitchFamily="50" charset="-127"/>
              </a:rPr>
              <a:t>If succeed</a:t>
            </a:r>
            <a:endParaRPr lang="ko-KR" altLang="en-US" sz="900" dirty="0">
              <a:latin typeface="맑은 고딕" panose="020B0503020000020004" pitchFamily="50" charset="-127"/>
              <a:ea typeface="맑은 고딕" panose="020B0503020000020004" pitchFamily="50" charset="-127"/>
            </a:endParaRPr>
          </a:p>
        </p:txBody>
      </p:sp>
      <p:sp>
        <p:nvSpPr>
          <p:cNvPr id="49" name="직사각형 48"/>
          <p:cNvSpPr/>
          <p:nvPr/>
        </p:nvSpPr>
        <p:spPr>
          <a:xfrm>
            <a:off x="7115175" y="5715000"/>
            <a:ext cx="2390775" cy="669616"/>
          </a:xfrm>
          <a:prstGeom prst="rect">
            <a:avLst/>
          </a:prstGeom>
          <a:noFill/>
          <a:ln>
            <a:solidFill>
              <a:schemeClr val="accent6">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endParaRPr>
          </a:p>
        </p:txBody>
      </p:sp>
      <p:sp>
        <p:nvSpPr>
          <p:cNvPr id="50" name="직사각형 49"/>
          <p:cNvSpPr/>
          <p:nvPr/>
        </p:nvSpPr>
        <p:spPr>
          <a:xfrm>
            <a:off x="7143750" y="4733925"/>
            <a:ext cx="2400300" cy="604837"/>
          </a:xfrm>
          <a:prstGeom prst="rect">
            <a:avLst/>
          </a:prstGeom>
          <a:noFill/>
          <a:ln>
            <a:solidFill>
              <a:schemeClr val="accent6">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endParaRPr>
          </a:p>
        </p:txBody>
      </p:sp>
      <p:sp>
        <p:nvSpPr>
          <p:cNvPr id="51" name="직사각형 50"/>
          <p:cNvSpPr/>
          <p:nvPr/>
        </p:nvSpPr>
        <p:spPr>
          <a:xfrm>
            <a:off x="5038724" y="2699250"/>
            <a:ext cx="1371601" cy="1388661"/>
          </a:xfrm>
          <a:prstGeom prst="rect">
            <a:avLst/>
          </a:prstGeom>
          <a:noFill/>
          <a:ln>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latin typeface="맑은 고딕" panose="020B0503020000020004" pitchFamily="50" charset="-127"/>
              <a:ea typeface="맑은 고딕" panose="020B0503020000020004" pitchFamily="50" charset="-127"/>
            </a:endParaRPr>
          </a:p>
        </p:txBody>
      </p:sp>
      <p:grpSp>
        <p:nvGrpSpPr>
          <p:cNvPr id="52" name="그룹 51"/>
          <p:cNvGrpSpPr/>
          <p:nvPr/>
        </p:nvGrpSpPr>
        <p:grpSpPr>
          <a:xfrm>
            <a:off x="5275775" y="1585517"/>
            <a:ext cx="897502" cy="814783"/>
            <a:chOff x="5873081" y="3399028"/>
            <a:chExt cx="3083382" cy="2799199"/>
          </a:xfrm>
        </p:grpSpPr>
        <p:pic>
          <p:nvPicPr>
            <p:cNvPr id="53" name="그림 52"/>
            <p:cNvPicPr>
              <a:picLocks noChangeAspect="1"/>
            </p:cNvPicPr>
            <p:nvPr/>
          </p:nvPicPr>
          <p:blipFill rotWithShape="1">
            <a:blip r:embed="rId2"/>
            <a:stretch>
              <a:fillRect/>
            </a:stretch>
          </p:blipFill>
          <p:spPr>
            <a:xfrm>
              <a:off x="5873081" y="3399028"/>
              <a:ext cx="3083382" cy="2799199"/>
            </a:xfrm>
            <a:prstGeom prst="rect">
              <a:avLst/>
            </a:prstGeom>
          </p:spPr>
        </p:pic>
        <p:pic>
          <p:nvPicPr>
            <p:cNvPr id="54" name="그림 53"/>
            <p:cNvPicPr>
              <a:picLocks noChangeAspect="1"/>
            </p:cNvPicPr>
            <p:nvPr/>
          </p:nvPicPr>
          <p:blipFill rotWithShape="1">
            <a:blip r:embed="rId3"/>
            <a:srcRect b="23290"/>
            <a:stretch>
              <a:fillRect/>
            </a:stretch>
          </p:blipFill>
          <p:spPr>
            <a:xfrm>
              <a:off x="5992861" y="3506524"/>
              <a:ext cx="2846024" cy="1749287"/>
            </a:xfrm>
            <a:prstGeom prst="rect">
              <a:avLst/>
            </a:prstGeom>
          </p:spPr>
        </p:pic>
      </p:grpSp>
      <p:sp>
        <p:nvSpPr>
          <p:cNvPr id="56" name="모서리가 둥근 직사각형 55"/>
          <p:cNvSpPr/>
          <p:nvPr/>
        </p:nvSpPr>
        <p:spPr>
          <a:xfrm>
            <a:off x="5148526" y="3162300"/>
            <a:ext cx="1152000" cy="288000"/>
          </a:xfrm>
          <a:prstGeom prst="roundRect">
            <a:avLst>
              <a:gd name="adj" fmla="val 16667"/>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ko-KR" sz="1000" dirty="0" smtClean="0">
                <a:solidFill>
                  <a:schemeClr val="tx1"/>
                </a:solidFill>
                <a:latin typeface="맑은 고딕" panose="020B0503020000020004" pitchFamily="50" charset="-127"/>
                <a:ea typeface="맑은 고딕" panose="020B0503020000020004" pitchFamily="50" charset="-127"/>
              </a:rPr>
              <a:t>Enterprise Member </a:t>
            </a:r>
            <a:r>
              <a:rPr lang="en-US" altLang="ko-KR" sz="1000" dirty="0">
                <a:solidFill>
                  <a:schemeClr val="tx1"/>
                </a:solidFill>
                <a:latin typeface="맑은 고딕" panose="020B0503020000020004" pitchFamily="50" charset="-127"/>
                <a:ea typeface="맑은 고딕" panose="020B0503020000020004" pitchFamily="50" charset="-127"/>
              </a:rPr>
              <a:t>Log-In</a:t>
            </a:r>
            <a:endParaRPr lang="ko-KR" altLang="en-US" sz="1000" dirty="0">
              <a:solidFill>
                <a:schemeClr val="tx1"/>
              </a:solidFill>
              <a:latin typeface="맑은 고딕" panose="020B0503020000020004" pitchFamily="50" charset="-127"/>
              <a:ea typeface="맑은 고딕" panose="020B0503020000020004" pitchFamily="50" charset="-127"/>
            </a:endParaRPr>
          </a:p>
        </p:txBody>
      </p:sp>
      <p:sp>
        <p:nvSpPr>
          <p:cNvPr id="57" name="모서리가 둥근 직사각형 56"/>
          <p:cNvSpPr/>
          <p:nvPr/>
        </p:nvSpPr>
        <p:spPr>
          <a:xfrm>
            <a:off x="5148526" y="3638549"/>
            <a:ext cx="1159274" cy="390525"/>
          </a:xfrm>
          <a:prstGeom prst="roundRect">
            <a:avLst>
              <a:gd name="adj" fmla="val 16667"/>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ko-KR" sz="900" dirty="0" smtClean="0">
                <a:solidFill>
                  <a:schemeClr val="tx1"/>
                </a:solidFill>
                <a:latin typeface="맑은 고딕" panose="020B0503020000020004" pitchFamily="50" charset="-127"/>
                <a:ea typeface="맑은 고딕" panose="020B0503020000020004" pitchFamily="50" charset="-127"/>
              </a:rPr>
              <a:t>Register Job-openings Information</a:t>
            </a:r>
            <a:endParaRPr lang="ko-KR" altLang="en-US" sz="900" dirty="0">
              <a:solidFill>
                <a:schemeClr val="tx1"/>
              </a:solidFill>
              <a:latin typeface="맑은 고딕" panose="020B0503020000020004" pitchFamily="50" charset="-127"/>
              <a:ea typeface="맑은 고딕" panose="020B0503020000020004" pitchFamily="50" charset="-127"/>
            </a:endParaRPr>
          </a:p>
        </p:txBody>
      </p:sp>
      <p:sp>
        <p:nvSpPr>
          <p:cNvPr id="58" name="모서리가 둥근 직사각형 57"/>
          <p:cNvSpPr/>
          <p:nvPr/>
        </p:nvSpPr>
        <p:spPr>
          <a:xfrm>
            <a:off x="5148526" y="4813762"/>
            <a:ext cx="1152000" cy="288000"/>
          </a:xfrm>
          <a:prstGeom prst="roundRect">
            <a:avLst>
              <a:gd name="adj" fmla="val 16667"/>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ko-KR" sz="1000" dirty="0" smtClean="0">
                <a:solidFill>
                  <a:schemeClr val="tx1"/>
                </a:solidFill>
                <a:latin typeface="맑은 고딕" panose="020B0503020000020004" pitchFamily="50" charset="-127"/>
                <a:ea typeface="맑은 고딕" panose="020B0503020000020004" pitchFamily="50" charset="-127"/>
              </a:rPr>
              <a:t>Recruitment Management</a:t>
            </a:r>
            <a:endParaRPr lang="ko-KR" altLang="en-US" sz="1000" dirty="0">
              <a:solidFill>
                <a:schemeClr val="tx1"/>
              </a:solidFill>
              <a:latin typeface="맑은 고딕" panose="020B0503020000020004" pitchFamily="50" charset="-127"/>
              <a:ea typeface="맑은 고딕" panose="020B0503020000020004" pitchFamily="50" charset="-127"/>
            </a:endParaRPr>
          </a:p>
        </p:txBody>
      </p:sp>
      <p:grpSp>
        <p:nvGrpSpPr>
          <p:cNvPr id="59" name="그룹 58"/>
          <p:cNvGrpSpPr/>
          <p:nvPr/>
        </p:nvGrpSpPr>
        <p:grpSpPr>
          <a:xfrm>
            <a:off x="7218112" y="4813761"/>
            <a:ext cx="2242050" cy="485081"/>
            <a:chOff x="2465137" y="4880436"/>
            <a:chExt cx="2242050" cy="485081"/>
          </a:xfrm>
        </p:grpSpPr>
        <p:sp>
          <p:nvSpPr>
            <p:cNvPr id="60" name="모서리가 둥근 직사각형 59"/>
            <p:cNvSpPr/>
            <p:nvPr/>
          </p:nvSpPr>
          <p:spPr>
            <a:xfrm>
              <a:off x="2465137" y="4880436"/>
              <a:ext cx="1080000" cy="485081"/>
            </a:xfrm>
            <a:prstGeom prst="roundRect">
              <a:avLst>
                <a:gd name="adj" fmla="val 16667"/>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ko-KR" sz="1000" dirty="0">
                  <a:solidFill>
                    <a:schemeClr val="tx1"/>
                  </a:solidFill>
                  <a:latin typeface="맑은 고딕" panose="020B0503020000020004" pitchFamily="50" charset="-127"/>
                  <a:ea typeface="맑은 고딕" panose="020B0503020000020004" pitchFamily="50" charset="-127"/>
                </a:rPr>
                <a:t>Regular </a:t>
              </a:r>
              <a:r>
                <a:rPr lang="en-US" altLang="ko-KR" sz="1000" dirty="0" smtClean="0">
                  <a:solidFill>
                    <a:schemeClr val="tx1"/>
                  </a:solidFill>
                  <a:latin typeface="맑은 고딕" panose="020B0503020000020004" pitchFamily="50" charset="-127"/>
                  <a:ea typeface="맑은 고딕" panose="020B0503020000020004" pitchFamily="50" charset="-127"/>
                </a:rPr>
                <a:t>Recruitment support</a:t>
              </a:r>
              <a:endParaRPr lang="ko-KR" altLang="en-US" sz="1000" dirty="0">
                <a:solidFill>
                  <a:schemeClr val="tx1"/>
                </a:solidFill>
                <a:latin typeface="맑은 고딕" panose="020B0503020000020004" pitchFamily="50" charset="-127"/>
                <a:ea typeface="맑은 고딕" panose="020B0503020000020004" pitchFamily="50" charset="-127"/>
              </a:endParaRPr>
            </a:p>
          </p:txBody>
        </p:sp>
        <p:sp>
          <p:nvSpPr>
            <p:cNvPr id="61" name="모서리가 둥근 직사각형 60"/>
            <p:cNvSpPr/>
            <p:nvPr/>
          </p:nvSpPr>
          <p:spPr>
            <a:xfrm>
              <a:off x="3627187" y="4880437"/>
              <a:ext cx="1080000" cy="485080"/>
            </a:xfrm>
            <a:prstGeom prst="roundRect">
              <a:avLst>
                <a:gd name="adj" fmla="val 16667"/>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ko-KR" sz="1000" dirty="0">
                  <a:solidFill>
                    <a:schemeClr val="tx1"/>
                  </a:solidFill>
                  <a:latin typeface="맑은 고딕" panose="020B0503020000020004" pitchFamily="50" charset="-127"/>
                  <a:ea typeface="맑은 고딕" panose="020B0503020000020004" pitchFamily="50" charset="-127"/>
                </a:rPr>
                <a:t>Day Labor </a:t>
              </a:r>
              <a:r>
                <a:rPr lang="en-US" altLang="ko-KR" sz="1000" dirty="0" smtClean="0">
                  <a:solidFill>
                    <a:schemeClr val="tx1"/>
                  </a:solidFill>
                  <a:latin typeface="맑은 고딕" panose="020B0503020000020004" pitchFamily="50" charset="-127"/>
                  <a:ea typeface="맑은 고딕" panose="020B0503020000020004" pitchFamily="50" charset="-127"/>
                </a:rPr>
                <a:t>Recruitment support</a:t>
              </a:r>
              <a:endParaRPr lang="ko-KR" altLang="en-US" sz="1000" dirty="0">
                <a:solidFill>
                  <a:schemeClr val="tx1"/>
                </a:solidFill>
                <a:latin typeface="맑은 고딕" panose="020B0503020000020004" pitchFamily="50" charset="-127"/>
                <a:ea typeface="맑은 고딕" panose="020B0503020000020004" pitchFamily="50" charset="-127"/>
              </a:endParaRPr>
            </a:p>
          </p:txBody>
        </p:sp>
      </p:grpSp>
      <p:grpSp>
        <p:nvGrpSpPr>
          <p:cNvPr id="62" name="그룹 61"/>
          <p:cNvGrpSpPr/>
          <p:nvPr/>
        </p:nvGrpSpPr>
        <p:grpSpPr>
          <a:xfrm>
            <a:off x="7189537" y="5794836"/>
            <a:ext cx="2242050" cy="491663"/>
            <a:chOff x="2462212" y="5785311"/>
            <a:chExt cx="2242050" cy="491663"/>
          </a:xfrm>
        </p:grpSpPr>
        <p:sp>
          <p:nvSpPr>
            <p:cNvPr id="63" name="모서리가 둥근 직사각형 62"/>
            <p:cNvSpPr/>
            <p:nvPr/>
          </p:nvSpPr>
          <p:spPr>
            <a:xfrm>
              <a:off x="2462212" y="5785311"/>
              <a:ext cx="1080000" cy="491663"/>
            </a:xfrm>
            <a:prstGeom prst="roundRect">
              <a:avLst>
                <a:gd name="adj" fmla="val 16667"/>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ko-KR" sz="1000" dirty="0" smtClean="0">
                  <a:solidFill>
                    <a:schemeClr val="tx1"/>
                  </a:solidFill>
                  <a:latin typeface="맑은 고딕" panose="020B0503020000020004" pitchFamily="50" charset="-127"/>
                  <a:ea typeface="맑은 고딕" panose="020B0503020000020004" pitchFamily="50" charset="-127"/>
                </a:rPr>
                <a:t>Regular Job-seeking completed</a:t>
              </a:r>
              <a:endParaRPr lang="ko-KR" altLang="en-US" sz="1000" dirty="0">
                <a:solidFill>
                  <a:schemeClr val="tx1"/>
                </a:solidFill>
                <a:latin typeface="맑은 고딕" panose="020B0503020000020004" pitchFamily="50" charset="-127"/>
                <a:ea typeface="맑은 고딕" panose="020B0503020000020004" pitchFamily="50" charset="-127"/>
              </a:endParaRPr>
            </a:p>
          </p:txBody>
        </p:sp>
        <p:sp>
          <p:nvSpPr>
            <p:cNvPr id="64" name="모서리가 둥근 직사각형 63"/>
            <p:cNvSpPr/>
            <p:nvPr/>
          </p:nvSpPr>
          <p:spPr>
            <a:xfrm>
              <a:off x="3624262" y="5785312"/>
              <a:ext cx="1080000" cy="491662"/>
            </a:xfrm>
            <a:prstGeom prst="roundRect">
              <a:avLst>
                <a:gd name="adj" fmla="val 16667"/>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ko-KR" sz="1000" dirty="0" smtClean="0">
                  <a:solidFill>
                    <a:schemeClr val="tx1"/>
                  </a:solidFill>
                  <a:latin typeface="맑은 고딕" panose="020B0503020000020004" pitchFamily="50" charset="-127"/>
                  <a:ea typeface="맑은 고딕" panose="020B0503020000020004" pitchFamily="50" charset="-127"/>
                </a:rPr>
                <a:t>Day Labor Job-seeking completed</a:t>
              </a:r>
              <a:endParaRPr lang="ko-KR" altLang="en-US" sz="1000" dirty="0">
                <a:solidFill>
                  <a:schemeClr val="tx1"/>
                </a:solidFill>
                <a:latin typeface="맑은 고딕" panose="020B0503020000020004" pitchFamily="50" charset="-127"/>
                <a:ea typeface="맑은 고딕" panose="020B0503020000020004" pitchFamily="50" charset="-127"/>
              </a:endParaRPr>
            </a:p>
          </p:txBody>
        </p:sp>
      </p:grpSp>
      <p:grpSp>
        <p:nvGrpSpPr>
          <p:cNvPr id="65" name="그룹 64"/>
          <p:cNvGrpSpPr/>
          <p:nvPr/>
        </p:nvGrpSpPr>
        <p:grpSpPr>
          <a:xfrm>
            <a:off x="7189537" y="3381375"/>
            <a:ext cx="2242050" cy="288000"/>
            <a:chOff x="2462212" y="3514725"/>
            <a:chExt cx="2242050" cy="288000"/>
          </a:xfrm>
        </p:grpSpPr>
        <p:sp>
          <p:nvSpPr>
            <p:cNvPr id="66" name="모서리가 둥근 직사각형 65"/>
            <p:cNvSpPr/>
            <p:nvPr/>
          </p:nvSpPr>
          <p:spPr>
            <a:xfrm>
              <a:off x="2462212" y="3514725"/>
              <a:ext cx="1080000" cy="288000"/>
            </a:xfrm>
            <a:prstGeom prst="roundRect">
              <a:avLst>
                <a:gd name="adj" fmla="val 16667"/>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ko-KR" sz="1000" dirty="0">
                  <a:solidFill>
                    <a:schemeClr val="tx1"/>
                  </a:solidFill>
                  <a:latin typeface="맑은 고딕" panose="020B0503020000020004" pitchFamily="50" charset="-127"/>
                  <a:ea typeface="맑은 고딕" panose="020B0503020000020004" pitchFamily="50" charset="-127"/>
                </a:rPr>
                <a:t>Regular Recruitment</a:t>
              </a:r>
              <a:endParaRPr lang="ko-KR" altLang="en-US" sz="1000" dirty="0">
                <a:solidFill>
                  <a:schemeClr val="tx1"/>
                </a:solidFill>
                <a:latin typeface="맑은 고딕" panose="020B0503020000020004" pitchFamily="50" charset="-127"/>
                <a:ea typeface="맑은 고딕" panose="020B0503020000020004" pitchFamily="50" charset="-127"/>
              </a:endParaRPr>
            </a:p>
          </p:txBody>
        </p:sp>
        <p:sp>
          <p:nvSpPr>
            <p:cNvPr id="67" name="모서리가 둥근 직사각형 66"/>
            <p:cNvSpPr/>
            <p:nvPr/>
          </p:nvSpPr>
          <p:spPr>
            <a:xfrm>
              <a:off x="3624262" y="3514725"/>
              <a:ext cx="1080000" cy="288000"/>
            </a:xfrm>
            <a:prstGeom prst="roundRect">
              <a:avLst>
                <a:gd name="adj" fmla="val 16667"/>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ko-KR" sz="1000" dirty="0" smtClean="0">
                  <a:solidFill>
                    <a:schemeClr val="tx1"/>
                  </a:solidFill>
                  <a:latin typeface="맑은 고딕" panose="020B0503020000020004" pitchFamily="50" charset="-127"/>
                  <a:ea typeface="맑은 고딕" panose="020B0503020000020004" pitchFamily="50" charset="-127"/>
                </a:rPr>
                <a:t>Day Labor Recruitment</a:t>
              </a:r>
              <a:endParaRPr lang="ko-KR" altLang="en-US" sz="1000" dirty="0">
                <a:solidFill>
                  <a:schemeClr val="tx1"/>
                </a:solidFill>
                <a:latin typeface="맑은 고딕" panose="020B0503020000020004" pitchFamily="50" charset="-127"/>
                <a:ea typeface="맑은 고딕" panose="020B0503020000020004" pitchFamily="50" charset="-127"/>
              </a:endParaRPr>
            </a:p>
          </p:txBody>
        </p:sp>
      </p:grpSp>
      <p:sp>
        <p:nvSpPr>
          <p:cNvPr id="68" name="TextBox 67"/>
          <p:cNvSpPr txBox="1"/>
          <p:nvPr/>
        </p:nvSpPr>
        <p:spPr>
          <a:xfrm>
            <a:off x="4538401" y="2725274"/>
            <a:ext cx="2419350" cy="369332"/>
          </a:xfrm>
          <a:prstGeom prst="rect">
            <a:avLst/>
          </a:prstGeom>
          <a:noFill/>
        </p:spPr>
        <p:txBody>
          <a:bodyPr wrap="square">
            <a:spAutoFit/>
          </a:bodyPr>
          <a:lstStyle/>
          <a:p>
            <a:pPr algn="ctr">
              <a:defRPr/>
            </a:pPr>
            <a:r>
              <a:rPr lang="en-US" altLang="ko-KR" sz="900" b="1" spc="-100" dirty="0">
                <a:latin typeface="맑은 고딕" panose="020B0503020000020004" pitchFamily="50" charset="-127"/>
                <a:ea typeface="맑은 고딕" panose="020B0503020000020004" pitchFamily="50" charset="-127"/>
              </a:rPr>
              <a:t>External Network for </a:t>
            </a:r>
            <a:endParaRPr lang="en-US" altLang="ko-KR" sz="900" b="1" spc="-100" dirty="0" smtClean="0">
              <a:latin typeface="맑은 고딕" panose="020B0503020000020004" pitchFamily="50" charset="-127"/>
              <a:ea typeface="맑은 고딕" panose="020B0503020000020004" pitchFamily="50" charset="-127"/>
            </a:endParaRPr>
          </a:p>
          <a:p>
            <a:pPr algn="ctr">
              <a:defRPr/>
            </a:pPr>
            <a:r>
              <a:rPr lang="en-US" altLang="ko-KR" sz="900" b="1" spc="-100" dirty="0" smtClean="0">
                <a:latin typeface="맑은 고딕" panose="020B0503020000020004" pitchFamily="50" charset="-127"/>
                <a:ea typeface="맑은 고딕" panose="020B0503020000020004" pitchFamily="50" charset="-127"/>
              </a:rPr>
              <a:t>Job openings Registration</a:t>
            </a:r>
            <a:endParaRPr lang="ko-KR" altLang="en-US" sz="900" b="1" spc="-100" dirty="0">
              <a:latin typeface="맑은 고딕" panose="020B0503020000020004" pitchFamily="50" charset="-127"/>
              <a:ea typeface="맑은 고딕" panose="020B0503020000020004" pitchFamily="50" charset="-127"/>
            </a:endParaRPr>
          </a:p>
        </p:txBody>
      </p:sp>
      <p:sp>
        <p:nvSpPr>
          <p:cNvPr id="69" name="모서리가 둥근 직사각형 68"/>
          <p:cNvSpPr/>
          <p:nvPr/>
        </p:nvSpPr>
        <p:spPr>
          <a:xfrm>
            <a:off x="7374467" y="4105275"/>
            <a:ext cx="895069" cy="288000"/>
          </a:xfrm>
          <a:prstGeom prst="roundRect">
            <a:avLst>
              <a:gd name="adj" fmla="val 16667"/>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ko-KR" sz="800" dirty="0" smtClean="0">
                <a:solidFill>
                  <a:schemeClr val="tx1"/>
                </a:solidFill>
                <a:latin typeface="맑은 고딕" panose="020B0503020000020004" pitchFamily="50" charset="-127"/>
                <a:ea typeface="맑은 고딕" panose="020B0503020000020004" pitchFamily="50" charset="-127"/>
              </a:rPr>
              <a:t>Recruitment Certification</a:t>
            </a:r>
            <a:endParaRPr lang="ko-KR" altLang="en-US" sz="800" dirty="0">
              <a:solidFill>
                <a:schemeClr val="tx1"/>
              </a:solidFill>
              <a:latin typeface="맑은 고딕" panose="020B0503020000020004" pitchFamily="50" charset="-127"/>
              <a:ea typeface="맑은 고딕" panose="020B0503020000020004" pitchFamily="50" charset="-127"/>
            </a:endParaRPr>
          </a:p>
        </p:txBody>
      </p:sp>
      <p:sp>
        <p:nvSpPr>
          <p:cNvPr id="70" name="다이아몬드 69"/>
          <p:cNvSpPr/>
          <p:nvPr/>
        </p:nvSpPr>
        <p:spPr>
          <a:xfrm>
            <a:off x="6134100" y="5362575"/>
            <a:ext cx="1123950" cy="266700"/>
          </a:xfrm>
          <a:prstGeom prst="diamond">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ko-KR" sz="1000" dirty="0">
                <a:solidFill>
                  <a:srgbClr val="C00000"/>
                </a:solidFill>
                <a:latin typeface="맑은 고딕" panose="020B0503020000020004" pitchFamily="50" charset="-127"/>
                <a:ea typeface="맑은 고딕" panose="020B0503020000020004" pitchFamily="50" charset="-127"/>
              </a:rPr>
              <a:t>Join</a:t>
            </a:r>
            <a:endParaRPr lang="ko-KR" altLang="en-US" sz="1000" dirty="0">
              <a:solidFill>
                <a:srgbClr val="C00000"/>
              </a:solidFill>
              <a:latin typeface="맑은 고딕" panose="020B0503020000020004" pitchFamily="50" charset="-127"/>
              <a:ea typeface="맑은 고딕" panose="020B0503020000020004" pitchFamily="50" charset="-127"/>
            </a:endParaRPr>
          </a:p>
        </p:txBody>
      </p:sp>
      <p:cxnSp>
        <p:nvCxnSpPr>
          <p:cNvPr id="71" name="직선 화살표 연결선 70"/>
          <p:cNvCxnSpPr>
            <a:stCxn id="56" idx="2"/>
            <a:endCxn id="57" idx="0"/>
          </p:cNvCxnSpPr>
          <p:nvPr/>
        </p:nvCxnSpPr>
        <p:spPr>
          <a:xfrm>
            <a:off x="5724526" y="3450300"/>
            <a:ext cx="3637" cy="188249"/>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2" name="꺾인 연결선 71"/>
          <p:cNvCxnSpPr>
            <a:stCxn id="57" idx="2"/>
            <a:endCxn id="69" idx="1"/>
          </p:cNvCxnSpPr>
          <p:nvPr/>
        </p:nvCxnSpPr>
        <p:spPr>
          <a:xfrm rot="16200000" flipH="1">
            <a:off x="6441215" y="3316022"/>
            <a:ext cx="220201" cy="1646304"/>
          </a:xfrm>
          <a:prstGeom prst="bentConnector2">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3" name="꺾인 연결선 72"/>
          <p:cNvCxnSpPr>
            <a:stCxn id="58" idx="2"/>
            <a:endCxn id="70" idx="1"/>
          </p:cNvCxnSpPr>
          <p:nvPr/>
        </p:nvCxnSpPr>
        <p:spPr>
          <a:xfrm rot="16200000" flipH="1">
            <a:off x="5732232" y="5094056"/>
            <a:ext cx="394163" cy="409574"/>
          </a:xfrm>
          <a:prstGeom prst="bentConnector2">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74" name="그룹 73"/>
          <p:cNvGrpSpPr/>
          <p:nvPr/>
        </p:nvGrpSpPr>
        <p:grpSpPr>
          <a:xfrm>
            <a:off x="7861811" y="1585517"/>
            <a:ext cx="897502" cy="814783"/>
            <a:chOff x="2947944" y="1680767"/>
            <a:chExt cx="1241084" cy="1126698"/>
          </a:xfrm>
        </p:grpSpPr>
        <p:pic>
          <p:nvPicPr>
            <p:cNvPr id="75" name="그림 74"/>
            <p:cNvPicPr>
              <a:picLocks noChangeAspect="1"/>
            </p:cNvPicPr>
            <p:nvPr/>
          </p:nvPicPr>
          <p:blipFill rotWithShape="1">
            <a:blip r:embed="rId2"/>
            <a:stretch>
              <a:fillRect/>
            </a:stretch>
          </p:blipFill>
          <p:spPr>
            <a:xfrm>
              <a:off x="2947944" y="1680767"/>
              <a:ext cx="1241084" cy="1126698"/>
            </a:xfrm>
            <a:prstGeom prst="rect">
              <a:avLst/>
            </a:prstGeom>
          </p:spPr>
        </p:pic>
        <p:pic>
          <p:nvPicPr>
            <p:cNvPr id="76" name="그림 75"/>
            <p:cNvPicPr>
              <a:picLocks noChangeAspect="1"/>
            </p:cNvPicPr>
            <p:nvPr/>
          </p:nvPicPr>
          <p:blipFill rotWithShape="1">
            <a:blip r:embed="rId4"/>
            <a:srcRect b="23710"/>
            <a:stretch>
              <a:fillRect/>
            </a:stretch>
          </p:blipFill>
          <p:spPr>
            <a:xfrm>
              <a:off x="2994620" y="1724023"/>
              <a:ext cx="1147733" cy="704851"/>
            </a:xfrm>
            <a:prstGeom prst="rect">
              <a:avLst/>
            </a:prstGeom>
          </p:spPr>
        </p:pic>
      </p:grpSp>
      <p:cxnSp>
        <p:nvCxnSpPr>
          <p:cNvPr id="77" name="꺾인 연결선 76"/>
          <p:cNvCxnSpPr>
            <a:stCxn id="66" idx="0"/>
            <a:endCxn id="67" idx="0"/>
          </p:cNvCxnSpPr>
          <p:nvPr/>
        </p:nvCxnSpPr>
        <p:spPr>
          <a:xfrm rot="5400000" flipH="1" flipV="1">
            <a:off x="8310562" y="2800350"/>
            <a:ext cx="12700" cy="1162050"/>
          </a:xfrm>
          <a:prstGeom prst="bentConnector3">
            <a:avLst>
              <a:gd name="adj1" fmla="val 1800000"/>
            </a:avLst>
          </a:prstGeom>
          <a:ln>
            <a:solidFill>
              <a:schemeClr val="bg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8" name="꺾인 연결선 77"/>
          <p:cNvCxnSpPr/>
          <p:nvPr/>
        </p:nvCxnSpPr>
        <p:spPr>
          <a:xfrm rot="16200000" flipH="1">
            <a:off x="8304212" y="3088350"/>
            <a:ext cx="12700" cy="1162050"/>
          </a:xfrm>
          <a:prstGeom prst="bentConnector3">
            <a:avLst>
              <a:gd name="adj1" fmla="val 1800000"/>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9" name="꺾인 연결선 78"/>
          <p:cNvCxnSpPr>
            <a:stCxn id="50" idx="2"/>
          </p:cNvCxnSpPr>
          <p:nvPr/>
        </p:nvCxnSpPr>
        <p:spPr>
          <a:xfrm rot="5400000">
            <a:off x="7736682" y="4888706"/>
            <a:ext cx="157163" cy="1057275"/>
          </a:xfrm>
          <a:prstGeom prst="bentConnector2">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0" name="꺾인 연결선 79"/>
          <p:cNvCxnSpPr>
            <a:stCxn id="70" idx="2"/>
            <a:endCxn id="49" idx="1"/>
          </p:cNvCxnSpPr>
          <p:nvPr/>
        </p:nvCxnSpPr>
        <p:spPr>
          <a:xfrm rot="16200000" flipH="1">
            <a:off x="6695359" y="5629991"/>
            <a:ext cx="420533" cy="419100"/>
          </a:xfrm>
          <a:prstGeom prst="bentConnector2">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1" name="직선 화살표 연결선 80"/>
          <p:cNvCxnSpPr/>
          <p:nvPr/>
        </p:nvCxnSpPr>
        <p:spPr>
          <a:xfrm flipH="1">
            <a:off x="8310562" y="2643946"/>
            <a:ext cx="1" cy="504000"/>
          </a:xfrm>
          <a:prstGeom prst="straightConnector1">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7319962" y="2414758"/>
            <a:ext cx="1981200" cy="169277"/>
          </a:xfrm>
          <a:prstGeom prst="rect">
            <a:avLst/>
          </a:prstGeom>
          <a:solidFill>
            <a:schemeClr val="bg1"/>
          </a:solidFill>
        </p:spPr>
        <p:txBody>
          <a:bodyPr wrap="square" lIns="0" tIns="0" rIns="0" bIns="0" anchor="ctr" anchorCtr="0">
            <a:spAutoFit/>
          </a:bodyPr>
          <a:lstStyle/>
          <a:p>
            <a:pPr algn="ctr">
              <a:defRPr/>
            </a:pPr>
            <a:r>
              <a:rPr lang="en-US" altLang="ko-KR" sz="1100" b="1">
                <a:latin typeface="맑은 고딕" panose="020B0503020000020004" pitchFamily="50" charset="-127"/>
                <a:ea typeface="맑은 고딕" panose="020B0503020000020004" pitchFamily="50" charset="-127"/>
              </a:rPr>
              <a:t>Administration Main Site</a:t>
            </a:r>
          </a:p>
        </p:txBody>
      </p:sp>
      <p:cxnSp>
        <p:nvCxnSpPr>
          <p:cNvPr id="83" name="꺾인 연결선 82"/>
          <p:cNvCxnSpPr>
            <a:stCxn id="69" idx="2"/>
            <a:endCxn id="58" idx="0"/>
          </p:cNvCxnSpPr>
          <p:nvPr/>
        </p:nvCxnSpPr>
        <p:spPr>
          <a:xfrm rot="5400000">
            <a:off x="6563021" y="3554780"/>
            <a:ext cx="420487" cy="2097476"/>
          </a:xfrm>
          <a:prstGeom prst="bentConnector3">
            <a:avLst>
              <a:gd name="adj1" fmla="val 50000"/>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4" name="직선 화살표 연결선 83"/>
          <p:cNvCxnSpPr/>
          <p:nvPr/>
        </p:nvCxnSpPr>
        <p:spPr>
          <a:xfrm>
            <a:off x="8310562" y="3891721"/>
            <a:ext cx="0" cy="86400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5" name="직선 화살표 연결선 84"/>
          <p:cNvCxnSpPr/>
          <p:nvPr/>
        </p:nvCxnSpPr>
        <p:spPr>
          <a:xfrm flipH="1">
            <a:off x="5724525" y="2567746"/>
            <a:ext cx="2" cy="175453"/>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6" name="TextBox 85"/>
          <p:cNvSpPr txBox="1"/>
          <p:nvPr/>
        </p:nvSpPr>
        <p:spPr>
          <a:xfrm>
            <a:off x="6411402" y="3914775"/>
            <a:ext cx="984761" cy="369332"/>
          </a:xfrm>
          <a:prstGeom prst="rect">
            <a:avLst/>
          </a:prstGeom>
          <a:noFill/>
        </p:spPr>
        <p:txBody>
          <a:bodyPr wrap="square">
            <a:spAutoFit/>
          </a:bodyPr>
          <a:lstStyle/>
          <a:p>
            <a:pPr algn="ctr">
              <a:defRPr/>
            </a:pPr>
            <a:r>
              <a:rPr lang="en-US" altLang="ko-KR" sz="900" dirty="0" smtClean="0">
                <a:latin typeface="맑은 고딕" panose="020B0503020000020004" pitchFamily="50" charset="-127"/>
                <a:ea typeface="맑은 고딕" panose="020B0503020000020004" pitchFamily="50" charset="-127"/>
              </a:rPr>
              <a:t>Request for Certification</a:t>
            </a:r>
            <a:endParaRPr lang="ko-KR" altLang="en-US" sz="900" dirty="0">
              <a:latin typeface="맑은 고딕" panose="020B0503020000020004" pitchFamily="50" charset="-127"/>
              <a:ea typeface="맑은 고딕" panose="020B0503020000020004" pitchFamily="50" charset="-127"/>
            </a:endParaRPr>
          </a:p>
        </p:txBody>
      </p:sp>
      <p:sp>
        <p:nvSpPr>
          <p:cNvPr id="87" name="TextBox 86"/>
          <p:cNvSpPr txBox="1"/>
          <p:nvPr/>
        </p:nvSpPr>
        <p:spPr>
          <a:xfrm>
            <a:off x="6096000" y="4591050"/>
            <a:ext cx="1230842" cy="338554"/>
          </a:xfrm>
          <a:prstGeom prst="rect">
            <a:avLst/>
          </a:prstGeom>
          <a:noFill/>
        </p:spPr>
        <p:txBody>
          <a:bodyPr wrap="square">
            <a:spAutoFit/>
          </a:bodyPr>
          <a:lstStyle/>
          <a:p>
            <a:pPr algn="ctr">
              <a:defRPr/>
            </a:pPr>
            <a:r>
              <a:rPr lang="en-US" altLang="ko-KR" sz="800" dirty="0" smtClean="0">
                <a:latin typeface="맑은 고딕" panose="020B0503020000020004" pitchFamily="50" charset="-127"/>
                <a:ea typeface="맑은 고딕" panose="020B0503020000020004" pitchFamily="50" charset="-127"/>
              </a:rPr>
              <a:t>Apply for Recruitment support service</a:t>
            </a:r>
            <a:endParaRPr lang="ko-KR" altLang="en-US" sz="800" dirty="0">
              <a:latin typeface="맑은 고딕" panose="020B0503020000020004" pitchFamily="50" charset="-127"/>
              <a:ea typeface="맑은 고딕" panose="020B0503020000020004" pitchFamily="50" charset="-127"/>
            </a:endParaRPr>
          </a:p>
        </p:txBody>
      </p:sp>
      <p:sp>
        <p:nvSpPr>
          <p:cNvPr id="88" name="TextBox 87"/>
          <p:cNvSpPr txBox="1"/>
          <p:nvPr/>
        </p:nvSpPr>
        <p:spPr>
          <a:xfrm>
            <a:off x="5884070" y="5667375"/>
            <a:ext cx="807243" cy="230832"/>
          </a:xfrm>
          <a:prstGeom prst="rect">
            <a:avLst/>
          </a:prstGeom>
          <a:noFill/>
        </p:spPr>
        <p:txBody>
          <a:bodyPr wrap="square">
            <a:spAutoFit/>
          </a:bodyPr>
          <a:lstStyle/>
          <a:p>
            <a:pPr algn="r">
              <a:defRPr/>
            </a:pPr>
            <a:r>
              <a:rPr lang="en-US" altLang="ko-KR" sz="900" dirty="0">
                <a:latin typeface="맑은 고딕" panose="020B0503020000020004" pitchFamily="50" charset="-127"/>
                <a:ea typeface="맑은 고딕" panose="020B0503020000020004" pitchFamily="50" charset="-127"/>
              </a:rPr>
              <a:t>If succeed</a:t>
            </a:r>
            <a:endParaRPr lang="ko-KR" altLang="en-US" sz="900" dirty="0">
              <a:latin typeface="맑은 고딕" panose="020B0503020000020004" pitchFamily="50" charset="-127"/>
              <a:ea typeface="맑은 고딕" panose="020B0503020000020004" pitchFamily="50" charset="-127"/>
            </a:endParaRPr>
          </a:p>
        </p:txBody>
      </p:sp>
      <p:grpSp>
        <p:nvGrpSpPr>
          <p:cNvPr id="89" name="그룹 88"/>
          <p:cNvGrpSpPr/>
          <p:nvPr/>
        </p:nvGrpSpPr>
        <p:grpSpPr>
          <a:xfrm>
            <a:off x="6307800" y="4919662"/>
            <a:ext cx="900000" cy="85725"/>
            <a:chOff x="6317325" y="4967287"/>
            <a:chExt cx="900000" cy="85725"/>
          </a:xfrm>
        </p:grpSpPr>
        <p:cxnSp>
          <p:nvCxnSpPr>
            <p:cNvPr id="90" name="직선 화살표 연결선 89"/>
            <p:cNvCxnSpPr/>
            <p:nvPr/>
          </p:nvCxnSpPr>
          <p:spPr>
            <a:xfrm flipH="1">
              <a:off x="6317325" y="5053012"/>
              <a:ext cx="900000"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1" name="직선 화살표 연결선 90"/>
            <p:cNvCxnSpPr/>
            <p:nvPr/>
          </p:nvCxnSpPr>
          <p:spPr>
            <a:xfrm>
              <a:off x="6317325" y="4967287"/>
              <a:ext cx="900000"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92" name="TextBox 91"/>
          <p:cNvSpPr txBox="1"/>
          <p:nvPr/>
        </p:nvSpPr>
        <p:spPr>
          <a:xfrm>
            <a:off x="6143625" y="5022764"/>
            <a:ext cx="1133475" cy="338554"/>
          </a:xfrm>
          <a:prstGeom prst="rect">
            <a:avLst/>
          </a:prstGeom>
          <a:noFill/>
        </p:spPr>
        <p:txBody>
          <a:bodyPr wrap="square">
            <a:spAutoFit/>
          </a:bodyPr>
          <a:lstStyle/>
          <a:p>
            <a:pPr algn="ctr">
              <a:defRPr/>
            </a:pPr>
            <a:r>
              <a:rPr lang="en-US" altLang="ko-KR" sz="800" dirty="0" smtClean="0">
                <a:latin typeface="맑은 고딕" panose="020B0503020000020004" pitchFamily="50" charset="-127"/>
                <a:ea typeface="맑은 고딕" panose="020B0503020000020004" pitchFamily="50" charset="-127"/>
              </a:rPr>
              <a:t>Issue result notification</a:t>
            </a:r>
            <a:endParaRPr lang="ko-KR" altLang="en-US" sz="800" dirty="0">
              <a:latin typeface="맑은 고딕" panose="020B0503020000020004" pitchFamily="50" charset="-127"/>
              <a:ea typeface="맑은 고딕" panose="020B0503020000020004" pitchFamily="50" charset="-127"/>
            </a:endParaRPr>
          </a:p>
        </p:txBody>
      </p:sp>
      <p:sp>
        <p:nvSpPr>
          <p:cNvPr id="97" name="직사각형 96"/>
          <p:cNvSpPr>
            <a:spLocks noGrp="1" noChangeArrowheads="1"/>
          </p:cNvSpPr>
          <p:nvPr/>
        </p:nvSpPr>
        <p:spPr>
          <a:xfrm>
            <a:off x="374971" y="405158"/>
            <a:ext cx="6032974" cy="459105"/>
          </a:xfrm>
          <a:prstGeom prst="rect">
            <a:avLst/>
          </a:prstGeom>
        </p:spPr>
        <p:txBody>
          <a:bodyPr vert="horz" wrap="square" lIns="91440" tIns="45720" rIns="91440" bIns="45720" anchor="t"/>
          <a:lstStyle/>
          <a:p>
            <a:pPr defTabSz="914365" eaLnBrk="0">
              <a:defRPr/>
            </a:pPr>
            <a:r>
              <a:rPr lang="en-US" altLang="ko-KR" sz="2800" b="1" dirty="0">
                <a:solidFill>
                  <a:schemeClr val="accent5">
                    <a:lumMod val="50000"/>
                  </a:schemeClr>
                </a:solidFill>
                <a:latin typeface="맑은 고딕" panose="020B0503020000020004" pitchFamily="50" charset="-127"/>
                <a:ea typeface="맑은 고딕" panose="020B0503020000020004" pitchFamily="50" charset="-127"/>
              </a:rPr>
              <a:t>5. Job-Searching Work Process</a:t>
            </a:r>
            <a:endParaRPr lang="ko-KR" altLang="en-US" sz="2800" b="1" dirty="0">
              <a:solidFill>
                <a:schemeClr val="accent5">
                  <a:lumMod val="50000"/>
                </a:schemeClr>
              </a:solidFill>
              <a:latin typeface="맑은 고딕" panose="020B0503020000020004" pitchFamily="50" charset="-127"/>
              <a:ea typeface="맑은 고딕" panose="020B0503020000020004" pitchFamily="50" charset="-127"/>
            </a:endParaRPr>
          </a:p>
        </p:txBody>
      </p:sp>
      <p:sp>
        <p:nvSpPr>
          <p:cNvPr id="94" name="직사각형 93"/>
          <p:cNvSpPr/>
          <p:nvPr/>
        </p:nvSpPr>
        <p:spPr>
          <a:xfrm>
            <a:off x="4999947" y="158288"/>
            <a:ext cx="2761975" cy="246221"/>
          </a:xfrm>
          <a:prstGeom prst="rect">
            <a:avLst/>
          </a:prstGeom>
        </p:spPr>
        <p:txBody>
          <a:bodyPr wrap="none" lIns="0" tIns="0" rIns="0" bIns="0">
            <a:spAutoFit/>
          </a:bodyPr>
          <a:lstStyle/>
          <a:p>
            <a:pPr algn="r">
              <a:defRPr/>
            </a:pPr>
            <a:r>
              <a:rPr lang="en-US" altLang="ko-KR" sz="1600" b="1" dirty="0">
                <a:solidFill>
                  <a:srgbClr val="3097B8"/>
                </a:solidFill>
                <a:latin typeface="나눔명조 ExtraBold"/>
                <a:ea typeface="나눔명조 ExtraBold"/>
              </a:rPr>
              <a:t>Ⅰ. Overview </a:t>
            </a:r>
            <a:r>
              <a:rPr lang="en-US" altLang="ko-KR" sz="1600" b="1" dirty="0" smtClean="0">
                <a:solidFill>
                  <a:srgbClr val="3097B8"/>
                </a:solidFill>
                <a:latin typeface="나눔명조 ExtraBold"/>
                <a:ea typeface="나눔명조 ExtraBold"/>
              </a:rPr>
              <a:t>&amp; Current </a:t>
            </a:r>
            <a:r>
              <a:rPr lang="en-US" altLang="ko-KR" sz="1600" b="1" dirty="0">
                <a:solidFill>
                  <a:srgbClr val="3097B8"/>
                </a:solidFill>
                <a:latin typeface="나눔명조 ExtraBold"/>
                <a:ea typeface="나눔명조 ExtraBold"/>
              </a:rPr>
              <a:t>Status</a:t>
            </a:r>
          </a:p>
        </p:txBody>
      </p:sp>
      <p:sp>
        <p:nvSpPr>
          <p:cNvPr id="100" name="TextBox 10"/>
          <p:cNvSpPr txBox="1"/>
          <p:nvPr/>
        </p:nvSpPr>
        <p:spPr>
          <a:xfrm>
            <a:off x="5061288" y="2316842"/>
            <a:ext cx="1308004" cy="338554"/>
          </a:xfrm>
          <a:prstGeom prst="rect">
            <a:avLst/>
          </a:prstGeom>
          <a:solidFill>
            <a:schemeClr val="bg1"/>
          </a:solidFill>
        </p:spPr>
        <p:txBody>
          <a:bodyPr wrap="square" lIns="0" tIns="0" rIns="0" bIns="0" anchor="ctr" anchorCtr="0">
            <a:spAutoFit/>
          </a:bodyPr>
          <a:lstStyle/>
          <a:p>
            <a:pPr algn="ctr">
              <a:defRPr/>
            </a:pPr>
            <a:r>
              <a:rPr lang="en-US" altLang="ko-KR" sz="1100" b="1">
                <a:latin typeface="맑은 고딕" panose="020B0503020000020004" pitchFamily="50" charset="-127"/>
                <a:ea typeface="맑은 고딕" panose="020B0503020000020004" pitchFamily="50" charset="-127"/>
              </a:rPr>
              <a:t>Worknet Main Page</a:t>
            </a:r>
          </a:p>
        </p:txBody>
      </p:sp>
    </p:spTree>
  </p:cSld>
  <p:clrMapOvr>
    <a:masterClrMapping/>
  </p:clrMapOvr>
  <mc:AlternateContent xmlns:mc="http://schemas.openxmlformats.org/markup-compatibility/2006" xmlns:p14="http://schemas.microsoft.com/office/powerpoint/2010/main">
    <mc:Choice Requires="p14">
      <p:transition/>
    </mc:Choice>
    <mc:Fallback xmlns="" xmlns:c="http://schemas.openxmlformats.org/drawingml/2006/chart" xmlns:dgm="http://schemas.openxmlformats.org/drawingml/2006/diagram" xmlns:dsp="http://schemas.microsoft.com/office/drawing/2008/diagram">
      <p:transition/>
    </mc:Fallback>
  </mc:AlternateContent>
  <p:timing>
    <p:tnLst>
      <p:par>
        <p:cTn id="1" dur="indefinite" restart="never" nodeType="tmRoot"/>
      </p:par>
    </p:tnLst>
  </p:timing>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테마">
      <a:majorFont>
        <a:latin typeface="Calibri Light" panose="20000000000000000000"/>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20000000000000000000"/>
        <a:ea typeface=""/>
        <a:cs typeface=""/>
        <a:font script="Jpan" typeface="Yu Gothic"/>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20000000000000000000"/>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20000000000000000000"/>
        <a:ea typeface=""/>
        <a:cs typeface=""/>
        <a:font script="Jpan" typeface="Yu Gothic"/>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20000000000000000000"/>
        <a:ea typeface=""/>
        <a:cs typeface=""/>
        <a:font script="Jpan" typeface="MS PGothic"/>
        <a:font script="Hang" typeface="맑은 고딕"/>
        <a:font script="Hans" typeface="SimSun"/>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20000000000000000000"/>
        <a:ea typeface=""/>
        <a:cs typeface=""/>
        <a:font script="Jpan" typeface="MS PGothic"/>
        <a:font script="Hang" typeface="맑은 고딕"/>
        <a:font script="Hans" typeface="SimSu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542</TotalTime>
  <Words>2545</Words>
  <Application>Microsoft Office PowerPoint</Application>
  <PresentationFormat>A4 용지(210x297mm)</PresentationFormat>
  <Paragraphs>551</Paragraphs>
  <Slides>33</Slides>
  <Notes>1</Notes>
  <HiddenSlides>0</HiddenSlides>
  <MMClips>0</MMClips>
  <ScaleCrop>false</ScaleCrop>
  <HeadingPairs>
    <vt:vector size="6" baseType="variant">
      <vt:variant>
        <vt:lpstr>사용한 글꼴</vt:lpstr>
      </vt:variant>
      <vt:variant>
        <vt:i4>7</vt:i4>
      </vt:variant>
      <vt:variant>
        <vt:lpstr>테마</vt:lpstr>
      </vt:variant>
      <vt:variant>
        <vt:i4>1</vt:i4>
      </vt:variant>
      <vt:variant>
        <vt:lpstr>슬라이드 제목</vt:lpstr>
      </vt:variant>
      <vt:variant>
        <vt:i4>33</vt:i4>
      </vt:variant>
    </vt:vector>
  </HeadingPairs>
  <TitlesOfParts>
    <vt:vector size="41" baseType="lpstr">
      <vt:lpstr>굴림</vt:lpstr>
      <vt:lpstr>Arial</vt:lpstr>
      <vt:lpstr>맑은 고딕</vt:lpstr>
      <vt:lpstr>나눔명조 ExtraBold</vt:lpstr>
      <vt:lpstr>나눔바른고딕</vt:lpstr>
      <vt:lpstr>산돌고딕 M</vt:lpstr>
      <vt:lpstr>Calibri</vt:lpstr>
      <vt:lpstr>Office 테마</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Microsoft</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John CHOI</dc:creator>
  <cp:lastModifiedBy>Keis</cp:lastModifiedBy>
  <cp:revision>834</cp:revision>
  <dcterms:created xsi:type="dcterms:W3CDTF">2016-10-09T08:34:53Z</dcterms:created>
  <dcterms:modified xsi:type="dcterms:W3CDTF">2019-12-15T06:24:44Z</dcterms:modified>
  <cp:version>1000.0000.01</cp:version>
</cp:coreProperties>
</file>