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D9413B-064F-4C41-AB69-FA3C7599EF1C}" v="2" dt="2018-07-16T19:58:24.4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4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93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0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60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3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10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8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589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79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8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76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6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077D9-D34D-4B3A-8A6D-E71655C354AE}" type="datetimeFigureOut">
              <a:rPr lang="en-US" smtClean="0"/>
              <a:t>10/31/19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9C22-A96D-4CA4-A5E2-10DCF139D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2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03" y="565753"/>
            <a:ext cx="7820627" cy="568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42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945478-3B3F-594E-8929-60A41D9A7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04" y="0"/>
            <a:ext cx="8590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1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73" y="149087"/>
            <a:ext cx="7870138" cy="652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18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" y="1333500"/>
            <a:ext cx="661416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16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" y="167640"/>
            <a:ext cx="6355080" cy="652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961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" y="304800"/>
            <a:ext cx="664464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74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278130"/>
            <a:ext cx="6743700" cy="63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3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" y="1131570"/>
            <a:ext cx="6675120" cy="459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3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10" y="1478280"/>
            <a:ext cx="624078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08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" y="716280"/>
            <a:ext cx="7254240" cy="54254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36EAC0-FE94-EE42-AE0A-D49114D454BD}"/>
              </a:ext>
            </a:extLst>
          </p:cNvPr>
          <p:cNvSpPr txBox="1"/>
          <p:nvPr/>
        </p:nvSpPr>
        <p:spPr>
          <a:xfrm>
            <a:off x="4114800" y="4795736"/>
            <a:ext cx="3287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Which Kansas County do you live in?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F704D9F-FEE6-9D43-B5CC-1C2D0FEFE561}"/>
              </a:ext>
            </a:extLst>
          </p:cNvPr>
          <p:cNvCxnSpPr/>
          <p:nvPr/>
        </p:nvCxnSpPr>
        <p:spPr>
          <a:xfrm>
            <a:off x="4221805" y="5330758"/>
            <a:ext cx="30739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996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9E43FD27C53A4F89129742C7750F1E" ma:contentTypeVersion="12" ma:contentTypeDescription="Create a new document." ma:contentTypeScope="" ma:versionID="13c86db69d9bbf85a033ccb408be9f05">
  <xsd:schema xmlns:xsd="http://www.w3.org/2001/XMLSchema" xmlns:xs="http://www.w3.org/2001/XMLSchema" xmlns:p="http://schemas.microsoft.com/office/2006/metadata/properties" xmlns:ns2="12310b87-e323-43a1-b4e2-ce2abcd297e1" xmlns:ns3="27b10c13-73e3-447d-933c-8a99a2fbcdb7" targetNamespace="http://schemas.microsoft.com/office/2006/metadata/properties" ma:root="true" ma:fieldsID="6b0ed438e3b58cad0ab78bc5ea4aec31" ns2:_="" ns3:_="">
    <xsd:import namespace="12310b87-e323-43a1-b4e2-ce2abcd297e1"/>
    <xsd:import namespace="27b10c13-73e3-447d-933c-8a99a2fbcd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310b87-e323-43a1-b4e2-ce2abcd297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b10c13-73e3-447d-933c-8a99a2fbcdb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C2299D-A75B-41D6-9EEE-D5A626EE2E39}">
  <ds:schemaRefs>
    <ds:schemaRef ds:uri="http://purl.org/dc/elements/1.1/"/>
    <ds:schemaRef ds:uri="27b10c13-73e3-447d-933c-8a99a2fbcdb7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12310b87-e323-43a1-b4e2-ce2abcd297e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8D3FA12-854B-45A4-9B79-9ECE1474B2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310b87-e323-43a1-b4e2-ce2abcd297e1"/>
    <ds:schemaRef ds:uri="27b10c13-73e3-447d-933c-8a99a2fbcd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A0884D-B7FC-4352-8D47-4642EA8FB0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8</Words>
  <Application>Microsoft Macintosh PowerPoint</Application>
  <PresentationFormat>On-screen Show (4:3)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Kansas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 Amy E</dc:creator>
  <cp:lastModifiedBy>Eggers, Keil Logan</cp:lastModifiedBy>
  <cp:revision>4</cp:revision>
  <dcterms:created xsi:type="dcterms:W3CDTF">2018-01-04T22:42:38Z</dcterms:created>
  <dcterms:modified xsi:type="dcterms:W3CDTF">2019-10-31T14:25:37Z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0x010100AE9E43FD27C53A4F89129742C7750F1E</vt:lpwstr>
  </property>
</Properties>
</file>