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B0E11-3A13-48CE-86BA-4017C5BC1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73DD3C-086E-4A59-8F9D-471B67748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062E8-BD7B-4CE9-AC69-710C11AC1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AFCD-EB9E-44AC-B1DB-906738E3F279}" type="datetimeFigureOut">
              <a:rPr lang="sl-SI" smtClean="0"/>
              <a:t>13. 12. 2019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74673-3742-47CD-8820-8F2297142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2B1AF-98C3-464C-9DCA-74C9F27B9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971A2-8156-481C-967A-3598EC57FC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7854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54D49-EB6B-444A-836E-96573E4CA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136391-AF81-4C31-B8B3-D5C803F62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9F0EE-8B82-48C4-862C-D6FF03A31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AFCD-EB9E-44AC-B1DB-906738E3F279}" type="datetimeFigureOut">
              <a:rPr lang="sl-SI" smtClean="0"/>
              <a:t>13. 12. 2019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15D79-98E3-4036-864A-B06A1045A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C74F2-B6B9-448E-87D4-3168D2603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971A2-8156-481C-967A-3598EC57FC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20859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196F06-0B30-4785-94F5-6228A60BA4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F18741-DF31-49EB-B579-FFCF1E5BB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FC89E-C2CF-4B59-90B8-1722E7AA4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AFCD-EB9E-44AC-B1DB-906738E3F279}" type="datetimeFigureOut">
              <a:rPr lang="sl-SI" smtClean="0"/>
              <a:t>13. 12. 2019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88D411-4A2E-4221-BB55-21FB4EA5E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F49FB-A1B0-4D36-B526-34F0B1C44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971A2-8156-481C-967A-3598EC57FC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0258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A1F91-364B-4E59-BC81-5AB8B2EE5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6B829-F0F3-44B1-A0AF-373E0B62A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BB429-7C39-417C-A91B-15EB714CC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AFCD-EB9E-44AC-B1DB-906738E3F279}" type="datetimeFigureOut">
              <a:rPr lang="sl-SI" smtClean="0"/>
              <a:t>13. 12. 2019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6229E4-60EC-41B8-993A-2C56A5746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CA25D-4718-4008-B9AC-9BD83C9C3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971A2-8156-481C-967A-3598EC57FC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3723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67B37-59C9-4A80-AB30-0B81FD5F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15CC3F-C687-4C7E-B2FC-8BCBD7EC8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121BE-361D-4CD1-AE57-8319AAD2F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AFCD-EB9E-44AC-B1DB-906738E3F279}" type="datetimeFigureOut">
              <a:rPr lang="sl-SI" smtClean="0"/>
              <a:t>13. 12. 2019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F66175-236E-4E70-8591-A37CB3B6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0EDE0-7328-4F7B-AC6B-F29672836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971A2-8156-481C-967A-3598EC57FC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53176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FDB4D-0500-4C86-B708-44FB336E0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FE235-479A-4D47-BA8D-C0E7E95658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92B22E-CCC1-4889-992B-E6DCD7D20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388400-56C8-4E15-B838-AD4C29B8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AFCD-EB9E-44AC-B1DB-906738E3F279}" type="datetimeFigureOut">
              <a:rPr lang="sl-SI" smtClean="0"/>
              <a:t>13. 12. 2019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8A2F5F-C3DA-4EBC-A494-AB733032F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22F078-22E8-4CC2-A7CF-307956F0C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971A2-8156-481C-967A-3598EC57FC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8968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1B705-0DB1-4154-B5C7-EC222C69B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AC867-0FE8-44FE-8783-39414CB0D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DE0B62-A762-4A58-A913-F0BB50945A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AE7077-3B07-4811-828A-03008570AB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8A71DA-7D42-4065-9BDF-12657238A3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D6B87C-BAB0-4D36-B0BD-50DFD89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AFCD-EB9E-44AC-B1DB-906738E3F279}" type="datetimeFigureOut">
              <a:rPr lang="sl-SI" smtClean="0"/>
              <a:t>13. 12. 2019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B79DC6-C89F-4482-9146-A74862DF2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D094A6-26F9-48DF-B4AC-54947C9F3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971A2-8156-481C-967A-3598EC57FC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04216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80C16-3637-4C9F-89D2-0B7DC66C4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D586-12D6-4232-9CD8-8E164ED40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AFCD-EB9E-44AC-B1DB-906738E3F279}" type="datetimeFigureOut">
              <a:rPr lang="sl-SI" smtClean="0"/>
              <a:t>13. 12. 2019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15DA3D-67EF-4E7F-B44D-56EFF23F0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30B500-23FC-4161-BD87-7B8CD33F5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971A2-8156-481C-967A-3598EC57FC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478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08895B-92C5-4A8A-9DB9-6B0ED9057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AFCD-EB9E-44AC-B1DB-906738E3F279}" type="datetimeFigureOut">
              <a:rPr lang="sl-SI" smtClean="0"/>
              <a:t>13. 12. 2019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38C95-D1B9-4E54-9323-F17E8BA1C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83F60-2CDB-460E-AC7A-6D95E4C2D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971A2-8156-481C-967A-3598EC57FC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33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073B3-DEE5-4444-8A7F-D11FBBBFD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87B1E-A28F-4308-B0E4-C5B930D61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9A71FF-A392-4944-9080-417B5E4B1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56CEA1-2733-4C31-B76B-665239B92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AFCD-EB9E-44AC-B1DB-906738E3F279}" type="datetimeFigureOut">
              <a:rPr lang="sl-SI" smtClean="0"/>
              <a:t>13. 12. 2019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C6FE82-42BD-4EA2-94B6-ABB42D78F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6AD279-7EE1-46D4-817D-425298DF8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971A2-8156-481C-967A-3598EC57FC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0094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12AEC-88BB-4517-9BF5-2D87CEE9B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2C6064-689A-4F82-B20E-73C8807845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D8BBBD-4CB5-436E-B33A-CB93BCBF8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48854-9642-4FE1-9B8F-0F3632F07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AFCD-EB9E-44AC-B1DB-906738E3F279}" type="datetimeFigureOut">
              <a:rPr lang="sl-SI" smtClean="0"/>
              <a:t>13. 12. 2019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588F96-DFB9-4BBF-9641-6029D2326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2AEDCA-EE86-45E9-98E9-0B33CC1AB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971A2-8156-481C-967A-3598EC57FC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4935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1621FF-4709-4471-BEBE-641096132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761A0B-B206-4E53-9830-C988F56E3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9DDBF-809D-49FC-B016-BA57AE831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EAFCD-EB9E-44AC-B1DB-906738E3F279}" type="datetimeFigureOut">
              <a:rPr lang="sl-SI" smtClean="0"/>
              <a:t>13. 12. 2019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B08D1-D933-4CE3-812A-7503619447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0B4D5-6127-4256-81F3-228C900DE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971A2-8156-481C-967A-3598EC57FC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4829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A2E4E-885B-4489-9F08-FE22AB30E9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45CEF4-6033-40EE-965F-25B6D2956C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7EC7A691-BB78-4C6E-9475-17C9284A04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9938" y="274638"/>
            <a:ext cx="10652125" cy="630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5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0</Words>
  <Application>Microsoft Office PowerPoint</Application>
  <PresentationFormat>Širokozaslonsko</PresentationFormat>
  <Paragraphs>0</Paragraphs>
  <Slides>1</Slides>
  <Notes>0</Notes>
  <HiddenSlides>0</HiddenSlides>
  <MMClips>1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Paula Jožefa Kolenko</cp:lastModifiedBy>
  <cp:revision>6</cp:revision>
  <dcterms:created xsi:type="dcterms:W3CDTF">2019-12-11T17:47:46Z</dcterms:created>
  <dcterms:modified xsi:type="dcterms:W3CDTF">2019-12-13T15:18:11Z</dcterms:modified>
</cp:coreProperties>
</file>