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84" r:id="rId6"/>
    <p:sldMasterId id="2147483724" r:id="rId7"/>
  </p:sldMasterIdLst>
  <p:notesMasterIdLst>
    <p:notesMasterId r:id="rId10"/>
  </p:notesMasterIdLst>
  <p:handoutMasterIdLst>
    <p:handoutMasterId r:id="rId11"/>
  </p:handoutMasterIdLst>
  <p:sldIdLst>
    <p:sldId id="258" r:id="rId8"/>
    <p:sldId id="259" r:id="rId9"/>
  </p:sldIdLst>
  <p:sldSz cx="12801600" cy="9601200" type="A3"/>
  <p:notesSz cx="9939338" cy="14368463"/>
  <p:defaultTextStyle>
    <a:defPPr>
      <a:defRPr lang="en-US"/>
    </a:defPPr>
    <a:lvl1pPr marL="0" algn="l" defTabSz="107528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1pPr>
    <a:lvl2pPr marL="537641" algn="l" defTabSz="107528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2pPr>
    <a:lvl3pPr marL="1075284" algn="l" defTabSz="107528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3pPr>
    <a:lvl4pPr marL="1612926" algn="l" defTabSz="107528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4pPr>
    <a:lvl5pPr marL="2150568" algn="l" defTabSz="107528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5pPr>
    <a:lvl6pPr marL="2688209" algn="l" defTabSz="107528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6pPr>
    <a:lvl7pPr marL="3225850" algn="l" defTabSz="107528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7pPr>
    <a:lvl8pPr marL="3763493" algn="l" defTabSz="107528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8pPr>
    <a:lvl9pPr marL="4301135" algn="l" defTabSz="107528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lobokova, Katya" initials="GK" lastIdx="10" clrIdx="0">
    <p:extLst>
      <p:ext uri="{19B8F6BF-5375-455C-9EA6-DF929625EA0E}">
        <p15:presenceInfo xmlns:p15="http://schemas.microsoft.com/office/powerpoint/2012/main" userId="S-1-5-21-2957929095-3120739573-999721741-943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F2C601"/>
    <a:srgbClr val="FFFFFF"/>
    <a:srgbClr val="FEFEFE"/>
    <a:srgbClr val="28ABE3"/>
    <a:srgbClr val="6DB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21" autoAdjust="0"/>
    <p:restoredTop sz="90009" autoAdjust="0"/>
  </p:normalViewPr>
  <p:slideViewPr>
    <p:cSldViewPr snapToGrid="0">
      <p:cViewPr varScale="1">
        <p:scale>
          <a:sx n="83" d="100"/>
          <a:sy n="83" d="100"/>
        </p:scale>
        <p:origin x="1254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4" Type="http://schemas.openxmlformats.org/officeDocument/2006/relationships/viewProps" Target="viewProps.xml"/><Relationship Id="rId9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4307742" cy="720603"/>
          </a:xfrm>
          <a:prstGeom prst="rect">
            <a:avLst/>
          </a:prstGeom>
        </p:spPr>
        <p:txBody>
          <a:bodyPr vert="horz" lIns="132697" tIns="66348" rIns="132697" bIns="66348" rtlCol="0"/>
          <a:lstStyle>
            <a:lvl1pPr algn="l">
              <a:defRPr sz="17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9279" y="4"/>
            <a:ext cx="4307742" cy="720603"/>
          </a:xfrm>
          <a:prstGeom prst="rect">
            <a:avLst/>
          </a:prstGeom>
        </p:spPr>
        <p:txBody>
          <a:bodyPr vert="horz" lIns="132697" tIns="66348" rIns="132697" bIns="66348" rtlCol="0"/>
          <a:lstStyle>
            <a:lvl1pPr algn="r">
              <a:defRPr sz="1700"/>
            </a:lvl1pPr>
          </a:lstStyle>
          <a:p>
            <a:fld id="{0B8DBA4C-453D-4E45-9B2A-2FA04879DD34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13647863"/>
            <a:ext cx="4307742" cy="720603"/>
          </a:xfrm>
          <a:prstGeom prst="rect">
            <a:avLst/>
          </a:prstGeom>
        </p:spPr>
        <p:txBody>
          <a:bodyPr vert="horz" lIns="132697" tIns="66348" rIns="132697" bIns="66348" rtlCol="0" anchor="b"/>
          <a:lstStyle>
            <a:lvl1pPr algn="l">
              <a:defRPr sz="17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9279" y="13647863"/>
            <a:ext cx="4307742" cy="720603"/>
          </a:xfrm>
          <a:prstGeom prst="rect">
            <a:avLst/>
          </a:prstGeom>
        </p:spPr>
        <p:txBody>
          <a:bodyPr vert="horz" lIns="132697" tIns="66348" rIns="132697" bIns="66348" rtlCol="0" anchor="b"/>
          <a:lstStyle>
            <a:lvl1pPr algn="r">
              <a:defRPr sz="1700"/>
            </a:lvl1pPr>
          </a:lstStyle>
          <a:p>
            <a:fld id="{F4F9FBCB-39F2-47A4-9EF1-576531FDC74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063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4307047" cy="720918"/>
          </a:xfrm>
          <a:prstGeom prst="rect">
            <a:avLst/>
          </a:prstGeom>
        </p:spPr>
        <p:txBody>
          <a:bodyPr vert="horz" lIns="132697" tIns="66348" rIns="132697" bIns="66348" rtlCol="0"/>
          <a:lstStyle>
            <a:lvl1pPr algn="l">
              <a:defRPr sz="17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9995" y="2"/>
            <a:ext cx="4307047" cy="720918"/>
          </a:xfrm>
          <a:prstGeom prst="rect">
            <a:avLst/>
          </a:prstGeom>
        </p:spPr>
        <p:txBody>
          <a:bodyPr vert="horz" lIns="132697" tIns="66348" rIns="132697" bIns="66348" rtlCol="0"/>
          <a:lstStyle>
            <a:lvl1pPr algn="r">
              <a:defRPr sz="1700"/>
            </a:lvl1pPr>
          </a:lstStyle>
          <a:p>
            <a:fld id="{633CBF37-E234-46CC-B784-3273A89649E8}" type="datetimeFigureOut">
              <a:rPr lang="en-AU" smtClean="0"/>
              <a:t>21/01/2020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36725" y="1797050"/>
            <a:ext cx="6465888" cy="4849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2697" tIns="66348" rIns="132697" bIns="66348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935" y="6914824"/>
            <a:ext cx="7951470" cy="5657582"/>
          </a:xfrm>
          <a:prstGeom prst="rect">
            <a:avLst/>
          </a:prstGeom>
        </p:spPr>
        <p:txBody>
          <a:bodyPr vert="horz" lIns="132697" tIns="66348" rIns="132697" bIns="6634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13647547"/>
            <a:ext cx="4307047" cy="720917"/>
          </a:xfrm>
          <a:prstGeom prst="rect">
            <a:avLst/>
          </a:prstGeom>
        </p:spPr>
        <p:txBody>
          <a:bodyPr vert="horz" lIns="132697" tIns="66348" rIns="132697" bIns="66348" rtlCol="0" anchor="b"/>
          <a:lstStyle>
            <a:lvl1pPr algn="l">
              <a:defRPr sz="17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9995" y="13647547"/>
            <a:ext cx="4307047" cy="720917"/>
          </a:xfrm>
          <a:prstGeom prst="rect">
            <a:avLst/>
          </a:prstGeom>
        </p:spPr>
        <p:txBody>
          <a:bodyPr vert="horz" lIns="132697" tIns="66348" rIns="132697" bIns="66348" rtlCol="0" anchor="b"/>
          <a:lstStyle>
            <a:lvl1pPr algn="r">
              <a:defRPr sz="1700"/>
            </a:lvl1pPr>
          </a:lstStyle>
          <a:p>
            <a:fld id="{6235FB79-F35C-4267-8C28-D3EA2979448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3262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528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1pPr>
    <a:lvl2pPr marL="537641" algn="l" defTabSz="107528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2pPr>
    <a:lvl3pPr marL="1075284" algn="l" defTabSz="107528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3pPr>
    <a:lvl4pPr marL="1612926" algn="l" defTabSz="107528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4pPr>
    <a:lvl5pPr marL="2150568" algn="l" defTabSz="107528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5pPr>
    <a:lvl6pPr marL="2688209" algn="l" defTabSz="107528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6pPr>
    <a:lvl7pPr marL="3225850" algn="l" defTabSz="107528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7pPr>
    <a:lvl8pPr marL="3763493" algn="l" defTabSz="107528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8pPr>
    <a:lvl9pPr marL="4301135" algn="l" defTabSz="107528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1571308"/>
            <a:ext cx="9601200" cy="334264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ED83D-A09D-4FAD-9AED-C2C89D6142D4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650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38BBD-86C5-4704-B795-3292ACF6AB8B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768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5" y="511175"/>
            <a:ext cx="2760345" cy="81365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0" y="511175"/>
            <a:ext cx="8121015" cy="813657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1C348-9B38-474C-A60B-26A62B7CA066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237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80110" y="1552723"/>
            <a:ext cx="4552235" cy="2733675"/>
          </a:xfrm>
        </p:spPr>
        <p:txBody>
          <a:bodyPr/>
          <a:lstStyle/>
          <a:p>
            <a:endParaRPr lang="en-AU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13F05-FFC2-4561-B7E7-A79A06A883B1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D40532-B581-4804-B01C-7FD81D473552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571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6C4A-5CEA-48CE-9BAB-36A4B77DCDC4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2369880" y="8476615"/>
            <a:ext cx="960120" cy="12801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6863" y="7369517"/>
            <a:ext cx="1149254" cy="15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169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883C5-C667-4EDC-B801-5946AB58EF1D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2369880" y="8476615"/>
            <a:ext cx="960120" cy="12801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6863" y="7369517"/>
            <a:ext cx="1149254" cy="15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766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83C37-FB9A-4FA1-B7DB-FF95229B52C4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2369880" y="8476615"/>
            <a:ext cx="960120" cy="12801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496" y="7643654"/>
            <a:ext cx="1149254" cy="15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452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AFF5-3131-4ED5-BE3B-0E414F89E1B2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2369880" y="8476615"/>
            <a:ext cx="960120" cy="12801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496" y="7643654"/>
            <a:ext cx="1149254" cy="15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239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87BA8-A814-45CE-95FA-034F7C23DF79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2369880" y="8476615"/>
            <a:ext cx="960120" cy="12801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496" y="7643654"/>
            <a:ext cx="1149254" cy="15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80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A63F-B71B-48E8-979F-6E018FDAC57A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2369880" y="8476615"/>
            <a:ext cx="960120" cy="12801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496" y="7643654"/>
            <a:ext cx="1149254" cy="15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49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5B0E9-253C-4884-B469-A4B4D04DF49A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2369880" y="8476615"/>
            <a:ext cx="960120" cy="12801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496" y="7643654"/>
            <a:ext cx="1149254" cy="15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96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20BB0-9B0A-4C2D-A154-356B11FBEE68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6772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D256F-9626-4C72-A4FC-E70042935D45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2369880" y="8476615"/>
            <a:ext cx="960120" cy="12801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496" y="7643654"/>
            <a:ext cx="1149254" cy="15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648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620A3-C8B3-4F00-BF01-0E40EFCF1D71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2369880" y="8476615"/>
            <a:ext cx="960120" cy="12801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496" y="7643654"/>
            <a:ext cx="1149254" cy="15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87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: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637" y="1128436"/>
            <a:ext cx="11528106" cy="1600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637" y="2526987"/>
            <a:ext cx="11528106" cy="612076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35637" y="448056"/>
            <a:ext cx="11528106" cy="298704"/>
          </a:xfrm>
        </p:spPr>
        <p:txBody>
          <a:bodyPr/>
          <a:lstStyle>
            <a:lvl1pPr>
              <a:buNone/>
              <a:defRPr sz="1200">
                <a:solidFill>
                  <a:srgbClr val="FF0000"/>
                </a:solidFill>
              </a:defRPr>
            </a:lvl1pPr>
            <a:lvl2pPr>
              <a:buNone/>
              <a:defRPr sz="1000"/>
            </a:lvl2pPr>
            <a:lvl3pPr>
              <a:buNone/>
              <a:defRPr sz="10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603592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10C2-61B6-47FA-B992-2B71D1B33D16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CE1B9-8978-46B6-8274-8621F20CF11F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2369880" y="8476615"/>
            <a:ext cx="960120" cy="12801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496" y="7643654"/>
            <a:ext cx="1149254" cy="15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63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1571308"/>
            <a:ext cx="9601200" cy="334264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5868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9610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7337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9504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8" y="2353628"/>
            <a:ext cx="5415676" cy="11534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8" y="3507105"/>
            <a:ext cx="5415676" cy="515842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0" y="2353628"/>
            <a:ext cx="5442347" cy="11534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0" y="3507105"/>
            <a:ext cx="5442347" cy="515842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5267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69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2356D-3315-4FFE-8223-4BC73E539980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2804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297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9" y="640080"/>
            <a:ext cx="4128849" cy="22402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9" y="2880360"/>
            <a:ext cx="4128849" cy="5336223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891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9" y="640080"/>
            <a:ext cx="4128849" cy="22402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 marL="0" indent="0">
              <a:buNone/>
              <a:defRPr sz="3200"/>
            </a:lvl1pPr>
            <a:lvl2pPr marL="457209" indent="0">
              <a:buNone/>
              <a:defRPr sz="2800"/>
            </a:lvl2pPr>
            <a:lvl3pPr marL="914418" indent="0">
              <a:buNone/>
              <a:defRPr sz="2400"/>
            </a:lvl3pPr>
            <a:lvl4pPr marL="1371627" indent="0">
              <a:buNone/>
              <a:defRPr sz="2000"/>
            </a:lvl4pPr>
            <a:lvl5pPr marL="1828837" indent="0">
              <a:buNone/>
              <a:defRPr sz="2000"/>
            </a:lvl5pPr>
            <a:lvl6pPr marL="2286046" indent="0">
              <a:buNone/>
              <a:defRPr sz="2000"/>
            </a:lvl6pPr>
            <a:lvl7pPr marL="2743255" indent="0">
              <a:buNone/>
              <a:defRPr sz="2000"/>
            </a:lvl7pPr>
            <a:lvl8pPr marL="3200464" indent="0">
              <a:buNone/>
              <a:defRPr sz="2000"/>
            </a:lvl8pPr>
            <a:lvl9pPr marL="3657673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9" y="2880360"/>
            <a:ext cx="4128849" cy="5336223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2007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8133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5" y="511175"/>
            <a:ext cx="2760345" cy="81365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0" y="511175"/>
            <a:ext cx="8121015" cy="813657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624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ED83D-A09D-4FAD-9AED-C2C89D6142D4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806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8263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9695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4606-DCE5-4557-9AED-1E36CDF76312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2040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131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E4606-DCE5-4557-9AED-1E36CDF76312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901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3010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6BD1-52BC-465A-A372-A346F91D7B04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9953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0739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4255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6814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945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8">
            <a:extLst>
              <a:ext uri="{FF2B5EF4-FFF2-40B4-BE49-F238E27FC236}">
                <a16:creationId xmlns:a16="http://schemas.microsoft.com/office/drawing/2014/main" xmlns="" id="{F6036AF1-D1F7-6640-BA82-31A3E5EE6B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5461" y="3294743"/>
            <a:ext cx="11523882" cy="375375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“Insert quote here”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9394E5AB-ED91-6640-AA39-58CC47F134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45635"/>
            <a:ext cx="12824220" cy="12555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05F9F0B-4C3B-784B-9B9E-530E9A8581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53800" y="8078969"/>
            <a:ext cx="961816" cy="1362573"/>
          </a:xfrm>
          <a:prstGeom prst="rect">
            <a:avLst/>
          </a:prstGeom>
        </p:spPr>
      </p:pic>
      <p:sp>
        <p:nvSpPr>
          <p:cNvPr id="11" name="Text Placeholder 13">
            <a:extLst>
              <a:ext uri="{FF2B5EF4-FFF2-40B4-BE49-F238E27FC236}">
                <a16:creationId xmlns:a16="http://schemas.microsoft.com/office/drawing/2014/main" xmlns="" id="{08661201-CA5D-2A45-94FF-E43FB45BAB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6113" y="7202447"/>
            <a:ext cx="5476008" cy="1001752"/>
          </a:xfrm>
        </p:spPr>
        <p:txBody>
          <a:bodyPr/>
          <a:lstStyle>
            <a:lvl1pPr marL="0" indent="0">
              <a:buClr>
                <a:srgbClr val="254F90"/>
              </a:buClr>
              <a:buFontTx/>
              <a:buNone/>
              <a:defRPr/>
            </a:lvl1pPr>
          </a:lstStyle>
          <a:p>
            <a:pPr lvl="0"/>
            <a:r>
              <a:rPr lang="en-US" dirty="0"/>
              <a:t>Insert Author Name </a:t>
            </a:r>
          </a:p>
        </p:txBody>
      </p:sp>
    </p:spTree>
    <p:extLst>
      <p:ext uri="{BB962C8B-B14F-4D97-AF65-F5344CB8AC3E}">
        <p14:creationId xmlns:p14="http://schemas.microsoft.com/office/powerpoint/2010/main" val="2411820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ith Gov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1">
            <a:extLst>
              <a:ext uri="{FF2B5EF4-FFF2-40B4-BE49-F238E27FC236}">
                <a16:creationId xmlns:a16="http://schemas.microsoft.com/office/drawing/2014/main" xmlns="" id="{3BD8F036-555D-794C-B647-82F07569EE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9B26590-1B3E-014D-8E40-AD1D7A4D2B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8145" y="2911337"/>
            <a:ext cx="7336155" cy="3862845"/>
          </a:xfrm>
        </p:spPr>
        <p:txBody>
          <a:bodyPr>
            <a:normAutofit/>
          </a:bodyPr>
          <a:lstStyle>
            <a:lvl1pPr>
              <a:defRPr sz="4000" b="1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presentation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BBF1301-60E4-1045-AB72-1ED691983F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4825" y="529591"/>
            <a:ext cx="1802130" cy="19588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D7B15C9-C0F8-1140-9D5C-B139F727E03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28020" y="6631941"/>
            <a:ext cx="1280160" cy="2418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3684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(BizLab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1">
            <a:extLst>
              <a:ext uri="{FF2B5EF4-FFF2-40B4-BE49-F238E27FC236}">
                <a16:creationId xmlns:a16="http://schemas.microsoft.com/office/drawing/2014/main" xmlns="" id="{3BD8F036-555D-794C-B647-82F07569EE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D7B15C9-C0F8-1140-9D5C-B139F727E0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28020" y="6631941"/>
            <a:ext cx="1280160" cy="2418081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xmlns="" id="{1D2F5D87-F5CF-7D4F-AD7A-DCFF7ADE18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8662" y="943930"/>
            <a:ext cx="7532369" cy="5688011"/>
          </a:xfrm>
        </p:spPr>
        <p:txBody>
          <a:bodyPr>
            <a:normAutofit/>
          </a:bodyPr>
          <a:lstStyle>
            <a:lvl1pPr>
              <a:defRPr sz="4200" b="1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9230671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CC6083B-4A5D-F242-8890-FF0288CCF2C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801600" cy="9601200"/>
          </a:xfrm>
        </p:spPr>
        <p:txBody>
          <a:bodyPr/>
          <a:lstStyle/>
          <a:p>
            <a:r>
              <a:rPr lang="en-US" dirty="0"/>
              <a:t>Insert picture here</a:t>
            </a:r>
          </a:p>
        </p:txBody>
      </p:sp>
    </p:spTree>
    <p:extLst>
      <p:ext uri="{BB962C8B-B14F-4D97-AF65-F5344CB8AC3E}">
        <p14:creationId xmlns:p14="http://schemas.microsoft.com/office/powerpoint/2010/main" val="2176039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8" y="2353628"/>
            <a:ext cx="5415676" cy="11534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8" y="3507105"/>
            <a:ext cx="5415676" cy="515842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0" y="2353628"/>
            <a:ext cx="5442347" cy="11534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0" y="3507105"/>
            <a:ext cx="5442347" cy="515842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0F2F-4712-47E6-A91A-896605411938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5108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icture with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CC6083B-4A5D-F242-8890-FF0288CCF2C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801600" cy="9601200"/>
          </a:xfrm>
        </p:spPr>
        <p:txBody>
          <a:bodyPr/>
          <a:lstStyle/>
          <a:p>
            <a:r>
              <a:rPr lang="en-US" dirty="0"/>
              <a:t>Insert picture here</a:t>
            </a:r>
          </a:p>
        </p:txBody>
      </p:sp>
      <p:sp>
        <p:nvSpPr>
          <p:cNvPr id="4" name="Title Placeholder 8">
            <a:extLst>
              <a:ext uri="{FF2B5EF4-FFF2-40B4-BE49-F238E27FC236}">
                <a16:creationId xmlns:a16="http://schemas.microsoft.com/office/drawing/2014/main" xmlns="" id="{F6036AF1-D1F7-6640-BA82-31A3E5EE6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362504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>
            <a:extLst>
              <a:ext uri="{FF2B5EF4-FFF2-40B4-BE49-F238E27FC236}">
                <a16:creationId xmlns:a16="http://schemas.microsoft.com/office/drawing/2014/main" xmlns="" id="{E84A67AC-BCC7-234B-9196-2D714E5BF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714BD20-FBC3-0443-87B5-40AECA8D90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0068"/>
            <a:ext cx="12801600" cy="16711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82B145E-E030-EB41-9438-A45300C4D5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81410" y="7645400"/>
            <a:ext cx="960120" cy="1813560"/>
          </a:xfrm>
          <a:prstGeom prst="rect">
            <a:avLst/>
          </a:prstGeom>
        </p:spPr>
      </p:pic>
      <p:sp>
        <p:nvSpPr>
          <p:cNvPr id="10" name="Text Placeholder 13">
            <a:extLst>
              <a:ext uri="{FF2B5EF4-FFF2-40B4-BE49-F238E27FC236}">
                <a16:creationId xmlns:a16="http://schemas.microsoft.com/office/drawing/2014/main" xmlns="" id="{3800DFE4-B5DC-F440-ACE3-905752F3F9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419" y="1767006"/>
            <a:ext cx="11502870" cy="5451792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83088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09DAE66-40A4-E34A-8EE1-D91BEF61F9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0068"/>
            <a:ext cx="12801600" cy="16711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A107253-B73E-EA45-9DB0-DC8B72911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81410" y="7645400"/>
            <a:ext cx="960120" cy="1813560"/>
          </a:xfrm>
          <a:prstGeom prst="rect">
            <a:avLst/>
          </a:prstGeom>
        </p:spPr>
      </p:pic>
      <p:sp>
        <p:nvSpPr>
          <p:cNvPr id="10" name="Title Placeholder 8">
            <a:extLst>
              <a:ext uri="{FF2B5EF4-FFF2-40B4-BE49-F238E27FC236}">
                <a16:creationId xmlns:a16="http://schemas.microsoft.com/office/drawing/2014/main" xmlns="" id="{62AC7AA8-A8A0-4843-AAD7-F1E8084D6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898B829C-91C0-434B-B487-9FCBE4BD432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420" y="1767006"/>
            <a:ext cx="5466349" cy="5451792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xmlns="" id="{F8861A46-1347-554A-84FB-52C732C382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14255" y="1767006"/>
            <a:ext cx="5466349" cy="5451792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152450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09DAE66-40A4-E34A-8EE1-D91BEF61F9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0068"/>
            <a:ext cx="12801600" cy="16711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A107253-B73E-EA45-9DB0-DC8B72911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81410" y="7645400"/>
            <a:ext cx="960120" cy="1813560"/>
          </a:xfrm>
          <a:prstGeom prst="rect">
            <a:avLst/>
          </a:prstGeom>
        </p:spPr>
      </p:pic>
      <p:sp>
        <p:nvSpPr>
          <p:cNvPr id="10" name="Title Placeholder 8">
            <a:extLst>
              <a:ext uri="{FF2B5EF4-FFF2-40B4-BE49-F238E27FC236}">
                <a16:creationId xmlns:a16="http://schemas.microsoft.com/office/drawing/2014/main" xmlns="" id="{62AC7AA8-A8A0-4843-AAD7-F1E8084D6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xmlns="" id="{DEB7D791-55B6-4748-8593-A435F9C407F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7734" y="1767006"/>
            <a:ext cx="3500927" cy="5451792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xmlns="" id="{BD3D5626-5497-904C-A991-C8E2422FBC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79677" y="1767006"/>
            <a:ext cx="3500927" cy="5451792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xmlns="" id="{DE756911-09E9-BA4A-926D-71CE7C1CD9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78020" y="1767006"/>
            <a:ext cx="3501612" cy="5451792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5383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09DAE66-40A4-E34A-8EE1-D91BEF61F9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0068"/>
            <a:ext cx="12801600" cy="16711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A107253-B73E-EA45-9DB0-DC8B72911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81410" y="7645400"/>
            <a:ext cx="960120" cy="1813560"/>
          </a:xfrm>
          <a:prstGeom prst="rect">
            <a:avLst/>
          </a:prstGeom>
        </p:spPr>
      </p:pic>
      <p:sp>
        <p:nvSpPr>
          <p:cNvPr id="10" name="Title Placeholder 8">
            <a:extLst>
              <a:ext uri="{FF2B5EF4-FFF2-40B4-BE49-F238E27FC236}">
                <a16:creationId xmlns:a16="http://schemas.microsoft.com/office/drawing/2014/main" xmlns="" id="{62AC7AA8-A8A0-4843-AAD7-F1E8084D6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FB8CD4F-536A-0044-AF25-961E067C64D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714254" y="1858447"/>
            <a:ext cx="6087347" cy="5451792"/>
          </a:xfr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en-US" dirty="0"/>
              <a:t>Insert picture here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xmlns="" id="{8F5DDB74-1D4A-4848-857D-823E394DE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8419" y="1858447"/>
            <a:ext cx="5466350" cy="5451792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33781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09DAE66-40A4-E34A-8EE1-D91BEF61F9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0068"/>
            <a:ext cx="12801600" cy="16711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A107253-B73E-EA45-9DB0-DC8B72911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81410" y="7645400"/>
            <a:ext cx="960120" cy="1813560"/>
          </a:xfrm>
          <a:prstGeom prst="rect">
            <a:avLst/>
          </a:prstGeom>
        </p:spPr>
      </p:pic>
      <p:sp>
        <p:nvSpPr>
          <p:cNvPr id="10" name="Title Placeholder 8">
            <a:extLst>
              <a:ext uri="{FF2B5EF4-FFF2-40B4-BE49-F238E27FC236}">
                <a16:creationId xmlns:a16="http://schemas.microsoft.com/office/drawing/2014/main" xmlns="" id="{62AC7AA8-A8A0-4843-AAD7-F1E8084D6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DC0847D4-0B6E-6E41-9AF2-EA6C2C06FC2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1858447"/>
            <a:ext cx="6087347" cy="5451792"/>
          </a:xfr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en-US" dirty="0"/>
              <a:t>Insert picture here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xmlns="" id="{2B272E72-EE37-DC47-BF29-C83C0C42D9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14253" y="1858447"/>
            <a:ext cx="5466350" cy="5451792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3282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pictures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09DAE66-40A4-E34A-8EE1-D91BEF61F9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0068"/>
            <a:ext cx="12801600" cy="16711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A107253-B73E-EA45-9DB0-DC8B72911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81410" y="7645400"/>
            <a:ext cx="960120" cy="1813560"/>
          </a:xfrm>
          <a:prstGeom prst="rect">
            <a:avLst/>
          </a:prstGeom>
        </p:spPr>
      </p:pic>
      <p:sp>
        <p:nvSpPr>
          <p:cNvPr id="10" name="Title Placeholder 8">
            <a:extLst>
              <a:ext uri="{FF2B5EF4-FFF2-40B4-BE49-F238E27FC236}">
                <a16:creationId xmlns:a16="http://schemas.microsoft.com/office/drawing/2014/main" xmlns="" id="{62AC7AA8-A8A0-4843-AAD7-F1E8084D6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xmlns="" id="{DC0847D4-0B6E-6E41-9AF2-EA6C2C06FC2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77734" y="1858447"/>
            <a:ext cx="2589342" cy="2909136"/>
          </a:xfr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en-US" dirty="0"/>
              <a:t>Insert picture here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xmlns="" id="{EE0A8A0F-49BB-204E-9C88-057D492CB05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49139" y="1858447"/>
            <a:ext cx="2589342" cy="2909136"/>
          </a:xfr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en-US" dirty="0"/>
              <a:t>Insert picture here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xmlns="" id="{974FFABA-7182-B943-A52E-DF916B73F66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20543" y="1858447"/>
            <a:ext cx="2589342" cy="2909136"/>
          </a:xfr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en-US" dirty="0"/>
              <a:t>Insert picture here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xmlns="" id="{2BD4CD3C-5F4A-744D-830B-E79BB1B342E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591946" y="1858447"/>
            <a:ext cx="2589342" cy="2909136"/>
          </a:xfr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en-US" dirty="0"/>
              <a:t>Insert picture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xmlns="" id="{8504FF3C-80D8-984F-85D2-C64F8FA43A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7735" y="5061930"/>
            <a:ext cx="2589343" cy="2441230"/>
          </a:xfrm>
        </p:spPr>
        <p:txBody>
          <a:bodyPr>
            <a:normAutofit/>
          </a:bodyPr>
          <a:lstStyle>
            <a:lvl1pPr marL="0" indent="0">
              <a:buClr>
                <a:srgbClr val="254F90"/>
              </a:buClr>
              <a:buFontTx/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xmlns="" id="{F06261EA-24C3-654C-94AD-9E5370F510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49139" y="5061930"/>
            <a:ext cx="2589343" cy="2441230"/>
          </a:xfrm>
        </p:spPr>
        <p:txBody>
          <a:bodyPr>
            <a:normAutofit/>
          </a:bodyPr>
          <a:lstStyle>
            <a:lvl1pPr marL="0" indent="0">
              <a:buClr>
                <a:srgbClr val="254F90"/>
              </a:buClr>
              <a:buFontTx/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xmlns="" id="{938EC9FB-6756-944B-95F8-4DF8298B1CC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620544" y="5061930"/>
            <a:ext cx="2589343" cy="2441230"/>
          </a:xfrm>
        </p:spPr>
        <p:txBody>
          <a:bodyPr>
            <a:normAutofit/>
          </a:bodyPr>
          <a:lstStyle>
            <a:lvl1pPr marL="0" indent="0">
              <a:buClr>
                <a:srgbClr val="254F90"/>
              </a:buClr>
              <a:buFontTx/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xmlns="" id="{845CE4ED-2AEE-C148-ACBF-F38EB7150A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591948" y="5061930"/>
            <a:ext cx="2589343" cy="2441230"/>
          </a:xfrm>
        </p:spPr>
        <p:txBody>
          <a:bodyPr>
            <a:normAutofit/>
          </a:bodyPr>
          <a:lstStyle>
            <a:lvl1pPr marL="0" indent="0">
              <a:buClr>
                <a:srgbClr val="254F90"/>
              </a:buClr>
              <a:buFontTx/>
              <a:buNone/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9048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FA98F41-D9E9-9743-A4F1-0F1995EC02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93720" y="2329180"/>
            <a:ext cx="9707880" cy="7272020"/>
          </a:xfrm>
          <a:prstGeom prst="rect">
            <a:avLst/>
          </a:prstGeom>
        </p:spPr>
      </p:pic>
      <p:sp>
        <p:nvSpPr>
          <p:cNvPr id="4" name="Title Placeholder 8">
            <a:extLst>
              <a:ext uri="{FF2B5EF4-FFF2-40B4-BE49-F238E27FC236}">
                <a16:creationId xmlns:a16="http://schemas.microsoft.com/office/drawing/2014/main" xmlns="" id="{F6036AF1-D1F7-6640-BA82-31A3E5EE6B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7735" y="1031240"/>
            <a:ext cx="11503555" cy="6045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“Insert quote here”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xmlns="" id="{08661201-CA5D-2A45-94FF-E43FB45BAB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419" y="7325362"/>
            <a:ext cx="5466350" cy="1333314"/>
          </a:xfrm>
        </p:spPr>
        <p:txBody>
          <a:bodyPr/>
          <a:lstStyle>
            <a:lvl1pPr marL="0" indent="0">
              <a:buClr>
                <a:srgbClr val="254F90"/>
              </a:buClr>
              <a:buFontTx/>
              <a:buNone/>
              <a:defRPr/>
            </a:lvl1pPr>
          </a:lstStyle>
          <a:p>
            <a:pPr lvl="0"/>
            <a:r>
              <a:rPr lang="en-US" dirty="0"/>
              <a:t>Insert Author Name </a:t>
            </a:r>
          </a:p>
        </p:txBody>
      </p:sp>
    </p:spTree>
    <p:extLst>
      <p:ext uri="{BB962C8B-B14F-4D97-AF65-F5344CB8AC3E}">
        <p14:creationId xmlns:p14="http://schemas.microsoft.com/office/powerpoint/2010/main" val="218180563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9BF08A6-52B1-0243-AD5C-997D869991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93720" y="2329180"/>
            <a:ext cx="9707880" cy="727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103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/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1">
            <a:extLst>
              <a:ext uri="{FF2B5EF4-FFF2-40B4-BE49-F238E27FC236}">
                <a16:creationId xmlns:a16="http://schemas.microsoft.com/office/drawing/2014/main" xmlns="" id="{3BD8F036-555D-794C-B647-82F07569EE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8" r="18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9B26590-1B3E-014D-8E40-AD1D7A4D2B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8662" y="943928"/>
            <a:ext cx="6545579" cy="3140392"/>
          </a:xfrm>
        </p:spPr>
        <p:txBody>
          <a:bodyPr>
            <a:normAutofit/>
          </a:bodyPr>
          <a:lstStyle>
            <a:lvl1pPr>
              <a:defRPr sz="4200" b="1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Thank you / Questions?</a:t>
            </a:r>
          </a:p>
        </p:txBody>
      </p:sp>
    </p:spTree>
    <p:extLst>
      <p:ext uri="{BB962C8B-B14F-4D97-AF65-F5344CB8AC3E}">
        <p14:creationId xmlns:p14="http://schemas.microsoft.com/office/powerpoint/2010/main" val="2932894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A6637-D9D6-4036-86B1-1FD25B0D028B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82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rther info / 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1">
            <a:extLst>
              <a:ext uri="{FF2B5EF4-FFF2-40B4-BE49-F238E27FC236}">
                <a16:creationId xmlns:a16="http://schemas.microsoft.com/office/drawing/2014/main" xmlns="" id="{3BD8F036-555D-794C-B647-82F07569EE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D7B15C9-C0F8-1140-9D5C-B139F727E0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28020" y="6631941"/>
            <a:ext cx="1280160" cy="2418081"/>
          </a:xfrm>
          <a:prstGeom prst="rect">
            <a:avLst/>
          </a:prstGeom>
        </p:spPr>
      </p:pic>
      <p:sp>
        <p:nvSpPr>
          <p:cNvPr id="5" name="Title Placeholder 8">
            <a:extLst>
              <a:ext uri="{FF2B5EF4-FFF2-40B4-BE49-F238E27FC236}">
                <a16:creationId xmlns:a16="http://schemas.microsoft.com/office/drawing/2014/main" xmlns="" id="{0DA85A07-2452-394B-8866-A8DA0B62C4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>
              <a:defRPr/>
            </a:lvl1pPr>
          </a:lstStyle>
          <a:p>
            <a:r>
              <a:rPr lang="en-US" dirty="0"/>
              <a:t>Further information / Contact us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xmlns="" id="{F6911827-FA22-F645-9216-2960098F41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8419" y="4534253"/>
            <a:ext cx="11502870" cy="615516"/>
          </a:xfrm>
        </p:spPr>
        <p:txBody>
          <a:bodyPr/>
          <a:lstStyle>
            <a:lvl1pPr marL="0" indent="0">
              <a:buClr>
                <a:srgbClr val="254F90"/>
              </a:buClr>
              <a:buFontTx/>
              <a:buNone/>
              <a:defRPr b="1"/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xmlns="" id="{3DEBF085-F5D1-7241-BB29-FD37D9364AC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7733" y="5309084"/>
            <a:ext cx="11502870" cy="615516"/>
          </a:xfrm>
        </p:spPr>
        <p:txBody>
          <a:bodyPr/>
          <a:lstStyle>
            <a:lvl1pPr marL="0" indent="0">
              <a:buClr>
                <a:srgbClr val="254F90"/>
              </a:buClr>
              <a:buFontTx/>
              <a:buNone/>
              <a:defRPr/>
            </a:lvl1pPr>
          </a:lstStyle>
          <a:p>
            <a:pPr lvl="0"/>
            <a:r>
              <a:rPr lang="en-US" dirty="0"/>
              <a:t>Phone: (02) </a:t>
            </a:r>
            <a:r>
              <a:rPr lang="en-US" dirty="0" err="1"/>
              <a:t>xxxx</a:t>
            </a:r>
            <a:r>
              <a:rPr lang="en-US" dirty="0"/>
              <a:t> </a:t>
            </a:r>
            <a:r>
              <a:rPr lang="en-US" dirty="0" err="1"/>
              <a:t>xxxx</a:t>
            </a:r>
            <a:endParaRPr lang="en-US" dirty="0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xmlns="" id="{71225068-2FD7-C14E-87DD-8A6DF76A59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7733" y="6076312"/>
            <a:ext cx="11502870" cy="615516"/>
          </a:xfrm>
        </p:spPr>
        <p:txBody>
          <a:bodyPr/>
          <a:lstStyle>
            <a:lvl1pPr marL="0" indent="0">
              <a:buClr>
                <a:srgbClr val="254F90"/>
              </a:buClr>
              <a:buFontTx/>
              <a:buNone/>
              <a:defRPr/>
            </a:lvl1pPr>
          </a:lstStyle>
          <a:p>
            <a:pPr lvl="0"/>
            <a:r>
              <a:rPr lang="en-US" dirty="0"/>
              <a:t>Email: </a:t>
            </a:r>
            <a:r>
              <a:rPr lang="en-US" dirty="0" err="1"/>
              <a:t>bizlab@industry.gov.au</a:t>
            </a:r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xmlns="" id="{709D526E-2FF1-9843-B317-84BDBA03E9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7736" y="1858448"/>
            <a:ext cx="3549461" cy="2374249"/>
          </a:xfr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en-US" dirty="0"/>
              <a:t>Insert picture here</a:t>
            </a:r>
          </a:p>
        </p:txBody>
      </p:sp>
    </p:spTree>
    <p:extLst>
      <p:ext uri="{BB962C8B-B14F-4D97-AF65-F5344CB8AC3E}">
        <p14:creationId xmlns:p14="http://schemas.microsoft.com/office/powerpoint/2010/main" val="11066987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dots picture on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8">
            <a:extLst>
              <a:ext uri="{FF2B5EF4-FFF2-40B4-BE49-F238E27FC236}">
                <a16:creationId xmlns:a16="http://schemas.microsoft.com/office/drawing/2014/main" xmlns="" id="{62AC7AA8-A8A0-4843-AAD7-F1E8084D6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0171C43-1699-834D-A53F-C874D62016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49791" y="6818630"/>
            <a:ext cx="1813560" cy="2435860"/>
          </a:xfrm>
          <a:prstGeom prst="rect">
            <a:avLst/>
          </a:prstGeom>
        </p:spPr>
      </p:pic>
      <p:sp>
        <p:nvSpPr>
          <p:cNvPr id="15" name="Picture Placeholder 2">
            <a:extLst>
              <a:ext uri="{FF2B5EF4-FFF2-40B4-BE49-F238E27FC236}">
                <a16:creationId xmlns:a16="http://schemas.microsoft.com/office/drawing/2014/main" xmlns="" id="{6AA76BB3-7A31-0849-99EC-60D74C3158F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714254" y="1858448"/>
            <a:ext cx="6087347" cy="4666813"/>
          </a:xfr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en-US" dirty="0"/>
              <a:t>Insert picture here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xmlns="" id="{51B3F044-D522-F844-B96C-197E375BF9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8419" y="1858447"/>
            <a:ext cx="5466350" cy="6871533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76099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dots picture RHS +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8">
            <a:extLst>
              <a:ext uri="{FF2B5EF4-FFF2-40B4-BE49-F238E27FC236}">
                <a16:creationId xmlns:a16="http://schemas.microsoft.com/office/drawing/2014/main" xmlns="" id="{F2AC2575-EAD8-C746-BEEC-56DED2A12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07507CA-B753-1D4A-A099-E10D0F616C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49791" y="6818630"/>
            <a:ext cx="1813560" cy="2435860"/>
          </a:xfrm>
          <a:prstGeom prst="rect">
            <a:avLst/>
          </a:prstGeom>
        </p:spPr>
      </p:pic>
      <p:sp>
        <p:nvSpPr>
          <p:cNvPr id="8" name="Text Placeholder 13">
            <a:extLst>
              <a:ext uri="{FF2B5EF4-FFF2-40B4-BE49-F238E27FC236}">
                <a16:creationId xmlns:a16="http://schemas.microsoft.com/office/drawing/2014/main" xmlns="" id="{74CBAA1C-5284-C64E-90C6-372EE0D664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7734" y="1767004"/>
            <a:ext cx="3500927" cy="6980756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xmlns="" id="{946DF8E2-F44D-A643-AD5D-7AF27F5C47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78020" y="1767004"/>
            <a:ext cx="3501612" cy="6980756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xmlns="" id="{B9D90109-D3AA-3B47-A5D1-04BDD68835D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678988" y="1767006"/>
            <a:ext cx="4122611" cy="4666813"/>
          </a:xfr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en-US" dirty="0"/>
              <a:t>Insert picture here</a:t>
            </a:r>
          </a:p>
        </p:txBody>
      </p:sp>
    </p:spTree>
    <p:extLst>
      <p:ext uri="{BB962C8B-B14F-4D97-AF65-F5344CB8AC3E}">
        <p14:creationId xmlns:p14="http://schemas.microsoft.com/office/powerpoint/2010/main" val="26154455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dots 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8">
            <a:extLst>
              <a:ext uri="{FF2B5EF4-FFF2-40B4-BE49-F238E27FC236}">
                <a16:creationId xmlns:a16="http://schemas.microsoft.com/office/drawing/2014/main" xmlns="" id="{F2AC2575-EAD8-C746-BEEC-56DED2A12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07507CA-B753-1D4A-A099-E10D0F616C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49791" y="6818630"/>
            <a:ext cx="1813560" cy="2435860"/>
          </a:xfrm>
          <a:prstGeom prst="rect">
            <a:avLst/>
          </a:prstGeom>
        </p:spPr>
      </p:pic>
      <p:sp>
        <p:nvSpPr>
          <p:cNvPr id="11" name="Text Placeholder 13">
            <a:extLst>
              <a:ext uri="{FF2B5EF4-FFF2-40B4-BE49-F238E27FC236}">
                <a16:creationId xmlns:a16="http://schemas.microsoft.com/office/drawing/2014/main" xmlns="" id="{27BDBD3F-FAC0-6242-A721-D846F1A5EF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419" y="1767004"/>
            <a:ext cx="11502870" cy="6980756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68072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dots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8">
            <a:extLst>
              <a:ext uri="{FF2B5EF4-FFF2-40B4-BE49-F238E27FC236}">
                <a16:creationId xmlns:a16="http://schemas.microsoft.com/office/drawing/2014/main" xmlns="" id="{F2AC2575-EAD8-C746-BEEC-56DED2A12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07507CA-B753-1D4A-A099-E10D0F616C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49791" y="6818630"/>
            <a:ext cx="1813560" cy="2435860"/>
          </a:xfrm>
          <a:prstGeom prst="rect">
            <a:avLst/>
          </a:prstGeom>
        </p:spPr>
      </p:pic>
      <p:sp>
        <p:nvSpPr>
          <p:cNvPr id="5" name="Text Placeholder 13">
            <a:extLst>
              <a:ext uri="{FF2B5EF4-FFF2-40B4-BE49-F238E27FC236}">
                <a16:creationId xmlns:a16="http://schemas.microsoft.com/office/drawing/2014/main" xmlns="" id="{9B6FF730-DF18-D140-922C-7F26BF907F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420" y="1767004"/>
            <a:ext cx="5466349" cy="6980756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xmlns="" id="{5469B53A-647D-BB40-BFF1-EAF5CBB734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14255" y="1767006"/>
            <a:ext cx="5466349" cy="4758256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8268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dots 3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8">
            <a:extLst>
              <a:ext uri="{FF2B5EF4-FFF2-40B4-BE49-F238E27FC236}">
                <a16:creationId xmlns:a16="http://schemas.microsoft.com/office/drawing/2014/main" xmlns="" id="{F2AC2575-EAD8-C746-BEEC-56DED2A12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35" y="571419"/>
            <a:ext cx="11503555" cy="7689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07507CA-B753-1D4A-A099-E10D0F616C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49791" y="6818630"/>
            <a:ext cx="1813560" cy="2435860"/>
          </a:xfrm>
          <a:prstGeom prst="rect">
            <a:avLst/>
          </a:prstGeom>
        </p:spPr>
      </p:pic>
      <p:sp>
        <p:nvSpPr>
          <p:cNvPr id="8" name="Text Placeholder 13">
            <a:extLst>
              <a:ext uri="{FF2B5EF4-FFF2-40B4-BE49-F238E27FC236}">
                <a16:creationId xmlns:a16="http://schemas.microsoft.com/office/drawing/2014/main" xmlns="" id="{AB7D9F21-3541-DB4C-A36F-2BA259F184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7734" y="1767004"/>
            <a:ext cx="3500927" cy="6980756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xmlns="" id="{34E92E4E-9FE9-384E-9664-AC2EA75BF5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79677" y="1767006"/>
            <a:ext cx="3500927" cy="4811596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xmlns="" id="{3FE24139-D8F6-0241-B425-615D99A87E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78020" y="1767004"/>
            <a:ext cx="3501612" cy="6980756"/>
          </a:xfrm>
        </p:spPr>
        <p:txBody>
          <a:bodyPr/>
          <a:lstStyle>
            <a:lvl1pPr marL="342907" indent="-342907">
              <a:buClr>
                <a:srgbClr val="254F90"/>
              </a:buClr>
              <a:buFont typeface="Arial" panose="020B0604020202020204" pitchFamily="34" charset="0"/>
              <a:buChar char="•"/>
              <a:defRPr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385996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CC6083B-4A5D-F242-8890-FF0288CCF2C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801600" cy="9601200"/>
          </a:xfrm>
        </p:spPr>
        <p:txBody>
          <a:bodyPr/>
          <a:lstStyle/>
          <a:p>
            <a:r>
              <a:rPr lang="en-US" dirty="0"/>
              <a:t>Insert picture here</a:t>
            </a:r>
          </a:p>
        </p:txBody>
      </p:sp>
    </p:spTree>
    <p:extLst>
      <p:ext uri="{BB962C8B-B14F-4D97-AF65-F5344CB8AC3E}">
        <p14:creationId xmlns:p14="http://schemas.microsoft.com/office/powerpoint/2010/main" val="267333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06BD1-52BC-465A-A372-A346F91D7B04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385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9" y="640080"/>
            <a:ext cx="4128849" cy="22402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9" y="2880360"/>
            <a:ext cx="4128849" cy="5336223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FEBAE-3CDC-4A16-AF29-60EA4FF1A2C9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462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9" y="640080"/>
            <a:ext cx="4128849" cy="22402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 marL="0" indent="0">
              <a:buNone/>
              <a:defRPr sz="3200"/>
            </a:lvl1pPr>
            <a:lvl2pPr marL="457209" indent="0">
              <a:buNone/>
              <a:defRPr sz="2800"/>
            </a:lvl2pPr>
            <a:lvl3pPr marL="914418" indent="0">
              <a:buNone/>
              <a:defRPr sz="2400"/>
            </a:lvl3pPr>
            <a:lvl4pPr marL="1371627" indent="0">
              <a:buNone/>
              <a:defRPr sz="2000"/>
            </a:lvl4pPr>
            <a:lvl5pPr marL="1828837" indent="0">
              <a:buNone/>
              <a:defRPr sz="2000"/>
            </a:lvl5pPr>
            <a:lvl6pPr marL="2286046" indent="0">
              <a:buNone/>
              <a:defRPr sz="2000"/>
            </a:lvl6pPr>
            <a:lvl7pPr marL="2743255" indent="0">
              <a:buNone/>
              <a:defRPr sz="2000"/>
            </a:lvl7pPr>
            <a:lvl8pPr marL="3200464" indent="0">
              <a:buNone/>
              <a:defRPr sz="2000"/>
            </a:lvl8pPr>
            <a:lvl9pPr marL="3657673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9" y="2880360"/>
            <a:ext cx="4128849" cy="5336223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4FA5B-4EFC-46E7-87A0-E39C8D2ADA4A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124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26" Type="http://schemas.openxmlformats.org/officeDocument/2006/relationships/slideLayout" Target="../slideLayouts/slideLayout60.xml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5" Type="http://schemas.openxmlformats.org/officeDocument/2006/relationships/slideLayout" Target="../slideLayouts/slideLayout59.xml"/><Relationship Id="rId33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29" Type="http://schemas.openxmlformats.org/officeDocument/2006/relationships/slideLayout" Target="../slideLayouts/slideLayout63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slideLayout" Target="../slideLayouts/slideLayout58.xml"/><Relationship Id="rId32" Type="http://schemas.openxmlformats.org/officeDocument/2006/relationships/slideLayout" Target="../slideLayouts/slideLayout66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28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31" Type="http://schemas.openxmlformats.org/officeDocument/2006/relationships/slideLayout" Target="../slideLayouts/slideLayout65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Relationship Id="rId27" Type="http://schemas.openxmlformats.org/officeDocument/2006/relationships/slideLayout" Target="../slideLayouts/slideLayout61.xml"/><Relationship Id="rId30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6"/>
            <a:ext cx="11041380" cy="8381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1672282"/>
            <a:ext cx="11041380" cy="6079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1708E-88ED-4BB8-AF8A-77B82E3B95FF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451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18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341"/>
            <a:ext cx="12804728" cy="959885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1022F-46F5-417C-99F8-708AFC59B5CD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AB544-E12F-4DAE-93FE-18080E9ECCB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145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1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1708E-88ED-4BB8-AF8A-77B82E3B95FF}" type="datetime1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21/01/2020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6302E-8426-4869-AF56-DD516A430869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360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8" r:id="rId23"/>
    <p:sldLayoutId id="2147483709" r:id="rId24"/>
    <p:sldLayoutId id="2147483710" r:id="rId25"/>
    <p:sldLayoutId id="2147483711" r:id="rId26"/>
    <p:sldLayoutId id="2147483712" r:id="rId27"/>
    <p:sldLayoutId id="2147483713" r:id="rId28"/>
    <p:sldLayoutId id="2147483714" r:id="rId29"/>
    <p:sldLayoutId id="2147483715" r:id="rId30"/>
    <p:sldLayoutId id="2147483716" r:id="rId31"/>
    <p:sldLayoutId id="2147483718" r:id="rId32"/>
  </p:sldLayoutIdLst>
  <p:hf hdr="0" ftr="0" dt="0"/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77735" y="1031240"/>
            <a:ext cx="11503555" cy="4996180"/>
          </a:xfrm>
        </p:spPr>
        <p:txBody>
          <a:bodyPr>
            <a:noAutofit/>
          </a:bodyPr>
          <a:lstStyle/>
          <a:p>
            <a:pPr algn="ctr"/>
            <a:r>
              <a:rPr lang="en-AU" sz="22000" b="1" dirty="0" smtClean="0"/>
              <a:t>Risk </a:t>
            </a:r>
            <a:br>
              <a:rPr lang="en-AU" sz="22000" b="1" dirty="0" smtClean="0"/>
            </a:br>
            <a:r>
              <a:rPr lang="en-AU" sz="22000" b="1" dirty="0" smtClean="0"/>
              <a:t>Culture</a:t>
            </a:r>
            <a:endParaRPr lang="en-AU" sz="22000" b="1" dirty="0"/>
          </a:p>
        </p:txBody>
      </p:sp>
    </p:spTree>
    <p:extLst>
      <p:ext uri="{BB962C8B-B14F-4D97-AF65-F5344CB8AC3E}">
        <p14:creationId xmlns:p14="http://schemas.microsoft.com/office/powerpoint/2010/main" val="3971632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77735" y="1031240"/>
            <a:ext cx="11503555" cy="4996180"/>
          </a:xfrm>
        </p:spPr>
        <p:txBody>
          <a:bodyPr>
            <a:noAutofit/>
          </a:bodyPr>
          <a:lstStyle/>
          <a:p>
            <a:pPr algn="ctr"/>
            <a:r>
              <a:rPr lang="en-AU" sz="22000" b="1" dirty="0" smtClean="0"/>
              <a:t>Building Skills</a:t>
            </a:r>
            <a:endParaRPr lang="en-AU" sz="22000" b="1" dirty="0"/>
          </a:p>
        </p:txBody>
      </p:sp>
    </p:spTree>
    <p:extLst>
      <p:ext uri="{BB962C8B-B14F-4D97-AF65-F5344CB8AC3E}">
        <p14:creationId xmlns:p14="http://schemas.microsoft.com/office/powerpoint/2010/main" val="3109214205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Custom 7">
      <a:dk1>
        <a:srgbClr val="373737"/>
      </a:dk1>
      <a:lt1>
        <a:sysClr val="window" lastClr="FFFFFF"/>
      </a:lt1>
      <a:dk2>
        <a:srgbClr val="373737"/>
      </a:dk2>
      <a:lt2>
        <a:srgbClr val="E7E6E6"/>
      </a:lt2>
      <a:accent1>
        <a:srgbClr val="254F90"/>
      </a:accent1>
      <a:accent2>
        <a:srgbClr val="C62C2A"/>
      </a:accent2>
      <a:accent3>
        <a:srgbClr val="E2349C"/>
      </a:accent3>
      <a:accent4>
        <a:srgbClr val="F7931E"/>
      </a:accent4>
      <a:accent5>
        <a:srgbClr val="D9E021"/>
      </a:accent5>
      <a:accent6>
        <a:srgbClr val="61C6C6"/>
      </a:accent6>
      <a:hlink>
        <a:srgbClr val="254F90"/>
      </a:hlink>
      <a:folHlink>
        <a:srgbClr val="212A4C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2_Custom Design">
  <a:themeElements>
    <a:clrScheme name="Custom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54F90"/>
      </a:accent1>
      <a:accent2>
        <a:srgbClr val="C62C2A"/>
      </a:accent2>
      <a:accent3>
        <a:srgbClr val="E2349C"/>
      </a:accent3>
      <a:accent4>
        <a:srgbClr val="F7931E"/>
      </a:accent4>
      <a:accent5>
        <a:srgbClr val="D9E021"/>
      </a:accent5>
      <a:accent6>
        <a:srgbClr val="61C6C6"/>
      </a:accent6>
      <a:hlink>
        <a:srgbClr val="254F90"/>
      </a:hlink>
      <a:folHlink>
        <a:srgbClr val="212A4C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FE068F4A1C2274A998E0EB695E19D35" ma:contentTypeVersion="2" ma:contentTypeDescription="Create a new document." ma:contentTypeScope="" ma:versionID="1813ff3018130f66435ab81abaa14729">
  <xsd:schema xmlns:xsd="http://www.w3.org/2001/XMLSchema" xmlns:xs="http://www.w3.org/2001/XMLSchema" xmlns:p="http://schemas.microsoft.com/office/2006/metadata/properties" xmlns:ns2="7d86360c-6504-4262-b3ef-ca28b2b4274b" targetNamespace="http://schemas.microsoft.com/office/2006/metadata/properties" ma:root="true" ma:fieldsID="d40c795807c1d881343f09d93d5c8777" ns2:_="">
    <xsd:import namespace="7d86360c-6504-4262-b3ef-ca28b2b427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86360c-6504-4262-b3ef-ca28b2b427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A422E11F543B4FBF964F77403F35A1" ma:contentTypeVersion="16" ma:contentTypeDescription="Create a new document." ma:contentTypeScope="" ma:versionID="1391da1a8df5f564a31cb190d2f568bd">
  <xsd:schema xmlns:xsd="http://www.w3.org/2001/XMLSchema" xmlns:xs="http://www.w3.org/2001/XMLSchema" xmlns:p="http://schemas.microsoft.com/office/2006/metadata/properties" xmlns:ns1="http://schemas.microsoft.com/sharepoint/v3" xmlns:ns2="8e85c331-3837-4b61-81da-71bde4ec3c03" targetNamespace="http://schemas.microsoft.com/office/2006/metadata/properties" ma:root="true" ma:fieldsID="93327a957419aad225629ead5ab49eb3" ns1:_="" ns2:_="">
    <xsd:import namespace="http://schemas.microsoft.com/sharepoint/v3"/>
    <xsd:import namespace="8e85c331-3837-4b61-81da-71bde4ec3c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aa25a1a23adf4c92a153145de6afe324" minOccurs="0"/>
                <xsd:element ref="ns2:TaxCatchAll" minOccurs="0"/>
                <xsd:element ref="ns2:pe2555c81638466f9eb614edb9ecde52" minOccurs="0"/>
                <xsd:element ref="ns2:g7bcb40ba23249a78edca7d43a67c1c9" minOccurs="0"/>
                <xsd:element ref="ns2:adb9bed2e36e4a93af574aeb444da63e" minOccurs="0"/>
                <xsd:element ref="ns2:n99e4c9942c6404eb103464a00e6097b" minOccurs="0"/>
                <xsd:element ref="ns1:Comments" minOccurs="0"/>
                <xsd:element ref="ns2:SharedWithUsers" minOccurs="0"/>
                <xsd:element ref="ns2:kb35554cd458465da38d63dd04d94dbb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Comments" ma:index="22" nillable="true" ma:displayName="Comments" ma:internalName="Comment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85c331-3837-4b61-81da-71bde4ec3c0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a25a1a23adf4c92a153145de6afe324" ma:index="12" ma:taxonomy="true" ma:internalName="aa25a1a23adf4c92a153145de6afe324" ma:taxonomyFieldName="DocHub_SecurityClassification" ma:displayName="Security Classification" ma:fieldId="{aa25a1a2-3adf-4c92-a153-145de6afe324}" ma:sspId="fb0313f7-9433-48c0-866e-9e0bbee59a50" ma:termSetId="f68a6a0b-bd85-4d9d-9c73-c45af096016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9ac78ea5-f8f5-4882-8cf2-4153598deb30}" ma:internalName="TaxCatchAll" ma:showField="CatchAllData" ma:web="8e85c331-3837-4b61-81da-71bde4ec3c0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e2555c81638466f9eb614edb9ecde52" ma:index="15" ma:taxonomy="true" ma:internalName="pe2555c81638466f9eb614edb9ecde52" ma:taxonomyFieldName="DocHub_DocumentType" ma:displayName="Document Type" ma:indexed="true" ma:fieldId="{9e2555c8-1638-466f-9eb6-14edb9ecde52}" ma:sspId="fb0313f7-9433-48c0-866e-9e0bbee59a50" ma:termSetId="0e4c18c5-28eb-4f9e-8056-b3cddd4b5d9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7bcb40ba23249a78edca7d43a67c1c9" ma:index="17" nillable="true" ma:taxonomy="true" ma:internalName="g7bcb40ba23249a78edca7d43a67c1c9" ma:taxonomyFieldName="DocHub_WorkActivity" ma:displayName="Work Activity" ma:indexed="true" ma:fieldId="{07bcb40b-a232-49a7-8edc-a7d43a67c1c9}" ma:sspId="fb0313f7-9433-48c0-866e-9e0bbee59a50" ma:termSetId="6713ebbd-194a-499f-ab84-a4d70e145fb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db9bed2e36e4a93af574aeb444da63e" ma:index="19" nillable="true" ma:taxonomy="true" ma:internalName="adb9bed2e36e4a93af574aeb444da63e" ma:taxonomyFieldName="DocHub_Keywords" ma:displayName="Division Keywords" ma:fieldId="{adb9bed2-e36e-4a93-af57-4aeb444da63e}" ma:taxonomyMulti="true" ma:sspId="fb0313f7-9433-48c0-866e-9e0bbee59a50" ma:termSetId="5fbbf4f0-5783-4920-8b14-f760dcc659c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n99e4c9942c6404eb103464a00e6097b" ma:index="21" nillable="true" ma:taxonomy="true" ma:internalName="n99e4c9942c6404eb103464a00e6097b" ma:taxonomyFieldName="DocHub_Year" ma:displayName="Year" ma:indexed="true" ma:fieldId="{799e4c99-42c6-404e-b103-464a00e6097b}" ma:sspId="fb0313f7-9433-48c0-866e-9e0bbee59a50" ma:termSetId="07e1743d-d980-4fe7-a67d-b87ecf7f18f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2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kb35554cd458465da38d63dd04d94dbb" ma:index="26" nillable="true" ma:taxonomy="true" ma:internalName="kb35554cd458465da38d63dd04d94dbb" ma:taxonomyFieldName="DocHub_InternalTeamProject" ma:displayName="Internal Team Project" ma:indexed="true" ma:default="" ma:fieldId="{4b35554c-d458-465d-a38d-63dd04d94dbb}" ma:sspId="fb0313f7-9433-48c0-866e-9e0bbee59a50" ma:termSetId="d42bb808-7624-4f69-86f7-ccc20345ea3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E7C112-8D55-4C1D-B821-0F472F4586B1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8e85c331-3837-4b61-81da-71bde4ec3c03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CE34E3B-0AD0-440A-8C7F-5B85D56D53AA}"/>
</file>

<file path=customXml/itemProps3.xml><?xml version="1.0" encoding="utf-8"?>
<ds:datastoreItem xmlns:ds="http://schemas.openxmlformats.org/officeDocument/2006/customXml" ds:itemID="{884160C3-2987-40F2-B39D-79DE524611B4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657F10C1-6465-4E70-9E92-25DB2F1858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e85c331-3837-4b61-81da-71bde4ec3c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3221</TotalTime>
  <Words>3</Words>
  <Application>Microsoft Office PowerPoint</Application>
  <PresentationFormat>A3 Paper (297x420 mm)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2_Custom Design</vt:lpstr>
      <vt:lpstr>42_Custom Design</vt:lpstr>
      <vt:lpstr>Office Theme</vt:lpstr>
      <vt:lpstr>Risk  Culture</vt:lpstr>
      <vt:lpstr>Building Skills</vt:lpstr>
    </vt:vector>
  </TitlesOfParts>
  <Company>Department of Industry, Innovation and Science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Reeves, Aimee</dc:creator>
  <cp:lastModifiedBy>Heasman, Libby</cp:lastModifiedBy>
  <cp:revision>247</cp:revision>
  <cp:lastPrinted>2019-04-10T01:03:51Z</cp:lastPrinted>
  <dcterms:created xsi:type="dcterms:W3CDTF">2018-05-07T03:29:04Z</dcterms:created>
  <dcterms:modified xsi:type="dcterms:W3CDTF">2020-01-21T02:37:06Z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0x0101008FE068F4A1C2274A998E0EB695E19D35</vt:lpwstr>
  </property>
  <property fmtid="{D5CDD505-2E9C-101B-9397-08002B2CF9AE}" pid="3" name="DocHub_Year">
    <vt:lpwstr/>
  </property>
  <property fmtid="{D5CDD505-2E9C-101B-9397-08002B2CF9AE}" pid="4" name="DocHub_WorkActivity">
    <vt:lpwstr/>
  </property>
  <property fmtid="{D5CDD505-2E9C-101B-9397-08002B2CF9AE}" pid="5" name="DocHub_Keywords">
    <vt:lpwstr/>
  </property>
  <property fmtid="{D5CDD505-2E9C-101B-9397-08002B2CF9AE}" pid="6" name="DocHub_DocumentType">
    <vt:lpwstr>86;#Presentation|ab805e68-7a57-486a-be81-1c5c2b6ed4f5</vt:lpwstr>
  </property>
  <property fmtid="{D5CDD505-2E9C-101B-9397-08002B2CF9AE}" pid="7" name="DocHub_SecurityClassification">
    <vt:lpwstr>3;#UNCLASSIFIED|6106d03b-a1a0-4e30-9d91-d5e9fb4314f9</vt:lpwstr>
  </property>
  <property fmtid="{D5CDD505-2E9C-101B-9397-08002B2CF9AE}" pid="8" name="_dlc_DocIdItemGuid">
    <vt:lpwstr>b5369802-9f7f-4942-9675-8a787b7a4a8a</vt:lpwstr>
  </property>
  <property fmtid="{D5CDD505-2E9C-101B-9397-08002B2CF9AE}" pid="9" name="DocHub_InternalTeamProject">
    <vt:lpwstr/>
  </property>
</Properties>
</file>