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65" r:id="rId7"/>
    <p:sldId id="257" r:id="rId8"/>
    <p:sldId id="266" r:id="rId9"/>
    <p:sldId id="258" r:id="rId10"/>
    <p:sldId id="267" r:id="rId11"/>
    <p:sldId id="259" r:id="rId12"/>
    <p:sldId id="268" r:id="rId13"/>
    <p:sldId id="260" r:id="rId14"/>
    <p:sldId id="269" r:id="rId15"/>
    <p:sldId id="261" r:id="rId16"/>
    <p:sldId id="270" r:id="rId17"/>
    <p:sldId id="264" r:id="rId18"/>
    <p:sldId id="271" r:id="rId19"/>
    <p:sldId id="263" r:id="rId20"/>
    <p:sldId id="272" r:id="rId21"/>
  </p:sldIdLst>
  <p:sldSz cx="12192000" cy="6858000"/>
  <p:notesSz cx="6805613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3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14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22" Type="http://schemas.openxmlformats.org/officeDocument/2006/relationships/presProps" Target="presProps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CF64-13D1-4BAA-B883-92E64707DA87}" type="datetimeFigureOut">
              <a:rPr lang="en-AU" smtClean="0"/>
              <a:t>21/01/2020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38E9-7439-483C-B77D-1EDC176287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3600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CF64-13D1-4BAA-B883-92E64707DA87}" type="datetimeFigureOut">
              <a:rPr lang="en-AU" smtClean="0"/>
              <a:t>21/01/2020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38E9-7439-483C-B77D-1EDC176287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250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CF64-13D1-4BAA-B883-92E64707DA87}" type="datetimeFigureOut">
              <a:rPr lang="en-AU" smtClean="0"/>
              <a:t>21/01/2020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38E9-7439-483C-B77D-1EDC176287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901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CF64-13D1-4BAA-B883-92E64707DA87}" type="datetimeFigureOut">
              <a:rPr lang="en-AU" smtClean="0"/>
              <a:t>21/01/2020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38E9-7439-483C-B77D-1EDC176287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3212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CF64-13D1-4BAA-B883-92E64707DA87}" type="datetimeFigureOut">
              <a:rPr lang="en-AU" smtClean="0"/>
              <a:t>21/01/2020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38E9-7439-483C-B77D-1EDC176287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6374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CF64-13D1-4BAA-B883-92E64707DA87}" type="datetimeFigureOut">
              <a:rPr lang="en-AU" smtClean="0"/>
              <a:t>21/01/2020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38E9-7439-483C-B77D-1EDC176287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6192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CF64-13D1-4BAA-B883-92E64707DA87}" type="datetimeFigureOut">
              <a:rPr lang="en-AU" smtClean="0"/>
              <a:t>21/01/2020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38E9-7439-483C-B77D-1EDC176287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9232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CF64-13D1-4BAA-B883-92E64707DA87}" type="datetimeFigureOut">
              <a:rPr lang="en-AU" smtClean="0"/>
              <a:t>21/01/2020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38E9-7439-483C-B77D-1EDC176287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41408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CF64-13D1-4BAA-B883-92E64707DA87}" type="datetimeFigureOut">
              <a:rPr lang="en-AU" smtClean="0"/>
              <a:t>21/01/2020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38E9-7439-483C-B77D-1EDC176287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4275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CF64-13D1-4BAA-B883-92E64707DA87}" type="datetimeFigureOut">
              <a:rPr lang="en-AU" smtClean="0"/>
              <a:t>21/01/2020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38E9-7439-483C-B77D-1EDC176287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5635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0CF64-13D1-4BAA-B883-92E64707DA87}" type="datetimeFigureOut">
              <a:rPr lang="en-AU" smtClean="0"/>
              <a:t>21/01/2020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938E9-7439-483C-B77D-1EDC176287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7939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0CF64-13D1-4BAA-B883-92E64707DA87}" type="datetimeFigureOut">
              <a:rPr lang="en-AU" smtClean="0"/>
              <a:t>21/01/2020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938E9-7439-483C-B77D-1EDC1762875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5546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/>
          <p:cNvSpPr/>
          <p:nvPr/>
        </p:nvSpPr>
        <p:spPr>
          <a:xfrm>
            <a:off x="1688553" y="3667720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4" name="Rectangle 73"/>
          <p:cNvSpPr/>
          <p:nvPr/>
        </p:nvSpPr>
        <p:spPr>
          <a:xfrm>
            <a:off x="957943" y="1743364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3" name="TextBox 52"/>
          <p:cNvSpPr txBox="1"/>
          <p:nvPr/>
        </p:nvSpPr>
        <p:spPr>
          <a:xfrm>
            <a:off x="411388" y="509838"/>
            <a:ext cx="3097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Interview 1 (24)</a:t>
            </a:r>
            <a:endParaRPr lang="en-A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330439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3031636" y="214044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4700479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6449358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8069666" y="214044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9689974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2231273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30" name="TextBox 29"/>
          <p:cNvSpPr txBox="1"/>
          <p:nvPr/>
        </p:nvSpPr>
        <p:spPr>
          <a:xfrm>
            <a:off x="3922820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31" name="TextBox 30"/>
          <p:cNvSpPr txBox="1"/>
          <p:nvPr/>
        </p:nvSpPr>
        <p:spPr>
          <a:xfrm>
            <a:off x="5601313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32" name="TextBox 31"/>
          <p:cNvSpPr txBox="1"/>
          <p:nvPr/>
        </p:nvSpPr>
        <p:spPr>
          <a:xfrm>
            <a:off x="7350192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33" name="TextBox 32"/>
          <p:cNvSpPr txBox="1"/>
          <p:nvPr/>
        </p:nvSpPr>
        <p:spPr>
          <a:xfrm>
            <a:off x="8970500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10590808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41" name="Rectangle 40"/>
          <p:cNvSpPr/>
          <p:nvPr/>
        </p:nvSpPr>
        <p:spPr>
          <a:xfrm>
            <a:off x="1239899" y="205359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Rectangle 41"/>
          <p:cNvSpPr/>
          <p:nvPr/>
        </p:nvSpPr>
        <p:spPr>
          <a:xfrm>
            <a:off x="6364212" y="205359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Rectangle 42"/>
          <p:cNvSpPr/>
          <p:nvPr/>
        </p:nvSpPr>
        <p:spPr>
          <a:xfrm>
            <a:off x="5502545" y="3920984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Rectangle 43"/>
          <p:cNvSpPr/>
          <p:nvPr/>
        </p:nvSpPr>
        <p:spPr>
          <a:xfrm>
            <a:off x="10523543" y="3920984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4617888" y="205359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9609937" y="205359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Oval 46"/>
          <p:cNvSpPr/>
          <p:nvPr/>
        </p:nvSpPr>
        <p:spPr>
          <a:xfrm>
            <a:off x="2127961" y="3925081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Oval 47"/>
          <p:cNvSpPr/>
          <p:nvPr/>
        </p:nvSpPr>
        <p:spPr>
          <a:xfrm>
            <a:off x="7265046" y="3925081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Isosceles Triangle 48"/>
          <p:cNvSpPr/>
          <p:nvPr/>
        </p:nvSpPr>
        <p:spPr>
          <a:xfrm>
            <a:off x="2901362" y="2053595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Isosceles Triangle 49"/>
          <p:cNvSpPr/>
          <p:nvPr/>
        </p:nvSpPr>
        <p:spPr>
          <a:xfrm>
            <a:off x="7950062" y="2053595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Isosceles Triangle 50"/>
          <p:cNvSpPr/>
          <p:nvPr/>
        </p:nvSpPr>
        <p:spPr>
          <a:xfrm>
            <a:off x="3802196" y="385712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Isosceles Triangle 51"/>
          <p:cNvSpPr/>
          <p:nvPr/>
        </p:nvSpPr>
        <p:spPr>
          <a:xfrm>
            <a:off x="8850896" y="385712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Isosceles Triangle 60"/>
          <p:cNvSpPr/>
          <p:nvPr/>
        </p:nvSpPr>
        <p:spPr>
          <a:xfrm rot="10800000">
            <a:off x="263285" y="167067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3" name="Isosceles Triangle 62"/>
          <p:cNvSpPr/>
          <p:nvPr/>
        </p:nvSpPr>
        <p:spPr>
          <a:xfrm>
            <a:off x="2768715" y="140425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4" name="Isosceles Triangle 63"/>
          <p:cNvSpPr/>
          <p:nvPr/>
        </p:nvSpPr>
        <p:spPr>
          <a:xfrm>
            <a:off x="7838795" y="140425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7" name="Isosceles Triangle 66"/>
          <p:cNvSpPr/>
          <p:nvPr/>
        </p:nvSpPr>
        <p:spPr>
          <a:xfrm rot="10800000">
            <a:off x="5312277" y="167067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8" name="Rectangle 67"/>
          <p:cNvSpPr/>
          <p:nvPr/>
        </p:nvSpPr>
        <p:spPr>
          <a:xfrm>
            <a:off x="2935647" y="472548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Isosceles Triangle 68"/>
          <p:cNvSpPr/>
          <p:nvPr/>
        </p:nvSpPr>
        <p:spPr>
          <a:xfrm>
            <a:off x="5433974" y="50983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0" name="Oval 69"/>
          <p:cNvSpPr/>
          <p:nvPr/>
        </p:nvSpPr>
        <p:spPr>
          <a:xfrm>
            <a:off x="7909593" y="553533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1" name="TextBox 70"/>
          <p:cNvSpPr txBox="1"/>
          <p:nvPr/>
        </p:nvSpPr>
        <p:spPr>
          <a:xfrm>
            <a:off x="8447197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Interviewee</a:t>
            </a:r>
            <a:endParaRPr lang="en-AU" dirty="0"/>
          </a:p>
        </p:txBody>
      </p:sp>
      <p:sp>
        <p:nvSpPr>
          <p:cNvPr id="72" name="TextBox 71"/>
          <p:cNvSpPr txBox="1"/>
          <p:nvPr/>
        </p:nvSpPr>
        <p:spPr>
          <a:xfrm>
            <a:off x="6042676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Observer</a:t>
            </a:r>
            <a:endParaRPr lang="en-AU" dirty="0"/>
          </a:p>
        </p:txBody>
      </p:sp>
      <p:sp>
        <p:nvSpPr>
          <p:cNvPr id="73" name="TextBox 72"/>
          <p:cNvSpPr txBox="1"/>
          <p:nvPr/>
        </p:nvSpPr>
        <p:spPr>
          <a:xfrm>
            <a:off x="3466754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Interviewer</a:t>
            </a:r>
            <a:endParaRPr lang="en-AU" dirty="0"/>
          </a:p>
        </p:txBody>
      </p:sp>
      <p:sp>
        <p:nvSpPr>
          <p:cNvPr id="76" name="TextBox 75"/>
          <p:cNvSpPr txBox="1"/>
          <p:nvPr/>
        </p:nvSpPr>
        <p:spPr>
          <a:xfrm>
            <a:off x="939124" y="1758605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1</a:t>
            </a:r>
            <a:endParaRPr lang="en-AU" sz="1200" dirty="0"/>
          </a:p>
        </p:txBody>
      </p:sp>
      <p:sp>
        <p:nvSpPr>
          <p:cNvPr id="77" name="TextBox 76"/>
          <p:cNvSpPr txBox="1"/>
          <p:nvPr/>
        </p:nvSpPr>
        <p:spPr>
          <a:xfrm>
            <a:off x="1668463" y="3696901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2</a:t>
            </a:r>
            <a:endParaRPr lang="en-AU" sz="1200" dirty="0"/>
          </a:p>
        </p:txBody>
      </p:sp>
    </p:spTree>
    <p:extLst>
      <p:ext uri="{BB962C8B-B14F-4D97-AF65-F5344CB8AC3E}">
        <p14:creationId xmlns:p14="http://schemas.microsoft.com/office/powerpoint/2010/main" val="2338072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/>
          <p:cNvSpPr/>
          <p:nvPr/>
        </p:nvSpPr>
        <p:spPr>
          <a:xfrm>
            <a:off x="156345" y="4029354"/>
            <a:ext cx="9779882" cy="11889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4" name="Rectangle 73"/>
          <p:cNvSpPr/>
          <p:nvPr/>
        </p:nvSpPr>
        <p:spPr>
          <a:xfrm>
            <a:off x="156346" y="2789605"/>
            <a:ext cx="9519356" cy="9343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3" name="TextBox 52"/>
          <p:cNvSpPr txBox="1"/>
          <p:nvPr/>
        </p:nvSpPr>
        <p:spPr>
          <a:xfrm>
            <a:off x="411388" y="509838"/>
            <a:ext cx="3097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Interview 1 (32)</a:t>
            </a:r>
            <a:endParaRPr lang="en-A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804390" y="2902122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1878698" y="295148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2728559" y="323718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3491473" y="2942983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4579044" y="2983282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5428076" y="3205377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1364581" y="4172684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30" name="TextBox 29"/>
          <p:cNvSpPr txBox="1"/>
          <p:nvPr/>
        </p:nvSpPr>
        <p:spPr>
          <a:xfrm>
            <a:off x="2157629" y="4665664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31" name="TextBox 30"/>
          <p:cNvSpPr txBox="1"/>
          <p:nvPr/>
        </p:nvSpPr>
        <p:spPr>
          <a:xfrm>
            <a:off x="3247727" y="4617957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32" name="TextBox 31"/>
          <p:cNvSpPr txBox="1"/>
          <p:nvPr/>
        </p:nvSpPr>
        <p:spPr>
          <a:xfrm>
            <a:off x="4042450" y="426015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33" name="TextBox 32"/>
          <p:cNvSpPr txBox="1"/>
          <p:nvPr/>
        </p:nvSpPr>
        <p:spPr>
          <a:xfrm>
            <a:off x="4788115" y="4713379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5873095" y="4639589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41" name="Rectangle 40"/>
          <p:cNvSpPr/>
          <p:nvPr/>
        </p:nvSpPr>
        <p:spPr>
          <a:xfrm>
            <a:off x="711640" y="2836593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Rectangle 41"/>
          <p:cNvSpPr/>
          <p:nvPr/>
        </p:nvSpPr>
        <p:spPr>
          <a:xfrm>
            <a:off x="3406327" y="2904383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Rectangle 42"/>
          <p:cNvSpPr/>
          <p:nvPr/>
        </p:nvSpPr>
        <p:spPr>
          <a:xfrm>
            <a:off x="3148959" y="4565041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Rectangle 43"/>
          <p:cNvSpPr/>
          <p:nvPr/>
        </p:nvSpPr>
        <p:spPr>
          <a:xfrm>
            <a:off x="5805830" y="4586673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2645968" y="3198580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5348039" y="3166777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Oval 46"/>
          <p:cNvSpPr/>
          <p:nvPr/>
        </p:nvSpPr>
        <p:spPr>
          <a:xfrm>
            <a:off x="1261269" y="412386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Oval 47"/>
          <p:cNvSpPr/>
          <p:nvPr/>
        </p:nvSpPr>
        <p:spPr>
          <a:xfrm>
            <a:off x="3957304" y="4211336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Isosceles Triangle 48"/>
          <p:cNvSpPr/>
          <p:nvPr/>
        </p:nvSpPr>
        <p:spPr>
          <a:xfrm>
            <a:off x="1748424" y="2864630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Isosceles Triangle 49"/>
          <p:cNvSpPr/>
          <p:nvPr/>
        </p:nvSpPr>
        <p:spPr>
          <a:xfrm>
            <a:off x="4459440" y="2896432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Isosceles Triangle 50"/>
          <p:cNvSpPr/>
          <p:nvPr/>
        </p:nvSpPr>
        <p:spPr>
          <a:xfrm>
            <a:off x="2037005" y="4548891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Isosceles Triangle 51"/>
          <p:cNvSpPr/>
          <p:nvPr/>
        </p:nvSpPr>
        <p:spPr>
          <a:xfrm>
            <a:off x="4668511" y="4596606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Isosceles Triangle 60"/>
          <p:cNvSpPr/>
          <p:nvPr/>
        </p:nvSpPr>
        <p:spPr>
          <a:xfrm rot="10800000">
            <a:off x="411387" y="2774119"/>
            <a:ext cx="2183401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3" name="Isosceles Triangle 62"/>
          <p:cNvSpPr/>
          <p:nvPr/>
        </p:nvSpPr>
        <p:spPr>
          <a:xfrm>
            <a:off x="1729371" y="2695820"/>
            <a:ext cx="2294139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4" name="Isosceles Triangle 63"/>
          <p:cNvSpPr/>
          <p:nvPr/>
        </p:nvSpPr>
        <p:spPr>
          <a:xfrm>
            <a:off x="4454617" y="2744450"/>
            <a:ext cx="2294139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7" name="Isosceles Triangle 66"/>
          <p:cNvSpPr/>
          <p:nvPr/>
        </p:nvSpPr>
        <p:spPr>
          <a:xfrm rot="10800000">
            <a:off x="3031636" y="2760228"/>
            <a:ext cx="2294139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8" name="Rectangle 67"/>
          <p:cNvSpPr/>
          <p:nvPr/>
        </p:nvSpPr>
        <p:spPr>
          <a:xfrm>
            <a:off x="2935647" y="472548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Isosceles Triangle 68"/>
          <p:cNvSpPr/>
          <p:nvPr/>
        </p:nvSpPr>
        <p:spPr>
          <a:xfrm>
            <a:off x="5433974" y="50983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0" name="Oval 69"/>
          <p:cNvSpPr/>
          <p:nvPr/>
        </p:nvSpPr>
        <p:spPr>
          <a:xfrm>
            <a:off x="7909593" y="553533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1" name="TextBox 70"/>
          <p:cNvSpPr txBox="1"/>
          <p:nvPr/>
        </p:nvSpPr>
        <p:spPr>
          <a:xfrm>
            <a:off x="8447197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Interviewee</a:t>
            </a:r>
            <a:endParaRPr lang="en-AU" dirty="0"/>
          </a:p>
        </p:txBody>
      </p:sp>
      <p:sp>
        <p:nvSpPr>
          <p:cNvPr id="72" name="TextBox 71"/>
          <p:cNvSpPr txBox="1"/>
          <p:nvPr/>
        </p:nvSpPr>
        <p:spPr>
          <a:xfrm>
            <a:off x="6042676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Observer</a:t>
            </a:r>
            <a:endParaRPr lang="en-AU" dirty="0"/>
          </a:p>
        </p:txBody>
      </p:sp>
      <p:sp>
        <p:nvSpPr>
          <p:cNvPr id="73" name="TextBox 72"/>
          <p:cNvSpPr txBox="1"/>
          <p:nvPr/>
        </p:nvSpPr>
        <p:spPr>
          <a:xfrm>
            <a:off x="3466754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Interviewer</a:t>
            </a:r>
            <a:endParaRPr lang="en-AU" dirty="0"/>
          </a:p>
        </p:txBody>
      </p:sp>
      <p:sp>
        <p:nvSpPr>
          <p:cNvPr id="76" name="TextBox 75"/>
          <p:cNvSpPr txBox="1"/>
          <p:nvPr/>
        </p:nvSpPr>
        <p:spPr>
          <a:xfrm>
            <a:off x="156345" y="2426877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3</a:t>
            </a:r>
            <a:endParaRPr lang="en-AU" sz="1200" dirty="0"/>
          </a:p>
        </p:txBody>
      </p:sp>
      <p:sp>
        <p:nvSpPr>
          <p:cNvPr id="77" name="TextBox 76"/>
          <p:cNvSpPr txBox="1"/>
          <p:nvPr/>
        </p:nvSpPr>
        <p:spPr>
          <a:xfrm>
            <a:off x="201307" y="4108882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4</a:t>
            </a:r>
            <a:endParaRPr lang="en-AU" sz="1200" dirty="0"/>
          </a:p>
        </p:txBody>
      </p:sp>
      <p:sp>
        <p:nvSpPr>
          <p:cNvPr id="59" name="Isosceles Triangle 58"/>
          <p:cNvSpPr/>
          <p:nvPr/>
        </p:nvSpPr>
        <p:spPr>
          <a:xfrm rot="10800000">
            <a:off x="5861344" y="2800231"/>
            <a:ext cx="2183401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Isosceles Triangle 59"/>
          <p:cNvSpPr/>
          <p:nvPr/>
        </p:nvSpPr>
        <p:spPr>
          <a:xfrm>
            <a:off x="7318795" y="2759588"/>
            <a:ext cx="2294139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2" name="TextBox 61"/>
          <p:cNvSpPr txBox="1"/>
          <p:nvPr/>
        </p:nvSpPr>
        <p:spPr>
          <a:xfrm>
            <a:off x="7787083" y="4770367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endParaRPr lang="en-AU" dirty="0"/>
          </a:p>
        </p:txBody>
      </p:sp>
      <p:sp>
        <p:nvSpPr>
          <p:cNvPr id="65" name="Isosceles Triangle 64"/>
          <p:cNvSpPr/>
          <p:nvPr/>
        </p:nvSpPr>
        <p:spPr>
          <a:xfrm>
            <a:off x="7667479" y="4653594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6" name="TextBox 65"/>
          <p:cNvSpPr txBox="1"/>
          <p:nvPr/>
        </p:nvSpPr>
        <p:spPr>
          <a:xfrm>
            <a:off x="8760743" y="4720433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</a:t>
            </a:r>
            <a:endParaRPr lang="en-AU" dirty="0"/>
          </a:p>
        </p:txBody>
      </p:sp>
      <p:sp>
        <p:nvSpPr>
          <p:cNvPr id="78" name="Rectangle 77"/>
          <p:cNvSpPr/>
          <p:nvPr/>
        </p:nvSpPr>
        <p:spPr>
          <a:xfrm>
            <a:off x="8693478" y="4667517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9" name="TextBox 78"/>
          <p:cNvSpPr txBox="1"/>
          <p:nvPr/>
        </p:nvSpPr>
        <p:spPr>
          <a:xfrm>
            <a:off x="6804207" y="4360437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7</a:t>
            </a:r>
            <a:endParaRPr lang="en-AU" dirty="0"/>
          </a:p>
        </p:txBody>
      </p:sp>
      <p:sp>
        <p:nvSpPr>
          <p:cNvPr id="80" name="Oval 79"/>
          <p:cNvSpPr/>
          <p:nvPr/>
        </p:nvSpPr>
        <p:spPr>
          <a:xfrm>
            <a:off x="6724170" y="4321837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1" name="TextBox 80"/>
          <p:cNvSpPr txBox="1"/>
          <p:nvPr/>
        </p:nvSpPr>
        <p:spPr>
          <a:xfrm>
            <a:off x="8351039" y="3275780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9</a:t>
            </a:r>
            <a:endParaRPr lang="en-AU" dirty="0"/>
          </a:p>
        </p:txBody>
      </p:sp>
      <p:sp>
        <p:nvSpPr>
          <p:cNvPr id="82" name="Oval 81"/>
          <p:cNvSpPr/>
          <p:nvPr/>
        </p:nvSpPr>
        <p:spPr>
          <a:xfrm>
            <a:off x="8271002" y="3237180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3" name="TextBox 82"/>
          <p:cNvSpPr txBox="1"/>
          <p:nvPr/>
        </p:nvSpPr>
        <p:spPr>
          <a:xfrm>
            <a:off x="7212249" y="3095927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endParaRPr lang="en-AU" dirty="0"/>
          </a:p>
        </p:txBody>
      </p:sp>
      <p:sp>
        <p:nvSpPr>
          <p:cNvPr id="84" name="Isosceles Triangle 83"/>
          <p:cNvSpPr/>
          <p:nvPr/>
        </p:nvSpPr>
        <p:spPr>
          <a:xfrm>
            <a:off x="7092645" y="300907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5" name="TextBox 84"/>
          <p:cNvSpPr txBox="1"/>
          <p:nvPr/>
        </p:nvSpPr>
        <p:spPr>
          <a:xfrm>
            <a:off x="6442736" y="3063579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  <a:endParaRPr lang="en-AU" dirty="0"/>
          </a:p>
        </p:txBody>
      </p:sp>
      <p:sp>
        <p:nvSpPr>
          <p:cNvPr id="86" name="Rectangle 85"/>
          <p:cNvSpPr/>
          <p:nvPr/>
        </p:nvSpPr>
        <p:spPr>
          <a:xfrm>
            <a:off x="6357590" y="3024979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08991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/>
          <p:cNvSpPr/>
          <p:nvPr/>
        </p:nvSpPr>
        <p:spPr>
          <a:xfrm>
            <a:off x="313431" y="4039712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5" name="Rectangle 64"/>
          <p:cNvSpPr/>
          <p:nvPr/>
        </p:nvSpPr>
        <p:spPr>
          <a:xfrm>
            <a:off x="933469" y="2286417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6" name="TextBox 65"/>
          <p:cNvSpPr txBox="1"/>
          <p:nvPr/>
        </p:nvSpPr>
        <p:spPr>
          <a:xfrm>
            <a:off x="234599" y="2343659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1</a:t>
            </a:r>
            <a:endParaRPr lang="en-AU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78906" y="3552536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2</a:t>
            </a:r>
            <a:endParaRPr lang="en-A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1153333" y="2760102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2282036" y="271294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3235262" y="2712398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7948587" y="2797097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9109110" y="2752696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10093313" y="2752155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566516" y="448278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30" name="TextBox 29"/>
          <p:cNvSpPr txBox="1"/>
          <p:nvPr/>
        </p:nvSpPr>
        <p:spPr>
          <a:xfrm>
            <a:off x="1669666" y="4530491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31" name="TextBox 30"/>
          <p:cNvSpPr txBox="1"/>
          <p:nvPr/>
        </p:nvSpPr>
        <p:spPr>
          <a:xfrm>
            <a:off x="2799520" y="4069312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32" name="TextBox 31"/>
          <p:cNvSpPr txBox="1"/>
          <p:nvPr/>
        </p:nvSpPr>
        <p:spPr>
          <a:xfrm>
            <a:off x="4381421" y="4435077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9562156" y="4204487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</a:t>
            </a:r>
            <a:endParaRPr lang="en-AU" dirty="0"/>
          </a:p>
        </p:txBody>
      </p:sp>
      <p:sp>
        <p:nvSpPr>
          <p:cNvPr id="41" name="Rectangle 40"/>
          <p:cNvSpPr/>
          <p:nvPr/>
        </p:nvSpPr>
        <p:spPr>
          <a:xfrm>
            <a:off x="1062793" y="2721502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Rectangle 41"/>
          <p:cNvSpPr/>
          <p:nvPr/>
        </p:nvSpPr>
        <p:spPr>
          <a:xfrm>
            <a:off x="7935136" y="2784956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Rectangle 42"/>
          <p:cNvSpPr/>
          <p:nvPr/>
        </p:nvSpPr>
        <p:spPr>
          <a:xfrm>
            <a:off x="2716255" y="4047027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Rectangle 43"/>
          <p:cNvSpPr/>
          <p:nvPr/>
        </p:nvSpPr>
        <p:spPr>
          <a:xfrm>
            <a:off x="9494891" y="4135669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3152671" y="2673798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10013276" y="271355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Oval 46"/>
          <p:cNvSpPr/>
          <p:nvPr/>
        </p:nvSpPr>
        <p:spPr>
          <a:xfrm>
            <a:off x="463204" y="4433966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Oval 47"/>
          <p:cNvSpPr/>
          <p:nvPr/>
        </p:nvSpPr>
        <p:spPr>
          <a:xfrm>
            <a:off x="4296275" y="4386258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Isosceles Triangle 48"/>
          <p:cNvSpPr/>
          <p:nvPr/>
        </p:nvSpPr>
        <p:spPr>
          <a:xfrm>
            <a:off x="2151762" y="2626090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Isosceles Triangle 49"/>
          <p:cNvSpPr/>
          <p:nvPr/>
        </p:nvSpPr>
        <p:spPr>
          <a:xfrm>
            <a:off x="8989506" y="2665846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Isosceles Triangle 50"/>
          <p:cNvSpPr/>
          <p:nvPr/>
        </p:nvSpPr>
        <p:spPr>
          <a:xfrm>
            <a:off x="1549042" y="441371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7" name="Isosceles Triangle 56"/>
          <p:cNvSpPr/>
          <p:nvPr/>
        </p:nvSpPr>
        <p:spPr>
          <a:xfrm>
            <a:off x="167882" y="2201424"/>
            <a:ext cx="2249487" cy="281055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Isosceles Triangle 57"/>
          <p:cNvSpPr/>
          <p:nvPr/>
        </p:nvSpPr>
        <p:spPr>
          <a:xfrm>
            <a:off x="3663606" y="2201424"/>
            <a:ext cx="2249487" cy="281055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Isosceles Triangle 58"/>
          <p:cNvSpPr/>
          <p:nvPr/>
        </p:nvSpPr>
        <p:spPr>
          <a:xfrm rot="10800000">
            <a:off x="1812947" y="2428089"/>
            <a:ext cx="2249487" cy="281055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Isosceles Triangle 59"/>
          <p:cNvSpPr/>
          <p:nvPr/>
        </p:nvSpPr>
        <p:spPr>
          <a:xfrm rot="10800000">
            <a:off x="5269242" y="2437674"/>
            <a:ext cx="2249487" cy="281055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Rectangle 68"/>
          <p:cNvSpPr/>
          <p:nvPr/>
        </p:nvSpPr>
        <p:spPr>
          <a:xfrm>
            <a:off x="2935647" y="472548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0" name="Isosceles Triangle 69"/>
          <p:cNvSpPr/>
          <p:nvPr/>
        </p:nvSpPr>
        <p:spPr>
          <a:xfrm>
            <a:off x="5433974" y="50983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1" name="Oval 70"/>
          <p:cNvSpPr/>
          <p:nvPr/>
        </p:nvSpPr>
        <p:spPr>
          <a:xfrm>
            <a:off x="7909593" y="553533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2" name="TextBox 71"/>
          <p:cNvSpPr txBox="1"/>
          <p:nvPr/>
        </p:nvSpPr>
        <p:spPr>
          <a:xfrm>
            <a:off x="3590155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Interviewee</a:t>
            </a:r>
            <a:endParaRPr lang="en-AU" dirty="0"/>
          </a:p>
        </p:txBody>
      </p:sp>
      <p:sp>
        <p:nvSpPr>
          <p:cNvPr id="73" name="TextBox 72"/>
          <p:cNvSpPr txBox="1"/>
          <p:nvPr/>
        </p:nvSpPr>
        <p:spPr>
          <a:xfrm>
            <a:off x="8526623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Observer</a:t>
            </a:r>
            <a:endParaRPr lang="en-AU" dirty="0"/>
          </a:p>
        </p:txBody>
      </p:sp>
      <p:sp>
        <p:nvSpPr>
          <p:cNvPr id="74" name="TextBox 73"/>
          <p:cNvSpPr txBox="1"/>
          <p:nvPr/>
        </p:nvSpPr>
        <p:spPr>
          <a:xfrm>
            <a:off x="6032953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Interviewer</a:t>
            </a:r>
            <a:endParaRPr lang="en-AU" dirty="0"/>
          </a:p>
        </p:txBody>
      </p:sp>
      <p:sp>
        <p:nvSpPr>
          <p:cNvPr id="75" name="TextBox 74"/>
          <p:cNvSpPr txBox="1"/>
          <p:nvPr/>
        </p:nvSpPr>
        <p:spPr>
          <a:xfrm>
            <a:off x="411388" y="509838"/>
            <a:ext cx="3097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Interview 2 (32)</a:t>
            </a:r>
            <a:endParaRPr lang="en-AU" sz="2800" dirty="0"/>
          </a:p>
        </p:txBody>
      </p:sp>
      <p:sp>
        <p:nvSpPr>
          <p:cNvPr id="53" name="Isosceles Triangle 52"/>
          <p:cNvSpPr/>
          <p:nvPr/>
        </p:nvSpPr>
        <p:spPr>
          <a:xfrm rot="10800000">
            <a:off x="8615525" y="2419594"/>
            <a:ext cx="2249487" cy="281055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4" name="Isosceles Triangle 53"/>
          <p:cNvSpPr/>
          <p:nvPr/>
        </p:nvSpPr>
        <p:spPr>
          <a:xfrm>
            <a:off x="6986647" y="2390738"/>
            <a:ext cx="2249487" cy="281055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5" name="TextBox 54"/>
          <p:cNvSpPr txBox="1"/>
          <p:nvPr/>
        </p:nvSpPr>
        <p:spPr>
          <a:xfrm>
            <a:off x="4613083" y="2789718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4</a:t>
            </a:r>
            <a:endParaRPr lang="en-AU" dirty="0"/>
          </a:p>
        </p:txBody>
      </p:sp>
      <p:sp>
        <p:nvSpPr>
          <p:cNvPr id="56" name="Rectangle 55"/>
          <p:cNvSpPr/>
          <p:nvPr/>
        </p:nvSpPr>
        <p:spPr>
          <a:xfrm>
            <a:off x="4574067" y="2760102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TextBox 60"/>
          <p:cNvSpPr txBox="1"/>
          <p:nvPr/>
        </p:nvSpPr>
        <p:spPr>
          <a:xfrm>
            <a:off x="5710372" y="2769928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  <a:endParaRPr lang="en-AU" dirty="0"/>
          </a:p>
        </p:txBody>
      </p:sp>
      <p:sp>
        <p:nvSpPr>
          <p:cNvPr id="63" name="Isosceles Triangle 62"/>
          <p:cNvSpPr/>
          <p:nvPr/>
        </p:nvSpPr>
        <p:spPr>
          <a:xfrm>
            <a:off x="5580098" y="268307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4" name="TextBox 63"/>
          <p:cNvSpPr txBox="1"/>
          <p:nvPr/>
        </p:nvSpPr>
        <p:spPr>
          <a:xfrm>
            <a:off x="6751063" y="2729631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6</a:t>
            </a:r>
            <a:endParaRPr lang="en-AU" dirty="0"/>
          </a:p>
        </p:txBody>
      </p:sp>
      <p:sp>
        <p:nvSpPr>
          <p:cNvPr id="67" name="Oval 66"/>
          <p:cNvSpPr/>
          <p:nvPr/>
        </p:nvSpPr>
        <p:spPr>
          <a:xfrm>
            <a:off x="6668472" y="2691031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6" name="TextBox 75"/>
          <p:cNvSpPr txBox="1"/>
          <p:nvPr/>
        </p:nvSpPr>
        <p:spPr>
          <a:xfrm>
            <a:off x="5287509" y="4530491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5</a:t>
            </a:r>
            <a:endParaRPr lang="en-AU" dirty="0"/>
          </a:p>
        </p:txBody>
      </p:sp>
      <p:sp>
        <p:nvSpPr>
          <p:cNvPr id="77" name="Isosceles Triangle 76"/>
          <p:cNvSpPr/>
          <p:nvPr/>
        </p:nvSpPr>
        <p:spPr>
          <a:xfrm>
            <a:off x="5166885" y="441371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TextBox 77"/>
          <p:cNvSpPr txBox="1"/>
          <p:nvPr/>
        </p:nvSpPr>
        <p:spPr>
          <a:xfrm>
            <a:off x="8509112" y="4643136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endParaRPr lang="en-AU" dirty="0"/>
          </a:p>
        </p:txBody>
      </p:sp>
      <p:sp>
        <p:nvSpPr>
          <p:cNvPr id="79" name="Isosceles Triangle 78"/>
          <p:cNvSpPr/>
          <p:nvPr/>
        </p:nvSpPr>
        <p:spPr>
          <a:xfrm>
            <a:off x="8388488" y="4526363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0" name="TextBox 79"/>
          <p:cNvSpPr txBox="1"/>
          <p:nvPr/>
        </p:nvSpPr>
        <p:spPr>
          <a:xfrm>
            <a:off x="6283518" y="4221712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6</a:t>
            </a:r>
            <a:endParaRPr lang="en-AU" dirty="0"/>
          </a:p>
        </p:txBody>
      </p:sp>
      <p:sp>
        <p:nvSpPr>
          <p:cNvPr id="81" name="Rectangle 80"/>
          <p:cNvSpPr/>
          <p:nvPr/>
        </p:nvSpPr>
        <p:spPr>
          <a:xfrm>
            <a:off x="6200253" y="4199427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4" name="TextBox 83"/>
          <p:cNvSpPr txBox="1"/>
          <p:nvPr/>
        </p:nvSpPr>
        <p:spPr>
          <a:xfrm>
            <a:off x="7515560" y="4468211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  <a:endParaRPr lang="en-AU" dirty="0"/>
          </a:p>
        </p:txBody>
      </p:sp>
      <p:sp>
        <p:nvSpPr>
          <p:cNvPr id="85" name="Oval 84"/>
          <p:cNvSpPr/>
          <p:nvPr/>
        </p:nvSpPr>
        <p:spPr>
          <a:xfrm>
            <a:off x="7430414" y="4419392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18366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/>
          <p:cNvSpPr/>
          <p:nvPr/>
        </p:nvSpPr>
        <p:spPr>
          <a:xfrm>
            <a:off x="313431" y="4039712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5" name="Rectangle 64"/>
          <p:cNvSpPr/>
          <p:nvPr/>
        </p:nvSpPr>
        <p:spPr>
          <a:xfrm>
            <a:off x="933469" y="2286417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6" name="TextBox 65"/>
          <p:cNvSpPr txBox="1"/>
          <p:nvPr/>
        </p:nvSpPr>
        <p:spPr>
          <a:xfrm>
            <a:off x="234599" y="2343659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3</a:t>
            </a:r>
            <a:endParaRPr lang="en-AU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48843" y="3468200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4</a:t>
            </a:r>
            <a:endParaRPr lang="en-A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1153333" y="2760102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2282036" y="271294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3235262" y="2712398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7948587" y="2797097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9109110" y="2752696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10093313" y="2752155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566516" y="448278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30" name="TextBox 29"/>
          <p:cNvSpPr txBox="1"/>
          <p:nvPr/>
        </p:nvSpPr>
        <p:spPr>
          <a:xfrm>
            <a:off x="1669666" y="4530491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31" name="TextBox 30"/>
          <p:cNvSpPr txBox="1"/>
          <p:nvPr/>
        </p:nvSpPr>
        <p:spPr>
          <a:xfrm>
            <a:off x="2799520" y="4069312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32" name="TextBox 31"/>
          <p:cNvSpPr txBox="1"/>
          <p:nvPr/>
        </p:nvSpPr>
        <p:spPr>
          <a:xfrm>
            <a:off x="4381421" y="4435077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9562156" y="4204487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</a:t>
            </a:r>
            <a:endParaRPr lang="en-AU" dirty="0"/>
          </a:p>
        </p:txBody>
      </p:sp>
      <p:sp>
        <p:nvSpPr>
          <p:cNvPr id="41" name="Rectangle 40"/>
          <p:cNvSpPr/>
          <p:nvPr/>
        </p:nvSpPr>
        <p:spPr>
          <a:xfrm>
            <a:off x="1062793" y="2721502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Rectangle 41"/>
          <p:cNvSpPr/>
          <p:nvPr/>
        </p:nvSpPr>
        <p:spPr>
          <a:xfrm>
            <a:off x="7935136" y="2784956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Rectangle 42"/>
          <p:cNvSpPr/>
          <p:nvPr/>
        </p:nvSpPr>
        <p:spPr>
          <a:xfrm>
            <a:off x="2716255" y="4047027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Rectangle 43"/>
          <p:cNvSpPr/>
          <p:nvPr/>
        </p:nvSpPr>
        <p:spPr>
          <a:xfrm>
            <a:off x="9494891" y="4135669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3152671" y="2673798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10013276" y="271355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Oval 46"/>
          <p:cNvSpPr/>
          <p:nvPr/>
        </p:nvSpPr>
        <p:spPr>
          <a:xfrm>
            <a:off x="463204" y="4433966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Oval 47"/>
          <p:cNvSpPr/>
          <p:nvPr/>
        </p:nvSpPr>
        <p:spPr>
          <a:xfrm>
            <a:off x="4296275" y="4386258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Isosceles Triangle 48"/>
          <p:cNvSpPr/>
          <p:nvPr/>
        </p:nvSpPr>
        <p:spPr>
          <a:xfrm>
            <a:off x="2151762" y="2626090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Isosceles Triangle 49"/>
          <p:cNvSpPr/>
          <p:nvPr/>
        </p:nvSpPr>
        <p:spPr>
          <a:xfrm>
            <a:off x="8989506" y="2665846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Isosceles Triangle 50"/>
          <p:cNvSpPr/>
          <p:nvPr/>
        </p:nvSpPr>
        <p:spPr>
          <a:xfrm>
            <a:off x="1549042" y="441371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7" name="Isosceles Triangle 56"/>
          <p:cNvSpPr/>
          <p:nvPr/>
        </p:nvSpPr>
        <p:spPr>
          <a:xfrm>
            <a:off x="167882" y="2201424"/>
            <a:ext cx="2249487" cy="281055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Isosceles Triangle 57"/>
          <p:cNvSpPr/>
          <p:nvPr/>
        </p:nvSpPr>
        <p:spPr>
          <a:xfrm>
            <a:off x="3663606" y="2201424"/>
            <a:ext cx="2249487" cy="281055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Isosceles Triangle 58"/>
          <p:cNvSpPr/>
          <p:nvPr/>
        </p:nvSpPr>
        <p:spPr>
          <a:xfrm rot="10800000">
            <a:off x="1812947" y="2428089"/>
            <a:ext cx="2249487" cy="281055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Isosceles Triangle 59"/>
          <p:cNvSpPr/>
          <p:nvPr/>
        </p:nvSpPr>
        <p:spPr>
          <a:xfrm rot="10800000">
            <a:off x="5269242" y="2437674"/>
            <a:ext cx="2249487" cy="281055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Rectangle 68"/>
          <p:cNvSpPr/>
          <p:nvPr/>
        </p:nvSpPr>
        <p:spPr>
          <a:xfrm>
            <a:off x="2935647" y="472548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0" name="Isosceles Triangle 69"/>
          <p:cNvSpPr/>
          <p:nvPr/>
        </p:nvSpPr>
        <p:spPr>
          <a:xfrm>
            <a:off x="5433974" y="50983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1" name="Oval 70"/>
          <p:cNvSpPr/>
          <p:nvPr/>
        </p:nvSpPr>
        <p:spPr>
          <a:xfrm>
            <a:off x="7909593" y="553533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2" name="TextBox 71"/>
          <p:cNvSpPr txBox="1"/>
          <p:nvPr/>
        </p:nvSpPr>
        <p:spPr>
          <a:xfrm>
            <a:off x="3590155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Interviewee</a:t>
            </a:r>
            <a:endParaRPr lang="en-AU" dirty="0"/>
          </a:p>
        </p:txBody>
      </p:sp>
      <p:sp>
        <p:nvSpPr>
          <p:cNvPr id="73" name="TextBox 72"/>
          <p:cNvSpPr txBox="1"/>
          <p:nvPr/>
        </p:nvSpPr>
        <p:spPr>
          <a:xfrm>
            <a:off x="8526623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Observer</a:t>
            </a:r>
            <a:endParaRPr lang="en-AU" dirty="0"/>
          </a:p>
        </p:txBody>
      </p:sp>
      <p:sp>
        <p:nvSpPr>
          <p:cNvPr id="74" name="TextBox 73"/>
          <p:cNvSpPr txBox="1"/>
          <p:nvPr/>
        </p:nvSpPr>
        <p:spPr>
          <a:xfrm>
            <a:off x="6032953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Interviewer</a:t>
            </a:r>
            <a:endParaRPr lang="en-AU" dirty="0"/>
          </a:p>
        </p:txBody>
      </p:sp>
      <p:sp>
        <p:nvSpPr>
          <p:cNvPr id="75" name="TextBox 74"/>
          <p:cNvSpPr txBox="1"/>
          <p:nvPr/>
        </p:nvSpPr>
        <p:spPr>
          <a:xfrm>
            <a:off x="411388" y="509838"/>
            <a:ext cx="3097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mtClean="0"/>
              <a:t>Interview 2 (32)</a:t>
            </a:r>
            <a:endParaRPr lang="en-AU" sz="2800" dirty="0"/>
          </a:p>
        </p:txBody>
      </p:sp>
      <p:sp>
        <p:nvSpPr>
          <p:cNvPr id="53" name="Isosceles Triangle 52"/>
          <p:cNvSpPr/>
          <p:nvPr/>
        </p:nvSpPr>
        <p:spPr>
          <a:xfrm rot="10800000">
            <a:off x="8615525" y="2419594"/>
            <a:ext cx="2249487" cy="281055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4" name="Isosceles Triangle 53"/>
          <p:cNvSpPr/>
          <p:nvPr/>
        </p:nvSpPr>
        <p:spPr>
          <a:xfrm>
            <a:off x="6986647" y="2390738"/>
            <a:ext cx="2249487" cy="281055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5" name="TextBox 54"/>
          <p:cNvSpPr txBox="1"/>
          <p:nvPr/>
        </p:nvSpPr>
        <p:spPr>
          <a:xfrm>
            <a:off x="4613083" y="2789718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4</a:t>
            </a:r>
            <a:endParaRPr lang="en-AU" dirty="0"/>
          </a:p>
        </p:txBody>
      </p:sp>
      <p:sp>
        <p:nvSpPr>
          <p:cNvPr id="56" name="Rectangle 55"/>
          <p:cNvSpPr/>
          <p:nvPr/>
        </p:nvSpPr>
        <p:spPr>
          <a:xfrm>
            <a:off x="4574067" y="2760102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TextBox 60"/>
          <p:cNvSpPr txBox="1"/>
          <p:nvPr/>
        </p:nvSpPr>
        <p:spPr>
          <a:xfrm>
            <a:off x="5710372" y="2769928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  <a:endParaRPr lang="en-AU" dirty="0"/>
          </a:p>
        </p:txBody>
      </p:sp>
      <p:sp>
        <p:nvSpPr>
          <p:cNvPr id="63" name="Isosceles Triangle 62"/>
          <p:cNvSpPr/>
          <p:nvPr/>
        </p:nvSpPr>
        <p:spPr>
          <a:xfrm>
            <a:off x="5580098" y="268307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4" name="TextBox 63"/>
          <p:cNvSpPr txBox="1"/>
          <p:nvPr/>
        </p:nvSpPr>
        <p:spPr>
          <a:xfrm>
            <a:off x="6751063" y="2729631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6</a:t>
            </a:r>
            <a:endParaRPr lang="en-AU" dirty="0"/>
          </a:p>
        </p:txBody>
      </p:sp>
      <p:sp>
        <p:nvSpPr>
          <p:cNvPr id="67" name="Oval 66"/>
          <p:cNvSpPr/>
          <p:nvPr/>
        </p:nvSpPr>
        <p:spPr>
          <a:xfrm>
            <a:off x="6668472" y="2691031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6" name="TextBox 75"/>
          <p:cNvSpPr txBox="1"/>
          <p:nvPr/>
        </p:nvSpPr>
        <p:spPr>
          <a:xfrm>
            <a:off x="5287509" y="4530491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5</a:t>
            </a:r>
            <a:endParaRPr lang="en-AU" dirty="0"/>
          </a:p>
        </p:txBody>
      </p:sp>
      <p:sp>
        <p:nvSpPr>
          <p:cNvPr id="77" name="Isosceles Triangle 76"/>
          <p:cNvSpPr/>
          <p:nvPr/>
        </p:nvSpPr>
        <p:spPr>
          <a:xfrm>
            <a:off x="5166885" y="441371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TextBox 77"/>
          <p:cNvSpPr txBox="1"/>
          <p:nvPr/>
        </p:nvSpPr>
        <p:spPr>
          <a:xfrm>
            <a:off x="8509112" y="4643136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endParaRPr lang="en-AU" dirty="0"/>
          </a:p>
        </p:txBody>
      </p:sp>
      <p:sp>
        <p:nvSpPr>
          <p:cNvPr id="79" name="Isosceles Triangle 78"/>
          <p:cNvSpPr/>
          <p:nvPr/>
        </p:nvSpPr>
        <p:spPr>
          <a:xfrm>
            <a:off x="8388488" y="4526363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0" name="TextBox 79"/>
          <p:cNvSpPr txBox="1"/>
          <p:nvPr/>
        </p:nvSpPr>
        <p:spPr>
          <a:xfrm>
            <a:off x="6283518" y="4221712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6</a:t>
            </a:r>
            <a:endParaRPr lang="en-AU" dirty="0"/>
          </a:p>
        </p:txBody>
      </p:sp>
      <p:sp>
        <p:nvSpPr>
          <p:cNvPr id="81" name="Rectangle 80"/>
          <p:cNvSpPr/>
          <p:nvPr/>
        </p:nvSpPr>
        <p:spPr>
          <a:xfrm>
            <a:off x="6200253" y="4199427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4" name="TextBox 83"/>
          <p:cNvSpPr txBox="1"/>
          <p:nvPr/>
        </p:nvSpPr>
        <p:spPr>
          <a:xfrm>
            <a:off x="7515560" y="4468211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  <a:endParaRPr lang="en-AU" dirty="0"/>
          </a:p>
        </p:txBody>
      </p:sp>
      <p:sp>
        <p:nvSpPr>
          <p:cNvPr id="85" name="Oval 84"/>
          <p:cNvSpPr/>
          <p:nvPr/>
        </p:nvSpPr>
        <p:spPr>
          <a:xfrm>
            <a:off x="7430414" y="4419392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0722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/>
          <p:cNvSpPr/>
          <p:nvPr/>
        </p:nvSpPr>
        <p:spPr>
          <a:xfrm>
            <a:off x="156345" y="4029354"/>
            <a:ext cx="9779882" cy="11889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4" name="Rectangle 73"/>
          <p:cNvSpPr/>
          <p:nvPr/>
        </p:nvSpPr>
        <p:spPr>
          <a:xfrm>
            <a:off x="156346" y="2789605"/>
            <a:ext cx="9519356" cy="9343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3" name="TextBox 52"/>
          <p:cNvSpPr txBox="1"/>
          <p:nvPr/>
        </p:nvSpPr>
        <p:spPr>
          <a:xfrm>
            <a:off x="411388" y="509838"/>
            <a:ext cx="3097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Testing 1 (32)</a:t>
            </a:r>
            <a:endParaRPr lang="en-A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804390" y="2902122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1878698" y="295148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2728559" y="323718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3491473" y="2942983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4579044" y="2983282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5428076" y="3205377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1364581" y="4172684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30" name="TextBox 29"/>
          <p:cNvSpPr txBox="1"/>
          <p:nvPr/>
        </p:nvSpPr>
        <p:spPr>
          <a:xfrm>
            <a:off x="2157629" y="4665664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31" name="TextBox 30"/>
          <p:cNvSpPr txBox="1"/>
          <p:nvPr/>
        </p:nvSpPr>
        <p:spPr>
          <a:xfrm>
            <a:off x="3247727" y="4617957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32" name="TextBox 31"/>
          <p:cNvSpPr txBox="1"/>
          <p:nvPr/>
        </p:nvSpPr>
        <p:spPr>
          <a:xfrm>
            <a:off x="4042450" y="426015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33" name="TextBox 32"/>
          <p:cNvSpPr txBox="1"/>
          <p:nvPr/>
        </p:nvSpPr>
        <p:spPr>
          <a:xfrm>
            <a:off x="4788115" y="4713379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5873095" y="4639589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41" name="Rectangle 40"/>
          <p:cNvSpPr/>
          <p:nvPr/>
        </p:nvSpPr>
        <p:spPr>
          <a:xfrm>
            <a:off x="711640" y="2836593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Rectangle 41"/>
          <p:cNvSpPr/>
          <p:nvPr/>
        </p:nvSpPr>
        <p:spPr>
          <a:xfrm>
            <a:off x="3406327" y="2904383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Rectangle 42"/>
          <p:cNvSpPr/>
          <p:nvPr/>
        </p:nvSpPr>
        <p:spPr>
          <a:xfrm>
            <a:off x="3148959" y="4565041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Rectangle 43"/>
          <p:cNvSpPr/>
          <p:nvPr/>
        </p:nvSpPr>
        <p:spPr>
          <a:xfrm>
            <a:off x="5805830" y="4586673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2645968" y="3198580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5348039" y="3166777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Oval 46"/>
          <p:cNvSpPr/>
          <p:nvPr/>
        </p:nvSpPr>
        <p:spPr>
          <a:xfrm>
            <a:off x="1261269" y="412386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Oval 47"/>
          <p:cNvSpPr/>
          <p:nvPr/>
        </p:nvSpPr>
        <p:spPr>
          <a:xfrm>
            <a:off x="3957304" y="4211336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Isosceles Triangle 48"/>
          <p:cNvSpPr/>
          <p:nvPr/>
        </p:nvSpPr>
        <p:spPr>
          <a:xfrm>
            <a:off x="1748424" y="2864630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Isosceles Triangle 49"/>
          <p:cNvSpPr/>
          <p:nvPr/>
        </p:nvSpPr>
        <p:spPr>
          <a:xfrm>
            <a:off x="4459440" y="2896432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Isosceles Triangle 50"/>
          <p:cNvSpPr/>
          <p:nvPr/>
        </p:nvSpPr>
        <p:spPr>
          <a:xfrm>
            <a:off x="2037005" y="4548891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Isosceles Triangle 51"/>
          <p:cNvSpPr/>
          <p:nvPr/>
        </p:nvSpPr>
        <p:spPr>
          <a:xfrm>
            <a:off x="4668511" y="4596606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Isosceles Triangle 60"/>
          <p:cNvSpPr/>
          <p:nvPr/>
        </p:nvSpPr>
        <p:spPr>
          <a:xfrm rot="10800000">
            <a:off x="411387" y="2774119"/>
            <a:ext cx="2183401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3" name="Isosceles Triangle 62"/>
          <p:cNvSpPr/>
          <p:nvPr/>
        </p:nvSpPr>
        <p:spPr>
          <a:xfrm>
            <a:off x="1729371" y="2695820"/>
            <a:ext cx="2294139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4" name="Isosceles Triangle 63"/>
          <p:cNvSpPr/>
          <p:nvPr/>
        </p:nvSpPr>
        <p:spPr>
          <a:xfrm>
            <a:off x="4454617" y="2744450"/>
            <a:ext cx="2294139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7" name="Isosceles Triangle 66"/>
          <p:cNvSpPr/>
          <p:nvPr/>
        </p:nvSpPr>
        <p:spPr>
          <a:xfrm rot="10800000">
            <a:off x="3031636" y="2760228"/>
            <a:ext cx="2294139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8" name="Rectangle 67"/>
          <p:cNvSpPr/>
          <p:nvPr/>
        </p:nvSpPr>
        <p:spPr>
          <a:xfrm>
            <a:off x="2935647" y="472548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Isosceles Triangle 68"/>
          <p:cNvSpPr/>
          <p:nvPr/>
        </p:nvSpPr>
        <p:spPr>
          <a:xfrm>
            <a:off x="5433974" y="50983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0" name="Oval 69"/>
          <p:cNvSpPr/>
          <p:nvPr/>
        </p:nvSpPr>
        <p:spPr>
          <a:xfrm>
            <a:off x="7909593" y="553533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1" name="TextBox 70"/>
          <p:cNvSpPr txBox="1"/>
          <p:nvPr/>
        </p:nvSpPr>
        <p:spPr>
          <a:xfrm>
            <a:off x="8447197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Participant </a:t>
            </a:r>
            <a:endParaRPr lang="en-AU" dirty="0"/>
          </a:p>
        </p:txBody>
      </p:sp>
      <p:sp>
        <p:nvSpPr>
          <p:cNvPr id="72" name="TextBox 71"/>
          <p:cNvSpPr txBox="1"/>
          <p:nvPr/>
        </p:nvSpPr>
        <p:spPr>
          <a:xfrm>
            <a:off x="6042676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Observer</a:t>
            </a:r>
            <a:endParaRPr lang="en-AU" dirty="0"/>
          </a:p>
        </p:txBody>
      </p:sp>
      <p:sp>
        <p:nvSpPr>
          <p:cNvPr id="73" name="TextBox 72"/>
          <p:cNvSpPr txBox="1"/>
          <p:nvPr/>
        </p:nvSpPr>
        <p:spPr>
          <a:xfrm>
            <a:off x="3466754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Facilitator </a:t>
            </a:r>
            <a:endParaRPr lang="en-AU" dirty="0"/>
          </a:p>
        </p:txBody>
      </p:sp>
      <p:sp>
        <p:nvSpPr>
          <p:cNvPr id="76" name="TextBox 75"/>
          <p:cNvSpPr txBox="1"/>
          <p:nvPr/>
        </p:nvSpPr>
        <p:spPr>
          <a:xfrm>
            <a:off x="156345" y="2426877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1</a:t>
            </a:r>
            <a:endParaRPr lang="en-AU" sz="1200" dirty="0"/>
          </a:p>
        </p:txBody>
      </p:sp>
      <p:sp>
        <p:nvSpPr>
          <p:cNvPr id="77" name="TextBox 76"/>
          <p:cNvSpPr txBox="1"/>
          <p:nvPr/>
        </p:nvSpPr>
        <p:spPr>
          <a:xfrm>
            <a:off x="201307" y="4108882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2</a:t>
            </a:r>
            <a:endParaRPr lang="en-AU" sz="1200" dirty="0"/>
          </a:p>
        </p:txBody>
      </p:sp>
      <p:sp>
        <p:nvSpPr>
          <p:cNvPr id="59" name="Isosceles Triangle 58"/>
          <p:cNvSpPr/>
          <p:nvPr/>
        </p:nvSpPr>
        <p:spPr>
          <a:xfrm rot="10800000">
            <a:off x="5861344" y="2800231"/>
            <a:ext cx="2183401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Isosceles Triangle 59"/>
          <p:cNvSpPr/>
          <p:nvPr/>
        </p:nvSpPr>
        <p:spPr>
          <a:xfrm>
            <a:off x="7318795" y="2759588"/>
            <a:ext cx="2294139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2" name="TextBox 61"/>
          <p:cNvSpPr txBox="1"/>
          <p:nvPr/>
        </p:nvSpPr>
        <p:spPr>
          <a:xfrm>
            <a:off x="7787083" y="4770367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endParaRPr lang="en-AU" dirty="0"/>
          </a:p>
        </p:txBody>
      </p:sp>
      <p:sp>
        <p:nvSpPr>
          <p:cNvPr id="65" name="Isosceles Triangle 64"/>
          <p:cNvSpPr/>
          <p:nvPr/>
        </p:nvSpPr>
        <p:spPr>
          <a:xfrm>
            <a:off x="7667479" y="4653594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6" name="TextBox 65"/>
          <p:cNvSpPr txBox="1"/>
          <p:nvPr/>
        </p:nvSpPr>
        <p:spPr>
          <a:xfrm>
            <a:off x="8760743" y="4720433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</a:t>
            </a:r>
            <a:endParaRPr lang="en-AU" dirty="0"/>
          </a:p>
        </p:txBody>
      </p:sp>
      <p:sp>
        <p:nvSpPr>
          <p:cNvPr id="78" name="Rectangle 77"/>
          <p:cNvSpPr/>
          <p:nvPr/>
        </p:nvSpPr>
        <p:spPr>
          <a:xfrm>
            <a:off x="8693478" y="4667517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9" name="TextBox 78"/>
          <p:cNvSpPr txBox="1"/>
          <p:nvPr/>
        </p:nvSpPr>
        <p:spPr>
          <a:xfrm>
            <a:off x="6804207" y="4360437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7</a:t>
            </a:r>
            <a:endParaRPr lang="en-AU" dirty="0"/>
          </a:p>
        </p:txBody>
      </p:sp>
      <p:sp>
        <p:nvSpPr>
          <p:cNvPr id="80" name="Oval 79"/>
          <p:cNvSpPr/>
          <p:nvPr/>
        </p:nvSpPr>
        <p:spPr>
          <a:xfrm>
            <a:off x="6724170" y="4321837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1" name="TextBox 80"/>
          <p:cNvSpPr txBox="1"/>
          <p:nvPr/>
        </p:nvSpPr>
        <p:spPr>
          <a:xfrm>
            <a:off x="8351039" y="3275780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9</a:t>
            </a:r>
            <a:endParaRPr lang="en-AU" dirty="0"/>
          </a:p>
        </p:txBody>
      </p:sp>
      <p:sp>
        <p:nvSpPr>
          <p:cNvPr id="82" name="Oval 81"/>
          <p:cNvSpPr/>
          <p:nvPr/>
        </p:nvSpPr>
        <p:spPr>
          <a:xfrm>
            <a:off x="8271002" y="3237180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3" name="TextBox 82"/>
          <p:cNvSpPr txBox="1"/>
          <p:nvPr/>
        </p:nvSpPr>
        <p:spPr>
          <a:xfrm>
            <a:off x="7212249" y="3095927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endParaRPr lang="en-AU" dirty="0"/>
          </a:p>
        </p:txBody>
      </p:sp>
      <p:sp>
        <p:nvSpPr>
          <p:cNvPr id="84" name="Isosceles Triangle 83"/>
          <p:cNvSpPr/>
          <p:nvPr/>
        </p:nvSpPr>
        <p:spPr>
          <a:xfrm>
            <a:off x="7092645" y="300907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5" name="TextBox 84"/>
          <p:cNvSpPr txBox="1"/>
          <p:nvPr/>
        </p:nvSpPr>
        <p:spPr>
          <a:xfrm>
            <a:off x="6442736" y="3063579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  <a:endParaRPr lang="en-AU" dirty="0"/>
          </a:p>
        </p:txBody>
      </p:sp>
      <p:sp>
        <p:nvSpPr>
          <p:cNvPr id="86" name="Rectangle 85"/>
          <p:cNvSpPr/>
          <p:nvPr/>
        </p:nvSpPr>
        <p:spPr>
          <a:xfrm>
            <a:off x="6357590" y="3024979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47925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/>
          <p:cNvSpPr/>
          <p:nvPr/>
        </p:nvSpPr>
        <p:spPr>
          <a:xfrm>
            <a:off x="156345" y="4029354"/>
            <a:ext cx="9779882" cy="11889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4" name="Rectangle 73"/>
          <p:cNvSpPr/>
          <p:nvPr/>
        </p:nvSpPr>
        <p:spPr>
          <a:xfrm>
            <a:off x="156346" y="2789605"/>
            <a:ext cx="9519356" cy="9343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3" name="TextBox 52"/>
          <p:cNvSpPr txBox="1"/>
          <p:nvPr/>
        </p:nvSpPr>
        <p:spPr>
          <a:xfrm>
            <a:off x="411388" y="509838"/>
            <a:ext cx="3097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Testing 1 (32)</a:t>
            </a:r>
            <a:endParaRPr lang="en-A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804390" y="2902122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1878698" y="295148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2728559" y="323718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3491473" y="2942983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4579044" y="2983282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5428076" y="3205377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1364581" y="4172684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30" name="TextBox 29"/>
          <p:cNvSpPr txBox="1"/>
          <p:nvPr/>
        </p:nvSpPr>
        <p:spPr>
          <a:xfrm>
            <a:off x="2157629" y="4665664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31" name="TextBox 30"/>
          <p:cNvSpPr txBox="1"/>
          <p:nvPr/>
        </p:nvSpPr>
        <p:spPr>
          <a:xfrm>
            <a:off x="3247727" y="4617957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32" name="TextBox 31"/>
          <p:cNvSpPr txBox="1"/>
          <p:nvPr/>
        </p:nvSpPr>
        <p:spPr>
          <a:xfrm>
            <a:off x="4042450" y="426015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33" name="TextBox 32"/>
          <p:cNvSpPr txBox="1"/>
          <p:nvPr/>
        </p:nvSpPr>
        <p:spPr>
          <a:xfrm>
            <a:off x="4788115" y="4713379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5873095" y="4639589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41" name="Rectangle 40"/>
          <p:cNvSpPr/>
          <p:nvPr/>
        </p:nvSpPr>
        <p:spPr>
          <a:xfrm>
            <a:off x="711640" y="2836593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Rectangle 41"/>
          <p:cNvSpPr/>
          <p:nvPr/>
        </p:nvSpPr>
        <p:spPr>
          <a:xfrm>
            <a:off x="3406327" y="2904383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Rectangle 42"/>
          <p:cNvSpPr/>
          <p:nvPr/>
        </p:nvSpPr>
        <p:spPr>
          <a:xfrm>
            <a:off x="3148959" y="4565041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Rectangle 43"/>
          <p:cNvSpPr/>
          <p:nvPr/>
        </p:nvSpPr>
        <p:spPr>
          <a:xfrm>
            <a:off x="5805830" y="4586673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2645968" y="3198580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5348039" y="3166777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Oval 46"/>
          <p:cNvSpPr/>
          <p:nvPr/>
        </p:nvSpPr>
        <p:spPr>
          <a:xfrm>
            <a:off x="1261269" y="412386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Oval 47"/>
          <p:cNvSpPr/>
          <p:nvPr/>
        </p:nvSpPr>
        <p:spPr>
          <a:xfrm>
            <a:off x="3957304" y="4211336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Isosceles Triangle 48"/>
          <p:cNvSpPr/>
          <p:nvPr/>
        </p:nvSpPr>
        <p:spPr>
          <a:xfrm>
            <a:off x="1748424" y="2864630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Isosceles Triangle 49"/>
          <p:cNvSpPr/>
          <p:nvPr/>
        </p:nvSpPr>
        <p:spPr>
          <a:xfrm>
            <a:off x="4459440" y="2896432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Isosceles Triangle 50"/>
          <p:cNvSpPr/>
          <p:nvPr/>
        </p:nvSpPr>
        <p:spPr>
          <a:xfrm>
            <a:off x="2037005" y="4548891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Isosceles Triangle 51"/>
          <p:cNvSpPr/>
          <p:nvPr/>
        </p:nvSpPr>
        <p:spPr>
          <a:xfrm>
            <a:off x="4668511" y="4596606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Isosceles Triangle 60"/>
          <p:cNvSpPr/>
          <p:nvPr/>
        </p:nvSpPr>
        <p:spPr>
          <a:xfrm rot="10800000">
            <a:off x="411387" y="2774119"/>
            <a:ext cx="2183401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3" name="Isosceles Triangle 62"/>
          <p:cNvSpPr/>
          <p:nvPr/>
        </p:nvSpPr>
        <p:spPr>
          <a:xfrm>
            <a:off x="1729371" y="2695820"/>
            <a:ext cx="2294139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4" name="Isosceles Triangle 63"/>
          <p:cNvSpPr/>
          <p:nvPr/>
        </p:nvSpPr>
        <p:spPr>
          <a:xfrm>
            <a:off x="4454617" y="2744450"/>
            <a:ext cx="2294139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7" name="Isosceles Triangle 66"/>
          <p:cNvSpPr/>
          <p:nvPr/>
        </p:nvSpPr>
        <p:spPr>
          <a:xfrm rot="10800000">
            <a:off x="3031636" y="2760228"/>
            <a:ext cx="2294139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8" name="Rectangle 67"/>
          <p:cNvSpPr/>
          <p:nvPr/>
        </p:nvSpPr>
        <p:spPr>
          <a:xfrm>
            <a:off x="2935647" y="472548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Isosceles Triangle 68"/>
          <p:cNvSpPr/>
          <p:nvPr/>
        </p:nvSpPr>
        <p:spPr>
          <a:xfrm>
            <a:off x="5433974" y="50983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0" name="Oval 69"/>
          <p:cNvSpPr/>
          <p:nvPr/>
        </p:nvSpPr>
        <p:spPr>
          <a:xfrm>
            <a:off x="7909593" y="553533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1" name="TextBox 70"/>
          <p:cNvSpPr txBox="1"/>
          <p:nvPr/>
        </p:nvSpPr>
        <p:spPr>
          <a:xfrm>
            <a:off x="8447197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Participant </a:t>
            </a:r>
            <a:endParaRPr lang="en-AU" dirty="0"/>
          </a:p>
        </p:txBody>
      </p:sp>
      <p:sp>
        <p:nvSpPr>
          <p:cNvPr id="72" name="TextBox 71"/>
          <p:cNvSpPr txBox="1"/>
          <p:nvPr/>
        </p:nvSpPr>
        <p:spPr>
          <a:xfrm>
            <a:off x="6042676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Observer</a:t>
            </a:r>
            <a:endParaRPr lang="en-AU" dirty="0"/>
          </a:p>
        </p:txBody>
      </p:sp>
      <p:sp>
        <p:nvSpPr>
          <p:cNvPr id="73" name="TextBox 72"/>
          <p:cNvSpPr txBox="1"/>
          <p:nvPr/>
        </p:nvSpPr>
        <p:spPr>
          <a:xfrm>
            <a:off x="3466754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Facilitator </a:t>
            </a:r>
            <a:endParaRPr lang="en-AU" dirty="0"/>
          </a:p>
        </p:txBody>
      </p:sp>
      <p:sp>
        <p:nvSpPr>
          <p:cNvPr id="76" name="TextBox 75"/>
          <p:cNvSpPr txBox="1"/>
          <p:nvPr/>
        </p:nvSpPr>
        <p:spPr>
          <a:xfrm>
            <a:off x="156345" y="2426877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3</a:t>
            </a:r>
            <a:endParaRPr lang="en-AU" sz="1200" dirty="0"/>
          </a:p>
        </p:txBody>
      </p:sp>
      <p:sp>
        <p:nvSpPr>
          <p:cNvPr id="77" name="TextBox 76"/>
          <p:cNvSpPr txBox="1"/>
          <p:nvPr/>
        </p:nvSpPr>
        <p:spPr>
          <a:xfrm>
            <a:off x="201307" y="4108882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4</a:t>
            </a:r>
            <a:endParaRPr lang="en-AU" sz="1200" dirty="0"/>
          </a:p>
        </p:txBody>
      </p:sp>
      <p:sp>
        <p:nvSpPr>
          <p:cNvPr id="59" name="Isosceles Triangle 58"/>
          <p:cNvSpPr/>
          <p:nvPr/>
        </p:nvSpPr>
        <p:spPr>
          <a:xfrm rot="10800000">
            <a:off x="5861344" y="2800231"/>
            <a:ext cx="2183401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Isosceles Triangle 59"/>
          <p:cNvSpPr/>
          <p:nvPr/>
        </p:nvSpPr>
        <p:spPr>
          <a:xfrm>
            <a:off x="7318795" y="2759588"/>
            <a:ext cx="2294139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2" name="TextBox 61"/>
          <p:cNvSpPr txBox="1"/>
          <p:nvPr/>
        </p:nvSpPr>
        <p:spPr>
          <a:xfrm>
            <a:off x="7787083" y="4770367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endParaRPr lang="en-AU" dirty="0"/>
          </a:p>
        </p:txBody>
      </p:sp>
      <p:sp>
        <p:nvSpPr>
          <p:cNvPr id="65" name="Isosceles Triangle 64"/>
          <p:cNvSpPr/>
          <p:nvPr/>
        </p:nvSpPr>
        <p:spPr>
          <a:xfrm>
            <a:off x="7667479" y="4653594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6" name="TextBox 65"/>
          <p:cNvSpPr txBox="1"/>
          <p:nvPr/>
        </p:nvSpPr>
        <p:spPr>
          <a:xfrm>
            <a:off x="8760743" y="4720433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</a:t>
            </a:r>
            <a:endParaRPr lang="en-AU" dirty="0"/>
          </a:p>
        </p:txBody>
      </p:sp>
      <p:sp>
        <p:nvSpPr>
          <p:cNvPr id="78" name="Rectangle 77"/>
          <p:cNvSpPr/>
          <p:nvPr/>
        </p:nvSpPr>
        <p:spPr>
          <a:xfrm>
            <a:off x="8693478" y="4667517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9" name="TextBox 78"/>
          <p:cNvSpPr txBox="1"/>
          <p:nvPr/>
        </p:nvSpPr>
        <p:spPr>
          <a:xfrm>
            <a:off x="6804207" y="4360437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7</a:t>
            </a:r>
            <a:endParaRPr lang="en-AU" dirty="0"/>
          </a:p>
        </p:txBody>
      </p:sp>
      <p:sp>
        <p:nvSpPr>
          <p:cNvPr id="80" name="Oval 79"/>
          <p:cNvSpPr/>
          <p:nvPr/>
        </p:nvSpPr>
        <p:spPr>
          <a:xfrm>
            <a:off x="6724170" y="4321837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1" name="TextBox 80"/>
          <p:cNvSpPr txBox="1"/>
          <p:nvPr/>
        </p:nvSpPr>
        <p:spPr>
          <a:xfrm>
            <a:off x="8351039" y="3275780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9</a:t>
            </a:r>
            <a:endParaRPr lang="en-AU" dirty="0"/>
          </a:p>
        </p:txBody>
      </p:sp>
      <p:sp>
        <p:nvSpPr>
          <p:cNvPr id="82" name="Oval 81"/>
          <p:cNvSpPr/>
          <p:nvPr/>
        </p:nvSpPr>
        <p:spPr>
          <a:xfrm>
            <a:off x="8271002" y="3237180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3" name="TextBox 82"/>
          <p:cNvSpPr txBox="1"/>
          <p:nvPr/>
        </p:nvSpPr>
        <p:spPr>
          <a:xfrm>
            <a:off x="7212249" y="3095927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endParaRPr lang="en-AU" dirty="0"/>
          </a:p>
        </p:txBody>
      </p:sp>
      <p:sp>
        <p:nvSpPr>
          <p:cNvPr id="84" name="Isosceles Triangle 83"/>
          <p:cNvSpPr/>
          <p:nvPr/>
        </p:nvSpPr>
        <p:spPr>
          <a:xfrm>
            <a:off x="7092645" y="300907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5" name="TextBox 84"/>
          <p:cNvSpPr txBox="1"/>
          <p:nvPr/>
        </p:nvSpPr>
        <p:spPr>
          <a:xfrm>
            <a:off x="6442736" y="3063579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  <a:endParaRPr lang="en-AU" dirty="0"/>
          </a:p>
        </p:txBody>
      </p:sp>
      <p:sp>
        <p:nvSpPr>
          <p:cNvPr id="86" name="Rectangle 85"/>
          <p:cNvSpPr/>
          <p:nvPr/>
        </p:nvSpPr>
        <p:spPr>
          <a:xfrm>
            <a:off x="6357590" y="3024979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86025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/>
          <p:cNvSpPr/>
          <p:nvPr/>
        </p:nvSpPr>
        <p:spPr>
          <a:xfrm>
            <a:off x="179675" y="4066016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5" name="Rectangle 64"/>
          <p:cNvSpPr/>
          <p:nvPr/>
        </p:nvSpPr>
        <p:spPr>
          <a:xfrm>
            <a:off x="908997" y="2535003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6" name="TextBox 65"/>
          <p:cNvSpPr txBox="1"/>
          <p:nvPr/>
        </p:nvSpPr>
        <p:spPr>
          <a:xfrm>
            <a:off x="327605" y="2285663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1</a:t>
            </a:r>
            <a:endParaRPr lang="en-AU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176760" y="3670840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2</a:t>
            </a:r>
            <a:endParaRPr lang="en-A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1391871" y="30224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2441062" y="2911721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3322726" y="281576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693736" y="441917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30" name="TextBox 29"/>
          <p:cNvSpPr txBox="1"/>
          <p:nvPr/>
        </p:nvSpPr>
        <p:spPr>
          <a:xfrm>
            <a:off x="1757131" y="4522541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31" name="TextBox 30"/>
          <p:cNvSpPr txBox="1"/>
          <p:nvPr/>
        </p:nvSpPr>
        <p:spPr>
          <a:xfrm>
            <a:off x="6051605" y="4117023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6</a:t>
            </a:r>
            <a:endParaRPr lang="en-AU" dirty="0"/>
          </a:p>
        </p:txBody>
      </p:sp>
      <p:sp>
        <p:nvSpPr>
          <p:cNvPr id="33" name="TextBox 32"/>
          <p:cNvSpPr txBox="1"/>
          <p:nvPr/>
        </p:nvSpPr>
        <p:spPr>
          <a:xfrm>
            <a:off x="7862335" y="4435077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8814733" y="4188585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9</a:t>
            </a:r>
            <a:endParaRPr lang="en-AU" dirty="0"/>
          </a:p>
        </p:txBody>
      </p:sp>
      <p:sp>
        <p:nvSpPr>
          <p:cNvPr id="41" name="Rectangle 40"/>
          <p:cNvSpPr/>
          <p:nvPr/>
        </p:nvSpPr>
        <p:spPr>
          <a:xfrm>
            <a:off x="1301331" y="298389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Rectangle 42"/>
          <p:cNvSpPr/>
          <p:nvPr/>
        </p:nvSpPr>
        <p:spPr>
          <a:xfrm>
            <a:off x="5952837" y="4064107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Rectangle 43"/>
          <p:cNvSpPr/>
          <p:nvPr/>
        </p:nvSpPr>
        <p:spPr>
          <a:xfrm>
            <a:off x="8747468" y="4135669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3240135" y="277716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Oval 46"/>
          <p:cNvSpPr/>
          <p:nvPr/>
        </p:nvSpPr>
        <p:spPr>
          <a:xfrm>
            <a:off x="590424" y="4370356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Isosceles Triangle 48"/>
          <p:cNvSpPr/>
          <p:nvPr/>
        </p:nvSpPr>
        <p:spPr>
          <a:xfrm>
            <a:off x="2310788" y="2824871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Isosceles Triangle 50"/>
          <p:cNvSpPr/>
          <p:nvPr/>
        </p:nvSpPr>
        <p:spPr>
          <a:xfrm>
            <a:off x="1636507" y="440576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Isosceles Triangle 51"/>
          <p:cNvSpPr/>
          <p:nvPr/>
        </p:nvSpPr>
        <p:spPr>
          <a:xfrm>
            <a:off x="7742731" y="4318304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7" name="Isosceles Triangle 56"/>
          <p:cNvSpPr/>
          <p:nvPr/>
        </p:nvSpPr>
        <p:spPr>
          <a:xfrm>
            <a:off x="231492" y="2515726"/>
            <a:ext cx="2647054" cy="2432639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Isosceles Triangle 57"/>
          <p:cNvSpPr/>
          <p:nvPr/>
        </p:nvSpPr>
        <p:spPr>
          <a:xfrm>
            <a:off x="3255071" y="2531812"/>
            <a:ext cx="2647054" cy="2432639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Isosceles Triangle 58"/>
          <p:cNvSpPr/>
          <p:nvPr/>
        </p:nvSpPr>
        <p:spPr>
          <a:xfrm rot="10800000">
            <a:off x="1702869" y="2579694"/>
            <a:ext cx="2647054" cy="2432639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Isosceles Triangle 59"/>
          <p:cNvSpPr/>
          <p:nvPr/>
        </p:nvSpPr>
        <p:spPr>
          <a:xfrm rot="10800000">
            <a:off x="4791542" y="2579694"/>
            <a:ext cx="2647054" cy="2432639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Rectangle 68"/>
          <p:cNvSpPr/>
          <p:nvPr/>
        </p:nvSpPr>
        <p:spPr>
          <a:xfrm>
            <a:off x="2935647" y="472548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0" name="Isosceles Triangle 69"/>
          <p:cNvSpPr/>
          <p:nvPr/>
        </p:nvSpPr>
        <p:spPr>
          <a:xfrm>
            <a:off x="5433974" y="50983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1" name="Oval 70"/>
          <p:cNvSpPr/>
          <p:nvPr/>
        </p:nvSpPr>
        <p:spPr>
          <a:xfrm>
            <a:off x="7909593" y="553533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3" name="TextBox 72"/>
          <p:cNvSpPr txBox="1"/>
          <p:nvPr/>
        </p:nvSpPr>
        <p:spPr>
          <a:xfrm>
            <a:off x="8526623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Observer</a:t>
            </a:r>
            <a:endParaRPr lang="en-AU" dirty="0"/>
          </a:p>
        </p:txBody>
      </p:sp>
      <p:sp>
        <p:nvSpPr>
          <p:cNvPr id="75" name="TextBox 74"/>
          <p:cNvSpPr txBox="1"/>
          <p:nvPr/>
        </p:nvSpPr>
        <p:spPr>
          <a:xfrm>
            <a:off x="411388" y="509838"/>
            <a:ext cx="3097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Testing 2 (32)</a:t>
            </a:r>
            <a:endParaRPr lang="en-AU" sz="2800" dirty="0"/>
          </a:p>
        </p:txBody>
      </p:sp>
      <p:sp>
        <p:nvSpPr>
          <p:cNvPr id="2" name="Rectangle 1"/>
          <p:cNvSpPr/>
          <p:nvPr/>
        </p:nvSpPr>
        <p:spPr>
          <a:xfrm>
            <a:off x="3670534" y="456902"/>
            <a:ext cx="11987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Participant</a:t>
            </a:r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6094032" y="478376"/>
            <a:ext cx="1163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Facilitator </a:t>
            </a:r>
            <a:endParaRPr lang="en-AU" dirty="0"/>
          </a:p>
        </p:txBody>
      </p:sp>
      <p:sp>
        <p:nvSpPr>
          <p:cNvPr id="53" name="Isosceles Triangle 52"/>
          <p:cNvSpPr/>
          <p:nvPr/>
        </p:nvSpPr>
        <p:spPr>
          <a:xfrm rot="10800000">
            <a:off x="7634589" y="2583039"/>
            <a:ext cx="2647054" cy="2432639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4" name="Isosceles Triangle 53"/>
          <p:cNvSpPr/>
          <p:nvPr/>
        </p:nvSpPr>
        <p:spPr>
          <a:xfrm>
            <a:off x="6193065" y="2614588"/>
            <a:ext cx="2647054" cy="2432639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5" name="TextBox 54"/>
          <p:cNvSpPr txBox="1"/>
          <p:nvPr/>
        </p:nvSpPr>
        <p:spPr>
          <a:xfrm>
            <a:off x="4422641" y="3063581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56" name="Rectangle 55"/>
          <p:cNvSpPr/>
          <p:nvPr/>
        </p:nvSpPr>
        <p:spPr>
          <a:xfrm>
            <a:off x="4332101" y="3024981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TextBox 60"/>
          <p:cNvSpPr txBox="1"/>
          <p:nvPr/>
        </p:nvSpPr>
        <p:spPr>
          <a:xfrm>
            <a:off x="7397752" y="3112615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  <a:endParaRPr lang="en-AU" dirty="0"/>
          </a:p>
        </p:txBody>
      </p:sp>
      <p:sp>
        <p:nvSpPr>
          <p:cNvPr id="63" name="Rectangle 62"/>
          <p:cNvSpPr/>
          <p:nvPr/>
        </p:nvSpPr>
        <p:spPr>
          <a:xfrm>
            <a:off x="7307212" y="307401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4" name="TextBox 63"/>
          <p:cNvSpPr txBox="1"/>
          <p:nvPr/>
        </p:nvSpPr>
        <p:spPr>
          <a:xfrm>
            <a:off x="5432077" y="2849436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5</a:t>
            </a:r>
            <a:endParaRPr lang="en-AU" dirty="0"/>
          </a:p>
        </p:txBody>
      </p:sp>
      <p:sp>
        <p:nvSpPr>
          <p:cNvPr id="67" name="Isosceles Triangle 66"/>
          <p:cNvSpPr/>
          <p:nvPr/>
        </p:nvSpPr>
        <p:spPr>
          <a:xfrm>
            <a:off x="5301803" y="2762586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2" name="TextBox 71"/>
          <p:cNvSpPr txBox="1"/>
          <p:nvPr/>
        </p:nvSpPr>
        <p:spPr>
          <a:xfrm>
            <a:off x="8230937" y="2913046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8</a:t>
            </a:r>
            <a:endParaRPr lang="en-AU" dirty="0"/>
          </a:p>
        </p:txBody>
      </p:sp>
      <p:sp>
        <p:nvSpPr>
          <p:cNvPr id="74" name="Isosceles Triangle 73"/>
          <p:cNvSpPr/>
          <p:nvPr/>
        </p:nvSpPr>
        <p:spPr>
          <a:xfrm>
            <a:off x="8100663" y="2826196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6" name="TextBox 75"/>
          <p:cNvSpPr txBox="1"/>
          <p:nvPr/>
        </p:nvSpPr>
        <p:spPr>
          <a:xfrm>
            <a:off x="6480719" y="2777334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6</a:t>
            </a:r>
            <a:endParaRPr lang="en-AU" dirty="0"/>
          </a:p>
        </p:txBody>
      </p:sp>
      <p:sp>
        <p:nvSpPr>
          <p:cNvPr id="77" name="Oval 76"/>
          <p:cNvSpPr/>
          <p:nvPr/>
        </p:nvSpPr>
        <p:spPr>
          <a:xfrm>
            <a:off x="6398128" y="2738734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TextBox 77"/>
          <p:cNvSpPr txBox="1"/>
          <p:nvPr/>
        </p:nvSpPr>
        <p:spPr>
          <a:xfrm>
            <a:off x="9368367" y="2866124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9</a:t>
            </a:r>
            <a:endParaRPr lang="en-AU" dirty="0"/>
          </a:p>
        </p:txBody>
      </p:sp>
      <p:sp>
        <p:nvSpPr>
          <p:cNvPr id="79" name="Oval 78"/>
          <p:cNvSpPr/>
          <p:nvPr/>
        </p:nvSpPr>
        <p:spPr>
          <a:xfrm>
            <a:off x="9285776" y="2827524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0" name="TextBox 79"/>
          <p:cNvSpPr txBox="1"/>
          <p:nvPr/>
        </p:nvSpPr>
        <p:spPr>
          <a:xfrm>
            <a:off x="3891485" y="4404598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4</a:t>
            </a:r>
            <a:endParaRPr lang="en-AU" dirty="0"/>
          </a:p>
        </p:txBody>
      </p:sp>
      <p:sp>
        <p:nvSpPr>
          <p:cNvPr id="81" name="Oval 80"/>
          <p:cNvSpPr/>
          <p:nvPr/>
        </p:nvSpPr>
        <p:spPr>
          <a:xfrm>
            <a:off x="3788173" y="4355779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2" name="TextBox 81"/>
          <p:cNvSpPr txBox="1"/>
          <p:nvPr/>
        </p:nvSpPr>
        <p:spPr>
          <a:xfrm>
            <a:off x="6802987" y="4533145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  <a:endParaRPr lang="en-AU" dirty="0"/>
          </a:p>
        </p:txBody>
      </p:sp>
      <p:sp>
        <p:nvSpPr>
          <p:cNvPr id="83" name="Oval 82"/>
          <p:cNvSpPr/>
          <p:nvPr/>
        </p:nvSpPr>
        <p:spPr>
          <a:xfrm>
            <a:off x="6699675" y="4484326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6" name="TextBox 85"/>
          <p:cNvSpPr txBox="1"/>
          <p:nvPr/>
        </p:nvSpPr>
        <p:spPr>
          <a:xfrm>
            <a:off x="5082101" y="4492061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5</a:t>
            </a:r>
          </a:p>
        </p:txBody>
      </p:sp>
      <p:sp>
        <p:nvSpPr>
          <p:cNvPr id="87" name="Isosceles Triangle 86"/>
          <p:cNvSpPr/>
          <p:nvPr/>
        </p:nvSpPr>
        <p:spPr>
          <a:xfrm>
            <a:off x="4961477" y="437528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8" name="TextBox 87"/>
          <p:cNvSpPr txBox="1"/>
          <p:nvPr/>
        </p:nvSpPr>
        <p:spPr>
          <a:xfrm>
            <a:off x="2912165" y="4142202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89" name="Rectangle 88"/>
          <p:cNvSpPr/>
          <p:nvPr/>
        </p:nvSpPr>
        <p:spPr>
          <a:xfrm>
            <a:off x="2813397" y="4089286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30809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/>
          <p:cNvSpPr/>
          <p:nvPr/>
        </p:nvSpPr>
        <p:spPr>
          <a:xfrm>
            <a:off x="179675" y="4066016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5" name="Rectangle 64"/>
          <p:cNvSpPr/>
          <p:nvPr/>
        </p:nvSpPr>
        <p:spPr>
          <a:xfrm>
            <a:off x="908997" y="2535003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6" name="TextBox 65"/>
          <p:cNvSpPr txBox="1"/>
          <p:nvPr/>
        </p:nvSpPr>
        <p:spPr>
          <a:xfrm>
            <a:off x="327605" y="2285663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3</a:t>
            </a:r>
            <a:endParaRPr lang="en-AU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176760" y="3670840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4</a:t>
            </a:r>
            <a:endParaRPr lang="en-A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1391871" y="30224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2441062" y="2911721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3322726" y="281576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693736" y="441917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30" name="TextBox 29"/>
          <p:cNvSpPr txBox="1"/>
          <p:nvPr/>
        </p:nvSpPr>
        <p:spPr>
          <a:xfrm>
            <a:off x="1757131" y="4522541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31" name="TextBox 30"/>
          <p:cNvSpPr txBox="1"/>
          <p:nvPr/>
        </p:nvSpPr>
        <p:spPr>
          <a:xfrm>
            <a:off x="6051605" y="4117023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6</a:t>
            </a:r>
            <a:endParaRPr lang="en-AU" dirty="0"/>
          </a:p>
        </p:txBody>
      </p:sp>
      <p:sp>
        <p:nvSpPr>
          <p:cNvPr id="33" name="TextBox 32"/>
          <p:cNvSpPr txBox="1"/>
          <p:nvPr/>
        </p:nvSpPr>
        <p:spPr>
          <a:xfrm>
            <a:off x="7862335" y="4435077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8814733" y="4188585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9</a:t>
            </a:r>
            <a:endParaRPr lang="en-AU" dirty="0"/>
          </a:p>
        </p:txBody>
      </p:sp>
      <p:sp>
        <p:nvSpPr>
          <p:cNvPr id="41" name="Rectangle 40"/>
          <p:cNvSpPr/>
          <p:nvPr/>
        </p:nvSpPr>
        <p:spPr>
          <a:xfrm>
            <a:off x="1301331" y="298389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Rectangle 42"/>
          <p:cNvSpPr/>
          <p:nvPr/>
        </p:nvSpPr>
        <p:spPr>
          <a:xfrm>
            <a:off x="5952837" y="4064107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Rectangle 43"/>
          <p:cNvSpPr/>
          <p:nvPr/>
        </p:nvSpPr>
        <p:spPr>
          <a:xfrm>
            <a:off x="8747468" y="4135669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3240135" y="277716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Oval 46"/>
          <p:cNvSpPr/>
          <p:nvPr/>
        </p:nvSpPr>
        <p:spPr>
          <a:xfrm>
            <a:off x="590424" y="4370356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Isosceles Triangle 48"/>
          <p:cNvSpPr/>
          <p:nvPr/>
        </p:nvSpPr>
        <p:spPr>
          <a:xfrm>
            <a:off x="2310788" y="2824871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Isosceles Triangle 50"/>
          <p:cNvSpPr/>
          <p:nvPr/>
        </p:nvSpPr>
        <p:spPr>
          <a:xfrm>
            <a:off x="1636507" y="440576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Isosceles Triangle 51"/>
          <p:cNvSpPr/>
          <p:nvPr/>
        </p:nvSpPr>
        <p:spPr>
          <a:xfrm>
            <a:off x="7742731" y="4318304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7" name="Isosceles Triangle 56"/>
          <p:cNvSpPr/>
          <p:nvPr/>
        </p:nvSpPr>
        <p:spPr>
          <a:xfrm>
            <a:off x="231492" y="2515726"/>
            <a:ext cx="2647054" cy="2432639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Isosceles Triangle 57"/>
          <p:cNvSpPr/>
          <p:nvPr/>
        </p:nvSpPr>
        <p:spPr>
          <a:xfrm>
            <a:off x="3255071" y="2531812"/>
            <a:ext cx="2647054" cy="2432639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Isosceles Triangle 58"/>
          <p:cNvSpPr/>
          <p:nvPr/>
        </p:nvSpPr>
        <p:spPr>
          <a:xfrm rot="10800000">
            <a:off x="1702869" y="2579694"/>
            <a:ext cx="2647054" cy="2432639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Isosceles Triangle 59"/>
          <p:cNvSpPr/>
          <p:nvPr/>
        </p:nvSpPr>
        <p:spPr>
          <a:xfrm rot="10800000">
            <a:off x="4791542" y="2579694"/>
            <a:ext cx="2647054" cy="2432639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Rectangle 68"/>
          <p:cNvSpPr/>
          <p:nvPr/>
        </p:nvSpPr>
        <p:spPr>
          <a:xfrm>
            <a:off x="2935647" y="472548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0" name="Isosceles Triangle 69"/>
          <p:cNvSpPr/>
          <p:nvPr/>
        </p:nvSpPr>
        <p:spPr>
          <a:xfrm>
            <a:off x="5433974" y="50983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1" name="Oval 70"/>
          <p:cNvSpPr/>
          <p:nvPr/>
        </p:nvSpPr>
        <p:spPr>
          <a:xfrm>
            <a:off x="7909593" y="553533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3" name="TextBox 72"/>
          <p:cNvSpPr txBox="1"/>
          <p:nvPr/>
        </p:nvSpPr>
        <p:spPr>
          <a:xfrm>
            <a:off x="8526623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Observer</a:t>
            </a:r>
            <a:endParaRPr lang="en-AU" dirty="0"/>
          </a:p>
        </p:txBody>
      </p:sp>
      <p:sp>
        <p:nvSpPr>
          <p:cNvPr id="75" name="TextBox 74"/>
          <p:cNvSpPr txBox="1"/>
          <p:nvPr/>
        </p:nvSpPr>
        <p:spPr>
          <a:xfrm>
            <a:off x="411388" y="509838"/>
            <a:ext cx="3097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Testing 2 (32)</a:t>
            </a:r>
            <a:endParaRPr lang="en-AU" sz="2800" dirty="0"/>
          </a:p>
        </p:txBody>
      </p:sp>
      <p:sp>
        <p:nvSpPr>
          <p:cNvPr id="2" name="Rectangle 1"/>
          <p:cNvSpPr/>
          <p:nvPr/>
        </p:nvSpPr>
        <p:spPr>
          <a:xfrm>
            <a:off x="3670534" y="456902"/>
            <a:ext cx="11987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Participant</a:t>
            </a:r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6094032" y="478376"/>
            <a:ext cx="1163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Facilitator </a:t>
            </a:r>
            <a:endParaRPr lang="en-AU" dirty="0"/>
          </a:p>
        </p:txBody>
      </p:sp>
      <p:sp>
        <p:nvSpPr>
          <p:cNvPr id="53" name="Isosceles Triangle 52"/>
          <p:cNvSpPr/>
          <p:nvPr/>
        </p:nvSpPr>
        <p:spPr>
          <a:xfrm rot="10800000">
            <a:off x="7634589" y="2583039"/>
            <a:ext cx="2647054" cy="2432639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4" name="Isosceles Triangle 53"/>
          <p:cNvSpPr/>
          <p:nvPr/>
        </p:nvSpPr>
        <p:spPr>
          <a:xfrm>
            <a:off x="6193065" y="2614588"/>
            <a:ext cx="2647054" cy="2432639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5" name="TextBox 54"/>
          <p:cNvSpPr txBox="1"/>
          <p:nvPr/>
        </p:nvSpPr>
        <p:spPr>
          <a:xfrm>
            <a:off x="4422641" y="3063581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56" name="Rectangle 55"/>
          <p:cNvSpPr/>
          <p:nvPr/>
        </p:nvSpPr>
        <p:spPr>
          <a:xfrm>
            <a:off x="4332101" y="3024981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TextBox 60"/>
          <p:cNvSpPr txBox="1"/>
          <p:nvPr/>
        </p:nvSpPr>
        <p:spPr>
          <a:xfrm>
            <a:off x="7397752" y="3112615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  <a:endParaRPr lang="en-AU" dirty="0"/>
          </a:p>
        </p:txBody>
      </p:sp>
      <p:sp>
        <p:nvSpPr>
          <p:cNvPr id="63" name="Rectangle 62"/>
          <p:cNvSpPr/>
          <p:nvPr/>
        </p:nvSpPr>
        <p:spPr>
          <a:xfrm>
            <a:off x="7307212" y="307401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4" name="TextBox 63"/>
          <p:cNvSpPr txBox="1"/>
          <p:nvPr/>
        </p:nvSpPr>
        <p:spPr>
          <a:xfrm>
            <a:off x="5432077" y="2849436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5</a:t>
            </a:r>
            <a:endParaRPr lang="en-AU" dirty="0"/>
          </a:p>
        </p:txBody>
      </p:sp>
      <p:sp>
        <p:nvSpPr>
          <p:cNvPr id="67" name="Isosceles Triangle 66"/>
          <p:cNvSpPr/>
          <p:nvPr/>
        </p:nvSpPr>
        <p:spPr>
          <a:xfrm>
            <a:off x="5301803" y="2762586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2" name="TextBox 71"/>
          <p:cNvSpPr txBox="1"/>
          <p:nvPr/>
        </p:nvSpPr>
        <p:spPr>
          <a:xfrm>
            <a:off x="8230937" y="2913046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8</a:t>
            </a:r>
            <a:endParaRPr lang="en-AU" dirty="0"/>
          </a:p>
        </p:txBody>
      </p:sp>
      <p:sp>
        <p:nvSpPr>
          <p:cNvPr id="74" name="Isosceles Triangle 73"/>
          <p:cNvSpPr/>
          <p:nvPr/>
        </p:nvSpPr>
        <p:spPr>
          <a:xfrm>
            <a:off x="8100663" y="2826196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6" name="TextBox 75"/>
          <p:cNvSpPr txBox="1"/>
          <p:nvPr/>
        </p:nvSpPr>
        <p:spPr>
          <a:xfrm>
            <a:off x="6480719" y="2777334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6</a:t>
            </a:r>
            <a:endParaRPr lang="en-AU" dirty="0"/>
          </a:p>
        </p:txBody>
      </p:sp>
      <p:sp>
        <p:nvSpPr>
          <p:cNvPr id="77" name="Oval 76"/>
          <p:cNvSpPr/>
          <p:nvPr/>
        </p:nvSpPr>
        <p:spPr>
          <a:xfrm>
            <a:off x="6398128" y="2738734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8" name="TextBox 77"/>
          <p:cNvSpPr txBox="1"/>
          <p:nvPr/>
        </p:nvSpPr>
        <p:spPr>
          <a:xfrm>
            <a:off x="9368367" y="2866124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9</a:t>
            </a:r>
            <a:endParaRPr lang="en-AU" dirty="0"/>
          </a:p>
        </p:txBody>
      </p:sp>
      <p:sp>
        <p:nvSpPr>
          <p:cNvPr id="79" name="Oval 78"/>
          <p:cNvSpPr/>
          <p:nvPr/>
        </p:nvSpPr>
        <p:spPr>
          <a:xfrm>
            <a:off x="9285776" y="2827524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0" name="TextBox 79"/>
          <p:cNvSpPr txBox="1"/>
          <p:nvPr/>
        </p:nvSpPr>
        <p:spPr>
          <a:xfrm>
            <a:off x="3891485" y="4404598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4</a:t>
            </a:r>
            <a:endParaRPr lang="en-AU" dirty="0"/>
          </a:p>
        </p:txBody>
      </p:sp>
      <p:sp>
        <p:nvSpPr>
          <p:cNvPr id="81" name="Oval 80"/>
          <p:cNvSpPr/>
          <p:nvPr/>
        </p:nvSpPr>
        <p:spPr>
          <a:xfrm>
            <a:off x="3788173" y="4355779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2" name="TextBox 81"/>
          <p:cNvSpPr txBox="1"/>
          <p:nvPr/>
        </p:nvSpPr>
        <p:spPr>
          <a:xfrm>
            <a:off x="6802987" y="4533145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  <a:endParaRPr lang="en-AU" dirty="0"/>
          </a:p>
        </p:txBody>
      </p:sp>
      <p:sp>
        <p:nvSpPr>
          <p:cNvPr id="83" name="Oval 82"/>
          <p:cNvSpPr/>
          <p:nvPr/>
        </p:nvSpPr>
        <p:spPr>
          <a:xfrm>
            <a:off x="6699675" y="4484326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6" name="TextBox 85"/>
          <p:cNvSpPr txBox="1"/>
          <p:nvPr/>
        </p:nvSpPr>
        <p:spPr>
          <a:xfrm>
            <a:off x="5082101" y="4492061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5</a:t>
            </a:r>
          </a:p>
        </p:txBody>
      </p:sp>
      <p:sp>
        <p:nvSpPr>
          <p:cNvPr id="87" name="Isosceles Triangle 86"/>
          <p:cNvSpPr/>
          <p:nvPr/>
        </p:nvSpPr>
        <p:spPr>
          <a:xfrm>
            <a:off x="4961477" y="437528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8" name="TextBox 87"/>
          <p:cNvSpPr txBox="1"/>
          <p:nvPr/>
        </p:nvSpPr>
        <p:spPr>
          <a:xfrm>
            <a:off x="2912165" y="4142202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89" name="Rectangle 88"/>
          <p:cNvSpPr/>
          <p:nvPr/>
        </p:nvSpPr>
        <p:spPr>
          <a:xfrm>
            <a:off x="2813397" y="4089286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9392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/>
          <p:cNvSpPr/>
          <p:nvPr/>
        </p:nvSpPr>
        <p:spPr>
          <a:xfrm>
            <a:off x="1688553" y="3667720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4" name="Rectangle 73"/>
          <p:cNvSpPr/>
          <p:nvPr/>
        </p:nvSpPr>
        <p:spPr>
          <a:xfrm>
            <a:off x="957943" y="1743364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3" name="TextBox 52"/>
          <p:cNvSpPr txBox="1"/>
          <p:nvPr/>
        </p:nvSpPr>
        <p:spPr>
          <a:xfrm>
            <a:off x="411388" y="509838"/>
            <a:ext cx="3097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Interview 1 (24)</a:t>
            </a:r>
            <a:endParaRPr lang="en-A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330439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3031636" y="214044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4700479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6449358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8069666" y="214044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9689974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2231273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30" name="TextBox 29"/>
          <p:cNvSpPr txBox="1"/>
          <p:nvPr/>
        </p:nvSpPr>
        <p:spPr>
          <a:xfrm>
            <a:off x="3922820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31" name="TextBox 30"/>
          <p:cNvSpPr txBox="1"/>
          <p:nvPr/>
        </p:nvSpPr>
        <p:spPr>
          <a:xfrm>
            <a:off x="5601313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32" name="TextBox 31"/>
          <p:cNvSpPr txBox="1"/>
          <p:nvPr/>
        </p:nvSpPr>
        <p:spPr>
          <a:xfrm>
            <a:off x="7350192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33" name="TextBox 32"/>
          <p:cNvSpPr txBox="1"/>
          <p:nvPr/>
        </p:nvSpPr>
        <p:spPr>
          <a:xfrm>
            <a:off x="8970500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10590808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41" name="Rectangle 40"/>
          <p:cNvSpPr/>
          <p:nvPr/>
        </p:nvSpPr>
        <p:spPr>
          <a:xfrm>
            <a:off x="1239899" y="205359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Rectangle 41"/>
          <p:cNvSpPr/>
          <p:nvPr/>
        </p:nvSpPr>
        <p:spPr>
          <a:xfrm>
            <a:off x="6364212" y="205359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Rectangle 42"/>
          <p:cNvSpPr/>
          <p:nvPr/>
        </p:nvSpPr>
        <p:spPr>
          <a:xfrm>
            <a:off x="5502545" y="3920984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Rectangle 43"/>
          <p:cNvSpPr/>
          <p:nvPr/>
        </p:nvSpPr>
        <p:spPr>
          <a:xfrm>
            <a:off x="10523543" y="3920984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4617888" y="205359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9609937" y="205359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Oval 46"/>
          <p:cNvSpPr/>
          <p:nvPr/>
        </p:nvSpPr>
        <p:spPr>
          <a:xfrm>
            <a:off x="2127961" y="3925081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Oval 47"/>
          <p:cNvSpPr/>
          <p:nvPr/>
        </p:nvSpPr>
        <p:spPr>
          <a:xfrm>
            <a:off x="7265046" y="3925081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Isosceles Triangle 48"/>
          <p:cNvSpPr/>
          <p:nvPr/>
        </p:nvSpPr>
        <p:spPr>
          <a:xfrm>
            <a:off x="2901362" y="2053595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Isosceles Triangle 49"/>
          <p:cNvSpPr/>
          <p:nvPr/>
        </p:nvSpPr>
        <p:spPr>
          <a:xfrm>
            <a:off x="7950062" y="2053595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Isosceles Triangle 50"/>
          <p:cNvSpPr/>
          <p:nvPr/>
        </p:nvSpPr>
        <p:spPr>
          <a:xfrm>
            <a:off x="3802196" y="385712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Isosceles Triangle 51"/>
          <p:cNvSpPr/>
          <p:nvPr/>
        </p:nvSpPr>
        <p:spPr>
          <a:xfrm>
            <a:off x="8850896" y="385712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Isosceles Triangle 60"/>
          <p:cNvSpPr/>
          <p:nvPr/>
        </p:nvSpPr>
        <p:spPr>
          <a:xfrm rot="10800000">
            <a:off x="263285" y="167067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3" name="Isosceles Triangle 62"/>
          <p:cNvSpPr/>
          <p:nvPr/>
        </p:nvSpPr>
        <p:spPr>
          <a:xfrm>
            <a:off x="2768715" y="140425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4" name="Isosceles Triangle 63"/>
          <p:cNvSpPr/>
          <p:nvPr/>
        </p:nvSpPr>
        <p:spPr>
          <a:xfrm>
            <a:off x="7838795" y="140425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7" name="Isosceles Triangle 66"/>
          <p:cNvSpPr/>
          <p:nvPr/>
        </p:nvSpPr>
        <p:spPr>
          <a:xfrm rot="10800000">
            <a:off x="5312277" y="167067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8" name="Rectangle 67"/>
          <p:cNvSpPr/>
          <p:nvPr/>
        </p:nvSpPr>
        <p:spPr>
          <a:xfrm>
            <a:off x="2935647" y="472548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Isosceles Triangle 68"/>
          <p:cNvSpPr/>
          <p:nvPr/>
        </p:nvSpPr>
        <p:spPr>
          <a:xfrm>
            <a:off x="5433974" y="50983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0" name="Oval 69"/>
          <p:cNvSpPr/>
          <p:nvPr/>
        </p:nvSpPr>
        <p:spPr>
          <a:xfrm>
            <a:off x="7909593" y="553533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1" name="TextBox 70"/>
          <p:cNvSpPr txBox="1"/>
          <p:nvPr/>
        </p:nvSpPr>
        <p:spPr>
          <a:xfrm>
            <a:off x="8447197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Interviewee</a:t>
            </a:r>
            <a:endParaRPr lang="en-AU" dirty="0"/>
          </a:p>
        </p:txBody>
      </p:sp>
      <p:sp>
        <p:nvSpPr>
          <p:cNvPr id="72" name="TextBox 71"/>
          <p:cNvSpPr txBox="1"/>
          <p:nvPr/>
        </p:nvSpPr>
        <p:spPr>
          <a:xfrm>
            <a:off x="6042676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Observer</a:t>
            </a:r>
            <a:endParaRPr lang="en-AU" dirty="0"/>
          </a:p>
        </p:txBody>
      </p:sp>
      <p:sp>
        <p:nvSpPr>
          <p:cNvPr id="73" name="TextBox 72"/>
          <p:cNvSpPr txBox="1"/>
          <p:nvPr/>
        </p:nvSpPr>
        <p:spPr>
          <a:xfrm>
            <a:off x="3466754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Interviewer</a:t>
            </a:r>
            <a:endParaRPr lang="en-AU" dirty="0"/>
          </a:p>
        </p:txBody>
      </p:sp>
      <p:sp>
        <p:nvSpPr>
          <p:cNvPr id="76" name="TextBox 75"/>
          <p:cNvSpPr txBox="1"/>
          <p:nvPr/>
        </p:nvSpPr>
        <p:spPr>
          <a:xfrm>
            <a:off x="939124" y="1758605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3</a:t>
            </a:r>
            <a:endParaRPr lang="en-AU" sz="1200" dirty="0"/>
          </a:p>
        </p:txBody>
      </p:sp>
      <p:sp>
        <p:nvSpPr>
          <p:cNvPr id="77" name="TextBox 76"/>
          <p:cNvSpPr txBox="1"/>
          <p:nvPr/>
        </p:nvSpPr>
        <p:spPr>
          <a:xfrm>
            <a:off x="1668463" y="3696901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4</a:t>
            </a:r>
            <a:endParaRPr lang="en-AU" sz="1200" dirty="0"/>
          </a:p>
        </p:txBody>
      </p:sp>
    </p:spTree>
    <p:extLst>
      <p:ext uri="{BB962C8B-B14F-4D97-AF65-F5344CB8AC3E}">
        <p14:creationId xmlns:p14="http://schemas.microsoft.com/office/powerpoint/2010/main" val="590535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/>
          <p:cNvSpPr/>
          <p:nvPr/>
        </p:nvSpPr>
        <p:spPr>
          <a:xfrm>
            <a:off x="833915" y="3628334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5" name="Rectangle 64"/>
          <p:cNvSpPr/>
          <p:nvPr/>
        </p:nvSpPr>
        <p:spPr>
          <a:xfrm>
            <a:off x="1606470" y="1753607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6" name="TextBox 65"/>
          <p:cNvSpPr txBox="1"/>
          <p:nvPr/>
        </p:nvSpPr>
        <p:spPr>
          <a:xfrm>
            <a:off x="1587651" y="1768848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1</a:t>
            </a:r>
            <a:endParaRPr lang="en-AU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813825" y="3657515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</a:t>
            </a:r>
            <a:r>
              <a:rPr lang="en-US" sz="1200" dirty="0"/>
              <a:t>2</a:t>
            </a:r>
            <a:endParaRPr lang="en-A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2059782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3760979" y="214044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5429822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7178701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8799009" y="214044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10419317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1305988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30" name="TextBox 29"/>
          <p:cNvSpPr txBox="1"/>
          <p:nvPr/>
        </p:nvSpPr>
        <p:spPr>
          <a:xfrm>
            <a:off x="2997535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31" name="TextBox 30"/>
          <p:cNvSpPr txBox="1"/>
          <p:nvPr/>
        </p:nvSpPr>
        <p:spPr>
          <a:xfrm>
            <a:off x="4676028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32" name="TextBox 31"/>
          <p:cNvSpPr txBox="1"/>
          <p:nvPr/>
        </p:nvSpPr>
        <p:spPr>
          <a:xfrm>
            <a:off x="6424907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33" name="TextBox 32"/>
          <p:cNvSpPr txBox="1"/>
          <p:nvPr/>
        </p:nvSpPr>
        <p:spPr>
          <a:xfrm>
            <a:off x="8045215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9665523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41" name="Rectangle 40"/>
          <p:cNvSpPr/>
          <p:nvPr/>
        </p:nvSpPr>
        <p:spPr>
          <a:xfrm>
            <a:off x="1969242" y="205359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Rectangle 41"/>
          <p:cNvSpPr/>
          <p:nvPr/>
        </p:nvSpPr>
        <p:spPr>
          <a:xfrm>
            <a:off x="7093555" y="205359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Rectangle 42"/>
          <p:cNvSpPr/>
          <p:nvPr/>
        </p:nvSpPr>
        <p:spPr>
          <a:xfrm>
            <a:off x="4577260" y="3920984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Rectangle 43"/>
          <p:cNvSpPr/>
          <p:nvPr/>
        </p:nvSpPr>
        <p:spPr>
          <a:xfrm>
            <a:off x="9598258" y="3920984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5347231" y="205359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10339280" y="205359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Oval 46"/>
          <p:cNvSpPr/>
          <p:nvPr/>
        </p:nvSpPr>
        <p:spPr>
          <a:xfrm>
            <a:off x="1202676" y="3925081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Oval 47"/>
          <p:cNvSpPr/>
          <p:nvPr/>
        </p:nvSpPr>
        <p:spPr>
          <a:xfrm>
            <a:off x="6339761" y="3925081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Isosceles Triangle 48"/>
          <p:cNvSpPr/>
          <p:nvPr/>
        </p:nvSpPr>
        <p:spPr>
          <a:xfrm>
            <a:off x="3630705" y="2053595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Isosceles Triangle 49"/>
          <p:cNvSpPr/>
          <p:nvPr/>
        </p:nvSpPr>
        <p:spPr>
          <a:xfrm>
            <a:off x="8679405" y="2053595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Isosceles Triangle 50"/>
          <p:cNvSpPr/>
          <p:nvPr/>
        </p:nvSpPr>
        <p:spPr>
          <a:xfrm>
            <a:off x="2876911" y="385712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Isosceles Triangle 51"/>
          <p:cNvSpPr/>
          <p:nvPr/>
        </p:nvSpPr>
        <p:spPr>
          <a:xfrm>
            <a:off x="7925611" y="385712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7" name="Isosceles Triangle 56"/>
          <p:cNvSpPr/>
          <p:nvPr/>
        </p:nvSpPr>
        <p:spPr>
          <a:xfrm>
            <a:off x="199686" y="140425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Isosceles Triangle 57"/>
          <p:cNvSpPr/>
          <p:nvPr/>
        </p:nvSpPr>
        <p:spPr>
          <a:xfrm>
            <a:off x="5269766" y="140425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Isosceles Triangle 58"/>
          <p:cNvSpPr/>
          <p:nvPr/>
        </p:nvSpPr>
        <p:spPr>
          <a:xfrm rot="10800000">
            <a:off x="2743248" y="167067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Isosceles Triangle 59"/>
          <p:cNvSpPr/>
          <p:nvPr/>
        </p:nvSpPr>
        <p:spPr>
          <a:xfrm rot="10800000">
            <a:off x="7741874" y="167067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Rectangle 68"/>
          <p:cNvSpPr/>
          <p:nvPr/>
        </p:nvSpPr>
        <p:spPr>
          <a:xfrm>
            <a:off x="2935647" y="472548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0" name="Isosceles Triangle 69"/>
          <p:cNvSpPr/>
          <p:nvPr/>
        </p:nvSpPr>
        <p:spPr>
          <a:xfrm>
            <a:off x="5433974" y="50983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1" name="Oval 70"/>
          <p:cNvSpPr/>
          <p:nvPr/>
        </p:nvSpPr>
        <p:spPr>
          <a:xfrm>
            <a:off x="7909593" y="553533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2" name="TextBox 71"/>
          <p:cNvSpPr txBox="1"/>
          <p:nvPr/>
        </p:nvSpPr>
        <p:spPr>
          <a:xfrm>
            <a:off x="3590155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Interviewee</a:t>
            </a:r>
            <a:endParaRPr lang="en-AU" dirty="0"/>
          </a:p>
        </p:txBody>
      </p:sp>
      <p:sp>
        <p:nvSpPr>
          <p:cNvPr id="73" name="TextBox 72"/>
          <p:cNvSpPr txBox="1"/>
          <p:nvPr/>
        </p:nvSpPr>
        <p:spPr>
          <a:xfrm>
            <a:off x="8526623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Observer</a:t>
            </a:r>
            <a:endParaRPr lang="en-AU" dirty="0"/>
          </a:p>
        </p:txBody>
      </p:sp>
      <p:sp>
        <p:nvSpPr>
          <p:cNvPr id="74" name="TextBox 73"/>
          <p:cNvSpPr txBox="1"/>
          <p:nvPr/>
        </p:nvSpPr>
        <p:spPr>
          <a:xfrm>
            <a:off x="6032953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Interviewer</a:t>
            </a:r>
            <a:endParaRPr lang="en-AU" dirty="0"/>
          </a:p>
        </p:txBody>
      </p:sp>
      <p:sp>
        <p:nvSpPr>
          <p:cNvPr id="75" name="TextBox 74"/>
          <p:cNvSpPr txBox="1"/>
          <p:nvPr/>
        </p:nvSpPr>
        <p:spPr>
          <a:xfrm>
            <a:off x="411388" y="509838"/>
            <a:ext cx="3097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Interview 2 (24)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1643802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/>
          <p:cNvSpPr/>
          <p:nvPr/>
        </p:nvSpPr>
        <p:spPr>
          <a:xfrm>
            <a:off x="833915" y="3628334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5" name="Rectangle 64"/>
          <p:cNvSpPr/>
          <p:nvPr/>
        </p:nvSpPr>
        <p:spPr>
          <a:xfrm>
            <a:off x="1606470" y="1753607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6" name="TextBox 65"/>
          <p:cNvSpPr txBox="1"/>
          <p:nvPr/>
        </p:nvSpPr>
        <p:spPr>
          <a:xfrm>
            <a:off x="1587651" y="1768848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</a:t>
            </a:r>
            <a:r>
              <a:rPr lang="en-US" sz="1200" dirty="0"/>
              <a:t>3</a:t>
            </a:r>
            <a:endParaRPr lang="en-AU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813825" y="3657515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4</a:t>
            </a:r>
            <a:endParaRPr lang="en-A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2059782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3760979" y="214044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5429822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7178701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8799009" y="214044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10419317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1305988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30" name="TextBox 29"/>
          <p:cNvSpPr txBox="1"/>
          <p:nvPr/>
        </p:nvSpPr>
        <p:spPr>
          <a:xfrm>
            <a:off x="2997535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31" name="TextBox 30"/>
          <p:cNvSpPr txBox="1"/>
          <p:nvPr/>
        </p:nvSpPr>
        <p:spPr>
          <a:xfrm>
            <a:off x="4676028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32" name="TextBox 31"/>
          <p:cNvSpPr txBox="1"/>
          <p:nvPr/>
        </p:nvSpPr>
        <p:spPr>
          <a:xfrm>
            <a:off x="6424907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33" name="TextBox 32"/>
          <p:cNvSpPr txBox="1"/>
          <p:nvPr/>
        </p:nvSpPr>
        <p:spPr>
          <a:xfrm>
            <a:off x="8045215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9665523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41" name="Rectangle 40"/>
          <p:cNvSpPr/>
          <p:nvPr/>
        </p:nvSpPr>
        <p:spPr>
          <a:xfrm>
            <a:off x="1969242" y="205359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Rectangle 41"/>
          <p:cNvSpPr/>
          <p:nvPr/>
        </p:nvSpPr>
        <p:spPr>
          <a:xfrm>
            <a:off x="7093555" y="205359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Rectangle 42"/>
          <p:cNvSpPr/>
          <p:nvPr/>
        </p:nvSpPr>
        <p:spPr>
          <a:xfrm>
            <a:off x="4577260" y="3920984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Rectangle 43"/>
          <p:cNvSpPr/>
          <p:nvPr/>
        </p:nvSpPr>
        <p:spPr>
          <a:xfrm>
            <a:off x="9598258" y="3920984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5347231" y="205359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10339280" y="205359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Oval 46"/>
          <p:cNvSpPr/>
          <p:nvPr/>
        </p:nvSpPr>
        <p:spPr>
          <a:xfrm>
            <a:off x="1202676" y="3925081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Oval 47"/>
          <p:cNvSpPr/>
          <p:nvPr/>
        </p:nvSpPr>
        <p:spPr>
          <a:xfrm>
            <a:off x="6339761" y="3925081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Isosceles Triangle 48"/>
          <p:cNvSpPr/>
          <p:nvPr/>
        </p:nvSpPr>
        <p:spPr>
          <a:xfrm>
            <a:off x="3630705" y="2053595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Isosceles Triangle 49"/>
          <p:cNvSpPr/>
          <p:nvPr/>
        </p:nvSpPr>
        <p:spPr>
          <a:xfrm>
            <a:off x="8679405" y="2053595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Isosceles Triangle 50"/>
          <p:cNvSpPr/>
          <p:nvPr/>
        </p:nvSpPr>
        <p:spPr>
          <a:xfrm>
            <a:off x="2876911" y="385712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Isosceles Triangle 51"/>
          <p:cNvSpPr/>
          <p:nvPr/>
        </p:nvSpPr>
        <p:spPr>
          <a:xfrm>
            <a:off x="7925611" y="385712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7" name="Isosceles Triangle 56"/>
          <p:cNvSpPr/>
          <p:nvPr/>
        </p:nvSpPr>
        <p:spPr>
          <a:xfrm>
            <a:off x="199686" y="140425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Isosceles Triangle 57"/>
          <p:cNvSpPr/>
          <p:nvPr/>
        </p:nvSpPr>
        <p:spPr>
          <a:xfrm>
            <a:off x="5269766" y="140425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Isosceles Triangle 58"/>
          <p:cNvSpPr/>
          <p:nvPr/>
        </p:nvSpPr>
        <p:spPr>
          <a:xfrm rot="10800000">
            <a:off x="2743248" y="167067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Isosceles Triangle 59"/>
          <p:cNvSpPr/>
          <p:nvPr/>
        </p:nvSpPr>
        <p:spPr>
          <a:xfrm rot="10800000">
            <a:off x="7741874" y="167067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Rectangle 68"/>
          <p:cNvSpPr/>
          <p:nvPr/>
        </p:nvSpPr>
        <p:spPr>
          <a:xfrm>
            <a:off x="2935647" y="472548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0" name="Isosceles Triangle 69"/>
          <p:cNvSpPr/>
          <p:nvPr/>
        </p:nvSpPr>
        <p:spPr>
          <a:xfrm>
            <a:off x="5433974" y="50983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1" name="Oval 70"/>
          <p:cNvSpPr/>
          <p:nvPr/>
        </p:nvSpPr>
        <p:spPr>
          <a:xfrm>
            <a:off x="7909593" y="553533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2" name="TextBox 71"/>
          <p:cNvSpPr txBox="1"/>
          <p:nvPr/>
        </p:nvSpPr>
        <p:spPr>
          <a:xfrm>
            <a:off x="3590155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Interviewee</a:t>
            </a:r>
            <a:endParaRPr lang="en-AU" dirty="0"/>
          </a:p>
        </p:txBody>
      </p:sp>
      <p:sp>
        <p:nvSpPr>
          <p:cNvPr id="73" name="TextBox 72"/>
          <p:cNvSpPr txBox="1"/>
          <p:nvPr/>
        </p:nvSpPr>
        <p:spPr>
          <a:xfrm>
            <a:off x="8526623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Observer</a:t>
            </a:r>
            <a:endParaRPr lang="en-AU" dirty="0"/>
          </a:p>
        </p:txBody>
      </p:sp>
      <p:sp>
        <p:nvSpPr>
          <p:cNvPr id="74" name="TextBox 73"/>
          <p:cNvSpPr txBox="1"/>
          <p:nvPr/>
        </p:nvSpPr>
        <p:spPr>
          <a:xfrm>
            <a:off x="6032953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Interviewer</a:t>
            </a:r>
            <a:endParaRPr lang="en-AU" dirty="0"/>
          </a:p>
        </p:txBody>
      </p:sp>
      <p:sp>
        <p:nvSpPr>
          <p:cNvPr id="75" name="TextBox 74"/>
          <p:cNvSpPr txBox="1"/>
          <p:nvPr/>
        </p:nvSpPr>
        <p:spPr>
          <a:xfrm>
            <a:off x="411388" y="509838"/>
            <a:ext cx="3097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Interview 2 (24)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3894076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/>
          <p:cNvSpPr/>
          <p:nvPr/>
        </p:nvSpPr>
        <p:spPr>
          <a:xfrm>
            <a:off x="1688553" y="3667720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4" name="Rectangle 73"/>
          <p:cNvSpPr/>
          <p:nvPr/>
        </p:nvSpPr>
        <p:spPr>
          <a:xfrm>
            <a:off x="957943" y="1743364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3" name="TextBox 52"/>
          <p:cNvSpPr txBox="1"/>
          <p:nvPr/>
        </p:nvSpPr>
        <p:spPr>
          <a:xfrm>
            <a:off x="411388" y="509838"/>
            <a:ext cx="3097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Testing 1 (24)</a:t>
            </a:r>
            <a:endParaRPr lang="en-A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330439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3031636" y="214044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4700479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6449358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8069666" y="214044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9689974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2231273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30" name="TextBox 29"/>
          <p:cNvSpPr txBox="1"/>
          <p:nvPr/>
        </p:nvSpPr>
        <p:spPr>
          <a:xfrm>
            <a:off x="3922820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31" name="TextBox 30"/>
          <p:cNvSpPr txBox="1"/>
          <p:nvPr/>
        </p:nvSpPr>
        <p:spPr>
          <a:xfrm>
            <a:off x="5601313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32" name="TextBox 31"/>
          <p:cNvSpPr txBox="1"/>
          <p:nvPr/>
        </p:nvSpPr>
        <p:spPr>
          <a:xfrm>
            <a:off x="7350192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33" name="TextBox 32"/>
          <p:cNvSpPr txBox="1"/>
          <p:nvPr/>
        </p:nvSpPr>
        <p:spPr>
          <a:xfrm>
            <a:off x="8970500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10590808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41" name="Rectangle 40"/>
          <p:cNvSpPr/>
          <p:nvPr/>
        </p:nvSpPr>
        <p:spPr>
          <a:xfrm>
            <a:off x="1239899" y="205359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Rectangle 41"/>
          <p:cNvSpPr/>
          <p:nvPr/>
        </p:nvSpPr>
        <p:spPr>
          <a:xfrm>
            <a:off x="6364212" y="205359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Rectangle 42"/>
          <p:cNvSpPr/>
          <p:nvPr/>
        </p:nvSpPr>
        <p:spPr>
          <a:xfrm>
            <a:off x="5502545" y="3920984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Rectangle 43"/>
          <p:cNvSpPr/>
          <p:nvPr/>
        </p:nvSpPr>
        <p:spPr>
          <a:xfrm>
            <a:off x="10523543" y="3920984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4617888" y="205359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9609937" y="205359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Oval 46"/>
          <p:cNvSpPr/>
          <p:nvPr/>
        </p:nvSpPr>
        <p:spPr>
          <a:xfrm>
            <a:off x="2127961" y="3925081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Oval 47"/>
          <p:cNvSpPr/>
          <p:nvPr/>
        </p:nvSpPr>
        <p:spPr>
          <a:xfrm>
            <a:off x="7265046" y="3925081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Isosceles Triangle 48"/>
          <p:cNvSpPr/>
          <p:nvPr/>
        </p:nvSpPr>
        <p:spPr>
          <a:xfrm>
            <a:off x="2901362" y="2053595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Isosceles Triangle 49"/>
          <p:cNvSpPr/>
          <p:nvPr/>
        </p:nvSpPr>
        <p:spPr>
          <a:xfrm>
            <a:off x="7950062" y="2053595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Isosceles Triangle 50"/>
          <p:cNvSpPr/>
          <p:nvPr/>
        </p:nvSpPr>
        <p:spPr>
          <a:xfrm>
            <a:off x="3802196" y="385712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Isosceles Triangle 51"/>
          <p:cNvSpPr/>
          <p:nvPr/>
        </p:nvSpPr>
        <p:spPr>
          <a:xfrm>
            <a:off x="8850896" y="385712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Isosceles Triangle 60"/>
          <p:cNvSpPr/>
          <p:nvPr/>
        </p:nvSpPr>
        <p:spPr>
          <a:xfrm rot="10800000">
            <a:off x="263285" y="167067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3" name="Isosceles Triangle 62"/>
          <p:cNvSpPr/>
          <p:nvPr/>
        </p:nvSpPr>
        <p:spPr>
          <a:xfrm>
            <a:off x="2768715" y="140425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4" name="Isosceles Triangle 63"/>
          <p:cNvSpPr/>
          <p:nvPr/>
        </p:nvSpPr>
        <p:spPr>
          <a:xfrm>
            <a:off x="7838795" y="140425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7" name="Isosceles Triangle 66"/>
          <p:cNvSpPr/>
          <p:nvPr/>
        </p:nvSpPr>
        <p:spPr>
          <a:xfrm rot="10800000">
            <a:off x="5312277" y="167067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8" name="Rectangle 67"/>
          <p:cNvSpPr/>
          <p:nvPr/>
        </p:nvSpPr>
        <p:spPr>
          <a:xfrm>
            <a:off x="2935647" y="472548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Isosceles Triangle 68"/>
          <p:cNvSpPr/>
          <p:nvPr/>
        </p:nvSpPr>
        <p:spPr>
          <a:xfrm>
            <a:off x="5433974" y="50983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0" name="Oval 69"/>
          <p:cNvSpPr/>
          <p:nvPr/>
        </p:nvSpPr>
        <p:spPr>
          <a:xfrm>
            <a:off x="7909593" y="553533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1" name="TextBox 70"/>
          <p:cNvSpPr txBox="1"/>
          <p:nvPr/>
        </p:nvSpPr>
        <p:spPr>
          <a:xfrm>
            <a:off x="8447197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Participant</a:t>
            </a:r>
            <a:endParaRPr lang="en-AU" dirty="0"/>
          </a:p>
        </p:txBody>
      </p:sp>
      <p:sp>
        <p:nvSpPr>
          <p:cNvPr id="72" name="TextBox 71"/>
          <p:cNvSpPr txBox="1"/>
          <p:nvPr/>
        </p:nvSpPr>
        <p:spPr>
          <a:xfrm>
            <a:off x="6042676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Observer</a:t>
            </a:r>
            <a:endParaRPr lang="en-AU" dirty="0"/>
          </a:p>
        </p:txBody>
      </p:sp>
      <p:sp>
        <p:nvSpPr>
          <p:cNvPr id="73" name="TextBox 72"/>
          <p:cNvSpPr txBox="1"/>
          <p:nvPr/>
        </p:nvSpPr>
        <p:spPr>
          <a:xfrm>
            <a:off x="3466754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Facilitator</a:t>
            </a:r>
            <a:endParaRPr lang="en-AU" dirty="0"/>
          </a:p>
        </p:txBody>
      </p:sp>
      <p:sp>
        <p:nvSpPr>
          <p:cNvPr id="76" name="TextBox 75"/>
          <p:cNvSpPr txBox="1"/>
          <p:nvPr/>
        </p:nvSpPr>
        <p:spPr>
          <a:xfrm>
            <a:off x="939124" y="1758605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1</a:t>
            </a:r>
            <a:endParaRPr lang="en-AU" sz="1200" dirty="0"/>
          </a:p>
        </p:txBody>
      </p:sp>
      <p:sp>
        <p:nvSpPr>
          <p:cNvPr id="77" name="TextBox 76"/>
          <p:cNvSpPr txBox="1"/>
          <p:nvPr/>
        </p:nvSpPr>
        <p:spPr>
          <a:xfrm>
            <a:off x="1668463" y="3696901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2</a:t>
            </a:r>
            <a:endParaRPr lang="en-AU" sz="1200" dirty="0"/>
          </a:p>
        </p:txBody>
      </p:sp>
    </p:spTree>
    <p:extLst>
      <p:ext uri="{BB962C8B-B14F-4D97-AF65-F5344CB8AC3E}">
        <p14:creationId xmlns:p14="http://schemas.microsoft.com/office/powerpoint/2010/main" val="2427992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/>
          <p:cNvSpPr/>
          <p:nvPr/>
        </p:nvSpPr>
        <p:spPr>
          <a:xfrm>
            <a:off x="1688553" y="3667720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4" name="Rectangle 73"/>
          <p:cNvSpPr/>
          <p:nvPr/>
        </p:nvSpPr>
        <p:spPr>
          <a:xfrm>
            <a:off x="957943" y="1743364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3" name="TextBox 52"/>
          <p:cNvSpPr txBox="1"/>
          <p:nvPr/>
        </p:nvSpPr>
        <p:spPr>
          <a:xfrm>
            <a:off x="411388" y="509838"/>
            <a:ext cx="3097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Testing 1 (24)</a:t>
            </a:r>
            <a:endParaRPr lang="en-A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330439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3031636" y="214044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4700479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6449358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8069666" y="214044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9689974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2231273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30" name="TextBox 29"/>
          <p:cNvSpPr txBox="1"/>
          <p:nvPr/>
        </p:nvSpPr>
        <p:spPr>
          <a:xfrm>
            <a:off x="3922820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31" name="TextBox 30"/>
          <p:cNvSpPr txBox="1"/>
          <p:nvPr/>
        </p:nvSpPr>
        <p:spPr>
          <a:xfrm>
            <a:off x="5601313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32" name="TextBox 31"/>
          <p:cNvSpPr txBox="1"/>
          <p:nvPr/>
        </p:nvSpPr>
        <p:spPr>
          <a:xfrm>
            <a:off x="7350192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33" name="TextBox 32"/>
          <p:cNvSpPr txBox="1"/>
          <p:nvPr/>
        </p:nvSpPr>
        <p:spPr>
          <a:xfrm>
            <a:off x="8970500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10590808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41" name="Rectangle 40"/>
          <p:cNvSpPr/>
          <p:nvPr/>
        </p:nvSpPr>
        <p:spPr>
          <a:xfrm>
            <a:off x="1239899" y="205359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Rectangle 41"/>
          <p:cNvSpPr/>
          <p:nvPr/>
        </p:nvSpPr>
        <p:spPr>
          <a:xfrm>
            <a:off x="6364212" y="205359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Rectangle 42"/>
          <p:cNvSpPr/>
          <p:nvPr/>
        </p:nvSpPr>
        <p:spPr>
          <a:xfrm>
            <a:off x="5502545" y="3920984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Rectangle 43"/>
          <p:cNvSpPr/>
          <p:nvPr/>
        </p:nvSpPr>
        <p:spPr>
          <a:xfrm>
            <a:off x="10523543" y="3920984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4617888" y="205359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9609937" y="205359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Oval 46"/>
          <p:cNvSpPr/>
          <p:nvPr/>
        </p:nvSpPr>
        <p:spPr>
          <a:xfrm>
            <a:off x="2127961" y="3925081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Oval 47"/>
          <p:cNvSpPr/>
          <p:nvPr/>
        </p:nvSpPr>
        <p:spPr>
          <a:xfrm>
            <a:off x="7265046" y="3925081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Isosceles Triangle 48"/>
          <p:cNvSpPr/>
          <p:nvPr/>
        </p:nvSpPr>
        <p:spPr>
          <a:xfrm>
            <a:off x="2901362" y="2053595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Isosceles Triangle 49"/>
          <p:cNvSpPr/>
          <p:nvPr/>
        </p:nvSpPr>
        <p:spPr>
          <a:xfrm>
            <a:off x="7950062" y="2053595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Isosceles Triangle 50"/>
          <p:cNvSpPr/>
          <p:nvPr/>
        </p:nvSpPr>
        <p:spPr>
          <a:xfrm>
            <a:off x="3802196" y="385712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Isosceles Triangle 51"/>
          <p:cNvSpPr/>
          <p:nvPr/>
        </p:nvSpPr>
        <p:spPr>
          <a:xfrm>
            <a:off x="8850896" y="385712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Isosceles Triangle 60"/>
          <p:cNvSpPr/>
          <p:nvPr/>
        </p:nvSpPr>
        <p:spPr>
          <a:xfrm rot="10800000">
            <a:off x="263285" y="167067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3" name="Isosceles Triangle 62"/>
          <p:cNvSpPr/>
          <p:nvPr/>
        </p:nvSpPr>
        <p:spPr>
          <a:xfrm>
            <a:off x="2768715" y="140425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4" name="Isosceles Triangle 63"/>
          <p:cNvSpPr/>
          <p:nvPr/>
        </p:nvSpPr>
        <p:spPr>
          <a:xfrm>
            <a:off x="7838795" y="140425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7" name="Isosceles Triangle 66"/>
          <p:cNvSpPr/>
          <p:nvPr/>
        </p:nvSpPr>
        <p:spPr>
          <a:xfrm rot="10800000">
            <a:off x="5312277" y="167067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8" name="Rectangle 67"/>
          <p:cNvSpPr/>
          <p:nvPr/>
        </p:nvSpPr>
        <p:spPr>
          <a:xfrm>
            <a:off x="2935647" y="472548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Isosceles Triangle 68"/>
          <p:cNvSpPr/>
          <p:nvPr/>
        </p:nvSpPr>
        <p:spPr>
          <a:xfrm>
            <a:off x="5433974" y="50983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0" name="Oval 69"/>
          <p:cNvSpPr/>
          <p:nvPr/>
        </p:nvSpPr>
        <p:spPr>
          <a:xfrm>
            <a:off x="7909593" y="553533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1" name="TextBox 70"/>
          <p:cNvSpPr txBox="1"/>
          <p:nvPr/>
        </p:nvSpPr>
        <p:spPr>
          <a:xfrm>
            <a:off x="8447197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Participant</a:t>
            </a:r>
            <a:endParaRPr lang="en-AU" dirty="0"/>
          </a:p>
        </p:txBody>
      </p:sp>
      <p:sp>
        <p:nvSpPr>
          <p:cNvPr id="72" name="TextBox 71"/>
          <p:cNvSpPr txBox="1"/>
          <p:nvPr/>
        </p:nvSpPr>
        <p:spPr>
          <a:xfrm>
            <a:off x="6042676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Observer</a:t>
            </a:r>
            <a:endParaRPr lang="en-AU" dirty="0"/>
          </a:p>
        </p:txBody>
      </p:sp>
      <p:sp>
        <p:nvSpPr>
          <p:cNvPr id="73" name="TextBox 72"/>
          <p:cNvSpPr txBox="1"/>
          <p:nvPr/>
        </p:nvSpPr>
        <p:spPr>
          <a:xfrm>
            <a:off x="3466754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Facilitator</a:t>
            </a:r>
            <a:endParaRPr lang="en-AU" dirty="0"/>
          </a:p>
        </p:txBody>
      </p:sp>
      <p:sp>
        <p:nvSpPr>
          <p:cNvPr id="76" name="TextBox 75"/>
          <p:cNvSpPr txBox="1"/>
          <p:nvPr/>
        </p:nvSpPr>
        <p:spPr>
          <a:xfrm>
            <a:off x="939124" y="1758605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3</a:t>
            </a:r>
            <a:endParaRPr lang="en-AU" sz="1200" dirty="0"/>
          </a:p>
        </p:txBody>
      </p:sp>
      <p:sp>
        <p:nvSpPr>
          <p:cNvPr id="77" name="TextBox 76"/>
          <p:cNvSpPr txBox="1"/>
          <p:nvPr/>
        </p:nvSpPr>
        <p:spPr>
          <a:xfrm>
            <a:off x="1668463" y="3696901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4</a:t>
            </a:r>
            <a:endParaRPr lang="en-AU" sz="1200" dirty="0"/>
          </a:p>
        </p:txBody>
      </p:sp>
    </p:spTree>
    <p:extLst>
      <p:ext uri="{BB962C8B-B14F-4D97-AF65-F5344CB8AC3E}">
        <p14:creationId xmlns:p14="http://schemas.microsoft.com/office/powerpoint/2010/main" val="1787102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/>
          <p:cNvSpPr/>
          <p:nvPr/>
        </p:nvSpPr>
        <p:spPr>
          <a:xfrm>
            <a:off x="833915" y="3628334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5" name="Rectangle 64"/>
          <p:cNvSpPr/>
          <p:nvPr/>
        </p:nvSpPr>
        <p:spPr>
          <a:xfrm>
            <a:off x="1606470" y="1753607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6" name="TextBox 65"/>
          <p:cNvSpPr txBox="1"/>
          <p:nvPr/>
        </p:nvSpPr>
        <p:spPr>
          <a:xfrm>
            <a:off x="1587651" y="1768848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</a:t>
            </a:r>
            <a:r>
              <a:rPr lang="en-US" sz="1200" dirty="0"/>
              <a:t>1</a:t>
            </a:r>
            <a:endParaRPr lang="en-AU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813825" y="3657515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2</a:t>
            </a:r>
            <a:endParaRPr lang="en-A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2059782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3760979" y="214044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5429822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7178701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8799009" y="214044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10419317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1305988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30" name="TextBox 29"/>
          <p:cNvSpPr txBox="1"/>
          <p:nvPr/>
        </p:nvSpPr>
        <p:spPr>
          <a:xfrm>
            <a:off x="2997535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31" name="TextBox 30"/>
          <p:cNvSpPr txBox="1"/>
          <p:nvPr/>
        </p:nvSpPr>
        <p:spPr>
          <a:xfrm>
            <a:off x="4676028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32" name="TextBox 31"/>
          <p:cNvSpPr txBox="1"/>
          <p:nvPr/>
        </p:nvSpPr>
        <p:spPr>
          <a:xfrm>
            <a:off x="6424907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33" name="TextBox 32"/>
          <p:cNvSpPr txBox="1"/>
          <p:nvPr/>
        </p:nvSpPr>
        <p:spPr>
          <a:xfrm>
            <a:off x="8045215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9665523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41" name="Rectangle 40"/>
          <p:cNvSpPr/>
          <p:nvPr/>
        </p:nvSpPr>
        <p:spPr>
          <a:xfrm>
            <a:off x="1969242" y="205359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Rectangle 41"/>
          <p:cNvSpPr/>
          <p:nvPr/>
        </p:nvSpPr>
        <p:spPr>
          <a:xfrm>
            <a:off x="7093555" y="205359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Rectangle 42"/>
          <p:cNvSpPr/>
          <p:nvPr/>
        </p:nvSpPr>
        <p:spPr>
          <a:xfrm>
            <a:off x="4577260" y="3920984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Rectangle 43"/>
          <p:cNvSpPr/>
          <p:nvPr/>
        </p:nvSpPr>
        <p:spPr>
          <a:xfrm>
            <a:off x="9598258" y="3920984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5347231" y="205359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10339280" y="205359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Oval 46"/>
          <p:cNvSpPr/>
          <p:nvPr/>
        </p:nvSpPr>
        <p:spPr>
          <a:xfrm>
            <a:off x="1202676" y="3925081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Oval 47"/>
          <p:cNvSpPr/>
          <p:nvPr/>
        </p:nvSpPr>
        <p:spPr>
          <a:xfrm>
            <a:off x="6339761" y="3925081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Isosceles Triangle 48"/>
          <p:cNvSpPr/>
          <p:nvPr/>
        </p:nvSpPr>
        <p:spPr>
          <a:xfrm>
            <a:off x="3630705" y="2053595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Isosceles Triangle 49"/>
          <p:cNvSpPr/>
          <p:nvPr/>
        </p:nvSpPr>
        <p:spPr>
          <a:xfrm>
            <a:off x="8679405" y="2053595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Isosceles Triangle 50"/>
          <p:cNvSpPr/>
          <p:nvPr/>
        </p:nvSpPr>
        <p:spPr>
          <a:xfrm>
            <a:off x="2876911" y="385712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Isosceles Triangle 51"/>
          <p:cNvSpPr/>
          <p:nvPr/>
        </p:nvSpPr>
        <p:spPr>
          <a:xfrm>
            <a:off x="7925611" y="385712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7" name="Isosceles Triangle 56"/>
          <p:cNvSpPr/>
          <p:nvPr/>
        </p:nvSpPr>
        <p:spPr>
          <a:xfrm>
            <a:off x="199686" y="140425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Isosceles Triangle 57"/>
          <p:cNvSpPr/>
          <p:nvPr/>
        </p:nvSpPr>
        <p:spPr>
          <a:xfrm>
            <a:off x="5269766" y="140425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Isosceles Triangle 58"/>
          <p:cNvSpPr/>
          <p:nvPr/>
        </p:nvSpPr>
        <p:spPr>
          <a:xfrm rot="10800000">
            <a:off x="2743248" y="167067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Isosceles Triangle 59"/>
          <p:cNvSpPr/>
          <p:nvPr/>
        </p:nvSpPr>
        <p:spPr>
          <a:xfrm rot="10800000">
            <a:off x="7741874" y="167067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Rectangle 68"/>
          <p:cNvSpPr/>
          <p:nvPr/>
        </p:nvSpPr>
        <p:spPr>
          <a:xfrm>
            <a:off x="2935647" y="472548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0" name="Isosceles Triangle 69"/>
          <p:cNvSpPr/>
          <p:nvPr/>
        </p:nvSpPr>
        <p:spPr>
          <a:xfrm>
            <a:off x="5433974" y="50983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1" name="Oval 70"/>
          <p:cNvSpPr/>
          <p:nvPr/>
        </p:nvSpPr>
        <p:spPr>
          <a:xfrm>
            <a:off x="7909593" y="553533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3" name="TextBox 72"/>
          <p:cNvSpPr txBox="1"/>
          <p:nvPr/>
        </p:nvSpPr>
        <p:spPr>
          <a:xfrm>
            <a:off x="8526623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Observer</a:t>
            </a:r>
            <a:endParaRPr lang="en-AU" dirty="0"/>
          </a:p>
        </p:txBody>
      </p:sp>
      <p:sp>
        <p:nvSpPr>
          <p:cNvPr id="75" name="TextBox 74"/>
          <p:cNvSpPr txBox="1"/>
          <p:nvPr/>
        </p:nvSpPr>
        <p:spPr>
          <a:xfrm>
            <a:off x="411388" y="509838"/>
            <a:ext cx="3097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Testing 2 (24)</a:t>
            </a:r>
            <a:endParaRPr lang="en-AU" sz="2800" dirty="0"/>
          </a:p>
        </p:txBody>
      </p:sp>
      <p:sp>
        <p:nvSpPr>
          <p:cNvPr id="2" name="Rectangle 1"/>
          <p:cNvSpPr/>
          <p:nvPr/>
        </p:nvSpPr>
        <p:spPr>
          <a:xfrm>
            <a:off x="3670534" y="456902"/>
            <a:ext cx="11987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Participant</a:t>
            </a:r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6094032" y="478376"/>
            <a:ext cx="1163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Facilitator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52293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/>
          <p:cNvSpPr/>
          <p:nvPr/>
        </p:nvSpPr>
        <p:spPr>
          <a:xfrm>
            <a:off x="833915" y="3628334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5" name="Rectangle 64"/>
          <p:cNvSpPr/>
          <p:nvPr/>
        </p:nvSpPr>
        <p:spPr>
          <a:xfrm>
            <a:off x="1606470" y="1753607"/>
            <a:ext cx="9779882" cy="9688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6" name="TextBox 65"/>
          <p:cNvSpPr txBox="1"/>
          <p:nvPr/>
        </p:nvSpPr>
        <p:spPr>
          <a:xfrm>
            <a:off x="1587651" y="1768848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3</a:t>
            </a:r>
            <a:endParaRPr lang="en-AU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813825" y="3657515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4</a:t>
            </a:r>
            <a:endParaRPr lang="en-A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2059782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3760979" y="214044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5429822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7178701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8799009" y="214044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10419317" y="209219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1305988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30" name="TextBox 29"/>
          <p:cNvSpPr txBox="1"/>
          <p:nvPr/>
        </p:nvSpPr>
        <p:spPr>
          <a:xfrm>
            <a:off x="2997535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31" name="TextBox 30"/>
          <p:cNvSpPr txBox="1"/>
          <p:nvPr/>
        </p:nvSpPr>
        <p:spPr>
          <a:xfrm>
            <a:off x="4676028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32" name="TextBox 31"/>
          <p:cNvSpPr txBox="1"/>
          <p:nvPr/>
        </p:nvSpPr>
        <p:spPr>
          <a:xfrm>
            <a:off x="6424907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33" name="TextBox 32"/>
          <p:cNvSpPr txBox="1"/>
          <p:nvPr/>
        </p:nvSpPr>
        <p:spPr>
          <a:xfrm>
            <a:off x="8045215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9665523" y="397390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41" name="Rectangle 40"/>
          <p:cNvSpPr/>
          <p:nvPr/>
        </p:nvSpPr>
        <p:spPr>
          <a:xfrm>
            <a:off x="1969242" y="205359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Rectangle 41"/>
          <p:cNvSpPr/>
          <p:nvPr/>
        </p:nvSpPr>
        <p:spPr>
          <a:xfrm>
            <a:off x="7093555" y="2053595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Rectangle 42"/>
          <p:cNvSpPr/>
          <p:nvPr/>
        </p:nvSpPr>
        <p:spPr>
          <a:xfrm>
            <a:off x="4577260" y="3920984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Rectangle 43"/>
          <p:cNvSpPr/>
          <p:nvPr/>
        </p:nvSpPr>
        <p:spPr>
          <a:xfrm>
            <a:off x="9598258" y="3920984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5347231" y="205359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10339280" y="205359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Oval 46"/>
          <p:cNvSpPr/>
          <p:nvPr/>
        </p:nvSpPr>
        <p:spPr>
          <a:xfrm>
            <a:off x="1202676" y="3925081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Oval 47"/>
          <p:cNvSpPr/>
          <p:nvPr/>
        </p:nvSpPr>
        <p:spPr>
          <a:xfrm>
            <a:off x="6339761" y="3925081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Isosceles Triangle 48"/>
          <p:cNvSpPr/>
          <p:nvPr/>
        </p:nvSpPr>
        <p:spPr>
          <a:xfrm>
            <a:off x="3630705" y="2053595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Isosceles Triangle 49"/>
          <p:cNvSpPr/>
          <p:nvPr/>
        </p:nvSpPr>
        <p:spPr>
          <a:xfrm>
            <a:off x="8679405" y="2053595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Isosceles Triangle 50"/>
          <p:cNvSpPr/>
          <p:nvPr/>
        </p:nvSpPr>
        <p:spPr>
          <a:xfrm>
            <a:off x="2876911" y="385712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Isosceles Triangle 51"/>
          <p:cNvSpPr/>
          <p:nvPr/>
        </p:nvSpPr>
        <p:spPr>
          <a:xfrm>
            <a:off x="7925611" y="385712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7" name="Isosceles Triangle 56"/>
          <p:cNvSpPr/>
          <p:nvPr/>
        </p:nvSpPr>
        <p:spPr>
          <a:xfrm>
            <a:off x="199686" y="140425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Isosceles Triangle 57"/>
          <p:cNvSpPr/>
          <p:nvPr/>
        </p:nvSpPr>
        <p:spPr>
          <a:xfrm>
            <a:off x="5269766" y="140425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Isosceles Triangle 58"/>
          <p:cNvSpPr/>
          <p:nvPr/>
        </p:nvSpPr>
        <p:spPr>
          <a:xfrm rot="10800000">
            <a:off x="2743248" y="167067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Isosceles Triangle 59"/>
          <p:cNvSpPr/>
          <p:nvPr/>
        </p:nvSpPr>
        <p:spPr>
          <a:xfrm rot="10800000">
            <a:off x="7741874" y="1670676"/>
            <a:ext cx="4111168" cy="3544110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Rectangle 68"/>
          <p:cNvSpPr/>
          <p:nvPr/>
        </p:nvSpPr>
        <p:spPr>
          <a:xfrm>
            <a:off x="2935647" y="472548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0" name="Isosceles Triangle 69"/>
          <p:cNvSpPr/>
          <p:nvPr/>
        </p:nvSpPr>
        <p:spPr>
          <a:xfrm>
            <a:off x="5433974" y="50983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1" name="Oval 70"/>
          <p:cNvSpPr/>
          <p:nvPr/>
        </p:nvSpPr>
        <p:spPr>
          <a:xfrm>
            <a:off x="7909593" y="553533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3" name="TextBox 72"/>
          <p:cNvSpPr txBox="1"/>
          <p:nvPr/>
        </p:nvSpPr>
        <p:spPr>
          <a:xfrm>
            <a:off x="8526623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Observer</a:t>
            </a:r>
            <a:endParaRPr lang="en-AU" dirty="0"/>
          </a:p>
        </p:txBody>
      </p:sp>
      <p:sp>
        <p:nvSpPr>
          <p:cNvPr id="75" name="TextBox 74"/>
          <p:cNvSpPr txBox="1"/>
          <p:nvPr/>
        </p:nvSpPr>
        <p:spPr>
          <a:xfrm>
            <a:off x="411388" y="509838"/>
            <a:ext cx="3097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Testing 2 (24)</a:t>
            </a:r>
            <a:endParaRPr lang="en-AU" sz="2800" dirty="0"/>
          </a:p>
        </p:txBody>
      </p:sp>
      <p:sp>
        <p:nvSpPr>
          <p:cNvPr id="2" name="Rectangle 1"/>
          <p:cNvSpPr/>
          <p:nvPr/>
        </p:nvSpPr>
        <p:spPr>
          <a:xfrm>
            <a:off x="3670534" y="456902"/>
            <a:ext cx="11987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Participant</a:t>
            </a:r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6094032" y="478376"/>
            <a:ext cx="1163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Facilitator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58716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/>
          <p:cNvSpPr/>
          <p:nvPr/>
        </p:nvSpPr>
        <p:spPr>
          <a:xfrm>
            <a:off x="156345" y="4029354"/>
            <a:ext cx="9779882" cy="11889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4" name="Rectangle 73"/>
          <p:cNvSpPr/>
          <p:nvPr/>
        </p:nvSpPr>
        <p:spPr>
          <a:xfrm>
            <a:off x="156346" y="2789605"/>
            <a:ext cx="9519356" cy="9343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3" name="TextBox 52"/>
          <p:cNvSpPr txBox="1"/>
          <p:nvPr/>
        </p:nvSpPr>
        <p:spPr>
          <a:xfrm>
            <a:off x="411388" y="509838"/>
            <a:ext cx="3097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Interview 1 (32)</a:t>
            </a:r>
            <a:endParaRPr lang="en-A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804390" y="2902122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1878698" y="295148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2728559" y="3237180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3491473" y="2942983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4579044" y="2983282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5428076" y="3205377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1364581" y="4172684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AU" dirty="0"/>
          </a:p>
        </p:txBody>
      </p:sp>
      <p:sp>
        <p:nvSpPr>
          <p:cNvPr id="30" name="TextBox 29"/>
          <p:cNvSpPr txBox="1"/>
          <p:nvPr/>
        </p:nvSpPr>
        <p:spPr>
          <a:xfrm>
            <a:off x="2157629" y="4665664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AU" dirty="0"/>
          </a:p>
        </p:txBody>
      </p:sp>
      <p:sp>
        <p:nvSpPr>
          <p:cNvPr id="31" name="TextBox 30"/>
          <p:cNvSpPr txBox="1"/>
          <p:nvPr/>
        </p:nvSpPr>
        <p:spPr>
          <a:xfrm>
            <a:off x="3247727" y="4617957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AU" dirty="0"/>
          </a:p>
        </p:txBody>
      </p:sp>
      <p:sp>
        <p:nvSpPr>
          <p:cNvPr id="32" name="TextBox 31"/>
          <p:cNvSpPr txBox="1"/>
          <p:nvPr/>
        </p:nvSpPr>
        <p:spPr>
          <a:xfrm>
            <a:off x="4042450" y="4260155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AU" dirty="0"/>
          </a:p>
        </p:txBody>
      </p:sp>
      <p:sp>
        <p:nvSpPr>
          <p:cNvPr id="33" name="TextBox 32"/>
          <p:cNvSpPr txBox="1"/>
          <p:nvPr/>
        </p:nvSpPr>
        <p:spPr>
          <a:xfrm>
            <a:off x="4788115" y="4713379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5873095" y="4639589"/>
            <a:ext cx="294034" cy="327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AU" dirty="0"/>
          </a:p>
        </p:txBody>
      </p:sp>
      <p:sp>
        <p:nvSpPr>
          <p:cNvPr id="41" name="Rectangle 40"/>
          <p:cNvSpPr/>
          <p:nvPr/>
        </p:nvSpPr>
        <p:spPr>
          <a:xfrm>
            <a:off x="711640" y="2836593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Rectangle 41"/>
          <p:cNvSpPr/>
          <p:nvPr/>
        </p:nvSpPr>
        <p:spPr>
          <a:xfrm>
            <a:off x="3406327" y="2904383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Rectangle 42"/>
          <p:cNvSpPr/>
          <p:nvPr/>
        </p:nvSpPr>
        <p:spPr>
          <a:xfrm>
            <a:off x="3148959" y="4565041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Rectangle 43"/>
          <p:cNvSpPr/>
          <p:nvPr/>
        </p:nvSpPr>
        <p:spPr>
          <a:xfrm>
            <a:off x="5805830" y="4586673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5" name="Oval 44"/>
          <p:cNvSpPr/>
          <p:nvPr/>
        </p:nvSpPr>
        <p:spPr>
          <a:xfrm>
            <a:off x="2645968" y="3198580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6" name="Oval 45"/>
          <p:cNvSpPr/>
          <p:nvPr/>
        </p:nvSpPr>
        <p:spPr>
          <a:xfrm>
            <a:off x="5348039" y="3166777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7" name="Oval 46"/>
          <p:cNvSpPr/>
          <p:nvPr/>
        </p:nvSpPr>
        <p:spPr>
          <a:xfrm>
            <a:off x="1261269" y="4123865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Oval 47"/>
          <p:cNvSpPr/>
          <p:nvPr/>
        </p:nvSpPr>
        <p:spPr>
          <a:xfrm>
            <a:off x="3957304" y="4211336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Isosceles Triangle 48"/>
          <p:cNvSpPr/>
          <p:nvPr/>
        </p:nvSpPr>
        <p:spPr>
          <a:xfrm>
            <a:off x="1748424" y="2864630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Isosceles Triangle 49"/>
          <p:cNvSpPr/>
          <p:nvPr/>
        </p:nvSpPr>
        <p:spPr>
          <a:xfrm>
            <a:off x="4459440" y="2896432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Isosceles Triangle 50"/>
          <p:cNvSpPr/>
          <p:nvPr/>
        </p:nvSpPr>
        <p:spPr>
          <a:xfrm>
            <a:off x="2037005" y="4548891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Isosceles Triangle 51"/>
          <p:cNvSpPr/>
          <p:nvPr/>
        </p:nvSpPr>
        <p:spPr>
          <a:xfrm>
            <a:off x="4668511" y="4596606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" name="Isosceles Triangle 60"/>
          <p:cNvSpPr/>
          <p:nvPr/>
        </p:nvSpPr>
        <p:spPr>
          <a:xfrm rot="10800000">
            <a:off x="411387" y="2774119"/>
            <a:ext cx="2183401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3" name="Isosceles Triangle 62"/>
          <p:cNvSpPr/>
          <p:nvPr/>
        </p:nvSpPr>
        <p:spPr>
          <a:xfrm>
            <a:off x="1729371" y="2695820"/>
            <a:ext cx="2294139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4" name="Isosceles Triangle 63"/>
          <p:cNvSpPr/>
          <p:nvPr/>
        </p:nvSpPr>
        <p:spPr>
          <a:xfrm>
            <a:off x="4454617" y="2744450"/>
            <a:ext cx="2294139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7" name="Isosceles Triangle 66"/>
          <p:cNvSpPr/>
          <p:nvPr/>
        </p:nvSpPr>
        <p:spPr>
          <a:xfrm rot="10800000">
            <a:off x="3031636" y="2760228"/>
            <a:ext cx="2294139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8" name="Rectangle 67"/>
          <p:cNvSpPr/>
          <p:nvPr/>
        </p:nvSpPr>
        <p:spPr>
          <a:xfrm>
            <a:off x="2935647" y="472548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9" name="Isosceles Triangle 68"/>
          <p:cNvSpPr/>
          <p:nvPr/>
        </p:nvSpPr>
        <p:spPr>
          <a:xfrm>
            <a:off x="5433974" y="509838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0" name="Oval 69"/>
          <p:cNvSpPr/>
          <p:nvPr/>
        </p:nvSpPr>
        <p:spPr>
          <a:xfrm>
            <a:off x="7909593" y="553533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1" name="TextBox 70"/>
          <p:cNvSpPr txBox="1"/>
          <p:nvPr/>
        </p:nvSpPr>
        <p:spPr>
          <a:xfrm>
            <a:off x="8447197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Interviewee</a:t>
            </a:r>
            <a:endParaRPr lang="en-AU" dirty="0"/>
          </a:p>
        </p:txBody>
      </p:sp>
      <p:sp>
        <p:nvSpPr>
          <p:cNvPr id="72" name="TextBox 71"/>
          <p:cNvSpPr txBox="1"/>
          <p:nvPr/>
        </p:nvSpPr>
        <p:spPr>
          <a:xfrm>
            <a:off x="6042676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Observer</a:t>
            </a:r>
            <a:endParaRPr lang="en-AU" dirty="0"/>
          </a:p>
        </p:txBody>
      </p:sp>
      <p:sp>
        <p:nvSpPr>
          <p:cNvPr id="73" name="TextBox 72"/>
          <p:cNvSpPr txBox="1"/>
          <p:nvPr/>
        </p:nvSpPr>
        <p:spPr>
          <a:xfrm>
            <a:off x="3466754" y="59103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Interviewer</a:t>
            </a:r>
            <a:endParaRPr lang="en-AU" dirty="0"/>
          </a:p>
        </p:txBody>
      </p:sp>
      <p:sp>
        <p:nvSpPr>
          <p:cNvPr id="76" name="TextBox 75"/>
          <p:cNvSpPr txBox="1"/>
          <p:nvPr/>
        </p:nvSpPr>
        <p:spPr>
          <a:xfrm>
            <a:off x="156345" y="2426877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1</a:t>
            </a:r>
            <a:endParaRPr lang="en-AU" sz="1200" dirty="0"/>
          </a:p>
        </p:txBody>
      </p:sp>
      <p:sp>
        <p:nvSpPr>
          <p:cNvPr id="77" name="TextBox 76"/>
          <p:cNvSpPr txBox="1"/>
          <p:nvPr/>
        </p:nvSpPr>
        <p:spPr>
          <a:xfrm>
            <a:off x="201307" y="4108882"/>
            <a:ext cx="15001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Table 2</a:t>
            </a:r>
            <a:endParaRPr lang="en-AU" sz="1200" dirty="0"/>
          </a:p>
        </p:txBody>
      </p:sp>
      <p:sp>
        <p:nvSpPr>
          <p:cNvPr id="59" name="Isosceles Triangle 58"/>
          <p:cNvSpPr/>
          <p:nvPr/>
        </p:nvSpPr>
        <p:spPr>
          <a:xfrm rot="10800000">
            <a:off x="5861344" y="2800231"/>
            <a:ext cx="2183401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0" name="Isosceles Triangle 59"/>
          <p:cNvSpPr/>
          <p:nvPr/>
        </p:nvSpPr>
        <p:spPr>
          <a:xfrm>
            <a:off x="7318795" y="2759588"/>
            <a:ext cx="2294139" cy="2414832"/>
          </a:xfrm>
          <a:prstGeom prst="triangl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2" name="TextBox 61"/>
          <p:cNvSpPr txBox="1"/>
          <p:nvPr/>
        </p:nvSpPr>
        <p:spPr>
          <a:xfrm>
            <a:off x="7787083" y="4770367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endParaRPr lang="en-AU" dirty="0"/>
          </a:p>
        </p:txBody>
      </p:sp>
      <p:sp>
        <p:nvSpPr>
          <p:cNvPr id="65" name="Isosceles Triangle 64"/>
          <p:cNvSpPr/>
          <p:nvPr/>
        </p:nvSpPr>
        <p:spPr>
          <a:xfrm>
            <a:off x="7667479" y="4653594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6" name="TextBox 65"/>
          <p:cNvSpPr txBox="1"/>
          <p:nvPr/>
        </p:nvSpPr>
        <p:spPr>
          <a:xfrm>
            <a:off x="8760743" y="4720433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</a:t>
            </a:r>
            <a:endParaRPr lang="en-AU" dirty="0"/>
          </a:p>
        </p:txBody>
      </p:sp>
      <p:sp>
        <p:nvSpPr>
          <p:cNvPr id="78" name="Rectangle 77"/>
          <p:cNvSpPr/>
          <p:nvPr/>
        </p:nvSpPr>
        <p:spPr>
          <a:xfrm>
            <a:off x="8693478" y="4667517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9" name="TextBox 78"/>
          <p:cNvSpPr txBox="1"/>
          <p:nvPr/>
        </p:nvSpPr>
        <p:spPr>
          <a:xfrm>
            <a:off x="6804207" y="4360437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7</a:t>
            </a:r>
            <a:endParaRPr lang="en-AU" dirty="0"/>
          </a:p>
        </p:txBody>
      </p:sp>
      <p:sp>
        <p:nvSpPr>
          <p:cNvPr id="80" name="Oval 79"/>
          <p:cNvSpPr/>
          <p:nvPr/>
        </p:nvSpPr>
        <p:spPr>
          <a:xfrm>
            <a:off x="6724170" y="4321837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1" name="TextBox 80"/>
          <p:cNvSpPr txBox="1"/>
          <p:nvPr/>
        </p:nvSpPr>
        <p:spPr>
          <a:xfrm>
            <a:off x="8351039" y="3275780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9</a:t>
            </a:r>
            <a:endParaRPr lang="en-AU" dirty="0"/>
          </a:p>
        </p:txBody>
      </p:sp>
      <p:sp>
        <p:nvSpPr>
          <p:cNvPr id="82" name="Oval 81"/>
          <p:cNvSpPr/>
          <p:nvPr/>
        </p:nvSpPr>
        <p:spPr>
          <a:xfrm>
            <a:off x="8271002" y="3237180"/>
            <a:ext cx="454107" cy="45410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3" name="TextBox 82"/>
          <p:cNvSpPr txBox="1"/>
          <p:nvPr/>
        </p:nvSpPr>
        <p:spPr>
          <a:xfrm>
            <a:off x="7212249" y="3095927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endParaRPr lang="en-AU" dirty="0"/>
          </a:p>
        </p:txBody>
      </p:sp>
      <p:sp>
        <p:nvSpPr>
          <p:cNvPr id="84" name="Isosceles Triangle 83"/>
          <p:cNvSpPr/>
          <p:nvPr/>
        </p:nvSpPr>
        <p:spPr>
          <a:xfrm>
            <a:off x="7092645" y="3009077"/>
            <a:ext cx="497135" cy="42856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5" name="TextBox 84"/>
          <p:cNvSpPr txBox="1"/>
          <p:nvPr/>
        </p:nvSpPr>
        <p:spPr>
          <a:xfrm>
            <a:off x="6442736" y="3063579"/>
            <a:ext cx="294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  <a:endParaRPr lang="en-AU" dirty="0"/>
          </a:p>
        </p:txBody>
      </p:sp>
      <p:sp>
        <p:nvSpPr>
          <p:cNvPr id="86" name="Rectangle 85"/>
          <p:cNvSpPr/>
          <p:nvPr/>
        </p:nvSpPr>
        <p:spPr>
          <a:xfrm>
            <a:off x="6357590" y="3024979"/>
            <a:ext cx="428564" cy="4285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4705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FE068F4A1C2274A998E0EB695E19D35" ma:contentTypeVersion="2" ma:contentTypeDescription="Create a new document." ma:contentTypeScope="" ma:versionID="1813ff3018130f66435ab81abaa14729">
  <xsd:schema xmlns:xsd="http://www.w3.org/2001/XMLSchema" xmlns:xs="http://www.w3.org/2001/XMLSchema" xmlns:p="http://schemas.microsoft.com/office/2006/metadata/properties" xmlns:ns2="7d86360c-6504-4262-b3ef-ca28b2b4274b" targetNamespace="http://schemas.microsoft.com/office/2006/metadata/properties" ma:root="true" ma:fieldsID="d40c795807c1d881343f09d93d5c8777" ns2:_="">
    <xsd:import namespace="7d86360c-6504-4262-b3ef-ca28b2b427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86360c-6504-4262-b3ef-ca28b2b427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3A95DF2-0882-4E93-85A8-4442F3E947D3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8e85c331-3837-4b61-81da-71bde4ec3c03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0ED0B09-0DA7-4869-95C6-9A5136155728}"/>
</file>

<file path=customXml/itemProps3.xml><?xml version="1.0" encoding="utf-8"?>
<ds:datastoreItem xmlns:ds="http://schemas.openxmlformats.org/officeDocument/2006/customXml" ds:itemID="{10B60F21-D733-4815-93C7-AE7BD7D2D50D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0FAC2EF5-1000-4836-A493-F3D205506AD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432</Words>
  <Application>Microsoft Office PowerPoint</Application>
  <PresentationFormat>Widescreen</PresentationFormat>
  <Paragraphs>336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Department of Industry, Innovation and Science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Hayes, Lucy</dc:creator>
  <cp:lastModifiedBy>Heasman, Libby</cp:lastModifiedBy>
  <cp:revision>26</cp:revision>
  <cp:lastPrinted>2019-09-04T05:34:25Z</cp:lastPrinted>
  <dcterms:created xsi:type="dcterms:W3CDTF">2018-08-10T05:36:34Z</dcterms:created>
  <dcterms:modified xsi:type="dcterms:W3CDTF">2020-01-21T02:36:08Z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0x0101008FE068F4A1C2274A998E0EB695E19D35</vt:lpwstr>
  </property>
  <property fmtid="{D5CDD505-2E9C-101B-9397-08002B2CF9AE}" pid="3" name="DocHub_Year">
    <vt:lpwstr/>
  </property>
  <property fmtid="{D5CDD505-2E9C-101B-9397-08002B2CF9AE}" pid="4" name="DocHub_WorkActivity">
    <vt:lpwstr/>
  </property>
  <property fmtid="{D5CDD505-2E9C-101B-9397-08002B2CF9AE}" pid="5" name="DocHub_Keywords">
    <vt:lpwstr/>
  </property>
  <property fmtid="{D5CDD505-2E9C-101B-9397-08002B2CF9AE}" pid="6" name="DocHub_DocumentType">
    <vt:lpwstr>29;#Template|9b48ba34-650a-488d-9fe8-e5181e10b797</vt:lpwstr>
  </property>
  <property fmtid="{D5CDD505-2E9C-101B-9397-08002B2CF9AE}" pid="7" name="DocHub_SecurityClassification">
    <vt:lpwstr>3;#UNCLASSIFIED|6106d03b-a1a0-4e30-9d91-d5e9fb4314f9</vt:lpwstr>
  </property>
  <property fmtid="{D5CDD505-2E9C-101B-9397-08002B2CF9AE}" pid="8" name="_dlc_DocIdItemGuid">
    <vt:lpwstr>3af9ad41-96dc-4093-979a-219778b80fe1</vt:lpwstr>
  </property>
  <property fmtid="{D5CDD505-2E9C-101B-9397-08002B2CF9AE}" pid="9" name="DocHub_InternalTeamProject">
    <vt:lpwstr>367;#HCD Academy 101|818bd646-5a66-41a2-b5de-5953868427cd</vt:lpwstr>
  </property>
</Properties>
</file>