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84" r:id="rId6"/>
    <p:sldMasterId id="2147483738" r:id="rId7"/>
  </p:sldMasterIdLst>
  <p:notesMasterIdLst>
    <p:notesMasterId r:id="rId10"/>
  </p:notesMasterIdLst>
  <p:handoutMasterIdLst>
    <p:handoutMasterId r:id="rId11"/>
  </p:handoutMasterIdLst>
  <p:sldIdLst>
    <p:sldId id="345" r:id="rId8"/>
    <p:sldId id="347" r:id="rId9"/>
  </p:sldIdLst>
  <p:sldSz cx="6858000" cy="9906000" type="A4"/>
  <p:notesSz cx="9939338" cy="6805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lobokova, Katya" initials="GK" lastIdx="10" clrIdx="0">
    <p:extLst>
      <p:ext uri="{19B8F6BF-5375-455C-9EA6-DF929625EA0E}">
        <p15:presenceInfo xmlns:p15="http://schemas.microsoft.com/office/powerpoint/2012/main" userId="S-1-5-21-2957929095-3120739573-999721741-943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EFEFE"/>
    <a:srgbClr val="28ABE3"/>
    <a:srgbClr val="373737"/>
    <a:srgbClr val="6DB545"/>
    <a:srgbClr val="F2C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7" autoAdjust="0"/>
    <p:restoredTop sz="90009" autoAdjust="0"/>
  </p:normalViewPr>
  <p:slideViewPr>
    <p:cSldViewPr snapToGrid="0">
      <p:cViewPr varScale="1">
        <p:scale>
          <a:sx n="81" d="100"/>
          <a:sy n="81" d="100"/>
        </p:scale>
        <p:origin x="312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1" Type="http://schemas.openxmlformats.org/officeDocument/2006/relationships/handoutMaster" Target="handoutMasters/handoutMaster1.xml"/><Relationship Id="rId6" Type="http://schemas.openxmlformats.org/officeDocument/2006/relationships/slideMaster" Target="slideMasters/slideMaster2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742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9278" y="0"/>
            <a:ext cx="4307742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DBA4C-453D-4E45-9B2A-2FA04879DD34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64300"/>
            <a:ext cx="4307742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9278" y="6464300"/>
            <a:ext cx="4307742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F9FBCB-39F2-47A4-9EF1-576531FDC74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063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047" cy="3414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9992" y="0"/>
            <a:ext cx="4307047" cy="3414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CBF37-E234-46CC-B784-3273A89649E8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75125" y="850900"/>
            <a:ext cx="15890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935" y="3275202"/>
            <a:ext cx="7951470" cy="267971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64152"/>
            <a:ext cx="4307047" cy="3414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9992" y="6464152"/>
            <a:ext cx="4307047" cy="3414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5FB79-F35C-4267-8C28-D3EA297944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3262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5FB79-F35C-4267-8C28-D3EA29794483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9595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35FB79-F35C-4267-8C28-D3EA29794483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776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5"/>
          </a:xfrm>
        </p:spPr>
        <p:txBody>
          <a:bodyPr anchor="b"/>
          <a:lstStyle>
            <a:lvl1pPr algn="ctr">
              <a:defRPr sz="2742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097"/>
            </a:lvl1pPr>
            <a:lvl2pPr marL="208960" indent="0" algn="ctr">
              <a:buNone/>
              <a:defRPr sz="914"/>
            </a:lvl2pPr>
            <a:lvl3pPr marL="417919" indent="0" algn="ctr">
              <a:buNone/>
              <a:defRPr sz="823"/>
            </a:lvl3pPr>
            <a:lvl4pPr marL="626880" indent="0" algn="ctr">
              <a:buNone/>
              <a:defRPr sz="731"/>
            </a:lvl4pPr>
            <a:lvl5pPr marL="835840" indent="0" algn="ctr">
              <a:buNone/>
              <a:defRPr sz="731"/>
            </a:lvl5pPr>
            <a:lvl6pPr marL="1044799" indent="0" algn="ctr">
              <a:buNone/>
              <a:defRPr sz="731"/>
            </a:lvl6pPr>
            <a:lvl7pPr marL="1253759" indent="0" algn="ctr">
              <a:buNone/>
              <a:defRPr sz="731"/>
            </a:lvl7pPr>
            <a:lvl8pPr marL="1462720" indent="0" algn="ctr">
              <a:buNone/>
              <a:defRPr sz="731"/>
            </a:lvl8pPr>
            <a:lvl9pPr marL="1671680" indent="0" algn="ctr">
              <a:buNone/>
              <a:defRPr sz="731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ED83D-A09D-4FAD-9AED-C2C89D6142D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50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8BBD-86C5-4704-B795-3292ACF6AB8B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6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1C348-9B38-474C-A60B-26A62B7CA066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37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71491" y="1602014"/>
            <a:ext cx="2438697" cy="2820458"/>
          </a:xfrm>
        </p:spPr>
        <p:txBody>
          <a:bodyPr/>
          <a:lstStyle/>
          <a:p>
            <a:endParaRPr lang="en-AU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13F05-FFC2-4561-B7E7-A79A06A883B1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0532-B581-4804-B01C-7FD81D47355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71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6C4A-5CEA-48CE-9BAB-36A4B77DCDC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677" y="7603469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69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83C5-C667-4EDC-B801-5946AB58EF1D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677" y="7603469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6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3C37-FB9A-4FA1-B7DB-FF95229B52C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52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AFF5-3131-4ED5-BE3B-0E414F89E1B2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39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87BA8-A814-45CE-95FA-034F7C23DF79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80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A63F-B71B-48E8-979F-6E018FDAC57A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49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5B0E9-253C-4884-B469-A4B4D04DF49A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96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0BB0-9B0A-4C2D-A154-356B11FBEE68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677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D256F-9626-4C72-A4FC-E70042935D45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48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620A3-C8B3-4F00-BF01-0E40EFCF1D71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87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: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523" y="1164260"/>
            <a:ext cx="6175771" cy="165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523" y="2607207"/>
            <a:ext cx="6175771" cy="63150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40523" y="462280"/>
            <a:ext cx="6175771" cy="308187"/>
          </a:xfrm>
        </p:spPr>
        <p:txBody>
          <a:bodyPr/>
          <a:lstStyle>
            <a:lvl1pPr>
              <a:buNone/>
              <a:defRPr sz="548">
                <a:solidFill>
                  <a:srgbClr val="FF0000"/>
                </a:solidFill>
              </a:defRPr>
            </a:lvl1pPr>
            <a:lvl2pPr>
              <a:buNone/>
              <a:defRPr sz="457"/>
            </a:lvl2pPr>
            <a:lvl3pPr>
              <a:buNone/>
              <a:defRPr sz="457"/>
            </a:lvl3pPr>
            <a:lvl4pPr>
              <a:buNone/>
              <a:defRPr sz="457"/>
            </a:lvl4pPr>
            <a:lvl5pPr>
              <a:buNone/>
              <a:defRPr sz="457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603592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10C2-61B6-47FA-B992-2B71D1B33D16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626721" y="8745714"/>
            <a:ext cx="514350" cy="132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730" y="7886310"/>
            <a:ext cx="615672" cy="15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63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5"/>
          </a:xfrm>
        </p:spPr>
        <p:txBody>
          <a:bodyPr anchor="b"/>
          <a:lstStyle>
            <a:lvl1pPr algn="ctr">
              <a:defRPr sz="2742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097"/>
            </a:lvl1pPr>
            <a:lvl2pPr marL="208960" indent="0" algn="ctr">
              <a:buNone/>
              <a:defRPr sz="914"/>
            </a:lvl2pPr>
            <a:lvl3pPr marL="417919" indent="0" algn="ctr">
              <a:buNone/>
              <a:defRPr sz="823"/>
            </a:lvl3pPr>
            <a:lvl4pPr marL="626880" indent="0" algn="ctr">
              <a:buNone/>
              <a:defRPr sz="731"/>
            </a:lvl4pPr>
            <a:lvl5pPr marL="835840" indent="0" algn="ctr">
              <a:buNone/>
              <a:defRPr sz="731"/>
            </a:lvl5pPr>
            <a:lvl6pPr marL="1044799" indent="0" algn="ctr">
              <a:buNone/>
              <a:defRPr sz="731"/>
            </a:lvl6pPr>
            <a:lvl7pPr marL="1253759" indent="0" algn="ctr">
              <a:buNone/>
              <a:defRPr sz="731"/>
            </a:lvl7pPr>
            <a:lvl8pPr marL="1462720" indent="0" algn="ctr">
              <a:buNone/>
              <a:defRPr sz="731"/>
            </a:lvl8pPr>
            <a:lvl9pPr marL="1671680" indent="0" algn="ctr">
              <a:buNone/>
              <a:defRPr sz="731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86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9610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8" y="2469622"/>
            <a:ext cx="5915025" cy="4120620"/>
          </a:xfrm>
        </p:spPr>
        <p:txBody>
          <a:bodyPr anchor="b"/>
          <a:lstStyle>
            <a:lvl1pPr>
              <a:defRPr sz="2742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8" y="6629228"/>
            <a:ext cx="5915025" cy="2166937"/>
          </a:xfrm>
        </p:spPr>
        <p:txBody>
          <a:bodyPr/>
          <a:lstStyle>
            <a:lvl1pPr marL="0" indent="0">
              <a:buNone/>
              <a:defRPr sz="1097">
                <a:solidFill>
                  <a:schemeClr val="tx1">
                    <a:tint val="75000"/>
                  </a:schemeClr>
                </a:solidFill>
              </a:defRPr>
            </a:lvl1pPr>
            <a:lvl2pPr marL="208960" indent="0">
              <a:buNone/>
              <a:defRPr sz="914">
                <a:solidFill>
                  <a:schemeClr val="tx1">
                    <a:tint val="75000"/>
                  </a:schemeClr>
                </a:solidFill>
              </a:defRPr>
            </a:lvl2pPr>
            <a:lvl3pPr marL="417919" indent="0">
              <a:buNone/>
              <a:defRPr sz="823">
                <a:solidFill>
                  <a:schemeClr val="tx1">
                    <a:tint val="75000"/>
                  </a:schemeClr>
                </a:solidFill>
              </a:defRPr>
            </a:lvl3pPr>
            <a:lvl4pPr marL="62688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4pPr>
            <a:lvl5pPr marL="83584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5pPr>
            <a:lvl6pPr marL="1044799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6pPr>
            <a:lvl7pPr marL="1253759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7pPr>
            <a:lvl8pPr marL="146272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8pPr>
            <a:lvl9pPr marL="167168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337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504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527403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4" y="2428346"/>
            <a:ext cx="2901255" cy="1190095"/>
          </a:xfrm>
        </p:spPr>
        <p:txBody>
          <a:bodyPr anchor="b"/>
          <a:lstStyle>
            <a:lvl1pPr marL="0" indent="0">
              <a:buNone/>
              <a:defRPr sz="1097" b="1"/>
            </a:lvl1pPr>
            <a:lvl2pPr marL="208960" indent="0">
              <a:buNone/>
              <a:defRPr sz="914" b="1"/>
            </a:lvl2pPr>
            <a:lvl3pPr marL="417919" indent="0">
              <a:buNone/>
              <a:defRPr sz="823" b="1"/>
            </a:lvl3pPr>
            <a:lvl4pPr marL="626880" indent="0">
              <a:buNone/>
              <a:defRPr sz="731" b="1"/>
            </a:lvl4pPr>
            <a:lvl5pPr marL="835840" indent="0">
              <a:buNone/>
              <a:defRPr sz="731" b="1"/>
            </a:lvl5pPr>
            <a:lvl6pPr marL="1044799" indent="0">
              <a:buNone/>
              <a:defRPr sz="731" b="1"/>
            </a:lvl6pPr>
            <a:lvl7pPr marL="1253759" indent="0">
              <a:buNone/>
              <a:defRPr sz="731" b="1"/>
            </a:lvl7pPr>
            <a:lvl8pPr marL="1462720" indent="0">
              <a:buNone/>
              <a:defRPr sz="731" b="1"/>
            </a:lvl8pPr>
            <a:lvl9pPr marL="1671680" indent="0">
              <a:buNone/>
              <a:defRPr sz="73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4" y="3618443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5" y="2428346"/>
            <a:ext cx="2915543" cy="1190095"/>
          </a:xfrm>
        </p:spPr>
        <p:txBody>
          <a:bodyPr anchor="b"/>
          <a:lstStyle>
            <a:lvl1pPr marL="0" indent="0">
              <a:buNone/>
              <a:defRPr sz="1097" b="1"/>
            </a:lvl1pPr>
            <a:lvl2pPr marL="208960" indent="0">
              <a:buNone/>
              <a:defRPr sz="914" b="1"/>
            </a:lvl2pPr>
            <a:lvl3pPr marL="417919" indent="0">
              <a:buNone/>
              <a:defRPr sz="823" b="1"/>
            </a:lvl3pPr>
            <a:lvl4pPr marL="626880" indent="0">
              <a:buNone/>
              <a:defRPr sz="731" b="1"/>
            </a:lvl4pPr>
            <a:lvl5pPr marL="835840" indent="0">
              <a:buNone/>
              <a:defRPr sz="731" b="1"/>
            </a:lvl5pPr>
            <a:lvl6pPr marL="1044799" indent="0">
              <a:buNone/>
              <a:defRPr sz="731" b="1"/>
            </a:lvl6pPr>
            <a:lvl7pPr marL="1253759" indent="0">
              <a:buNone/>
              <a:defRPr sz="731" b="1"/>
            </a:lvl7pPr>
            <a:lvl8pPr marL="1462720" indent="0">
              <a:buNone/>
              <a:defRPr sz="731" b="1"/>
            </a:lvl8pPr>
            <a:lvl9pPr marL="1671680" indent="0">
              <a:buNone/>
              <a:defRPr sz="73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5" y="3618443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526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9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8" y="2469622"/>
            <a:ext cx="5915025" cy="4120620"/>
          </a:xfrm>
        </p:spPr>
        <p:txBody>
          <a:bodyPr anchor="b"/>
          <a:lstStyle>
            <a:lvl1pPr>
              <a:defRPr sz="2742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8" y="6629228"/>
            <a:ext cx="5915025" cy="2166937"/>
          </a:xfrm>
        </p:spPr>
        <p:txBody>
          <a:bodyPr/>
          <a:lstStyle>
            <a:lvl1pPr marL="0" indent="0">
              <a:buNone/>
              <a:defRPr sz="1097">
                <a:solidFill>
                  <a:schemeClr val="tx1">
                    <a:tint val="75000"/>
                  </a:schemeClr>
                </a:solidFill>
              </a:defRPr>
            </a:lvl1pPr>
            <a:lvl2pPr marL="208960" indent="0">
              <a:buNone/>
              <a:defRPr sz="914">
                <a:solidFill>
                  <a:schemeClr val="tx1">
                    <a:tint val="75000"/>
                  </a:schemeClr>
                </a:solidFill>
              </a:defRPr>
            </a:lvl2pPr>
            <a:lvl3pPr marL="417919" indent="0">
              <a:buNone/>
              <a:defRPr sz="823">
                <a:solidFill>
                  <a:schemeClr val="tx1">
                    <a:tint val="75000"/>
                  </a:schemeClr>
                </a:solidFill>
              </a:defRPr>
            </a:lvl3pPr>
            <a:lvl4pPr marL="62688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4pPr>
            <a:lvl5pPr marL="83584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5pPr>
            <a:lvl6pPr marL="1044799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6pPr>
            <a:lvl7pPr marL="1253759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7pPr>
            <a:lvl8pPr marL="146272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8pPr>
            <a:lvl9pPr marL="167168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2356D-3315-4FFE-8223-4BC73E539980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2804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297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3" y="660400"/>
            <a:ext cx="2211883" cy="2311400"/>
          </a:xfrm>
        </p:spPr>
        <p:txBody>
          <a:bodyPr anchor="b"/>
          <a:lstStyle>
            <a:lvl1pPr>
              <a:defRPr sz="1463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6" y="1426281"/>
            <a:ext cx="3471863" cy="7039680"/>
          </a:xfrm>
        </p:spPr>
        <p:txBody>
          <a:bodyPr/>
          <a:lstStyle>
            <a:lvl1pPr>
              <a:defRPr sz="1463"/>
            </a:lvl1pPr>
            <a:lvl2pPr>
              <a:defRPr sz="1280"/>
            </a:lvl2pPr>
            <a:lvl3pPr>
              <a:defRPr sz="1097"/>
            </a:lvl3pPr>
            <a:lvl4pPr>
              <a:defRPr sz="914"/>
            </a:lvl4pPr>
            <a:lvl5pPr>
              <a:defRPr sz="914"/>
            </a:lvl5pPr>
            <a:lvl6pPr>
              <a:defRPr sz="914"/>
            </a:lvl6pPr>
            <a:lvl7pPr>
              <a:defRPr sz="914"/>
            </a:lvl7pPr>
            <a:lvl8pPr>
              <a:defRPr sz="914"/>
            </a:lvl8pPr>
            <a:lvl9pPr>
              <a:defRPr sz="9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3" y="2971800"/>
            <a:ext cx="2211883" cy="5505627"/>
          </a:xfrm>
        </p:spPr>
        <p:txBody>
          <a:bodyPr/>
          <a:lstStyle>
            <a:lvl1pPr marL="0" indent="0">
              <a:buNone/>
              <a:defRPr sz="731"/>
            </a:lvl1pPr>
            <a:lvl2pPr marL="208960" indent="0">
              <a:buNone/>
              <a:defRPr sz="640"/>
            </a:lvl2pPr>
            <a:lvl3pPr marL="417919" indent="0">
              <a:buNone/>
              <a:defRPr sz="548"/>
            </a:lvl3pPr>
            <a:lvl4pPr marL="626880" indent="0">
              <a:buNone/>
              <a:defRPr sz="457"/>
            </a:lvl4pPr>
            <a:lvl5pPr marL="835840" indent="0">
              <a:buNone/>
              <a:defRPr sz="457"/>
            </a:lvl5pPr>
            <a:lvl6pPr marL="1044799" indent="0">
              <a:buNone/>
              <a:defRPr sz="457"/>
            </a:lvl6pPr>
            <a:lvl7pPr marL="1253759" indent="0">
              <a:buNone/>
              <a:defRPr sz="457"/>
            </a:lvl7pPr>
            <a:lvl8pPr marL="1462720" indent="0">
              <a:buNone/>
              <a:defRPr sz="457"/>
            </a:lvl8pPr>
            <a:lvl9pPr marL="1671680" indent="0">
              <a:buNone/>
              <a:defRPr sz="45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91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3" y="660400"/>
            <a:ext cx="2211883" cy="2311400"/>
          </a:xfrm>
        </p:spPr>
        <p:txBody>
          <a:bodyPr anchor="b"/>
          <a:lstStyle>
            <a:lvl1pPr>
              <a:defRPr sz="1463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6" y="1426281"/>
            <a:ext cx="3471863" cy="7039680"/>
          </a:xfrm>
        </p:spPr>
        <p:txBody>
          <a:bodyPr/>
          <a:lstStyle>
            <a:lvl1pPr marL="0" indent="0">
              <a:buNone/>
              <a:defRPr sz="1463"/>
            </a:lvl1pPr>
            <a:lvl2pPr marL="208960" indent="0">
              <a:buNone/>
              <a:defRPr sz="1280"/>
            </a:lvl2pPr>
            <a:lvl3pPr marL="417919" indent="0">
              <a:buNone/>
              <a:defRPr sz="1097"/>
            </a:lvl3pPr>
            <a:lvl4pPr marL="626880" indent="0">
              <a:buNone/>
              <a:defRPr sz="914"/>
            </a:lvl4pPr>
            <a:lvl5pPr marL="835840" indent="0">
              <a:buNone/>
              <a:defRPr sz="914"/>
            </a:lvl5pPr>
            <a:lvl6pPr marL="1044799" indent="0">
              <a:buNone/>
              <a:defRPr sz="914"/>
            </a:lvl6pPr>
            <a:lvl7pPr marL="1253759" indent="0">
              <a:buNone/>
              <a:defRPr sz="914"/>
            </a:lvl7pPr>
            <a:lvl8pPr marL="1462720" indent="0">
              <a:buNone/>
              <a:defRPr sz="914"/>
            </a:lvl8pPr>
            <a:lvl9pPr marL="1671680" indent="0">
              <a:buNone/>
              <a:defRPr sz="914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3" y="2971800"/>
            <a:ext cx="2211883" cy="5505627"/>
          </a:xfrm>
        </p:spPr>
        <p:txBody>
          <a:bodyPr/>
          <a:lstStyle>
            <a:lvl1pPr marL="0" indent="0">
              <a:buNone/>
              <a:defRPr sz="731"/>
            </a:lvl1pPr>
            <a:lvl2pPr marL="208960" indent="0">
              <a:buNone/>
              <a:defRPr sz="640"/>
            </a:lvl2pPr>
            <a:lvl3pPr marL="417919" indent="0">
              <a:buNone/>
              <a:defRPr sz="548"/>
            </a:lvl3pPr>
            <a:lvl4pPr marL="626880" indent="0">
              <a:buNone/>
              <a:defRPr sz="457"/>
            </a:lvl4pPr>
            <a:lvl5pPr marL="835840" indent="0">
              <a:buNone/>
              <a:defRPr sz="457"/>
            </a:lvl5pPr>
            <a:lvl6pPr marL="1044799" indent="0">
              <a:buNone/>
              <a:defRPr sz="457"/>
            </a:lvl6pPr>
            <a:lvl7pPr marL="1253759" indent="0">
              <a:buNone/>
              <a:defRPr sz="457"/>
            </a:lvl7pPr>
            <a:lvl8pPr marL="1462720" indent="0">
              <a:buNone/>
              <a:defRPr sz="457"/>
            </a:lvl8pPr>
            <a:lvl9pPr marL="1671680" indent="0">
              <a:buNone/>
              <a:defRPr sz="45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007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133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24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ED83D-A09D-4FAD-9AED-C2C89D6142D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3897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0BB0-9B0A-4C2D-A154-356B11FBEE68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9203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3251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4606-DCE5-4557-9AED-1E36CDF76312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585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28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4606-DCE5-4557-9AED-1E36CDF76312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901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1594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6BD1-52BC-465A-A372-A346F91D7B0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167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6380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0256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4528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641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n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5" y="589561"/>
            <a:ext cx="6162619" cy="7933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DC0847D4-0B6E-6E41-9AF2-EA6C2C06FC2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" y="1917446"/>
            <a:ext cx="3261079" cy="5624864"/>
          </a:xfrm>
        </p:spPr>
        <p:txBody>
          <a:bodyPr>
            <a:normAutofit/>
          </a:bodyPr>
          <a:lstStyle>
            <a:lvl1pPr>
              <a:defRPr sz="1006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2B272E72-EE37-DC47-BF29-C83C0C42D9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96921" y="1917446"/>
            <a:ext cx="2928402" cy="5624864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09DAE66-40A4-E34A-8EE1-D91BEF61F9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55079" y="8712333"/>
            <a:ext cx="12192000" cy="11936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1A107253-B73E-EA45-9DB0-DC8B72911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00726" y="8508999"/>
            <a:ext cx="914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166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8">
            <a:extLst>
              <a:ext uri="{FF2B5EF4-FFF2-40B4-BE49-F238E27FC236}">
                <a16:creationId xmlns:a16="http://schemas.microsoft.com/office/drawing/2014/main" xmlns="" id="{F6036AF1-D1F7-6640-BA82-31A3E5EE6B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075" y="1063978"/>
            <a:ext cx="6162619" cy="51547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sz="1828"/>
            </a:lvl1pPr>
          </a:lstStyle>
          <a:p>
            <a:r>
              <a:rPr lang="en-US" dirty="0"/>
              <a:t>“Insert quote here”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394E5AB-ED91-6640-AA39-58CC47F134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81819"/>
            <a:ext cx="6858000" cy="17241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05F9F0B-4C3B-784B-9B9E-530E9A8581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3613" y="7888113"/>
            <a:ext cx="514350" cy="1871133"/>
          </a:xfrm>
          <a:prstGeom prst="rect">
            <a:avLst/>
          </a:prstGeom>
        </p:spPr>
      </p:pic>
      <p:sp>
        <p:nvSpPr>
          <p:cNvPr id="7" name="Text Placeholder 13">
            <a:extLst>
              <a:ext uri="{FF2B5EF4-FFF2-40B4-BE49-F238E27FC236}">
                <a16:creationId xmlns:a16="http://schemas.microsoft.com/office/drawing/2014/main" xmlns="" id="{08661201-CA5D-2A45-94FF-E43FB45BAB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3439" y="6512472"/>
            <a:ext cx="2928402" cy="1375641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Insert Author Name </a:t>
            </a:r>
          </a:p>
        </p:txBody>
      </p:sp>
    </p:spTree>
    <p:extLst>
      <p:ext uri="{BB962C8B-B14F-4D97-AF65-F5344CB8AC3E}">
        <p14:creationId xmlns:p14="http://schemas.microsoft.com/office/powerpoint/2010/main" val="24437386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/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3BD8F036-555D-794C-B647-82F07569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" r="18"/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9B26590-1B3E-014D-8E40-AD1D7A4D2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9640" y="973898"/>
            <a:ext cx="3506560" cy="3240087"/>
          </a:xfrm>
        </p:spPr>
        <p:txBody>
          <a:bodyPr>
            <a:normAutofit/>
          </a:bodyPr>
          <a:lstStyle>
            <a:lvl1pPr>
              <a:defRPr sz="1920" b="1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Thank you / Questions?</a:t>
            </a:r>
          </a:p>
        </p:txBody>
      </p:sp>
    </p:spTree>
    <p:extLst>
      <p:ext uri="{BB962C8B-B14F-4D97-AF65-F5344CB8AC3E}">
        <p14:creationId xmlns:p14="http://schemas.microsoft.com/office/powerpoint/2010/main" val="29328942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rther info / 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3BD8F036-555D-794C-B647-82F07569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D7B15C9-C0F8-1140-9D5C-B139F727E0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00725" y="6842480"/>
            <a:ext cx="685800" cy="2494846"/>
          </a:xfrm>
          <a:prstGeom prst="rect">
            <a:avLst/>
          </a:prstGeom>
        </p:spPr>
      </p:pic>
      <p:sp>
        <p:nvSpPr>
          <p:cNvPr id="5" name="Title Placeholder 8">
            <a:extLst>
              <a:ext uri="{FF2B5EF4-FFF2-40B4-BE49-F238E27FC236}">
                <a16:creationId xmlns:a16="http://schemas.microsoft.com/office/drawing/2014/main" xmlns="" id="{0DA85A07-2452-394B-8866-A8DA0B62C4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3075" y="589561"/>
            <a:ext cx="6162619" cy="7933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US" dirty="0"/>
              <a:t>Further information / Contact us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F6911827-FA22-F645-9216-2960098F41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438" y="4678197"/>
            <a:ext cx="6162252" cy="635056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 b="1"/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xmlns="" id="{3DEBF085-F5D1-7241-BB29-FD37D9364A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3071" y="5477627"/>
            <a:ext cx="6162252" cy="635056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Phone: (02) </a:t>
            </a:r>
            <a:r>
              <a:rPr lang="en-US" dirty="0" err="1"/>
              <a:t>xxxx</a:t>
            </a:r>
            <a:r>
              <a:rPr lang="en-US" dirty="0"/>
              <a:t> </a:t>
            </a:r>
            <a:r>
              <a:rPr lang="en-US" dirty="0" err="1"/>
              <a:t>xxxx</a:t>
            </a:r>
            <a:endParaRPr lang="en-US" dirty="0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xmlns="" id="{71225068-2FD7-C14E-87DD-8A6DF76A59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071" y="6269211"/>
            <a:ext cx="6162252" cy="635056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Email: </a:t>
            </a:r>
            <a:r>
              <a:rPr lang="en-US" dirty="0" err="1"/>
              <a:t>bizlab@industry.gov.au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709D526E-2FF1-9843-B317-84BDBA03E9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3075" y="1917447"/>
            <a:ext cx="1901497" cy="2449622"/>
          </a:xfrm>
        </p:spPr>
        <p:txBody>
          <a:bodyPr>
            <a:normAutofit/>
          </a:bodyPr>
          <a:lstStyle>
            <a:lvl1pPr>
              <a:defRPr sz="1006"/>
            </a:lvl1pPr>
          </a:lstStyle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110669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527403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4" y="2428346"/>
            <a:ext cx="2901255" cy="1190095"/>
          </a:xfrm>
        </p:spPr>
        <p:txBody>
          <a:bodyPr anchor="b"/>
          <a:lstStyle>
            <a:lvl1pPr marL="0" indent="0">
              <a:buNone/>
              <a:defRPr sz="1097" b="1"/>
            </a:lvl1pPr>
            <a:lvl2pPr marL="208960" indent="0">
              <a:buNone/>
              <a:defRPr sz="914" b="1"/>
            </a:lvl2pPr>
            <a:lvl3pPr marL="417919" indent="0">
              <a:buNone/>
              <a:defRPr sz="823" b="1"/>
            </a:lvl3pPr>
            <a:lvl4pPr marL="626880" indent="0">
              <a:buNone/>
              <a:defRPr sz="731" b="1"/>
            </a:lvl4pPr>
            <a:lvl5pPr marL="835840" indent="0">
              <a:buNone/>
              <a:defRPr sz="731" b="1"/>
            </a:lvl5pPr>
            <a:lvl6pPr marL="1044799" indent="0">
              <a:buNone/>
              <a:defRPr sz="731" b="1"/>
            </a:lvl6pPr>
            <a:lvl7pPr marL="1253759" indent="0">
              <a:buNone/>
              <a:defRPr sz="731" b="1"/>
            </a:lvl7pPr>
            <a:lvl8pPr marL="1462720" indent="0">
              <a:buNone/>
              <a:defRPr sz="731" b="1"/>
            </a:lvl8pPr>
            <a:lvl9pPr marL="1671680" indent="0">
              <a:buNone/>
              <a:defRPr sz="73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4" y="3618443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5" y="2428346"/>
            <a:ext cx="2915543" cy="1190095"/>
          </a:xfrm>
        </p:spPr>
        <p:txBody>
          <a:bodyPr anchor="b"/>
          <a:lstStyle>
            <a:lvl1pPr marL="0" indent="0">
              <a:buNone/>
              <a:defRPr sz="1097" b="1"/>
            </a:lvl1pPr>
            <a:lvl2pPr marL="208960" indent="0">
              <a:buNone/>
              <a:defRPr sz="914" b="1"/>
            </a:lvl2pPr>
            <a:lvl3pPr marL="417919" indent="0">
              <a:buNone/>
              <a:defRPr sz="823" b="1"/>
            </a:lvl3pPr>
            <a:lvl4pPr marL="626880" indent="0">
              <a:buNone/>
              <a:defRPr sz="731" b="1"/>
            </a:lvl4pPr>
            <a:lvl5pPr marL="835840" indent="0">
              <a:buNone/>
              <a:defRPr sz="731" b="1"/>
            </a:lvl5pPr>
            <a:lvl6pPr marL="1044799" indent="0">
              <a:buNone/>
              <a:defRPr sz="731" b="1"/>
            </a:lvl6pPr>
            <a:lvl7pPr marL="1253759" indent="0">
              <a:buNone/>
              <a:defRPr sz="731" b="1"/>
            </a:lvl7pPr>
            <a:lvl8pPr marL="1462720" indent="0">
              <a:buNone/>
              <a:defRPr sz="731" b="1"/>
            </a:lvl8pPr>
            <a:lvl9pPr marL="1671680" indent="0">
              <a:buNone/>
              <a:defRPr sz="73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5" y="3618443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0F2F-4712-47E6-A91A-896605411938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108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picture on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5" y="589561"/>
            <a:ext cx="6162619" cy="7933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0171C43-1699-834D-A53F-C874D62016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58817" y="7035095"/>
            <a:ext cx="971550" cy="2513189"/>
          </a:xfrm>
          <a:prstGeom prst="rect">
            <a:avLst/>
          </a:prstGeom>
        </p:spPr>
      </p:pic>
      <p:sp>
        <p:nvSpPr>
          <p:cNvPr id="15" name="Picture Placeholder 2">
            <a:extLst>
              <a:ext uri="{FF2B5EF4-FFF2-40B4-BE49-F238E27FC236}">
                <a16:creationId xmlns:a16="http://schemas.microsoft.com/office/drawing/2014/main" xmlns="" id="{6AA76BB3-7A31-0849-99EC-60D74C3158F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96924" y="1917446"/>
            <a:ext cx="3261079" cy="4814966"/>
          </a:xfrm>
        </p:spPr>
        <p:txBody>
          <a:bodyPr>
            <a:normAutofit/>
          </a:bodyPr>
          <a:lstStyle>
            <a:lvl1pPr>
              <a:defRPr sz="1006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xmlns="" id="{51B3F044-D522-F844-B96C-197E375BF9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3439" y="1917445"/>
            <a:ext cx="2928402" cy="7089677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76099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picture RHS +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5" y="589561"/>
            <a:ext cx="6162619" cy="7933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58817" y="7035095"/>
            <a:ext cx="971550" cy="2513189"/>
          </a:xfrm>
          <a:prstGeom prst="rect">
            <a:avLst/>
          </a:prstGeom>
        </p:spPr>
      </p:pic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74CBAA1C-5284-C64E-90C6-372EE0D664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3074" y="1823100"/>
            <a:ext cx="1875497" cy="7202367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946DF8E2-F44D-A643-AD5D-7AF27F5C47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6081" y="1823100"/>
            <a:ext cx="1875864" cy="7202367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B9D90109-D3AA-3B47-A5D1-04BDD68835D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49458" y="1823100"/>
            <a:ext cx="2208542" cy="4814966"/>
          </a:xfrm>
        </p:spPr>
        <p:txBody>
          <a:bodyPr>
            <a:normAutofit/>
          </a:bodyPr>
          <a:lstStyle>
            <a:lvl1pPr>
              <a:defRPr sz="1006"/>
            </a:lvl1pPr>
          </a:lstStyle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1544551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5" y="589561"/>
            <a:ext cx="6162619" cy="7933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58817" y="7035095"/>
            <a:ext cx="971550" cy="2513189"/>
          </a:xfrm>
          <a:prstGeom prst="rect">
            <a:avLst/>
          </a:prstGeom>
        </p:spPr>
      </p:pic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27BDBD3F-FAC0-6242-A721-D846F1A5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3438" y="1823100"/>
            <a:ext cx="6162252" cy="7202367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68072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075" y="589561"/>
            <a:ext cx="6162619" cy="7933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58817" y="7035095"/>
            <a:ext cx="971550" cy="2513189"/>
          </a:xfrm>
          <a:prstGeom prst="rect">
            <a:avLst/>
          </a:prstGeom>
        </p:spPr>
      </p:pic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AB7D9F21-3541-DB4C-A36F-2BA259F184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3074" y="1823100"/>
            <a:ext cx="1875497" cy="7202367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xmlns="" id="{34E92E4E-9FE9-384E-9664-AC2EA75BF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49829" y="1823102"/>
            <a:ext cx="1875497" cy="4964345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3FE24139-D8F6-0241-B425-615D99A87E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6081" y="1823100"/>
            <a:ext cx="1875864" cy="7202367"/>
          </a:xfrm>
        </p:spPr>
        <p:txBody>
          <a:bodyPr/>
          <a:lstStyle>
            <a:lvl1pPr marL="156720" indent="-156720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38599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CC6083B-4A5D-F242-8890-FF0288CCF2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858000" cy="9906000"/>
          </a:xfrm>
        </p:spPr>
        <p:txBody>
          <a:bodyPr/>
          <a:lstStyle/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7333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A6637-D9D6-4036-86B1-1FD25B0D028B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82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6BD1-52BC-465A-A372-A346F91D7B0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38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3" y="660400"/>
            <a:ext cx="2211883" cy="2311400"/>
          </a:xfrm>
        </p:spPr>
        <p:txBody>
          <a:bodyPr anchor="b"/>
          <a:lstStyle>
            <a:lvl1pPr>
              <a:defRPr sz="1463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6" y="1426281"/>
            <a:ext cx="3471863" cy="7039680"/>
          </a:xfrm>
        </p:spPr>
        <p:txBody>
          <a:bodyPr/>
          <a:lstStyle>
            <a:lvl1pPr>
              <a:defRPr sz="1463"/>
            </a:lvl1pPr>
            <a:lvl2pPr>
              <a:defRPr sz="1280"/>
            </a:lvl2pPr>
            <a:lvl3pPr>
              <a:defRPr sz="1097"/>
            </a:lvl3pPr>
            <a:lvl4pPr>
              <a:defRPr sz="914"/>
            </a:lvl4pPr>
            <a:lvl5pPr>
              <a:defRPr sz="914"/>
            </a:lvl5pPr>
            <a:lvl6pPr>
              <a:defRPr sz="914"/>
            </a:lvl6pPr>
            <a:lvl7pPr>
              <a:defRPr sz="914"/>
            </a:lvl7pPr>
            <a:lvl8pPr>
              <a:defRPr sz="914"/>
            </a:lvl8pPr>
            <a:lvl9pPr>
              <a:defRPr sz="91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3" y="2971800"/>
            <a:ext cx="2211883" cy="5505627"/>
          </a:xfrm>
        </p:spPr>
        <p:txBody>
          <a:bodyPr/>
          <a:lstStyle>
            <a:lvl1pPr marL="0" indent="0">
              <a:buNone/>
              <a:defRPr sz="731"/>
            </a:lvl1pPr>
            <a:lvl2pPr marL="208960" indent="0">
              <a:buNone/>
              <a:defRPr sz="640"/>
            </a:lvl2pPr>
            <a:lvl3pPr marL="417919" indent="0">
              <a:buNone/>
              <a:defRPr sz="548"/>
            </a:lvl3pPr>
            <a:lvl4pPr marL="626880" indent="0">
              <a:buNone/>
              <a:defRPr sz="457"/>
            </a:lvl4pPr>
            <a:lvl5pPr marL="835840" indent="0">
              <a:buNone/>
              <a:defRPr sz="457"/>
            </a:lvl5pPr>
            <a:lvl6pPr marL="1044799" indent="0">
              <a:buNone/>
              <a:defRPr sz="457"/>
            </a:lvl6pPr>
            <a:lvl7pPr marL="1253759" indent="0">
              <a:buNone/>
              <a:defRPr sz="457"/>
            </a:lvl7pPr>
            <a:lvl8pPr marL="1462720" indent="0">
              <a:buNone/>
              <a:defRPr sz="457"/>
            </a:lvl8pPr>
            <a:lvl9pPr marL="1671680" indent="0">
              <a:buNone/>
              <a:defRPr sz="45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FEBAE-3CDC-4A16-AF29-60EA4FF1A2C9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62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3" y="660400"/>
            <a:ext cx="2211883" cy="2311400"/>
          </a:xfrm>
        </p:spPr>
        <p:txBody>
          <a:bodyPr anchor="b"/>
          <a:lstStyle>
            <a:lvl1pPr>
              <a:defRPr sz="1463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6" y="1426281"/>
            <a:ext cx="3471863" cy="7039680"/>
          </a:xfrm>
        </p:spPr>
        <p:txBody>
          <a:bodyPr/>
          <a:lstStyle>
            <a:lvl1pPr marL="0" indent="0">
              <a:buNone/>
              <a:defRPr sz="1463"/>
            </a:lvl1pPr>
            <a:lvl2pPr marL="208960" indent="0">
              <a:buNone/>
              <a:defRPr sz="1280"/>
            </a:lvl2pPr>
            <a:lvl3pPr marL="417919" indent="0">
              <a:buNone/>
              <a:defRPr sz="1097"/>
            </a:lvl3pPr>
            <a:lvl4pPr marL="626880" indent="0">
              <a:buNone/>
              <a:defRPr sz="914"/>
            </a:lvl4pPr>
            <a:lvl5pPr marL="835840" indent="0">
              <a:buNone/>
              <a:defRPr sz="914"/>
            </a:lvl5pPr>
            <a:lvl6pPr marL="1044799" indent="0">
              <a:buNone/>
              <a:defRPr sz="914"/>
            </a:lvl6pPr>
            <a:lvl7pPr marL="1253759" indent="0">
              <a:buNone/>
              <a:defRPr sz="914"/>
            </a:lvl7pPr>
            <a:lvl8pPr marL="1462720" indent="0">
              <a:buNone/>
              <a:defRPr sz="914"/>
            </a:lvl8pPr>
            <a:lvl9pPr marL="1671680" indent="0">
              <a:buNone/>
              <a:defRPr sz="914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3" y="2971800"/>
            <a:ext cx="2211883" cy="5505627"/>
          </a:xfrm>
        </p:spPr>
        <p:txBody>
          <a:bodyPr/>
          <a:lstStyle>
            <a:lvl1pPr marL="0" indent="0">
              <a:buNone/>
              <a:defRPr sz="731"/>
            </a:lvl1pPr>
            <a:lvl2pPr marL="208960" indent="0">
              <a:buNone/>
              <a:defRPr sz="640"/>
            </a:lvl2pPr>
            <a:lvl3pPr marL="417919" indent="0">
              <a:buNone/>
              <a:defRPr sz="548"/>
            </a:lvl3pPr>
            <a:lvl4pPr marL="626880" indent="0">
              <a:buNone/>
              <a:defRPr sz="457"/>
            </a:lvl4pPr>
            <a:lvl5pPr marL="835840" indent="0">
              <a:buNone/>
              <a:defRPr sz="457"/>
            </a:lvl5pPr>
            <a:lvl6pPr marL="1044799" indent="0">
              <a:buNone/>
              <a:defRPr sz="457"/>
            </a:lvl6pPr>
            <a:lvl7pPr marL="1253759" indent="0">
              <a:buNone/>
              <a:defRPr sz="457"/>
            </a:lvl7pPr>
            <a:lvl8pPr marL="1462720" indent="0">
              <a:buNone/>
              <a:defRPr sz="457"/>
            </a:lvl8pPr>
            <a:lvl9pPr marL="1671680" indent="0">
              <a:buNone/>
              <a:defRPr sz="45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4FA5B-4EFC-46E7-87A0-E39C8D2ADA4A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12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91" y="527405"/>
            <a:ext cx="5915025" cy="8647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91" y="1725372"/>
            <a:ext cx="5915025" cy="627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1708E-88ED-4BB8-AF8A-77B82E3B95FF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6" y="9181398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45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17919" rtl="0" eaLnBrk="1" latinLnBrk="0" hangingPunct="1">
        <a:lnSpc>
          <a:spcPct val="90000"/>
        </a:lnSpc>
        <a:spcBef>
          <a:spcPct val="0"/>
        </a:spcBef>
        <a:buNone/>
        <a:defRPr sz="1463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04480" indent="-104480" algn="l" defTabSz="417919" rtl="0" eaLnBrk="1" latinLnBrk="0" hangingPunct="1">
        <a:lnSpc>
          <a:spcPct val="90000"/>
        </a:lnSpc>
        <a:spcBef>
          <a:spcPts val="457"/>
        </a:spcBef>
        <a:buFont typeface="Arial" panose="020B0604020202020204" pitchFamily="34" charset="0"/>
        <a:buChar char="•"/>
        <a:defRPr sz="73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1344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2239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73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3136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4031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14928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6pPr>
      <a:lvl7pPr marL="135823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7pPr>
      <a:lvl8pPr marL="156720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8pPr>
      <a:lvl9pPr marL="177615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1pPr>
      <a:lvl2pPr marL="20896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2pPr>
      <a:lvl3pPr marL="417919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3pPr>
      <a:lvl4pPr marL="62688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4pPr>
      <a:lvl5pPr marL="83584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5pPr>
      <a:lvl6pPr marL="1044799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6pPr>
      <a:lvl7pPr marL="1253759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7pPr>
      <a:lvl8pPr marL="146272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8pPr>
      <a:lvl9pPr marL="167168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5"/>
            <a:ext cx="6859676" cy="990358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91" y="527403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91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6" y="9181398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14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17919" rtl="0" eaLnBrk="1" latinLnBrk="0" hangingPunct="1">
        <a:lnSpc>
          <a:spcPct val="90000"/>
        </a:lnSpc>
        <a:spcBef>
          <a:spcPct val="0"/>
        </a:spcBef>
        <a:buNone/>
        <a:defRPr sz="20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4480" indent="-104480" algn="l" defTabSz="417919" rtl="0" eaLnBrk="1" latinLnBrk="0" hangingPunct="1">
        <a:lnSpc>
          <a:spcPct val="90000"/>
        </a:lnSpc>
        <a:spcBef>
          <a:spcPts val="457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1344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2239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914" kern="1200">
          <a:solidFill>
            <a:schemeClr val="tx1"/>
          </a:solidFill>
          <a:latin typeface="+mn-lt"/>
          <a:ea typeface="+mn-ea"/>
          <a:cs typeface="+mn-cs"/>
        </a:defRPr>
      </a:lvl3pPr>
      <a:lvl4pPr marL="73136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4pPr>
      <a:lvl5pPr marL="94031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5pPr>
      <a:lvl6pPr marL="114928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6pPr>
      <a:lvl7pPr marL="135823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7pPr>
      <a:lvl8pPr marL="1567200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8pPr>
      <a:lvl9pPr marL="1776159" indent="-104480" algn="l" defTabSz="417919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1pPr>
      <a:lvl2pPr marL="20896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2pPr>
      <a:lvl3pPr marL="417919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3pPr>
      <a:lvl4pPr marL="62688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4pPr>
      <a:lvl5pPr marL="83584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5pPr>
      <a:lvl6pPr marL="1044799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6pPr>
      <a:lvl7pPr marL="1253759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7pPr>
      <a:lvl8pPr marL="146272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8pPr>
      <a:lvl9pPr marL="1671680" algn="l" defTabSz="417919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1708E-88ED-4BB8-AF8A-77B82E3B95FF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8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07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6" r:id="rId19"/>
    <p:sldLayoutId id="2147483718" r:id="rId2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Pixar Template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363075" y="1382958"/>
            <a:ext cx="6494925" cy="6158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upon a time there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was...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Every day…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 day…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Because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that…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Because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that…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Until finally…</a:t>
            </a:r>
          </a:p>
        </p:txBody>
      </p:sp>
    </p:spTree>
    <p:extLst>
      <p:ext uri="{BB962C8B-B14F-4D97-AF65-F5344CB8AC3E}">
        <p14:creationId xmlns:p14="http://schemas.microsoft.com/office/powerpoint/2010/main" val="4161469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Examples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363075" y="1257300"/>
            <a:ext cx="6037725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latin typeface="+mj-lt"/>
              </a:rPr>
              <a:t>Take for example the plot of Finding Nemo.</a:t>
            </a:r>
            <a:r>
              <a:rPr lang="en-AU" sz="1400" dirty="0"/>
              <a:t> </a:t>
            </a:r>
            <a:endParaRPr lang="en-AU" sz="1400" dirty="0" smtClean="0"/>
          </a:p>
          <a:p>
            <a:r>
              <a:rPr lang="en-AU" sz="1400" dirty="0"/>
              <a:t/>
            </a:r>
            <a:br>
              <a:rPr lang="en-AU" sz="1400" dirty="0"/>
            </a:br>
            <a:r>
              <a:rPr lang="en-AU" sz="1400" dirty="0"/>
              <a:t>1. Once upon a time there was … a widowed fish, named Marlin, who was extremely protective of his only son, Nemo.</a:t>
            </a:r>
            <a:br>
              <a:rPr lang="en-AU" sz="1400" dirty="0"/>
            </a:br>
            <a:r>
              <a:rPr lang="en-AU" sz="1400" dirty="0"/>
              <a:t>2. Every day … Marlin warned Nemo of the ocean’s dangers and implored him not to swim far away.</a:t>
            </a:r>
            <a:br>
              <a:rPr lang="en-AU" sz="1400" dirty="0"/>
            </a:br>
            <a:r>
              <a:rPr lang="en-AU" sz="1400" dirty="0"/>
              <a:t>3. One day … in an act of defiance, Nemo ignores his father’s warnings and swims into the open water.</a:t>
            </a:r>
            <a:br>
              <a:rPr lang="en-AU" sz="1400" dirty="0"/>
            </a:br>
            <a:r>
              <a:rPr lang="en-AU" sz="1400" dirty="0"/>
              <a:t>4. Because of that … he is captured by a diver and ends up in the fish tank of a dentist in Sydney.</a:t>
            </a:r>
            <a:br>
              <a:rPr lang="en-AU" sz="1400" dirty="0"/>
            </a:br>
            <a:r>
              <a:rPr lang="en-AU" sz="1400" dirty="0"/>
              <a:t>5. Because of that … Marlin sets off on a journey to recover Nemo, enlisting the help of other sea creatures along the way.</a:t>
            </a:r>
            <a:br>
              <a:rPr lang="en-AU" sz="1400" dirty="0"/>
            </a:br>
            <a:r>
              <a:rPr lang="en-AU" sz="1400" dirty="0"/>
              <a:t>6. Until finally … Marlin and Nemo find each other, reunite and learn that love depends on trust.</a:t>
            </a:r>
            <a:br>
              <a:rPr lang="en-AU" sz="1400" dirty="0"/>
            </a:br>
            <a:r>
              <a:rPr lang="en-AU" sz="1400" dirty="0"/>
              <a:t/>
            </a:r>
            <a:br>
              <a:rPr lang="en-AU" sz="1400" dirty="0"/>
            </a:br>
            <a:r>
              <a:rPr lang="en-AU" dirty="0">
                <a:latin typeface="+mj-lt"/>
              </a:rPr>
              <a:t>Now, let’s bring this to a community example where you are seeking to dramatically improve early childhood reading outcomes</a:t>
            </a:r>
            <a:r>
              <a:rPr lang="en-AU" dirty="0" smtClean="0">
                <a:latin typeface="+mj-lt"/>
              </a:rPr>
              <a:t>.</a:t>
            </a:r>
          </a:p>
          <a:p>
            <a:r>
              <a:rPr lang="en-AU" sz="1400" dirty="0"/>
              <a:t> </a:t>
            </a:r>
            <a:br>
              <a:rPr lang="en-AU" sz="1400" dirty="0"/>
            </a:br>
            <a:r>
              <a:rPr lang="en-AU" sz="1400" dirty="0"/>
              <a:t>1. Once upon a time there was … an education crisis haunting our schools and communities across North America.</a:t>
            </a:r>
            <a:br>
              <a:rPr lang="en-AU" sz="1400" dirty="0"/>
            </a:br>
            <a:r>
              <a:rPr lang="en-AU" sz="1400" dirty="0"/>
              <a:t>2. Every day … large percentages of our children were not achieving proficiency in vital literacy skills to the point that some in our community even doubted whether they ever could.</a:t>
            </a:r>
            <a:br>
              <a:rPr lang="en-AU" sz="1400" dirty="0"/>
            </a:br>
            <a:r>
              <a:rPr lang="en-AU" sz="1400" dirty="0"/>
              <a:t>3. One day … we developed a simple and shared definition of what children had to know to be ready for school.</a:t>
            </a:r>
            <a:br>
              <a:rPr lang="en-AU" sz="1400" dirty="0"/>
            </a:br>
            <a:r>
              <a:rPr lang="en-AU" sz="1400" dirty="0"/>
              <a:t>4. Because of that … our early childhood </a:t>
            </a:r>
            <a:r>
              <a:rPr lang="en-AU" sz="1400" dirty="0" smtClean="0"/>
              <a:t>centres </a:t>
            </a:r>
            <a:r>
              <a:rPr lang="en-AU" sz="1400" dirty="0"/>
              <a:t>and parents became better at helping all children enter kindergarten ready to </a:t>
            </a:r>
            <a:r>
              <a:rPr lang="en-AU" sz="1400" dirty="0" smtClean="0"/>
              <a:t>learn.</a:t>
            </a:r>
            <a:r>
              <a:rPr lang="en-AU" sz="1400" dirty="0"/>
              <a:t> </a:t>
            </a:r>
            <a:br>
              <a:rPr lang="en-AU" sz="1400" dirty="0"/>
            </a:br>
            <a:r>
              <a:rPr lang="en-AU" sz="1400" dirty="0"/>
              <a:t>5. Because of that … teachers were free to work more on skill development for each individual child.</a:t>
            </a:r>
            <a:br>
              <a:rPr lang="en-AU" sz="1400" dirty="0"/>
            </a:br>
            <a:r>
              <a:rPr lang="en-AU" sz="1400" dirty="0"/>
              <a:t>6. Until finally … every child, irrespective of ethnic or economic circumstance, became a proficient reader by the end of third grade.</a:t>
            </a:r>
          </a:p>
        </p:txBody>
      </p:sp>
    </p:spTree>
    <p:extLst>
      <p:ext uri="{BB962C8B-B14F-4D97-AF65-F5344CB8AC3E}">
        <p14:creationId xmlns:p14="http://schemas.microsoft.com/office/powerpoint/2010/main" val="53215989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Custom 7">
      <a:dk1>
        <a:srgbClr val="373737"/>
      </a:dk1>
      <a:lt1>
        <a:sysClr val="window" lastClr="FFFFFF"/>
      </a:lt1>
      <a:dk2>
        <a:srgbClr val="373737"/>
      </a:dk2>
      <a:lt2>
        <a:srgbClr val="E7E6E6"/>
      </a:lt2>
      <a:accent1>
        <a:srgbClr val="254F90"/>
      </a:accent1>
      <a:accent2>
        <a:srgbClr val="C62C2A"/>
      </a:accent2>
      <a:accent3>
        <a:srgbClr val="E2349C"/>
      </a:accent3>
      <a:accent4>
        <a:srgbClr val="F7931E"/>
      </a:accent4>
      <a:accent5>
        <a:srgbClr val="D9E021"/>
      </a:accent5>
      <a:accent6>
        <a:srgbClr val="61C6C6"/>
      </a:accent6>
      <a:hlink>
        <a:srgbClr val="254F90"/>
      </a:hlink>
      <a:folHlink>
        <a:srgbClr val="212A4C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2_Custom Design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4F90"/>
      </a:accent1>
      <a:accent2>
        <a:srgbClr val="C62C2A"/>
      </a:accent2>
      <a:accent3>
        <a:srgbClr val="E2349C"/>
      </a:accent3>
      <a:accent4>
        <a:srgbClr val="F7931E"/>
      </a:accent4>
      <a:accent5>
        <a:srgbClr val="D9E021"/>
      </a:accent5>
      <a:accent6>
        <a:srgbClr val="61C6C6"/>
      </a:accent6>
      <a:hlink>
        <a:srgbClr val="254F90"/>
      </a:hlink>
      <a:folHlink>
        <a:srgbClr val="212A4C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422E11F543B4FBF964F77403F35A1" ma:contentTypeVersion="16" ma:contentTypeDescription="Create a new document." ma:contentTypeScope="" ma:versionID="1391da1a8df5f564a31cb190d2f568bd">
  <xsd:schema xmlns:xsd="http://www.w3.org/2001/XMLSchema" xmlns:xs="http://www.w3.org/2001/XMLSchema" xmlns:p="http://schemas.microsoft.com/office/2006/metadata/properties" xmlns:ns1="http://schemas.microsoft.com/sharepoint/v3" xmlns:ns2="8e85c331-3837-4b61-81da-71bde4ec3c03" targetNamespace="http://schemas.microsoft.com/office/2006/metadata/properties" ma:root="true" ma:fieldsID="93327a957419aad225629ead5ab49eb3" ns1:_="" ns2:_="">
    <xsd:import namespace="http://schemas.microsoft.com/sharepoint/v3"/>
    <xsd:import namespace="8e85c331-3837-4b61-81da-71bde4ec3c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aa25a1a23adf4c92a153145de6afe324" minOccurs="0"/>
                <xsd:element ref="ns2:TaxCatchAll" minOccurs="0"/>
                <xsd:element ref="ns2:pe2555c81638466f9eb614edb9ecde52" minOccurs="0"/>
                <xsd:element ref="ns2:g7bcb40ba23249a78edca7d43a67c1c9" minOccurs="0"/>
                <xsd:element ref="ns2:adb9bed2e36e4a93af574aeb444da63e" minOccurs="0"/>
                <xsd:element ref="ns2:n99e4c9942c6404eb103464a00e6097b" minOccurs="0"/>
                <xsd:element ref="ns1:Comments" minOccurs="0"/>
                <xsd:element ref="ns2:SharedWithUsers" minOccurs="0"/>
                <xsd:element ref="ns2:kb35554cd458465da38d63dd04d94dbb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Comments" ma:index="22" nillable="true" ma:displayName="Comments" ma:internalName="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85c331-3837-4b61-81da-71bde4ec3c0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a25a1a23adf4c92a153145de6afe324" ma:index="12" ma:taxonomy="true" ma:internalName="aa25a1a23adf4c92a153145de6afe324" ma:taxonomyFieldName="DocHub_SecurityClassification" ma:displayName="Security Classification" ma:fieldId="{aa25a1a2-3adf-4c92-a153-145de6afe324}" ma:sspId="fb0313f7-9433-48c0-866e-9e0bbee59a50" ma:termSetId="f68a6a0b-bd85-4d9d-9c73-c45af096016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9ac78ea5-f8f5-4882-8cf2-4153598deb30}" ma:internalName="TaxCatchAll" ma:showField="CatchAllData" ma:web="8e85c331-3837-4b61-81da-71bde4ec3c0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e2555c81638466f9eb614edb9ecde52" ma:index="15" ma:taxonomy="true" ma:internalName="pe2555c81638466f9eb614edb9ecde52" ma:taxonomyFieldName="DocHub_DocumentType" ma:displayName="Document Type" ma:indexed="true" ma:fieldId="{9e2555c8-1638-466f-9eb6-14edb9ecde52}" ma:sspId="fb0313f7-9433-48c0-866e-9e0bbee59a50" ma:termSetId="0e4c18c5-28eb-4f9e-8056-b3cddd4b5d9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7bcb40ba23249a78edca7d43a67c1c9" ma:index="17" nillable="true" ma:taxonomy="true" ma:internalName="g7bcb40ba23249a78edca7d43a67c1c9" ma:taxonomyFieldName="DocHub_WorkActivity" ma:displayName="Work Activity" ma:indexed="true" ma:fieldId="{07bcb40b-a232-49a7-8edc-a7d43a67c1c9}" ma:sspId="fb0313f7-9433-48c0-866e-9e0bbee59a50" ma:termSetId="6713ebbd-194a-499f-ab84-a4d70e145fb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b9bed2e36e4a93af574aeb444da63e" ma:index="19" nillable="true" ma:taxonomy="true" ma:internalName="adb9bed2e36e4a93af574aeb444da63e" ma:taxonomyFieldName="DocHub_Keywords" ma:displayName="Division Keywords" ma:fieldId="{adb9bed2-e36e-4a93-af57-4aeb444da63e}" ma:taxonomyMulti="true" ma:sspId="fb0313f7-9433-48c0-866e-9e0bbee59a50" ma:termSetId="5fbbf4f0-5783-4920-8b14-f760dcc659c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99e4c9942c6404eb103464a00e6097b" ma:index="21" nillable="true" ma:taxonomy="true" ma:internalName="n99e4c9942c6404eb103464a00e6097b" ma:taxonomyFieldName="DocHub_Year" ma:displayName="Year" ma:indexed="true" ma:fieldId="{799e4c99-42c6-404e-b103-464a00e6097b}" ma:sspId="fb0313f7-9433-48c0-866e-9e0bbee59a50" ma:termSetId="07e1743d-d980-4fe7-a67d-b87ecf7f18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kb35554cd458465da38d63dd04d94dbb" ma:index="26" nillable="true" ma:taxonomy="true" ma:internalName="kb35554cd458465da38d63dd04d94dbb" ma:taxonomyFieldName="DocHub_InternalTeamProject" ma:displayName="Internal Team Project" ma:indexed="true" ma:default="" ma:fieldId="{4b35554c-d458-465d-a38d-63dd04d94dbb}" ma:sspId="fb0313f7-9433-48c0-866e-9e0bbee59a50" ma:termSetId="d42bb808-7624-4f69-86f7-ccc20345ea3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E068F4A1C2274A998E0EB695E19D35" ma:contentTypeVersion="2" ma:contentTypeDescription="Create a new document." ma:contentTypeScope="" ma:versionID="1813ff3018130f66435ab81abaa14729">
  <xsd:schema xmlns:xsd="http://www.w3.org/2001/XMLSchema" xmlns:xs="http://www.w3.org/2001/XMLSchema" xmlns:p="http://schemas.microsoft.com/office/2006/metadata/properties" xmlns:ns2="7d86360c-6504-4262-b3ef-ca28b2b4274b" targetNamespace="http://schemas.microsoft.com/office/2006/metadata/properties" ma:root="true" ma:fieldsID="d40c795807c1d881343f09d93d5c8777" ns2:_="">
    <xsd:import namespace="7d86360c-6504-4262-b3ef-ca28b2b427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6360c-6504-4262-b3ef-ca28b2b4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8B31C1-EBA4-4398-A8CA-F0AD31E54F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e85c331-3837-4b61-81da-71bde4ec3c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4CEC7A3-A1F6-4345-AA6F-5DBD7FA5036A}"/>
</file>

<file path=customXml/itemProps3.xml><?xml version="1.0" encoding="utf-8"?>
<ds:datastoreItem xmlns:ds="http://schemas.openxmlformats.org/officeDocument/2006/customXml" ds:itemID="{A7E7C112-8D55-4C1D-B821-0F472F4586B1}">
  <ds:schemaRefs>
    <ds:schemaRef ds:uri="http://schemas.microsoft.com/sharepoint/v3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8e85c331-3837-4b61-81da-71bde4ec3c03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884160C3-2987-40F2-B39D-79DE524611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2897</TotalTime>
  <Words>39</Words>
  <Application>Microsoft Office PowerPoint</Application>
  <PresentationFormat>A4 Paper (210x297 mm)</PresentationFormat>
  <Paragraphs>18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Times New Roman</vt:lpstr>
      <vt:lpstr>2_Custom Design</vt:lpstr>
      <vt:lpstr>42_Custom Design</vt:lpstr>
      <vt:lpstr>Office Theme</vt:lpstr>
      <vt:lpstr>The Pixar Template</vt:lpstr>
      <vt:lpstr>Examples</vt:lpstr>
    </vt:vector>
  </TitlesOfParts>
  <Company>Department of Industry, Innovation and Science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Reeves, Aimee</dc:creator>
  <cp:lastModifiedBy>Heasman, Libby</cp:lastModifiedBy>
  <cp:revision>236</cp:revision>
  <cp:lastPrinted>2018-08-21T03:59:43Z</cp:lastPrinted>
  <dcterms:created xsi:type="dcterms:W3CDTF">2018-05-07T03:29:04Z</dcterms:created>
  <dcterms:modified xsi:type="dcterms:W3CDTF">2020-01-21T02:48:27Z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0x0101008FE068F4A1C2274A998E0EB695E19D35</vt:lpwstr>
  </property>
  <property fmtid="{D5CDD505-2E9C-101B-9397-08002B2CF9AE}" pid="3" name="DocHub_Year">
    <vt:lpwstr/>
  </property>
  <property fmtid="{D5CDD505-2E9C-101B-9397-08002B2CF9AE}" pid="4" name="DocHub_WorkActivity">
    <vt:lpwstr/>
  </property>
  <property fmtid="{D5CDD505-2E9C-101B-9397-08002B2CF9AE}" pid="5" name="DocHub_Keywords">
    <vt:lpwstr/>
  </property>
  <property fmtid="{D5CDD505-2E9C-101B-9397-08002B2CF9AE}" pid="6" name="DocHub_DocumentType">
    <vt:lpwstr>86;#Presentation|ab805e68-7a57-486a-be81-1c5c2b6ed4f5</vt:lpwstr>
  </property>
  <property fmtid="{D5CDD505-2E9C-101B-9397-08002B2CF9AE}" pid="7" name="DocHub_SecurityClassification">
    <vt:lpwstr>3;#UNCLASSIFIED|6106d03b-a1a0-4e30-9d91-d5e9fb4314f9</vt:lpwstr>
  </property>
  <property fmtid="{D5CDD505-2E9C-101B-9397-08002B2CF9AE}" pid="8" name="_dlc_DocIdItemGuid">
    <vt:lpwstr>65dc8504-7d5a-4eb4-ab02-d5cca5241d28</vt:lpwstr>
  </property>
  <property fmtid="{D5CDD505-2E9C-101B-9397-08002B2CF9AE}" pid="9" name="DocHub_InternalTeamProject">
    <vt:lpwstr/>
  </property>
</Properties>
</file>