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456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FC500-1B09-4DC4-BD41-AFCF34D2AA66}" type="datetimeFigureOut">
              <a:rPr lang="fr-FR" smtClean="0"/>
              <a:t>25/07/2020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4DCF2-D24E-44E1-920D-ED5B85FE6F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0044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FC500-1B09-4DC4-BD41-AFCF34D2AA66}" type="datetimeFigureOut">
              <a:rPr lang="fr-FR" smtClean="0"/>
              <a:t>25/07/2020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4DCF2-D24E-44E1-920D-ED5B85FE6F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4805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FC500-1B09-4DC4-BD41-AFCF34D2AA66}" type="datetimeFigureOut">
              <a:rPr lang="fr-FR" smtClean="0"/>
              <a:t>25/07/2020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4DCF2-D24E-44E1-920D-ED5B85FE6F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5125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FC500-1B09-4DC4-BD41-AFCF34D2AA66}" type="datetimeFigureOut">
              <a:rPr lang="fr-FR" smtClean="0"/>
              <a:t>25/07/2020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4DCF2-D24E-44E1-920D-ED5B85FE6F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6163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FC500-1B09-4DC4-BD41-AFCF34D2AA66}" type="datetimeFigureOut">
              <a:rPr lang="fr-FR" smtClean="0"/>
              <a:t>25/07/2020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4DCF2-D24E-44E1-920D-ED5B85FE6F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4592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FC500-1B09-4DC4-BD41-AFCF34D2AA66}" type="datetimeFigureOut">
              <a:rPr lang="fr-FR" smtClean="0"/>
              <a:t>25/07/2020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4DCF2-D24E-44E1-920D-ED5B85FE6F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045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FC500-1B09-4DC4-BD41-AFCF34D2AA66}" type="datetimeFigureOut">
              <a:rPr lang="fr-FR" smtClean="0"/>
              <a:t>25/07/2020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4DCF2-D24E-44E1-920D-ED5B85FE6F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3612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FC500-1B09-4DC4-BD41-AFCF34D2AA66}" type="datetimeFigureOut">
              <a:rPr lang="fr-FR" smtClean="0"/>
              <a:t>25/07/2020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4DCF2-D24E-44E1-920D-ED5B85FE6F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9977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FC500-1B09-4DC4-BD41-AFCF34D2AA66}" type="datetimeFigureOut">
              <a:rPr lang="fr-FR" smtClean="0"/>
              <a:t>25/07/2020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4DCF2-D24E-44E1-920D-ED5B85FE6F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5306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FC500-1B09-4DC4-BD41-AFCF34D2AA66}" type="datetimeFigureOut">
              <a:rPr lang="fr-FR" smtClean="0"/>
              <a:t>25/07/2020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4DCF2-D24E-44E1-920D-ED5B85FE6F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3846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FC500-1B09-4DC4-BD41-AFCF34D2AA66}" type="datetimeFigureOut">
              <a:rPr lang="fr-FR" smtClean="0"/>
              <a:t>25/07/2020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4DCF2-D24E-44E1-920D-ED5B85FE6F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0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3FC500-1B09-4DC4-BD41-AFCF34D2AA66}" type="datetimeFigureOut">
              <a:rPr lang="fr-FR" smtClean="0"/>
              <a:t>25/07/2020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24DCF2-D24E-44E1-920D-ED5B85FE6F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8833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82" y="65659"/>
            <a:ext cx="8718406" cy="6675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801094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Affichage à l'écran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Jacques</dc:creator>
  <cp:lastModifiedBy>Jacques</cp:lastModifiedBy>
  <cp:revision>1</cp:revision>
  <dcterms:created xsi:type="dcterms:W3CDTF">2020-07-25T09:45:08Z</dcterms:created>
  <dcterms:modified xsi:type="dcterms:W3CDTF">2020-07-25T09:46:20Z</dcterms:modified>
</cp:coreProperties>
</file>