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  <p:sldMasterId id="2147483677" r:id="rId4"/>
    <p:sldMasterId id="2147483680" r:id="rId5"/>
    <p:sldMasterId id="2147483693" r:id="rId6"/>
    <p:sldMasterId id="2147483699" r:id="rId7"/>
  </p:sldMasterIdLst>
  <p:notesMasterIdLst>
    <p:notesMasterId r:id="rId17"/>
  </p:notesMasterIdLst>
  <p:sldIdLst>
    <p:sldId id="289" r:id="rId8"/>
    <p:sldId id="265" r:id="rId9"/>
    <p:sldId id="293" r:id="rId10"/>
    <p:sldId id="290" r:id="rId11"/>
    <p:sldId id="268" r:id="rId12"/>
    <p:sldId id="269" r:id="rId13"/>
    <p:sldId id="270" r:id="rId14"/>
    <p:sldId id="288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4FE124-EDA1-4466-BF6F-75DB29F542C8}" type="doc">
      <dgm:prSet loTypeId="urn:microsoft.com/office/officeart/2011/layout/CircleProcess" loCatId="process" qsTypeId="urn:microsoft.com/office/officeart/2005/8/quickstyle/3d1" qsCatId="3D" csTypeId="urn:microsoft.com/office/officeart/2005/8/colors/colorful5" csCatId="colorful" phldr="1"/>
      <dgm:spPr/>
    </dgm:pt>
    <dgm:pt modelId="{625A2066-C35F-435B-B140-1BE7BD7DC40D}">
      <dgm:prSet phldrT="[Text]" custT="1"/>
      <dgm:spPr/>
      <dgm:t>
        <a:bodyPr/>
        <a:lstStyle/>
        <a:p>
          <a:r>
            <a: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Sign-up at www.ideyabanki.com</a:t>
          </a:r>
          <a:endParaRPr lang="en-US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09B852-DA5F-4B32-BCE7-6094CF9C28E5}" type="parTrans" cxnId="{C38CB401-014C-4C14-8AD1-8420163B35C5}">
      <dgm:prSet/>
      <dgm:spPr/>
      <dgm:t>
        <a:bodyPr/>
        <a:lstStyle/>
        <a:p>
          <a:endParaRPr lang="en-US"/>
        </a:p>
      </dgm:t>
    </dgm:pt>
    <dgm:pt modelId="{5A6062A2-6BC5-4124-BA7A-D130680222CD}" type="sibTrans" cxnId="{C38CB401-014C-4C14-8AD1-8420163B35C5}">
      <dgm:prSet/>
      <dgm:spPr/>
      <dgm:t>
        <a:bodyPr/>
        <a:lstStyle/>
        <a:p>
          <a:endParaRPr lang="en-US"/>
        </a:p>
      </dgm:t>
    </dgm:pt>
    <dgm:pt modelId="{B3DE33BD-ADE3-4A3A-9AB7-53FC035D5DEF}">
      <dgm:prSet phldrT="[Text]" custT="1"/>
      <dgm:spPr/>
      <dgm:t>
        <a:bodyPr/>
        <a:lstStyle/>
        <a:p>
          <a:r>
            <a: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Choosing the contest</a:t>
          </a:r>
          <a:endParaRPr lang="en-US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BB1579-DE2C-4876-8170-B48BAF215C84}" type="parTrans" cxnId="{6C5555D4-E09B-4DFA-8016-421C318E560D}">
      <dgm:prSet/>
      <dgm:spPr/>
      <dgm:t>
        <a:bodyPr/>
        <a:lstStyle/>
        <a:p>
          <a:endParaRPr lang="en-US"/>
        </a:p>
      </dgm:t>
    </dgm:pt>
    <dgm:pt modelId="{EFF15A0A-E882-4F32-9279-0D7F45FC8F65}" type="sibTrans" cxnId="{6C5555D4-E09B-4DFA-8016-421C318E560D}">
      <dgm:prSet/>
      <dgm:spPr/>
      <dgm:t>
        <a:bodyPr/>
        <a:lstStyle/>
        <a:p>
          <a:endParaRPr lang="en-US"/>
        </a:p>
      </dgm:t>
    </dgm:pt>
    <dgm:pt modelId="{D84A0A47-43EA-4C63-AD9F-FCEF169BDCD5}">
      <dgm:prSet phldrT="[Text]" custT="1"/>
      <dgm:spPr/>
      <dgm:t>
        <a:bodyPr/>
        <a:lstStyle/>
        <a:p>
          <a:r>
            <a: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Sharing  the idea</a:t>
          </a:r>
          <a:endParaRPr lang="en-US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16A07D-BC37-4001-AA23-ABB45583094A}" type="parTrans" cxnId="{8FF1C4B8-3739-43DE-8FB3-B37270938855}">
      <dgm:prSet/>
      <dgm:spPr/>
      <dgm:t>
        <a:bodyPr/>
        <a:lstStyle/>
        <a:p>
          <a:endParaRPr lang="en-US"/>
        </a:p>
      </dgm:t>
    </dgm:pt>
    <dgm:pt modelId="{257150FD-8C8F-4373-BBE9-1467A5FDC1DC}" type="sibTrans" cxnId="{8FF1C4B8-3739-43DE-8FB3-B37270938855}">
      <dgm:prSet/>
      <dgm:spPr/>
      <dgm:t>
        <a:bodyPr/>
        <a:lstStyle/>
        <a:p>
          <a:endParaRPr lang="en-US"/>
        </a:p>
      </dgm:t>
    </dgm:pt>
    <dgm:pt modelId="{2288334A-EBAC-4684-A545-1A6C126DA903}" type="pres">
      <dgm:prSet presAssocID="{C84FE124-EDA1-4466-BF6F-75DB29F542C8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807FB67-507A-46A4-A491-65B7AB3BC233}" type="pres">
      <dgm:prSet presAssocID="{D84A0A47-43EA-4C63-AD9F-FCEF169BDCD5}" presName="Accent3" presStyleCnt="0"/>
      <dgm:spPr/>
    </dgm:pt>
    <dgm:pt modelId="{52C6DAA3-9E9B-4E63-8E60-700DDBCF5826}" type="pres">
      <dgm:prSet presAssocID="{D84A0A47-43EA-4C63-AD9F-FCEF169BDCD5}" presName="Accent" presStyleLbl="node1" presStyleIdx="0" presStyleCnt="3"/>
      <dgm:spPr/>
    </dgm:pt>
    <dgm:pt modelId="{662A9AA5-A320-4661-B8C2-54F2A10A0B04}" type="pres">
      <dgm:prSet presAssocID="{D84A0A47-43EA-4C63-AD9F-FCEF169BDCD5}" presName="ParentBackground3" presStyleCnt="0"/>
      <dgm:spPr/>
    </dgm:pt>
    <dgm:pt modelId="{36CA09EF-B167-4D19-9BAC-9C5DBDDC365E}" type="pres">
      <dgm:prSet presAssocID="{D84A0A47-43EA-4C63-AD9F-FCEF169BDCD5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88392BEF-F0C1-44C6-AAF0-C57AB8D150B2}" type="pres">
      <dgm:prSet presAssocID="{D84A0A47-43EA-4C63-AD9F-FCEF169BDCD5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E04555-D9D2-443D-ADC8-87742801AFB4}" type="pres">
      <dgm:prSet presAssocID="{B3DE33BD-ADE3-4A3A-9AB7-53FC035D5DEF}" presName="Accent2" presStyleCnt="0"/>
      <dgm:spPr/>
    </dgm:pt>
    <dgm:pt modelId="{6A05D2D3-73EC-40A7-B103-0B5549411C25}" type="pres">
      <dgm:prSet presAssocID="{B3DE33BD-ADE3-4A3A-9AB7-53FC035D5DEF}" presName="Accent" presStyleLbl="node1" presStyleIdx="1" presStyleCnt="3"/>
      <dgm:spPr/>
    </dgm:pt>
    <dgm:pt modelId="{F8586A23-9B86-4000-8B04-5DDD38FD450A}" type="pres">
      <dgm:prSet presAssocID="{B3DE33BD-ADE3-4A3A-9AB7-53FC035D5DEF}" presName="ParentBackground2" presStyleCnt="0"/>
      <dgm:spPr/>
    </dgm:pt>
    <dgm:pt modelId="{8878A42D-2F89-4AE1-91FB-F9F79AA95865}" type="pres">
      <dgm:prSet presAssocID="{B3DE33BD-ADE3-4A3A-9AB7-53FC035D5DEF}" presName="ParentBackground" presStyleLbl="fgAcc1" presStyleIdx="1" presStyleCnt="3"/>
      <dgm:spPr/>
      <dgm:t>
        <a:bodyPr/>
        <a:lstStyle/>
        <a:p>
          <a:endParaRPr lang="en-US"/>
        </a:p>
      </dgm:t>
    </dgm:pt>
    <dgm:pt modelId="{FF9FE2C1-B226-432E-93E4-61B4C6288EAB}" type="pres">
      <dgm:prSet presAssocID="{B3DE33BD-ADE3-4A3A-9AB7-53FC035D5DE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7636A-0426-4CA3-9663-BDD2B2C555AF}" type="pres">
      <dgm:prSet presAssocID="{625A2066-C35F-435B-B140-1BE7BD7DC40D}" presName="Accent1" presStyleCnt="0"/>
      <dgm:spPr/>
    </dgm:pt>
    <dgm:pt modelId="{EBB6D6D7-17F0-4025-B054-44E3DC785427}" type="pres">
      <dgm:prSet presAssocID="{625A2066-C35F-435B-B140-1BE7BD7DC40D}" presName="Accent" presStyleLbl="node1" presStyleIdx="2" presStyleCnt="3"/>
      <dgm:spPr/>
    </dgm:pt>
    <dgm:pt modelId="{72DF76C6-E96C-4D0A-879D-6BC00FD436A0}" type="pres">
      <dgm:prSet presAssocID="{625A2066-C35F-435B-B140-1BE7BD7DC40D}" presName="ParentBackground1" presStyleCnt="0"/>
      <dgm:spPr/>
    </dgm:pt>
    <dgm:pt modelId="{7783F845-1793-41FD-861F-2B395779987F}" type="pres">
      <dgm:prSet presAssocID="{625A2066-C35F-435B-B140-1BE7BD7DC40D}" presName="ParentBackground" presStyleLbl="fgAcc1" presStyleIdx="2" presStyleCnt="3"/>
      <dgm:spPr/>
      <dgm:t>
        <a:bodyPr/>
        <a:lstStyle/>
        <a:p>
          <a:endParaRPr lang="en-US"/>
        </a:p>
      </dgm:t>
    </dgm:pt>
    <dgm:pt modelId="{CD8F8698-D6E9-4BDE-805A-6E693F9C589F}" type="pres">
      <dgm:prSet presAssocID="{625A2066-C35F-435B-B140-1BE7BD7DC40D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2526BC-F71B-48D7-A353-D33305FC2834}" type="presOf" srcId="{B3DE33BD-ADE3-4A3A-9AB7-53FC035D5DEF}" destId="{8878A42D-2F89-4AE1-91FB-F9F79AA95865}" srcOrd="0" destOrd="0" presId="urn:microsoft.com/office/officeart/2011/layout/CircleProcess"/>
    <dgm:cxn modelId="{AA6CEB44-4C9C-4592-B0A7-4BFFFE7C4BFE}" type="presOf" srcId="{D84A0A47-43EA-4C63-AD9F-FCEF169BDCD5}" destId="{36CA09EF-B167-4D19-9BAC-9C5DBDDC365E}" srcOrd="0" destOrd="0" presId="urn:microsoft.com/office/officeart/2011/layout/CircleProcess"/>
    <dgm:cxn modelId="{C38CB401-014C-4C14-8AD1-8420163B35C5}" srcId="{C84FE124-EDA1-4466-BF6F-75DB29F542C8}" destId="{625A2066-C35F-435B-B140-1BE7BD7DC40D}" srcOrd="0" destOrd="0" parTransId="{8009B852-DA5F-4B32-BCE7-6094CF9C28E5}" sibTransId="{5A6062A2-6BC5-4124-BA7A-D130680222CD}"/>
    <dgm:cxn modelId="{98C03D9B-CA6C-4791-B169-B1A51A62D43D}" type="presOf" srcId="{C84FE124-EDA1-4466-BF6F-75DB29F542C8}" destId="{2288334A-EBAC-4684-A545-1A6C126DA903}" srcOrd="0" destOrd="0" presId="urn:microsoft.com/office/officeart/2011/layout/CircleProcess"/>
    <dgm:cxn modelId="{33CD2C03-601F-4658-B7D3-7D75A0EF25C4}" type="presOf" srcId="{625A2066-C35F-435B-B140-1BE7BD7DC40D}" destId="{7783F845-1793-41FD-861F-2B395779987F}" srcOrd="0" destOrd="0" presId="urn:microsoft.com/office/officeart/2011/layout/CircleProcess"/>
    <dgm:cxn modelId="{8FF1C4B8-3739-43DE-8FB3-B37270938855}" srcId="{C84FE124-EDA1-4466-BF6F-75DB29F542C8}" destId="{D84A0A47-43EA-4C63-AD9F-FCEF169BDCD5}" srcOrd="2" destOrd="0" parTransId="{DD16A07D-BC37-4001-AA23-ABB45583094A}" sibTransId="{257150FD-8C8F-4373-BBE9-1467A5FDC1DC}"/>
    <dgm:cxn modelId="{CABDB9F8-8E4D-4AAB-9CF0-39A0D62E1C57}" type="presOf" srcId="{B3DE33BD-ADE3-4A3A-9AB7-53FC035D5DEF}" destId="{FF9FE2C1-B226-432E-93E4-61B4C6288EAB}" srcOrd="1" destOrd="0" presId="urn:microsoft.com/office/officeart/2011/layout/CircleProcess"/>
    <dgm:cxn modelId="{CF392259-29CA-45E6-A6A3-0B3739B6FAA6}" type="presOf" srcId="{D84A0A47-43EA-4C63-AD9F-FCEF169BDCD5}" destId="{88392BEF-F0C1-44C6-AAF0-C57AB8D150B2}" srcOrd="1" destOrd="0" presId="urn:microsoft.com/office/officeart/2011/layout/CircleProcess"/>
    <dgm:cxn modelId="{FF851F7D-2497-464C-B1D8-9D587462078E}" type="presOf" srcId="{625A2066-C35F-435B-B140-1BE7BD7DC40D}" destId="{CD8F8698-D6E9-4BDE-805A-6E693F9C589F}" srcOrd="1" destOrd="0" presId="urn:microsoft.com/office/officeart/2011/layout/CircleProcess"/>
    <dgm:cxn modelId="{6C5555D4-E09B-4DFA-8016-421C318E560D}" srcId="{C84FE124-EDA1-4466-BF6F-75DB29F542C8}" destId="{B3DE33BD-ADE3-4A3A-9AB7-53FC035D5DEF}" srcOrd="1" destOrd="0" parTransId="{54BB1579-DE2C-4876-8170-B48BAF215C84}" sibTransId="{EFF15A0A-E882-4F32-9279-0D7F45FC8F65}"/>
    <dgm:cxn modelId="{3D672829-BCA6-4054-BE01-E4E7C3B8AD17}" type="presParOf" srcId="{2288334A-EBAC-4684-A545-1A6C126DA903}" destId="{6807FB67-507A-46A4-A491-65B7AB3BC233}" srcOrd="0" destOrd="0" presId="urn:microsoft.com/office/officeart/2011/layout/CircleProcess"/>
    <dgm:cxn modelId="{93D3268B-CD13-48D7-A72A-8E270228E4C0}" type="presParOf" srcId="{6807FB67-507A-46A4-A491-65B7AB3BC233}" destId="{52C6DAA3-9E9B-4E63-8E60-700DDBCF5826}" srcOrd="0" destOrd="0" presId="urn:microsoft.com/office/officeart/2011/layout/CircleProcess"/>
    <dgm:cxn modelId="{8DD967A2-8597-4DDC-9546-5789154CB110}" type="presParOf" srcId="{2288334A-EBAC-4684-A545-1A6C126DA903}" destId="{662A9AA5-A320-4661-B8C2-54F2A10A0B04}" srcOrd="1" destOrd="0" presId="urn:microsoft.com/office/officeart/2011/layout/CircleProcess"/>
    <dgm:cxn modelId="{100AC520-CD02-4D98-9285-9DCCF14D6421}" type="presParOf" srcId="{662A9AA5-A320-4661-B8C2-54F2A10A0B04}" destId="{36CA09EF-B167-4D19-9BAC-9C5DBDDC365E}" srcOrd="0" destOrd="0" presId="urn:microsoft.com/office/officeart/2011/layout/CircleProcess"/>
    <dgm:cxn modelId="{08258AF9-BF55-48D0-95C2-955F37C87A13}" type="presParOf" srcId="{2288334A-EBAC-4684-A545-1A6C126DA903}" destId="{88392BEF-F0C1-44C6-AAF0-C57AB8D150B2}" srcOrd="2" destOrd="0" presId="urn:microsoft.com/office/officeart/2011/layout/CircleProcess"/>
    <dgm:cxn modelId="{3FE664F1-0EA8-46DD-9A71-FD6C5F588A06}" type="presParOf" srcId="{2288334A-EBAC-4684-A545-1A6C126DA903}" destId="{B3E04555-D9D2-443D-ADC8-87742801AFB4}" srcOrd="3" destOrd="0" presId="urn:microsoft.com/office/officeart/2011/layout/CircleProcess"/>
    <dgm:cxn modelId="{738A032C-8980-4222-8124-047F5DE4EA8F}" type="presParOf" srcId="{B3E04555-D9D2-443D-ADC8-87742801AFB4}" destId="{6A05D2D3-73EC-40A7-B103-0B5549411C25}" srcOrd="0" destOrd="0" presId="urn:microsoft.com/office/officeart/2011/layout/CircleProcess"/>
    <dgm:cxn modelId="{E6850E3C-6AEC-4F35-B77C-DF9317227FE0}" type="presParOf" srcId="{2288334A-EBAC-4684-A545-1A6C126DA903}" destId="{F8586A23-9B86-4000-8B04-5DDD38FD450A}" srcOrd="4" destOrd="0" presId="urn:microsoft.com/office/officeart/2011/layout/CircleProcess"/>
    <dgm:cxn modelId="{56E935C1-F48F-4A9E-B187-0A2A3BC17A11}" type="presParOf" srcId="{F8586A23-9B86-4000-8B04-5DDD38FD450A}" destId="{8878A42D-2F89-4AE1-91FB-F9F79AA95865}" srcOrd="0" destOrd="0" presId="urn:microsoft.com/office/officeart/2011/layout/CircleProcess"/>
    <dgm:cxn modelId="{7548B20B-17D6-4F75-ACB9-B8CDEF6C8863}" type="presParOf" srcId="{2288334A-EBAC-4684-A545-1A6C126DA903}" destId="{FF9FE2C1-B226-432E-93E4-61B4C6288EAB}" srcOrd="5" destOrd="0" presId="urn:microsoft.com/office/officeart/2011/layout/CircleProcess"/>
    <dgm:cxn modelId="{8F740945-3615-4B44-B0C3-3C689D80ED0C}" type="presParOf" srcId="{2288334A-EBAC-4684-A545-1A6C126DA903}" destId="{E037636A-0426-4CA3-9663-BDD2B2C555AF}" srcOrd="6" destOrd="0" presId="urn:microsoft.com/office/officeart/2011/layout/CircleProcess"/>
    <dgm:cxn modelId="{00066B33-DEA4-4F2D-BE86-D5329E3325ED}" type="presParOf" srcId="{E037636A-0426-4CA3-9663-BDD2B2C555AF}" destId="{EBB6D6D7-17F0-4025-B054-44E3DC785427}" srcOrd="0" destOrd="0" presId="urn:microsoft.com/office/officeart/2011/layout/CircleProcess"/>
    <dgm:cxn modelId="{5E212BFF-33A1-48C5-8891-6C35A1255FFB}" type="presParOf" srcId="{2288334A-EBAC-4684-A545-1A6C126DA903}" destId="{72DF76C6-E96C-4D0A-879D-6BC00FD436A0}" srcOrd="7" destOrd="0" presId="urn:microsoft.com/office/officeart/2011/layout/CircleProcess"/>
    <dgm:cxn modelId="{800BE490-D0D6-4EC4-B913-8275313FEAC7}" type="presParOf" srcId="{72DF76C6-E96C-4D0A-879D-6BC00FD436A0}" destId="{7783F845-1793-41FD-861F-2B395779987F}" srcOrd="0" destOrd="0" presId="urn:microsoft.com/office/officeart/2011/layout/CircleProcess"/>
    <dgm:cxn modelId="{A772D5A2-78DA-45D6-BE43-827F2DD8D5E3}" type="presParOf" srcId="{2288334A-EBAC-4684-A545-1A6C126DA903}" destId="{CD8F8698-D6E9-4BDE-805A-6E693F9C589F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D28B90-210B-4C0A-97BA-D2152DD53170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119B31D-A93F-448D-84E0-7E3AB5714A09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Analyzing all ideas to the determined criteria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D6E771-2B52-49FF-85DA-C7F1E2437A2F}" type="parTrans" cxnId="{455A176B-8E57-4589-8A73-771D7AD24260}">
      <dgm:prSet/>
      <dgm:spPr/>
      <dgm:t>
        <a:bodyPr/>
        <a:lstStyle/>
        <a:p>
          <a:endParaRPr lang="en-US"/>
        </a:p>
      </dgm:t>
    </dgm:pt>
    <dgm:pt modelId="{E5C21C36-E779-4A51-B59B-DC52DB077CE1}" type="sibTrans" cxnId="{455A176B-8E57-4589-8A73-771D7AD24260}">
      <dgm:prSet/>
      <dgm:spPr/>
      <dgm:t>
        <a:bodyPr/>
        <a:lstStyle/>
        <a:p>
          <a:endParaRPr lang="en-US"/>
        </a:p>
      </dgm:t>
    </dgm:pt>
    <dgm:pt modelId="{39C8115A-A543-43C0-8B5A-7D87A1909A1F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Choosing the pertinent ideas by first Commissioner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08C219-C6DB-4E4C-B25E-1CACF9F5C767}" type="parTrans" cxnId="{5F370505-92EC-445F-993A-6C34093C9B76}">
      <dgm:prSet/>
      <dgm:spPr/>
      <dgm:t>
        <a:bodyPr/>
        <a:lstStyle/>
        <a:p>
          <a:endParaRPr lang="en-US"/>
        </a:p>
      </dgm:t>
    </dgm:pt>
    <dgm:pt modelId="{F3F4197F-81CA-4D35-9D53-D96745E835C7}" type="sibTrans" cxnId="{5F370505-92EC-445F-993A-6C34093C9B76}">
      <dgm:prSet/>
      <dgm:spPr/>
      <dgm:t>
        <a:bodyPr/>
        <a:lstStyle/>
        <a:p>
          <a:endParaRPr lang="en-US"/>
        </a:p>
      </dgm:t>
    </dgm:pt>
    <dgm:pt modelId="{B3D3B593-A0DA-4503-B50E-F62A5AA508D5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Appreciation reviewed ideas by idea Commission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48FA67-293B-4F42-A4A4-A3D210EF8BB5}" type="parTrans" cxnId="{2E3D53F1-B0D3-4525-AC7E-1A5FBABAAFA2}">
      <dgm:prSet/>
      <dgm:spPr/>
      <dgm:t>
        <a:bodyPr/>
        <a:lstStyle/>
        <a:p>
          <a:endParaRPr lang="en-US"/>
        </a:p>
      </dgm:t>
    </dgm:pt>
    <dgm:pt modelId="{80F2D1C7-509A-4663-A4AD-B995B77A91C7}" type="sibTrans" cxnId="{2E3D53F1-B0D3-4525-AC7E-1A5FBABAAFA2}">
      <dgm:prSet/>
      <dgm:spPr/>
      <dgm:t>
        <a:bodyPr/>
        <a:lstStyle/>
        <a:p>
          <a:endParaRPr lang="en-US"/>
        </a:p>
      </dgm:t>
    </dgm:pt>
    <dgm:pt modelId="{BE180E05-8958-4E7E-9B72-0230E45D9D66}">
      <dgm:prSet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Awarding the highest pointed ideas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489202-DD4F-4C1B-AA97-4EF246F157DA}" type="parTrans" cxnId="{30059406-8386-4673-95C6-A861DC13248C}">
      <dgm:prSet/>
      <dgm:spPr/>
      <dgm:t>
        <a:bodyPr/>
        <a:lstStyle/>
        <a:p>
          <a:endParaRPr lang="en-US"/>
        </a:p>
      </dgm:t>
    </dgm:pt>
    <dgm:pt modelId="{F97E652B-992D-4E06-A660-4C712465CCD2}" type="sibTrans" cxnId="{30059406-8386-4673-95C6-A861DC13248C}">
      <dgm:prSet/>
      <dgm:spPr/>
      <dgm:t>
        <a:bodyPr/>
        <a:lstStyle/>
        <a:p>
          <a:endParaRPr lang="en-US"/>
        </a:p>
      </dgm:t>
    </dgm:pt>
    <dgm:pt modelId="{C4C4D75A-1FA6-4A0E-B5BD-34F9718715DE}" type="pres">
      <dgm:prSet presAssocID="{EFD28B90-210B-4C0A-97BA-D2152DD531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8EC0067-A28B-4637-9FD6-7F8F2CF6115A}" type="pres">
      <dgm:prSet presAssocID="{8119B31D-A93F-448D-84E0-7E3AB5714A0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4666C9-C8B1-4629-9E19-276E32E54181}" type="pres">
      <dgm:prSet presAssocID="{E5C21C36-E779-4A51-B59B-DC52DB077CE1}" presName="sibTrans" presStyleLbl="sibTrans1D1" presStyleIdx="0" presStyleCnt="3"/>
      <dgm:spPr/>
      <dgm:t>
        <a:bodyPr/>
        <a:lstStyle/>
        <a:p>
          <a:endParaRPr lang="en-US"/>
        </a:p>
      </dgm:t>
    </dgm:pt>
    <dgm:pt modelId="{388C57ED-EBB2-4547-9F08-6E3D2D0EE485}" type="pres">
      <dgm:prSet presAssocID="{E5C21C36-E779-4A51-B59B-DC52DB077CE1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7F4D14D6-23E7-47F2-BC72-17EEA743EEBB}" type="pres">
      <dgm:prSet presAssocID="{39C8115A-A543-43C0-8B5A-7D87A1909A1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0349C-7A48-40AF-9AD7-D2FEBB897ED6}" type="pres">
      <dgm:prSet presAssocID="{F3F4197F-81CA-4D35-9D53-D96745E835C7}" presName="sibTrans" presStyleLbl="sibTrans1D1" presStyleIdx="1" presStyleCnt="3"/>
      <dgm:spPr/>
      <dgm:t>
        <a:bodyPr/>
        <a:lstStyle/>
        <a:p>
          <a:endParaRPr lang="en-US"/>
        </a:p>
      </dgm:t>
    </dgm:pt>
    <dgm:pt modelId="{9DF5F58E-99C8-465B-9BF2-FED44A39A64B}" type="pres">
      <dgm:prSet presAssocID="{F3F4197F-81CA-4D35-9D53-D96745E835C7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4FADF768-4C9F-4685-95AD-DDE462E29FA0}" type="pres">
      <dgm:prSet presAssocID="{B3D3B593-A0DA-4503-B50E-F62A5AA508D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7C4E3B-F88A-491D-95C4-FDFF22BAFA1B}" type="pres">
      <dgm:prSet presAssocID="{80F2D1C7-509A-4663-A4AD-B995B77A91C7}" presName="sibTrans" presStyleLbl="sibTrans1D1" presStyleIdx="2" presStyleCnt="3"/>
      <dgm:spPr/>
      <dgm:t>
        <a:bodyPr/>
        <a:lstStyle/>
        <a:p>
          <a:endParaRPr lang="en-US"/>
        </a:p>
      </dgm:t>
    </dgm:pt>
    <dgm:pt modelId="{19E7CE28-2136-44E1-ACAE-480904962366}" type="pres">
      <dgm:prSet presAssocID="{80F2D1C7-509A-4663-A4AD-B995B77A91C7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C41A0225-B936-4B02-A8BF-D05F3E460C5C}" type="pres">
      <dgm:prSet presAssocID="{BE180E05-8958-4E7E-9B72-0230E45D9D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790D56-A4C6-495B-86B8-8E133B0518F3}" type="presOf" srcId="{39C8115A-A543-43C0-8B5A-7D87A1909A1F}" destId="{7F4D14D6-23E7-47F2-BC72-17EEA743EEBB}" srcOrd="0" destOrd="0" presId="urn:microsoft.com/office/officeart/2005/8/layout/bProcess3"/>
    <dgm:cxn modelId="{F77ACDB9-69A5-434B-A491-A54768E43E15}" type="presOf" srcId="{80F2D1C7-509A-4663-A4AD-B995B77A91C7}" destId="{19E7CE28-2136-44E1-ACAE-480904962366}" srcOrd="1" destOrd="0" presId="urn:microsoft.com/office/officeart/2005/8/layout/bProcess3"/>
    <dgm:cxn modelId="{5F370505-92EC-445F-993A-6C34093C9B76}" srcId="{EFD28B90-210B-4C0A-97BA-D2152DD53170}" destId="{39C8115A-A543-43C0-8B5A-7D87A1909A1F}" srcOrd="1" destOrd="0" parTransId="{7F08C219-C6DB-4E4C-B25E-1CACF9F5C767}" sibTransId="{F3F4197F-81CA-4D35-9D53-D96745E835C7}"/>
    <dgm:cxn modelId="{86A0CB79-BDC1-4185-973E-D8C3F2D88FD4}" type="presOf" srcId="{BE180E05-8958-4E7E-9B72-0230E45D9D66}" destId="{C41A0225-B936-4B02-A8BF-D05F3E460C5C}" srcOrd="0" destOrd="0" presId="urn:microsoft.com/office/officeart/2005/8/layout/bProcess3"/>
    <dgm:cxn modelId="{D89F05AE-C530-4DC1-A301-2151D186737B}" type="presOf" srcId="{EFD28B90-210B-4C0A-97BA-D2152DD53170}" destId="{C4C4D75A-1FA6-4A0E-B5BD-34F9718715DE}" srcOrd="0" destOrd="0" presId="urn:microsoft.com/office/officeart/2005/8/layout/bProcess3"/>
    <dgm:cxn modelId="{49DD6256-DC16-4AC9-AC30-E6C4EFF31CAC}" type="presOf" srcId="{80F2D1C7-509A-4663-A4AD-B995B77A91C7}" destId="{B97C4E3B-F88A-491D-95C4-FDFF22BAFA1B}" srcOrd="0" destOrd="0" presId="urn:microsoft.com/office/officeart/2005/8/layout/bProcess3"/>
    <dgm:cxn modelId="{36A59C93-8D1D-4607-8156-5F29884AD904}" type="presOf" srcId="{F3F4197F-81CA-4D35-9D53-D96745E835C7}" destId="{9DF5F58E-99C8-465B-9BF2-FED44A39A64B}" srcOrd="1" destOrd="0" presId="urn:microsoft.com/office/officeart/2005/8/layout/bProcess3"/>
    <dgm:cxn modelId="{633D4640-E5E6-4C60-83B9-9032CF39B5CC}" type="presOf" srcId="{F3F4197F-81CA-4D35-9D53-D96745E835C7}" destId="{4370349C-7A48-40AF-9AD7-D2FEBB897ED6}" srcOrd="0" destOrd="0" presId="urn:microsoft.com/office/officeart/2005/8/layout/bProcess3"/>
    <dgm:cxn modelId="{53A58120-E13E-487D-A4AB-04B85008ABF6}" type="presOf" srcId="{B3D3B593-A0DA-4503-B50E-F62A5AA508D5}" destId="{4FADF768-4C9F-4685-95AD-DDE462E29FA0}" srcOrd="0" destOrd="0" presId="urn:microsoft.com/office/officeart/2005/8/layout/bProcess3"/>
    <dgm:cxn modelId="{6EF36232-50B8-4B1D-BE6D-968293B14D4E}" type="presOf" srcId="{8119B31D-A93F-448D-84E0-7E3AB5714A09}" destId="{28EC0067-A28B-4637-9FD6-7F8F2CF6115A}" srcOrd="0" destOrd="0" presId="urn:microsoft.com/office/officeart/2005/8/layout/bProcess3"/>
    <dgm:cxn modelId="{30059406-8386-4673-95C6-A861DC13248C}" srcId="{EFD28B90-210B-4C0A-97BA-D2152DD53170}" destId="{BE180E05-8958-4E7E-9B72-0230E45D9D66}" srcOrd="3" destOrd="0" parTransId="{58489202-DD4F-4C1B-AA97-4EF246F157DA}" sibTransId="{F97E652B-992D-4E06-A660-4C712465CCD2}"/>
    <dgm:cxn modelId="{4E8F562B-3661-47B8-91C9-E0A26E5ECF14}" type="presOf" srcId="{E5C21C36-E779-4A51-B59B-DC52DB077CE1}" destId="{388C57ED-EBB2-4547-9F08-6E3D2D0EE485}" srcOrd="1" destOrd="0" presId="urn:microsoft.com/office/officeart/2005/8/layout/bProcess3"/>
    <dgm:cxn modelId="{DCED32D8-B68C-4164-AF5E-0F5A557941CF}" type="presOf" srcId="{E5C21C36-E779-4A51-B59B-DC52DB077CE1}" destId="{E94666C9-C8B1-4629-9E19-276E32E54181}" srcOrd="0" destOrd="0" presId="urn:microsoft.com/office/officeart/2005/8/layout/bProcess3"/>
    <dgm:cxn modelId="{2E3D53F1-B0D3-4525-AC7E-1A5FBABAAFA2}" srcId="{EFD28B90-210B-4C0A-97BA-D2152DD53170}" destId="{B3D3B593-A0DA-4503-B50E-F62A5AA508D5}" srcOrd="2" destOrd="0" parTransId="{8C48FA67-293B-4F42-A4A4-A3D210EF8BB5}" sibTransId="{80F2D1C7-509A-4663-A4AD-B995B77A91C7}"/>
    <dgm:cxn modelId="{455A176B-8E57-4589-8A73-771D7AD24260}" srcId="{EFD28B90-210B-4C0A-97BA-D2152DD53170}" destId="{8119B31D-A93F-448D-84E0-7E3AB5714A09}" srcOrd="0" destOrd="0" parTransId="{4DD6E771-2B52-49FF-85DA-C7F1E2437A2F}" sibTransId="{E5C21C36-E779-4A51-B59B-DC52DB077CE1}"/>
    <dgm:cxn modelId="{57A72B8B-30FF-4E0F-BABC-5D2DC6DA5FE4}" type="presParOf" srcId="{C4C4D75A-1FA6-4A0E-B5BD-34F9718715DE}" destId="{28EC0067-A28B-4637-9FD6-7F8F2CF6115A}" srcOrd="0" destOrd="0" presId="urn:microsoft.com/office/officeart/2005/8/layout/bProcess3"/>
    <dgm:cxn modelId="{22C892F1-BAC0-4D1E-969E-4EFF5F0C37A0}" type="presParOf" srcId="{C4C4D75A-1FA6-4A0E-B5BD-34F9718715DE}" destId="{E94666C9-C8B1-4629-9E19-276E32E54181}" srcOrd="1" destOrd="0" presId="urn:microsoft.com/office/officeart/2005/8/layout/bProcess3"/>
    <dgm:cxn modelId="{0E6778FF-90C9-4BFF-8FDB-3F19F6B879E6}" type="presParOf" srcId="{E94666C9-C8B1-4629-9E19-276E32E54181}" destId="{388C57ED-EBB2-4547-9F08-6E3D2D0EE485}" srcOrd="0" destOrd="0" presId="urn:microsoft.com/office/officeart/2005/8/layout/bProcess3"/>
    <dgm:cxn modelId="{C5B1C7F4-F7F7-460F-ADF4-D5CA8DD166DC}" type="presParOf" srcId="{C4C4D75A-1FA6-4A0E-B5BD-34F9718715DE}" destId="{7F4D14D6-23E7-47F2-BC72-17EEA743EEBB}" srcOrd="2" destOrd="0" presId="urn:microsoft.com/office/officeart/2005/8/layout/bProcess3"/>
    <dgm:cxn modelId="{0576F821-37DF-4437-A6FC-44896F2DC314}" type="presParOf" srcId="{C4C4D75A-1FA6-4A0E-B5BD-34F9718715DE}" destId="{4370349C-7A48-40AF-9AD7-D2FEBB897ED6}" srcOrd="3" destOrd="0" presId="urn:microsoft.com/office/officeart/2005/8/layout/bProcess3"/>
    <dgm:cxn modelId="{CD9ABD6C-44F6-4D44-A259-6A70434B505B}" type="presParOf" srcId="{4370349C-7A48-40AF-9AD7-D2FEBB897ED6}" destId="{9DF5F58E-99C8-465B-9BF2-FED44A39A64B}" srcOrd="0" destOrd="0" presId="urn:microsoft.com/office/officeart/2005/8/layout/bProcess3"/>
    <dgm:cxn modelId="{FCA20458-D3F1-41D2-A260-5F156D30B4C7}" type="presParOf" srcId="{C4C4D75A-1FA6-4A0E-B5BD-34F9718715DE}" destId="{4FADF768-4C9F-4685-95AD-DDE462E29FA0}" srcOrd="4" destOrd="0" presId="urn:microsoft.com/office/officeart/2005/8/layout/bProcess3"/>
    <dgm:cxn modelId="{2561D0CA-0CEA-4556-A6FC-0EAE76E9738B}" type="presParOf" srcId="{C4C4D75A-1FA6-4A0E-B5BD-34F9718715DE}" destId="{B97C4E3B-F88A-491D-95C4-FDFF22BAFA1B}" srcOrd="5" destOrd="0" presId="urn:microsoft.com/office/officeart/2005/8/layout/bProcess3"/>
    <dgm:cxn modelId="{58134743-0C55-4E28-9396-E553CB8AE54C}" type="presParOf" srcId="{B97C4E3B-F88A-491D-95C4-FDFF22BAFA1B}" destId="{19E7CE28-2136-44E1-ACAE-480904962366}" srcOrd="0" destOrd="0" presId="urn:microsoft.com/office/officeart/2005/8/layout/bProcess3"/>
    <dgm:cxn modelId="{0A61BCAB-EE26-4952-92FA-B73C4F783E52}" type="presParOf" srcId="{C4C4D75A-1FA6-4A0E-B5BD-34F9718715DE}" destId="{C41A0225-B936-4B02-A8BF-D05F3E460C5C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794F07-194F-4221-8022-6A6F4545C817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B9C3E13-1FA3-4496-B09D-BC9E42B11F48}">
      <dgm:prSet phldrT="[Text]"/>
      <dgm:spPr/>
      <dgm:t>
        <a:bodyPr/>
        <a:lstStyle/>
        <a:p>
          <a:r>
            <a:rPr lang="en-US" dirty="0" smtClean="0"/>
            <a:t>IDEA</a:t>
          </a:r>
          <a:endParaRPr lang="en-US" dirty="0"/>
        </a:p>
      </dgm:t>
    </dgm:pt>
    <dgm:pt modelId="{2599ECAA-DB87-4112-A03C-6C456718121E}" type="parTrans" cxnId="{59F3949D-9622-418F-8A8D-44756C5E9ED1}">
      <dgm:prSet/>
      <dgm:spPr/>
      <dgm:t>
        <a:bodyPr/>
        <a:lstStyle/>
        <a:p>
          <a:endParaRPr lang="en-US"/>
        </a:p>
      </dgm:t>
    </dgm:pt>
    <dgm:pt modelId="{B72E8D05-985F-4646-83B7-5D68A24E4446}" type="sibTrans" cxnId="{59F3949D-9622-418F-8A8D-44756C5E9ED1}">
      <dgm:prSet/>
      <dgm:spPr/>
      <dgm:t>
        <a:bodyPr/>
        <a:lstStyle/>
        <a:p>
          <a:endParaRPr lang="en-US"/>
        </a:p>
      </dgm:t>
    </dgm:pt>
    <dgm:pt modelId="{A3B90508-17B8-469A-AD1D-0BB008F22D3F}">
      <dgm:prSet phldrT="[Text]"/>
      <dgm:spPr/>
      <dgm:t>
        <a:bodyPr/>
        <a:lstStyle/>
        <a:p>
          <a:r>
            <a:rPr lang="en-US" dirty="0" smtClean="0"/>
            <a:t>actuality</a:t>
          </a:r>
          <a:endParaRPr lang="en-US" dirty="0"/>
        </a:p>
      </dgm:t>
    </dgm:pt>
    <dgm:pt modelId="{F9CBCD6B-A3E8-4241-AD62-B89DB2AD610F}" type="parTrans" cxnId="{300DEAE0-C172-4083-96F8-9F4A056286A3}">
      <dgm:prSet/>
      <dgm:spPr/>
      <dgm:t>
        <a:bodyPr/>
        <a:lstStyle/>
        <a:p>
          <a:endParaRPr lang="en-US"/>
        </a:p>
      </dgm:t>
    </dgm:pt>
    <dgm:pt modelId="{D6343CBC-9A69-464B-974F-D81AAFFC632C}" type="sibTrans" cxnId="{300DEAE0-C172-4083-96F8-9F4A056286A3}">
      <dgm:prSet/>
      <dgm:spPr/>
      <dgm:t>
        <a:bodyPr/>
        <a:lstStyle/>
        <a:p>
          <a:endParaRPr lang="en-US"/>
        </a:p>
      </dgm:t>
    </dgm:pt>
    <dgm:pt modelId="{978C0E77-8816-46C9-8090-57E3C85CBE65}">
      <dgm:prSet phldrT="[Text]"/>
      <dgm:spPr/>
      <dgm:t>
        <a:bodyPr/>
        <a:lstStyle/>
        <a:p>
          <a:r>
            <a:rPr lang="en-US" dirty="0" smtClean="0"/>
            <a:t>effectiveness</a:t>
          </a:r>
          <a:endParaRPr lang="en-US" dirty="0"/>
        </a:p>
      </dgm:t>
    </dgm:pt>
    <dgm:pt modelId="{C089600D-ECE0-4931-B331-586A18F118D2}" type="parTrans" cxnId="{33A47F84-CD57-42A9-B7CA-4106BE241EF2}">
      <dgm:prSet/>
      <dgm:spPr/>
      <dgm:t>
        <a:bodyPr/>
        <a:lstStyle/>
        <a:p>
          <a:endParaRPr lang="en-US"/>
        </a:p>
      </dgm:t>
    </dgm:pt>
    <dgm:pt modelId="{5C7CAABE-A004-49F1-A615-D0D2C18DA249}" type="sibTrans" cxnId="{33A47F84-CD57-42A9-B7CA-4106BE241EF2}">
      <dgm:prSet/>
      <dgm:spPr/>
      <dgm:t>
        <a:bodyPr/>
        <a:lstStyle/>
        <a:p>
          <a:endParaRPr lang="en-US"/>
        </a:p>
      </dgm:t>
    </dgm:pt>
    <dgm:pt modelId="{30437BFE-219B-4BBE-B322-1FF2A6EA0045}">
      <dgm:prSet phldrT="[Text]"/>
      <dgm:spPr/>
      <dgm:t>
        <a:bodyPr/>
        <a:lstStyle/>
        <a:p>
          <a:r>
            <a:rPr lang="en-US" dirty="0" smtClean="0"/>
            <a:t>Social importance</a:t>
          </a:r>
          <a:endParaRPr lang="en-US" dirty="0"/>
        </a:p>
      </dgm:t>
    </dgm:pt>
    <dgm:pt modelId="{2D120AD9-7FBE-4BE9-9828-81F73C743850}" type="parTrans" cxnId="{9695D22E-0F8A-42E1-9154-E57E3A523CBC}">
      <dgm:prSet/>
      <dgm:spPr/>
      <dgm:t>
        <a:bodyPr/>
        <a:lstStyle/>
        <a:p>
          <a:endParaRPr lang="en-US"/>
        </a:p>
      </dgm:t>
    </dgm:pt>
    <dgm:pt modelId="{9D2E53D8-ABCA-4F09-AD15-92057949FEA2}" type="sibTrans" cxnId="{9695D22E-0F8A-42E1-9154-E57E3A523CBC}">
      <dgm:prSet/>
      <dgm:spPr/>
      <dgm:t>
        <a:bodyPr/>
        <a:lstStyle/>
        <a:p>
          <a:endParaRPr lang="en-US"/>
        </a:p>
      </dgm:t>
    </dgm:pt>
    <dgm:pt modelId="{9F4C1E9C-2FAC-43A2-989A-1D5A9F5D72DE}">
      <dgm:prSet phldrT="[Text]"/>
      <dgm:spPr/>
      <dgm:t>
        <a:bodyPr/>
        <a:lstStyle/>
        <a:p>
          <a:r>
            <a:rPr lang="en-US" dirty="0" smtClean="0"/>
            <a:t>creativity</a:t>
          </a:r>
          <a:endParaRPr lang="en-US" dirty="0"/>
        </a:p>
      </dgm:t>
    </dgm:pt>
    <dgm:pt modelId="{0668F85A-4DB4-48C7-9E40-788559615721}" type="parTrans" cxnId="{96CE982B-A7D3-400D-8941-301F75439706}">
      <dgm:prSet/>
      <dgm:spPr/>
      <dgm:t>
        <a:bodyPr/>
        <a:lstStyle/>
        <a:p>
          <a:endParaRPr lang="en-US"/>
        </a:p>
      </dgm:t>
    </dgm:pt>
    <dgm:pt modelId="{2E0C76F8-BF08-417E-8F36-B3E9F0258ECB}" type="sibTrans" cxnId="{96CE982B-A7D3-400D-8941-301F75439706}">
      <dgm:prSet/>
      <dgm:spPr/>
      <dgm:t>
        <a:bodyPr/>
        <a:lstStyle/>
        <a:p>
          <a:endParaRPr lang="en-US"/>
        </a:p>
      </dgm:t>
    </dgm:pt>
    <dgm:pt modelId="{7B552284-307E-4B48-A6BB-05578615DD6D}" type="pres">
      <dgm:prSet presAssocID="{6B794F07-194F-4221-8022-6A6F4545C81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C1C941-17D9-4F14-9976-0B0E6EFD69C4}" type="pres">
      <dgm:prSet presAssocID="{6B794F07-194F-4221-8022-6A6F4545C817}" presName="radial" presStyleCnt="0">
        <dgm:presLayoutVars>
          <dgm:animLvl val="ctr"/>
        </dgm:presLayoutVars>
      </dgm:prSet>
      <dgm:spPr/>
      <dgm:t>
        <a:bodyPr/>
        <a:lstStyle/>
        <a:p>
          <a:endParaRPr lang="en-US"/>
        </a:p>
      </dgm:t>
    </dgm:pt>
    <dgm:pt modelId="{1AA270B4-380D-49CB-9FA2-931267E3AA39}" type="pres">
      <dgm:prSet presAssocID="{3B9C3E13-1FA3-4496-B09D-BC9E42B11F48}" presName="centerShape" presStyleLbl="vennNode1" presStyleIdx="0" presStyleCnt="5" custScaleX="116450"/>
      <dgm:spPr/>
      <dgm:t>
        <a:bodyPr/>
        <a:lstStyle/>
        <a:p>
          <a:endParaRPr lang="en-US"/>
        </a:p>
      </dgm:t>
    </dgm:pt>
    <dgm:pt modelId="{9B9D8EB2-BB97-45A5-8452-F33AD151D460}" type="pres">
      <dgm:prSet presAssocID="{A3B90508-17B8-469A-AD1D-0BB008F22D3F}" presName="node" presStyleLbl="vennNode1" presStyleIdx="1" presStyleCnt="5" custScaleX="129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894BAF-5A5D-4B7F-8D70-65CE2A6A5A1D}" type="pres">
      <dgm:prSet presAssocID="{978C0E77-8816-46C9-8090-57E3C85CBE65}" presName="node" presStyleLbl="vennNode1" presStyleIdx="2" presStyleCnt="5" custScaleX="129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FB6E97-D4C7-4685-AD3A-5DC66BFB9616}" type="pres">
      <dgm:prSet presAssocID="{30437BFE-219B-4BBE-B322-1FF2A6EA0045}" presName="node" presStyleLbl="vennNode1" presStyleIdx="3" presStyleCnt="5" custScaleX="129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CC7DAA-3416-4F73-8969-55308AA99ACA}" type="pres">
      <dgm:prSet presAssocID="{9F4C1E9C-2FAC-43A2-989A-1D5A9F5D72DE}" presName="node" presStyleLbl="vennNode1" presStyleIdx="4" presStyleCnt="5" custScaleX="129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174AED-81E1-4EFF-BF56-23032F65DC3A}" type="presOf" srcId="{9F4C1E9C-2FAC-43A2-989A-1D5A9F5D72DE}" destId="{6BCC7DAA-3416-4F73-8969-55308AA99ACA}" srcOrd="0" destOrd="0" presId="urn:microsoft.com/office/officeart/2005/8/layout/radial3"/>
    <dgm:cxn modelId="{8BF31440-952E-422E-BF6F-3C1F325CBF64}" type="presOf" srcId="{30437BFE-219B-4BBE-B322-1FF2A6EA0045}" destId="{10FB6E97-D4C7-4685-AD3A-5DC66BFB9616}" srcOrd="0" destOrd="0" presId="urn:microsoft.com/office/officeart/2005/8/layout/radial3"/>
    <dgm:cxn modelId="{A1B9449B-90E4-4999-BE22-0448A1461DEB}" type="presOf" srcId="{A3B90508-17B8-469A-AD1D-0BB008F22D3F}" destId="{9B9D8EB2-BB97-45A5-8452-F33AD151D460}" srcOrd="0" destOrd="0" presId="urn:microsoft.com/office/officeart/2005/8/layout/radial3"/>
    <dgm:cxn modelId="{33A47F84-CD57-42A9-B7CA-4106BE241EF2}" srcId="{3B9C3E13-1FA3-4496-B09D-BC9E42B11F48}" destId="{978C0E77-8816-46C9-8090-57E3C85CBE65}" srcOrd="1" destOrd="0" parTransId="{C089600D-ECE0-4931-B331-586A18F118D2}" sibTransId="{5C7CAABE-A004-49F1-A615-D0D2C18DA249}"/>
    <dgm:cxn modelId="{9695D22E-0F8A-42E1-9154-E57E3A523CBC}" srcId="{3B9C3E13-1FA3-4496-B09D-BC9E42B11F48}" destId="{30437BFE-219B-4BBE-B322-1FF2A6EA0045}" srcOrd="2" destOrd="0" parTransId="{2D120AD9-7FBE-4BE9-9828-81F73C743850}" sibTransId="{9D2E53D8-ABCA-4F09-AD15-92057949FEA2}"/>
    <dgm:cxn modelId="{96CE982B-A7D3-400D-8941-301F75439706}" srcId="{3B9C3E13-1FA3-4496-B09D-BC9E42B11F48}" destId="{9F4C1E9C-2FAC-43A2-989A-1D5A9F5D72DE}" srcOrd="3" destOrd="0" parTransId="{0668F85A-4DB4-48C7-9E40-788559615721}" sibTransId="{2E0C76F8-BF08-417E-8F36-B3E9F0258ECB}"/>
    <dgm:cxn modelId="{DB43A0B9-8085-442B-A44C-EEA9166E619B}" type="presOf" srcId="{6B794F07-194F-4221-8022-6A6F4545C817}" destId="{7B552284-307E-4B48-A6BB-05578615DD6D}" srcOrd="0" destOrd="0" presId="urn:microsoft.com/office/officeart/2005/8/layout/radial3"/>
    <dgm:cxn modelId="{F9FE8141-B0AD-4031-9452-9746EB18C73D}" type="presOf" srcId="{3B9C3E13-1FA3-4496-B09D-BC9E42B11F48}" destId="{1AA270B4-380D-49CB-9FA2-931267E3AA39}" srcOrd="0" destOrd="0" presId="urn:microsoft.com/office/officeart/2005/8/layout/radial3"/>
    <dgm:cxn modelId="{300DEAE0-C172-4083-96F8-9F4A056286A3}" srcId="{3B9C3E13-1FA3-4496-B09D-BC9E42B11F48}" destId="{A3B90508-17B8-469A-AD1D-0BB008F22D3F}" srcOrd="0" destOrd="0" parTransId="{F9CBCD6B-A3E8-4241-AD62-B89DB2AD610F}" sibTransId="{D6343CBC-9A69-464B-974F-D81AAFFC632C}"/>
    <dgm:cxn modelId="{59F3949D-9622-418F-8A8D-44756C5E9ED1}" srcId="{6B794F07-194F-4221-8022-6A6F4545C817}" destId="{3B9C3E13-1FA3-4496-B09D-BC9E42B11F48}" srcOrd="0" destOrd="0" parTransId="{2599ECAA-DB87-4112-A03C-6C456718121E}" sibTransId="{B72E8D05-985F-4646-83B7-5D68A24E4446}"/>
    <dgm:cxn modelId="{7F2285AB-046E-4C2C-AE26-3ED50C19A58E}" type="presOf" srcId="{978C0E77-8816-46C9-8090-57E3C85CBE65}" destId="{F3894BAF-5A5D-4B7F-8D70-65CE2A6A5A1D}" srcOrd="0" destOrd="0" presId="urn:microsoft.com/office/officeart/2005/8/layout/radial3"/>
    <dgm:cxn modelId="{6B73722F-0C57-4439-A5C0-D5CECF9C3C64}" type="presParOf" srcId="{7B552284-307E-4B48-A6BB-05578615DD6D}" destId="{3EC1C941-17D9-4F14-9976-0B0E6EFD69C4}" srcOrd="0" destOrd="0" presId="urn:microsoft.com/office/officeart/2005/8/layout/radial3"/>
    <dgm:cxn modelId="{A077AA5D-62AC-464E-BB1A-8D91904D81AC}" type="presParOf" srcId="{3EC1C941-17D9-4F14-9976-0B0E6EFD69C4}" destId="{1AA270B4-380D-49CB-9FA2-931267E3AA39}" srcOrd="0" destOrd="0" presId="urn:microsoft.com/office/officeart/2005/8/layout/radial3"/>
    <dgm:cxn modelId="{E741EA0A-6260-4044-8C5F-0503ED4F3798}" type="presParOf" srcId="{3EC1C941-17D9-4F14-9976-0B0E6EFD69C4}" destId="{9B9D8EB2-BB97-45A5-8452-F33AD151D460}" srcOrd="1" destOrd="0" presId="urn:microsoft.com/office/officeart/2005/8/layout/radial3"/>
    <dgm:cxn modelId="{BB80716C-B1C7-4F09-AC54-5C1B03875575}" type="presParOf" srcId="{3EC1C941-17D9-4F14-9976-0B0E6EFD69C4}" destId="{F3894BAF-5A5D-4B7F-8D70-65CE2A6A5A1D}" srcOrd="2" destOrd="0" presId="urn:microsoft.com/office/officeart/2005/8/layout/radial3"/>
    <dgm:cxn modelId="{682707D1-609A-4D27-BBBF-806B101BDD44}" type="presParOf" srcId="{3EC1C941-17D9-4F14-9976-0B0E6EFD69C4}" destId="{10FB6E97-D4C7-4685-AD3A-5DC66BFB9616}" srcOrd="3" destOrd="0" presId="urn:microsoft.com/office/officeart/2005/8/layout/radial3"/>
    <dgm:cxn modelId="{634597C2-7315-467C-BE80-BA81086CCDD6}" type="presParOf" srcId="{3EC1C941-17D9-4F14-9976-0B0E6EFD69C4}" destId="{6BCC7DAA-3416-4F73-8969-55308AA99AC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6DAA3-9E9B-4E63-8E60-700DDBCF5826}">
      <dsp:nvSpPr>
        <dsp:cNvPr id="0" name=""/>
        <dsp:cNvSpPr/>
      </dsp:nvSpPr>
      <dsp:spPr>
        <a:xfrm>
          <a:off x="6011917" y="1076335"/>
          <a:ext cx="2622504" cy="262298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CA09EF-B167-4D19-9BAC-9C5DBDDC365E}">
      <dsp:nvSpPr>
        <dsp:cNvPr id="0" name=""/>
        <dsp:cNvSpPr/>
      </dsp:nvSpPr>
      <dsp:spPr>
        <a:xfrm>
          <a:off x="6098992" y="1163783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Sharing  the idea</a:t>
          </a:r>
          <a:endParaRPr lang="en-US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49001" y="1513577"/>
        <a:ext cx="1748336" cy="1748506"/>
      </dsp:txXfrm>
    </dsp:sp>
    <dsp:sp modelId="{6A05D2D3-73EC-40A7-B103-0B5549411C25}">
      <dsp:nvSpPr>
        <dsp:cNvPr id="0" name=""/>
        <dsp:cNvSpPr/>
      </dsp:nvSpPr>
      <dsp:spPr>
        <a:xfrm rot="2700000">
          <a:off x="3304642" y="1079506"/>
          <a:ext cx="2616187" cy="261618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78A42D-2F89-4AE1-91FB-F9F79AA95865}">
      <dsp:nvSpPr>
        <dsp:cNvPr id="0" name=""/>
        <dsp:cNvSpPr/>
      </dsp:nvSpPr>
      <dsp:spPr>
        <a:xfrm>
          <a:off x="3388559" y="1163783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Choosing the contest</a:t>
          </a:r>
          <a:endParaRPr lang="en-US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8567" y="1513577"/>
        <a:ext cx="1748336" cy="1748506"/>
      </dsp:txXfrm>
    </dsp:sp>
    <dsp:sp modelId="{EBB6D6D7-17F0-4025-B054-44E3DC785427}">
      <dsp:nvSpPr>
        <dsp:cNvPr id="0" name=""/>
        <dsp:cNvSpPr/>
      </dsp:nvSpPr>
      <dsp:spPr>
        <a:xfrm rot="2700000">
          <a:off x="594208" y="1079506"/>
          <a:ext cx="2616187" cy="261618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3F845-1793-41FD-861F-2B395779987F}">
      <dsp:nvSpPr>
        <dsp:cNvPr id="0" name=""/>
        <dsp:cNvSpPr/>
      </dsp:nvSpPr>
      <dsp:spPr>
        <a:xfrm>
          <a:off x="678126" y="1163783"/>
          <a:ext cx="2448353" cy="244809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Sign-up at www.ideyabanki.com</a:t>
          </a:r>
          <a:endParaRPr lang="en-US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8134" y="1513577"/>
        <a:ext cx="1748336" cy="17485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666C9-C8B1-4629-9E19-276E32E54181}">
      <dsp:nvSpPr>
        <dsp:cNvPr id="0" name=""/>
        <dsp:cNvSpPr/>
      </dsp:nvSpPr>
      <dsp:spPr>
        <a:xfrm>
          <a:off x="2634055" y="884798"/>
          <a:ext cx="5753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5362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06587" y="927488"/>
        <a:ext cx="30298" cy="6059"/>
      </dsp:txXfrm>
    </dsp:sp>
    <dsp:sp modelId="{28EC0067-A28B-4637-9FD6-7F8F2CF6115A}">
      <dsp:nvSpPr>
        <dsp:cNvPr id="0" name=""/>
        <dsp:cNvSpPr/>
      </dsp:nvSpPr>
      <dsp:spPr>
        <a:xfrm>
          <a:off x="1234" y="140131"/>
          <a:ext cx="2634621" cy="15807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Analyzing all ideas to the determined criteria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4" y="140131"/>
        <a:ext cx="2634621" cy="1580772"/>
      </dsp:txXfrm>
    </dsp:sp>
    <dsp:sp modelId="{4370349C-7A48-40AF-9AD7-D2FEBB897ED6}">
      <dsp:nvSpPr>
        <dsp:cNvPr id="0" name=""/>
        <dsp:cNvSpPr/>
      </dsp:nvSpPr>
      <dsp:spPr>
        <a:xfrm>
          <a:off x="1318544" y="1719104"/>
          <a:ext cx="3240583" cy="575362"/>
        </a:xfrm>
        <a:custGeom>
          <a:avLst/>
          <a:gdLst/>
          <a:ahLst/>
          <a:cxnLst/>
          <a:rect l="0" t="0" r="0" b="0"/>
          <a:pathLst>
            <a:path>
              <a:moveTo>
                <a:pt x="3240583" y="0"/>
              </a:moveTo>
              <a:lnTo>
                <a:pt x="3240583" y="304781"/>
              </a:lnTo>
              <a:lnTo>
                <a:pt x="0" y="304781"/>
              </a:lnTo>
              <a:lnTo>
                <a:pt x="0" y="575362"/>
              </a:lnTo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56417" y="2003756"/>
        <a:ext cx="164837" cy="6059"/>
      </dsp:txXfrm>
    </dsp:sp>
    <dsp:sp modelId="{7F4D14D6-23E7-47F2-BC72-17EEA743EEBB}">
      <dsp:nvSpPr>
        <dsp:cNvPr id="0" name=""/>
        <dsp:cNvSpPr/>
      </dsp:nvSpPr>
      <dsp:spPr>
        <a:xfrm>
          <a:off x="3241817" y="140131"/>
          <a:ext cx="2634621" cy="1580772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Choosing the pertinent ideas by first Commissioner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1817" y="140131"/>
        <a:ext cx="2634621" cy="1580772"/>
      </dsp:txXfrm>
    </dsp:sp>
    <dsp:sp modelId="{B97C4E3B-F88A-491D-95C4-FDFF22BAFA1B}">
      <dsp:nvSpPr>
        <dsp:cNvPr id="0" name=""/>
        <dsp:cNvSpPr/>
      </dsp:nvSpPr>
      <dsp:spPr>
        <a:xfrm>
          <a:off x="2634055" y="3071533"/>
          <a:ext cx="5753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5362" y="45720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06587" y="3114223"/>
        <a:ext cx="30298" cy="6059"/>
      </dsp:txXfrm>
    </dsp:sp>
    <dsp:sp modelId="{4FADF768-4C9F-4685-95AD-DDE462E29FA0}">
      <dsp:nvSpPr>
        <dsp:cNvPr id="0" name=""/>
        <dsp:cNvSpPr/>
      </dsp:nvSpPr>
      <dsp:spPr>
        <a:xfrm>
          <a:off x="1234" y="2326867"/>
          <a:ext cx="2634621" cy="1580772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Appreciation reviewed ideas by idea Commission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34" y="2326867"/>
        <a:ext cx="2634621" cy="1580772"/>
      </dsp:txXfrm>
    </dsp:sp>
    <dsp:sp modelId="{C41A0225-B936-4B02-A8BF-D05F3E460C5C}">
      <dsp:nvSpPr>
        <dsp:cNvPr id="0" name=""/>
        <dsp:cNvSpPr/>
      </dsp:nvSpPr>
      <dsp:spPr>
        <a:xfrm>
          <a:off x="3241817" y="2326867"/>
          <a:ext cx="2634621" cy="158077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Awarding the highest pointed ideas</a:t>
          </a:r>
          <a:endParaRPr lang="en-US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1817" y="2326867"/>
        <a:ext cx="2634621" cy="1580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270B4-380D-49CB-9FA2-931267E3AA39}">
      <dsp:nvSpPr>
        <dsp:cNvPr id="0" name=""/>
        <dsp:cNvSpPr/>
      </dsp:nvSpPr>
      <dsp:spPr>
        <a:xfrm>
          <a:off x="1580874" y="1221581"/>
          <a:ext cx="3543850" cy="304323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IDEA</a:t>
          </a:r>
          <a:endParaRPr lang="en-US" sz="6500" kern="1200" dirty="0"/>
        </a:p>
      </dsp:txBody>
      <dsp:txXfrm>
        <a:off x="2099859" y="1667253"/>
        <a:ext cx="2505880" cy="2151893"/>
      </dsp:txXfrm>
    </dsp:sp>
    <dsp:sp modelId="{9B9D8EB2-BB97-45A5-8452-F33AD151D460}">
      <dsp:nvSpPr>
        <dsp:cNvPr id="0" name=""/>
        <dsp:cNvSpPr/>
      </dsp:nvSpPr>
      <dsp:spPr>
        <a:xfrm>
          <a:off x="2368396" y="543"/>
          <a:ext cx="1968807" cy="152161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actuality</a:t>
          </a:r>
          <a:endParaRPr lang="en-US" sz="1900" kern="1200" dirty="0"/>
        </a:p>
      </dsp:txBody>
      <dsp:txXfrm>
        <a:off x="2656721" y="223379"/>
        <a:ext cx="1392157" cy="1075946"/>
      </dsp:txXfrm>
    </dsp:sp>
    <dsp:sp modelId="{F3894BAF-5A5D-4B7F-8D70-65CE2A6A5A1D}">
      <dsp:nvSpPr>
        <dsp:cNvPr id="0" name=""/>
        <dsp:cNvSpPr/>
      </dsp:nvSpPr>
      <dsp:spPr>
        <a:xfrm>
          <a:off x="4350243" y="1982390"/>
          <a:ext cx="1968807" cy="152161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effectiveness</a:t>
          </a:r>
          <a:endParaRPr lang="en-US" sz="1900" kern="1200" dirty="0"/>
        </a:p>
      </dsp:txBody>
      <dsp:txXfrm>
        <a:off x="4638568" y="2205226"/>
        <a:ext cx="1392157" cy="1075946"/>
      </dsp:txXfrm>
    </dsp:sp>
    <dsp:sp modelId="{10FB6E97-D4C7-4685-AD3A-5DC66BFB9616}">
      <dsp:nvSpPr>
        <dsp:cNvPr id="0" name=""/>
        <dsp:cNvSpPr/>
      </dsp:nvSpPr>
      <dsp:spPr>
        <a:xfrm>
          <a:off x="2368396" y="3964238"/>
          <a:ext cx="1968807" cy="152161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Social importance</a:t>
          </a:r>
          <a:endParaRPr lang="en-US" sz="1900" kern="1200" dirty="0"/>
        </a:p>
      </dsp:txBody>
      <dsp:txXfrm>
        <a:off x="2656721" y="4187074"/>
        <a:ext cx="1392157" cy="1075946"/>
      </dsp:txXfrm>
    </dsp:sp>
    <dsp:sp modelId="{6BCC7DAA-3416-4F73-8969-55308AA99ACA}">
      <dsp:nvSpPr>
        <dsp:cNvPr id="0" name=""/>
        <dsp:cNvSpPr/>
      </dsp:nvSpPr>
      <dsp:spPr>
        <a:xfrm>
          <a:off x="386548" y="1982390"/>
          <a:ext cx="1968807" cy="152161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creativity</a:t>
          </a:r>
          <a:endParaRPr lang="en-US" sz="1900" kern="1200" dirty="0"/>
        </a:p>
      </dsp:txBody>
      <dsp:txXfrm>
        <a:off x="674873" y="2205226"/>
        <a:ext cx="1392157" cy="1075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7B1B1-2697-4C74-B3A6-48D8F65B8BD3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2ECBC-4B52-483E-9042-022C58F57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8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68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82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514895" y="2498897"/>
            <a:ext cx="3900772" cy="3900433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 smtClean="0"/>
              <a:t> </a:t>
            </a:r>
            <a:endParaRPr kumimoji="1" lang="ja-JP" altLang="en-US" dirty="0" smtClean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805194" y="3189017"/>
            <a:ext cx="1380230" cy="1380110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604913" y="4539124"/>
            <a:ext cx="3720736" cy="793171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2667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26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 animBg="1">
        <p:tmplLst>
          <p:tmpl>
            <p:tnLst>
              <p:par>
                <p:cTn presetID="14" presetClass="entr" presetSubtype="1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4" presetClass="entr" presetSubtype="1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84889" y="818710"/>
            <a:ext cx="11222221" cy="163949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1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84890" y="2270292"/>
            <a:ext cx="11222221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3429000"/>
            <a:ext cx="12192000" cy="3429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494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nd 4 Poin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2192000" cy="4136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" name="正方形/長方形 1"/>
          <p:cNvSpPr/>
          <p:nvPr userDrawn="1"/>
        </p:nvSpPr>
        <p:spPr>
          <a:xfrm rot="2700000">
            <a:off x="4479169" y="1543335"/>
            <a:ext cx="5569813" cy="4260120"/>
          </a:xfrm>
          <a:custGeom>
            <a:avLst/>
            <a:gdLst/>
            <a:ahLst/>
            <a:cxnLst/>
            <a:rect l="l" t="t" r="r" b="b"/>
            <a:pathLst>
              <a:path w="8354720" h="6389625">
                <a:moveTo>
                  <a:pt x="0" y="4424528"/>
                </a:moveTo>
                <a:lnTo>
                  <a:pt x="1965096" y="6389624"/>
                </a:lnTo>
                <a:lnTo>
                  <a:pt x="1965095" y="6389625"/>
                </a:lnTo>
                <a:lnTo>
                  <a:pt x="0" y="4424529"/>
                </a:lnTo>
                <a:close/>
                <a:moveTo>
                  <a:pt x="1381229" y="1"/>
                </a:moveTo>
                <a:lnTo>
                  <a:pt x="8354720" y="0"/>
                </a:lnTo>
                <a:lnTo>
                  <a:pt x="4894522" y="3460197"/>
                </a:lnTo>
                <a:lnTo>
                  <a:pt x="1547176" y="112852"/>
                </a:lnTo>
                <a:cubicBezTo>
                  <a:pt x="1497951" y="63626"/>
                  <a:pt x="1441839" y="25483"/>
                  <a:pt x="1381229" y="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0"/>
            <a:ext cx="12192000" cy="745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286850" y="5321905"/>
            <a:ext cx="11618299" cy="974393"/>
          </a:xfrm>
        </p:spPr>
        <p:txBody>
          <a:bodyPr>
            <a:noAutofit/>
          </a:bodyPr>
          <a:lstStyle>
            <a:lvl1pPr algn="ctr">
              <a:defRPr sz="1333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 smtClean="0"/>
              <a:t>Description goes here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2"/>
          <a:stretch/>
        </p:blipFill>
        <p:spPr>
          <a:xfrm>
            <a:off x="4714934" y="607422"/>
            <a:ext cx="2762129" cy="3529149"/>
          </a:xfrm>
          <a:prstGeom prst="rect">
            <a:avLst/>
          </a:prstGeom>
          <a:effectLst/>
        </p:spPr>
      </p:pic>
      <p:sp>
        <p:nvSpPr>
          <p:cNvPr id="8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4915835" y="1338942"/>
            <a:ext cx="2350742" cy="2797629"/>
          </a:xfr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3435346" y="1132172"/>
            <a:ext cx="933774" cy="93369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680729" y="137753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52158" y="1126561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22559" y="1490244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29" name="円/楕円 28"/>
          <p:cNvSpPr/>
          <p:nvPr userDrawn="1"/>
        </p:nvSpPr>
        <p:spPr>
          <a:xfrm>
            <a:off x="3435346" y="2636820"/>
            <a:ext cx="933774" cy="9336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3680728" y="2882181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552157" y="2631208"/>
            <a:ext cx="2807486" cy="480053"/>
          </a:xfrm>
        </p:spPr>
        <p:txBody>
          <a:bodyPr anchor="t">
            <a:noAutofit/>
          </a:bodyPr>
          <a:lstStyle>
            <a:lvl1pPr algn="r">
              <a:defRPr sz="1867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45" hasCustomPrompt="1"/>
          </p:nvPr>
        </p:nvSpPr>
        <p:spPr>
          <a:xfrm>
            <a:off x="522558" y="2994892"/>
            <a:ext cx="2840190" cy="597393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33" name="円/楕円 32"/>
          <p:cNvSpPr/>
          <p:nvPr userDrawn="1"/>
        </p:nvSpPr>
        <p:spPr>
          <a:xfrm>
            <a:off x="7833557" y="1129752"/>
            <a:ext cx="933774" cy="9336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3"/>
              </a:solidFill>
            </a:endParaRPr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8078939" y="1375114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47" hasCustomPrompt="1"/>
          </p:nvPr>
        </p:nvSpPr>
        <p:spPr>
          <a:xfrm>
            <a:off x="8859890" y="1124141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8859322" y="1487824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37" name="円/楕円 36"/>
          <p:cNvSpPr/>
          <p:nvPr userDrawn="1"/>
        </p:nvSpPr>
        <p:spPr>
          <a:xfrm>
            <a:off x="7833557" y="2636819"/>
            <a:ext cx="933774" cy="9336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8078939" y="2882180"/>
            <a:ext cx="443008" cy="44296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8859890" y="2631208"/>
            <a:ext cx="2807486" cy="480053"/>
          </a:xfrm>
        </p:spPr>
        <p:txBody>
          <a:bodyPr anchor="t">
            <a:noAutofit/>
          </a:bodyPr>
          <a:lstStyle>
            <a:lvl1pPr algn="l">
              <a:defRPr sz="1867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51" hasCustomPrompt="1"/>
          </p:nvPr>
        </p:nvSpPr>
        <p:spPr>
          <a:xfrm>
            <a:off x="8859322" y="2994891"/>
            <a:ext cx="2840190" cy="59739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92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879584" y="3383372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312416" y="3383372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597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3"/>
          <p:cNvSpPr/>
          <p:nvPr userDrawn="1"/>
        </p:nvSpPr>
        <p:spPr>
          <a:xfrm rot="10800000">
            <a:off x="9673770" y="-9678"/>
            <a:ext cx="4073676" cy="686767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6" name="正方形/長方形 3"/>
          <p:cNvSpPr/>
          <p:nvPr userDrawn="1"/>
        </p:nvSpPr>
        <p:spPr>
          <a:xfrm>
            <a:off x="-1325637" y="0"/>
            <a:ext cx="6507237" cy="68773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1059543 w 6560457"/>
              <a:gd name="connsiteY0" fmla="*/ 0 h 10314442"/>
              <a:gd name="connsiteX1" fmla="*/ 4746171 w 6560457"/>
              <a:gd name="connsiteY1" fmla="*/ 0 h 10314442"/>
              <a:gd name="connsiteX2" fmla="*/ 6560457 w 6560457"/>
              <a:gd name="connsiteY2" fmla="*/ 10314442 h 10314442"/>
              <a:gd name="connsiteX3" fmla="*/ 0 w 6560457"/>
              <a:gd name="connsiteY3" fmla="*/ 10299927 h 10314442"/>
              <a:gd name="connsiteX4" fmla="*/ 1059543 w 6560457"/>
              <a:gd name="connsiteY4" fmla="*/ 0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0457" h="10314442">
                <a:moveTo>
                  <a:pt x="1059543" y="0"/>
                </a:moveTo>
                <a:lnTo>
                  <a:pt x="4746171" y="0"/>
                </a:lnTo>
                <a:lnTo>
                  <a:pt x="6560457" y="10314442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5848047" y="0"/>
            <a:ext cx="6541105" cy="68773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9811657"/>
              <a:gd name="connsiteY0" fmla="*/ 14515 h 10314442"/>
              <a:gd name="connsiteX1" fmla="*/ 9811657 w 9811657"/>
              <a:gd name="connsiteY1" fmla="*/ 0 h 10314442"/>
              <a:gd name="connsiteX2" fmla="*/ 6110514 w 9811657"/>
              <a:gd name="connsiteY2" fmla="*/ 10314442 h 10314442"/>
              <a:gd name="connsiteX3" fmla="*/ 0 w 9811657"/>
              <a:gd name="connsiteY3" fmla="*/ 10314442 h 10314442"/>
              <a:gd name="connsiteX4" fmla="*/ 1059543 w 9811657"/>
              <a:gd name="connsiteY4" fmla="*/ 14515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1657" h="10314442">
                <a:moveTo>
                  <a:pt x="1059543" y="14515"/>
                </a:moveTo>
                <a:lnTo>
                  <a:pt x="9811657" y="0"/>
                </a:lnTo>
                <a:lnTo>
                  <a:pt x="6110514" y="10314442"/>
                </a:lnTo>
                <a:lnTo>
                  <a:pt x="0" y="10314442"/>
                </a:lnTo>
                <a:lnTo>
                  <a:pt x="1059543" y="1451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3" name="正方形/長方形 3"/>
          <p:cNvSpPr/>
          <p:nvPr userDrawn="1"/>
        </p:nvSpPr>
        <p:spPr>
          <a:xfrm rot="10800000">
            <a:off x="3166533" y="1"/>
            <a:ext cx="4073676" cy="686767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4" name="正方形/長方形 3"/>
          <p:cNvSpPr/>
          <p:nvPr userDrawn="1"/>
        </p:nvSpPr>
        <p:spPr>
          <a:xfrm rot="10800000">
            <a:off x="5954484" y="-29033"/>
            <a:ext cx="6337905" cy="6887033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0 w 9506857"/>
              <a:gd name="connsiteY0" fmla="*/ 0 h 10328956"/>
              <a:gd name="connsiteX1" fmla="*/ 3686628 w 9506857"/>
              <a:gd name="connsiteY1" fmla="*/ 0 h 10328956"/>
              <a:gd name="connsiteX2" fmla="*/ 9506857 w 9506857"/>
              <a:gd name="connsiteY2" fmla="*/ 10328956 h 10328956"/>
              <a:gd name="connsiteX3" fmla="*/ 4601028 w 9506857"/>
              <a:gd name="connsiteY3" fmla="*/ 10314441 h 10328956"/>
              <a:gd name="connsiteX4" fmla="*/ 0 w 9506857"/>
              <a:gd name="connsiteY4" fmla="*/ 0 h 1032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06857" h="10328956">
                <a:moveTo>
                  <a:pt x="0" y="0"/>
                </a:moveTo>
                <a:lnTo>
                  <a:pt x="3686628" y="0"/>
                </a:lnTo>
                <a:lnTo>
                  <a:pt x="9506857" y="10328956"/>
                </a:lnTo>
                <a:lnTo>
                  <a:pt x="4601028" y="10314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5" name="直角三角形 4"/>
          <p:cNvSpPr/>
          <p:nvPr userDrawn="1"/>
        </p:nvSpPr>
        <p:spPr>
          <a:xfrm rot="5400000">
            <a:off x="2637436" y="-2697764"/>
            <a:ext cx="6943741" cy="1229238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2652484" y="-2657323"/>
            <a:ext cx="6887034" cy="12192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直角三角形 25"/>
          <p:cNvSpPr/>
          <p:nvPr userDrawn="1"/>
        </p:nvSpPr>
        <p:spPr>
          <a:xfrm rot="5400000">
            <a:off x="2645557" y="-2699321"/>
            <a:ext cx="6928710" cy="1226577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直角三角形 26"/>
          <p:cNvSpPr/>
          <p:nvPr userDrawn="1"/>
        </p:nvSpPr>
        <p:spPr>
          <a:xfrm rot="16200000">
            <a:off x="2652483" y="-2667000"/>
            <a:ext cx="6887034" cy="1219200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直角三角形 27"/>
          <p:cNvSpPr/>
          <p:nvPr userDrawn="1"/>
        </p:nvSpPr>
        <p:spPr>
          <a:xfrm rot="5400000">
            <a:off x="2591158" y="-2688984"/>
            <a:ext cx="6954674" cy="1231174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直角三角形 28"/>
          <p:cNvSpPr/>
          <p:nvPr userDrawn="1"/>
        </p:nvSpPr>
        <p:spPr>
          <a:xfrm rot="16200000">
            <a:off x="2652483" y="-2667000"/>
            <a:ext cx="6887034" cy="1219200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0" y="-32274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正方形/長方形 32"/>
          <p:cNvSpPr/>
          <p:nvPr userDrawn="1"/>
        </p:nvSpPr>
        <p:spPr>
          <a:xfrm>
            <a:off x="6314885" y="3383371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882837" y="3383371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rgbClr val="FF0000"/>
              </a:solidFill>
            </a:endParaRPr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9484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xit" presetSubtype="2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8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9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xit" presetSubtype="9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6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1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6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  <p:bldP spid="4" grpId="0" animBg="1"/>
      <p:bldP spid="4" grpId="1" animBg="1"/>
      <p:bldP spid="4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5" grpId="0" animBg="1"/>
      <p:bldP spid="19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2" indent="0" algn="ctr">
              <a:buNone/>
              <a:defRPr sz="2000"/>
            </a:lvl2pPr>
            <a:lvl3pPr marL="914385" indent="0" algn="ctr">
              <a:buNone/>
              <a:defRPr sz="1800"/>
            </a:lvl3pPr>
            <a:lvl4pPr marL="1371577" indent="0" algn="ctr">
              <a:buNone/>
              <a:defRPr sz="1600"/>
            </a:lvl4pPr>
            <a:lvl5pPr marL="1828769" indent="0" algn="ctr">
              <a:buNone/>
              <a:defRPr sz="1600"/>
            </a:lvl5pPr>
            <a:lvl6pPr marL="2285962" indent="0" algn="ctr">
              <a:buNone/>
              <a:defRPr sz="1600"/>
            </a:lvl6pPr>
            <a:lvl7pPr marL="2743154" indent="0" algn="ctr">
              <a:buNone/>
              <a:defRPr sz="1600"/>
            </a:lvl7pPr>
            <a:lvl8pPr marL="3200347" indent="0" algn="ctr">
              <a:buNone/>
              <a:defRPr sz="1600"/>
            </a:lvl8pPr>
            <a:lvl9pPr marL="365753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50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04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7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66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59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2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7" indent="0">
              <a:buNone/>
              <a:defRPr sz="1600" b="1"/>
            </a:lvl8pPr>
            <a:lvl9pPr marL="365753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2" indent="0">
              <a:buNone/>
              <a:defRPr sz="2000" b="1"/>
            </a:lvl2pPr>
            <a:lvl3pPr marL="914385" indent="0">
              <a:buNone/>
              <a:defRPr sz="1800" b="1"/>
            </a:lvl3pPr>
            <a:lvl4pPr marL="1371577" indent="0">
              <a:buNone/>
              <a:defRPr sz="1600" b="1"/>
            </a:lvl4pPr>
            <a:lvl5pPr marL="1828769" indent="0">
              <a:buNone/>
              <a:defRPr sz="1600" b="1"/>
            </a:lvl5pPr>
            <a:lvl6pPr marL="2285962" indent="0">
              <a:buNone/>
              <a:defRPr sz="1600" b="1"/>
            </a:lvl6pPr>
            <a:lvl7pPr marL="2743154" indent="0">
              <a:buNone/>
              <a:defRPr sz="1600" b="1"/>
            </a:lvl7pPr>
            <a:lvl8pPr marL="3200347" indent="0">
              <a:buNone/>
              <a:defRPr sz="1600" b="1"/>
            </a:lvl8pPr>
            <a:lvl9pPr marL="365753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6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00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245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2" indent="0">
              <a:buNone/>
              <a:defRPr sz="1000"/>
            </a:lvl6pPr>
            <a:lvl7pPr marL="2743154" indent="0">
              <a:buNone/>
              <a:defRPr sz="1000"/>
            </a:lvl7pPr>
            <a:lvl8pPr marL="3200347" indent="0">
              <a:buNone/>
              <a:defRPr sz="1000"/>
            </a:lvl8pPr>
            <a:lvl9pPr marL="365753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454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2" indent="0">
              <a:buNone/>
              <a:defRPr sz="2800"/>
            </a:lvl2pPr>
            <a:lvl3pPr marL="914385" indent="0">
              <a:buNone/>
              <a:defRPr sz="2400"/>
            </a:lvl3pPr>
            <a:lvl4pPr marL="1371577" indent="0">
              <a:buNone/>
              <a:defRPr sz="2000"/>
            </a:lvl4pPr>
            <a:lvl5pPr marL="1828769" indent="0">
              <a:buNone/>
              <a:defRPr sz="2000"/>
            </a:lvl5pPr>
            <a:lvl6pPr marL="2285962" indent="0">
              <a:buNone/>
              <a:defRPr sz="2000"/>
            </a:lvl6pPr>
            <a:lvl7pPr marL="2743154" indent="0">
              <a:buNone/>
              <a:defRPr sz="2000"/>
            </a:lvl7pPr>
            <a:lvl8pPr marL="3200347" indent="0">
              <a:buNone/>
              <a:defRPr sz="2000"/>
            </a:lvl8pPr>
            <a:lvl9pPr marL="365753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2" indent="0">
              <a:buNone/>
              <a:defRPr sz="1400"/>
            </a:lvl2pPr>
            <a:lvl3pPr marL="914385" indent="0">
              <a:buNone/>
              <a:defRPr sz="1200"/>
            </a:lvl3pPr>
            <a:lvl4pPr marL="1371577" indent="0">
              <a:buNone/>
              <a:defRPr sz="1000"/>
            </a:lvl4pPr>
            <a:lvl5pPr marL="1828769" indent="0">
              <a:buNone/>
              <a:defRPr sz="1000"/>
            </a:lvl5pPr>
            <a:lvl6pPr marL="2285962" indent="0">
              <a:buNone/>
              <a:defRPr sz="1000"/>
            </a:lvl6pPr>
            <a:lvl7pPr marL="2743154" indent="0">
              <a:buNone/>
              <a:defRPr sz="1000"/>
            </a:lvl7pPr>
            <a:lvl8pPr marL="3200347" indent="0">
              <a:buNone/>
              <a:defRPr sz="1000"/>
            </a:lvl8pPr>
            <a:lvl9pPr marL="365753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488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3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89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582401" y="6394246"/>
            <a:ext cx="730827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33">
                <a:solidFill>
                  <a:srgbClr val="000000"/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96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007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109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07246" y="6401024"/>
            <a:ext cx="784517" cy="326074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 bwMode="auto"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0960" tIns="30480" rIns="60960" bIns="3048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 bwMode="auto">
          <a:xfrm>
            <a:off x="6096000" y="0"/>
            <a:ext cx="432000" cy="432067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6" name="正方形/長方形 15"/>
          <p:cNvSpPr/>
          <p:nvPr userDrawn="1"/>
        </p:nvSpPr>
        <p:spPr bwMode="auto">
          <a:xfrm>
            <a:off x="6528000" y="432066"/>
            <a:ext cx="432000" cy="432067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16"/>
          <p:cNvSpPr/>
          <p:nvPr userDrawn="1"/>
        </p:nvSpPr>
        <p:spPr bwMode="auto">
          <a:xfrm>
            <a:off x="6960000" y="0"/>
            <a:ext cx="432000" cy="432067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8" name="正方形/長方形 17"/>
          <p:cNvSpPr/>
          <p:nvPr userDrawn="1"/>
        </p:nvSpPr>
        <p:spPr bwMode="auto">
          <a:xfrm>
            <a:off x="6096000" y="864133"/>
            <a:ext cx="432000" cy="432067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0" y="1701533"/>
            <a:ext cx="5029561" cy="345493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2562" y="1701533"/>
            <a:ext cx="5110325" cy="34549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91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"/>
                            </p:stCondLst>
                            <p:childTnLst>
                              <p:par>
                                <p:cTn id="25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20" grpId="0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 userDrawn="1"/>
        </p:nvGrpSpPr>
        <p:grpSpPr>
          <a:xfrm>
            <a:off x="0" y="0"/>
            <a:ext cx="12191762" cy="4724671"/>
            <a:chOff x="-1" y="0"/>
            <a:chExt cx="18287643" cy="7085913"/>
          </a:xfrm>
        </p:grpSpPr>
        <p:sp>
          <p:nvSpPr>
            <p:cNvPr id="2" name="正方形/長方形 1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" name="正方形/長方形 5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6" name="正方形/長方形 15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7" name="正方形/長方形 16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8" name="正方形/長方形 17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038600" y="6389527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07246" y="6401024"/>
            <a:ext cx="784517" cy="326074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19" y="607516"/>
            <a:ext cx="2761889" cy="5644026"/>
          </a:xfrm>
          <a:prstGeom prst="rect">
            <a:avLst/>
          </a:prstGeom>
          <a:effectLst/>
        </p:spPr>
      </p:pic>
      <p:sp>
        <p:nvSpPr>
          <p:cNvPr id="11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1771802" y="1339149"/>
            <a:ext cx="2350538" cy="4212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4533691" y="735504"/>
            <a:ext cx="6284291" cy="256652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4533690" y="3516657"/>
            <a:ext cx="6284291" cy="2034643"/>
          </a:xfrm>
          <a:prstGeom prst="rect">
            <a:avLst/>
          </a:prstGeom>
        </p:spPr>
        <p:txBody>
          <a:bodyPr>
            <a:normAutofit/>
          </a:bodyPr>
          <a:lstStyle>
            <a:lvl1pPr marL="228611" indent="-228611" algn="l">
              <a:spcBef>
                <a:spcPts val="800"/>
              </a:spcBef>
              <a:buFont typeface="Wingdings" panose="05000000000000000000" pitchFamily="2" charset="2"/>
              <a:buChar char="n"/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364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&amp;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0" y="0"/>
            <a:ext cx="12191762" cy="4724671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pic>
        <p:nvPicPr>
          <p:cNvPr id="6" name="図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92" y="2682969"/>
            <a:ext cx="1740709" cy="3557206"/>
          </a:xfrm>
          <a:prstGeom prst="rect">
            <a:avLst/>
          </a:prstGeom>
          <a:effectLst/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038600" y="6389527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07246" y="6401024"/>
            <a:ext cx="784517" cy="326074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530" y="633416"/>
            <a:ext cx="3922814" cy="5578447"/>
          </a:xfrm>
          <a:prstGeom prst="rect">
            <a:avLst/>
          </a:prstGeom>
        </p:spPr>
      </p:pic>
      <p:sp>
        <p:nvSpPr>
          <p:cNvPr id="7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27013" y="1158933"/>
            <a:ext cx="3392787" cy="450856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919970" y="3158554"/>
            <a:ext cx="1440561" cy="26207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0357" y="735504"/>
            <a:ext cx="5104957" cy="256652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0356" y="3516657"/>
            <a:ext cx="5104957" cy="2034643"/>
          </a:xfrm>
          <a:prstGeom prst="rect">
            <a:avLst/>
          </a:prstGeom>
        </p:spPr>
        <p:txBody>
          <a:bodyPr>
            <a:normAutofit/>
          </a:bodyPr>
          <a:lstStyle>
            <a:lvl1pPr marL="228611" indent="-228611" algn="l">
              <a:spcBef>
                <a:spcPts val="800"/>
              </a:spcBef>
              <a:buFont typeface="Wingdings" panose="05000000000000000000" pitchFamily="2" charset="2"/>
              <a:buChar char="n"/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76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0" y="0"/>
            <a:ext cx="12191762" cy="4724671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038600" y="6389527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07246" y="6401024"/>
            <a:ext cx="784517" cy="326074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982287" y="735504"/>
            <a:ext cx="4658171" cy="256652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982286" y="3516657"/>
            <a:ext cx="4658171" cy="2034643"/>
          </a:xfrm>
          <a:prstGeom prst="rect">
            <a:avLst/>
          </a:prstGeom>
        </p:spPr>
        <p:txBody>
          <a:bodyPr>
            <a:normAutofit/>
          </a:bodyPr>
          <a:lstStyle>
            <a:lvl1pPr marL="228611" indent="-228611" algn="l">
              <a:spcBef>
                <a:spcPts val="800"/>
              </a:spcBef>
              <a:buFont typeface="Wingdings" panose="05000000000000000000" pitchFamily="2" charset="2"/>
              <a:buChar char="n"/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704070" y="1867073"/>
            <a:ext cx="6118286" cy="3440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704072" y="1519730"/>
            <a:ext cx="6118285" cy="349283"/>
            <a:chOff x="4888773" y="2065794"/>
            <a:chExt cx="8534400" cy="487140"/>
          </a:xfrm>
        </p:grpSpPr>
        <p:sp>
          <p:nvSpPr>
            <p:cNvPr id="19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26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7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8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  <p:grpSp>
          <p:nvGrpSpPr>
            <p:cNvPr id="22" name="グループ化 21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3" name="正方形/長方形 22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4" name="正方形/長方形 23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25" name="正方形/長方形 24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392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0" y="0"/>
            <a:ext cx="12191762" cy="4724671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038600" y="6389527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1407246" y="6401024"/>
            <a:ext cx="784517" cy="326074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図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97" y="240958"/>
            <a:ext cx="5274412" cy="4273390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867" y="882645"/>
            <a:ext cx="2553847" cy="3631704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1" y="1736811"/>
            <a:ext cx="1363308" cy="2777538"/>
          </a:xfrm>
          <a:prstGeom prst="rect">
            <a:avLst/>
          </a:prstGeom>
        </p:spPr>
      </p:pic>
      <p:sp>
        <p:nvSpPr>
          <p:cNvPr id="33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2263273" y="2090370"/>
            <a:ext cx="1139825" cy="20704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4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3659875" y="421006"/>
            <a:ext cx="4890543" cy="27045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5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8838313" y="1215156"/>
            <a:ext cx="2209800" cy="29568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5460605" y="5119882"/>
            <a:ext cx="1293753" cy="48013"/>
            <a:chOff x="6119664" y="3270498"/>
            <a:chExt cx="1940630" cy="72008"/>
          </a:xfrm>
        </p:grpSpPr>
        <p:sp>
          <p:nvSpPr>
            <p:cNvPr id="37" name="正方形/長方形 36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8" name="正方形/長方形 37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9" name="正方形/長方形 38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40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3258861" y="5307106"/>
            <a:ext cx="5697242" cy="9488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3258861" y="4560360"/>
            <a:ext cx="5697242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224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5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55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7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6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6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455" y="92075"/>
            <a:ext cx="1167245" cy="905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230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609653" y="1600200"/>
            <a:ext cx="10972694" cy="4526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Master Text</a:t>
            </a:r>
            <a:endParaRPr lang="en-US" dirty="0"/>
          </a:p>
        </p:txBody>
      </p:sp>
      <p:sp>
        <p:nvSpPr>
          <p:cNvPr id="3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33">
                <a:solidFill>
                  <a:srgbClr val="000000"/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4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3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1088556" rtl="0" eaLnBrk="1" latinLnBrk="0" hangingPunct="1">
        <a:spcBef>
          <a:spcPct val="0"/>
        </a:spcBef>
        <a:buNone/>
        <a:defRPr sz="5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1" y="164638"/>
            <a:ext cx="11006206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 smtClean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 smtClean="0"/>
              <a:t>MASTER TEXT</a:t>
            </a:r>
            <a:endParaRPr kumimoji="1" lang="ja-JP" altLang="en-US" dirty="0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35106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113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1088556" rtl="0" eaLnBrk="1" latinLnBrk="0" hangingPunct="1">
        <a:spcBef>
          <a:spcPct val="0"/>
        </a:spcBef>
        <a:buNone/>
        <a:defRPr kumimoji="1" sz="4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8809" y="232264"/>
            <a:ext cx="11557348" cy="853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809" y="1361371"/>
            <a:ext cx="11557348" cy="4815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043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32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24" rtl="0" eaLnBrk="1" latinLnBrk="0" hangingPunct="1">
        <a:lnSpc>
          <a:spcPct val="130000"/>
        </a:lnSpc>
        <a:spcBef>
          <a:spcPts val="800"/>
        </a:spcBef>
        <a:buFontTx/>
        <a:buNone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7162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8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0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3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6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1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3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5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www.ideya.az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B4DC5-72E6-45EE-B683-A3394963A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82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hf sldNum="0" hdr="0" dt="0"/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6" indent="-228596" algn="l" defTabSz="91438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7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66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43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35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4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3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94871" y="128634"/>
            <a:ext cx="11162209" cy="750083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 smtClean="0"/>
              <a:t>SLIDE TITLE HERE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220755"/>
            <a:ext cx="10972800" cy="4905409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 smtClean="0"/>
              <a:t>Master Text</a:t>
            </a:r>
            <a:endParaRPr lang="ja-JP" altLang="en-US" dirty="0" smtClean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33">
                <a:solidFill>
                  <a:srgbClr val="000000"/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394872" y="998730"/>
            <a:ext cx="11387253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11527074" y="6339324"/>
            <a:ext cx="0" cy="51867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 userDrawn="1"/>
        </p:nvGrpSpPr>
        <p:grpSpPr>
          <a:xfrm>
            <a:off x="-8179" y="-915"/>
            <a:ext cx="12200179" cy="6858915"/>
            <a:chOff x="-12267" y="-1372"/>
            <a:chExt cx="18298680" cy="10288372"/>
          </a:xfrm>
        </p:grpSpPr>
        <p:sp>
          <p:nvSpPr>
            <p:cNvPr id="11" name="直角三角形 6"/>
            <p:cNvSpPr/>
            <p:nvPr userDrawn="1"/>
          </p:nvSpPr>
          <p:spPr>
            <a:xfrm rot="10800000">
              <a:off x="14212397" y="-1372"/>
              <a:ext cx="4074016" cy="2350391"/>
            </a:xfrm>
            <a:prstGeom prst="rtTriangle">
              <a:avLst/>
            </a:prstGeom>
            <a:solidFill>
              <a:srgbClr val="FF0000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" name="直角三角形 10"/>
            <p:cNvSpPr/>
            <p:nvPr userDrawn="1"/>
          </p:nvSpPr>
          <p:spPr>
            <a:xfrm>
              <a:off x="0" y="7906184"/>
              <a:ext cx="4057641" cy="2380816"/>
            </a:xfrm>
            <a:prstGeom prst="rtTriangle">
              <a:avLst/>
            </a:prstGeom>
            <a:solidFill>
              <a:srgbClr val="FF0000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4" name="直角三角形 4"/>
            <p:cNvSpPr/>
            <p:nvPr userDrawn="1"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solidFill>
              <a:srgbClr val="00B050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5" name="直角三角形 9"/>
            <p:cNvSpPr/>
            <p:nvPr userDrawn="1"/>
          </p:nvSpPr>
          <p:spPr>
            <a:xfrm>
              <a:off x="-12267" y="7932496"/>
              <a:ext cx="1864458" cy="2350389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236792252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spd="slow" p14:dur="3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hdr="0" dt="0"/>
  <p:txStyles>
    <p:titleStyle>
      <a:lvl1pPr algn="l" defTabSz="1088556" rtl="0" eaLnBrk="1" latinLnBrk="0" hangingPunct="1">
        <a:spcBef>
          <a:spcPct val="0"/>
        </a:spcBef>
        <a:buNone/>
        <a:defRPr sz="3600" kern="1200" spc="10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088556" rtl="0" eaLnBrk="1" latinLnBrk="0" hangingPunct="1">
        <a:spcBef>
          <a:spcPct val="20000"/>
        </a:spcBef>
        <a:buFont typeface="Arial" panose="020B0604020202020204" pitchFamily="34" charset="0"/>
        <a:buNone/>
        <a:defRPr sz="1333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84452" indent="-340174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136069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904973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449251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993530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808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085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364" indent="-272139" algn="l" defTabSz="10885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44278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88556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32834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77112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721391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65669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809946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354225" algn="l" defTabSz="1088556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52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32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24" rtl="0" eaLnBrk="1" latinLnBrk="0" hangingPunct="1">
        <a:lnSpc>
          <a:spcPct val="130000"/>
        </a:lnSpc>
        <a:spcBef>
          <a:spcPts val="800"/>
        </a:spcBef>
        <a:buFontTx/>
        <a:buNone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7162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8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0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3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6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1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3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5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225886" y="1897380"/>
            <a:ext cx="11557348" cy="2024263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IDEA BANK</a:t>
            </a:r>
            <a:b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address for thousand ideas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ja-JP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2133600" y="3672594"/>
            <a:ext cx="7924800" cy="498098"/>
          </a:xfrm>
        </p:spPr>
        <p:txBody>
          <a:bodyPr/>
          <a:lstStyle/>
          <a:p>
            <a:r>
              <a:rPr lang="en-US" dirty="0"/>
              <a:t>The  State Agency  for Public Service and Social Innovations under the President of the Republic of Azerbaijan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075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14">
        <p:fade/>
      </p:transition>
    </mc:Choice>
    <mc:Fallback xmlns="">
      <p:transition spd="med" advTm="9314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7609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Sharing </a:t>
            </a:r>
            <a:r>
              <a:rPr lang="az-Latn-A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ROCESS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82141269"/>
              </p:ext>
            </p:extLst>
          </p:nvPr>
        </p:nvGraphicFramePr>
        <p:xfrm>
          <a:off x="2610826" y="1261910"/>
          <a:ext cx="86868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2" name="Picture 4" descr="idea thinker icon png ile ilgili g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78" y="3004424"/>
            <a:ext cx="2144541" cy="21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53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テキスト プレースホルダー 12"/>
          <p:cNvSpPr txBox="1">
            <a:spLocks/>
          </p:cNvSpPr>
          <p:nvPr/>
        </p:nvSpPr>
        <p:spPr>
          <a:xfrm>
            <a:off x="1599972" y="3103875"/>
            <a:ext cx="3072647" cy="986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1" lang="en-US" altLang="ja-JP" dirty="0">
                <a:latin typeface="Ubuntu"/>
              </a:rPr>
              <a:t>Context of idea</a:t>
            </a:r>
            <a:endParaRPr kumimoji="1" lang="ja-JP" altLang="en-US" dirty="0">
              <a:latin typeface="Ubuntu"/>
            </a:endParaRPr>
          </a:p>
        </p:txBody>
      </p:sp>
      <p:sp>
        <p:nvSpPr>
          <p:cNvPr id="41" name="テキスト プレースホルダー 12"/>
          <p:cNvSpPr txBox="1">
            <a:spLocks/>
          </p:cNvSpPr>
          <p:nvPr/>
        </p:nvSpPr>
        <p:spPr>
          <a:xfrm>
            <a:off x="1599972" y="2476314"/>
            <a:ext cx="3072647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tx2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az-Latn-AZ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56272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Reapeted idea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rgbClr val="556272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42" name="正方形/長方形 20"/>
          <p:cNvSpPr/>
          <p:nvPr/>
        </p:nvSpPr>
        <p:spPr>
          <a:xfrm>
            <a:off x="3393060" y="2954414"/>
            <a:ext cx="1218599" cy="48013"/>
          </a:xfrm>
          <a:prstGeom prst="rect">
            <a:avLst/>
          </a:prstGeom>
          <a:solidFill>
            <a:srgbClr val="1694B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cxnSp>
        <p:nvCxnSpPr>
          <p:cNvPr id="43" name="直線コネクタ 28"/>
          <p:cNvCxnSpPr>
            <a:stCxn id="44" idx="1"/>
            <a:endCxn id="69" idx="6"/>
          </p:cNvCxnSpPr>
          <p:nvPr/>
        </p:nvCxnSpPr>
        <p:spPr>
          <a:xfrm flipH="1">
            <a:off x="6224466" y="1443012"/>
            <a:ext cx="433185" cy="1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sp>
        <p:nvSpPr>
          <p:cNvPr id="44" name="円/楕円 4"/>
          <p:cNvSpPr/>
          <p:nvPr/>
        </p:nvSpPr>
        <p:spPr>
          <a:xfrm>
            <a:off x="6657652" y="1063572"/>
            <a:ext cx="757677" cy="758880"/>
          </a:xfrm>
          <a:prstGeom prst="rect">
            <a:avLst/>
          </a:prstGeom>
          <a:solidFill>
            <a:srgbClr val="C54D57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45" name="テキスト プレースホルダー 12"/>
          <p:cNvSpPr txBox="1">
            <a:spLocks/>
          </p:cNvSpPr>
          <p:nvPr/>
        </p:nvSpPr>
        <p:spPr>
          <a:xfrm>
            <a:off x="6644311" y="1193962"/>
            <a:ext cx="784359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bg1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4</a:t>
            </a:r>
            <a:r>
              <a:rPr kumimoji="1" lang="en-US" altLang="ja-JP" sz="1867" b="0" i="0" u="none" strike="noStrike" kern="120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 idea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46" name="テキスト プレースホルダー 12"/>
          <p:cNvSpPr txBox="1">
            <a:spLocks/>
          </p:cNvSpPr>
          <p:nvPr/>
        </p:nvSpPr>
        <p:spPr>
          <a:xfrm>
            <a:off x="7516796" y="1821523"/>
            <a:ext cx="3072647" cy="986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buntu"/>
                <a:cs typeface="+mn-cs"/>
              </a:rPr>
              <a:t>Context</a:t>
            </a:r>
            <a:r>
              <a:rPr kumimoji="1" lang="en-US" altLang="ja-JP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buntu"/>
                <a:cs typeface="+mn-cs"/>
              </a:rPr>
              <a:t> of idea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47" name="テキスト プレースホルダー 12"/>
          <p:cNvSpPr txBox="1">
            <a:spLocks/>
          </p:cNvSpPr>
          <p:nvPr/>
        </p:nvSpPr>
        <p:spPr>
          <a:xfrm>
            <a:off x="7516796" y="1193962"/>
            <a:ext cx="3072647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tx2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56272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Not passed first step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rgbClr val="556272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48" name="正方形/長方形 38"/>
          <p:cNvSpPr/>
          <p:nvPr/>
        </p:nvSpPr>
        <p:spPr>
          <a:xfrm>
            <a:off x="7577756" y="1672062"/>
            <a:ext cx="1218599" cy="48013"/>
          </a:xfrm>
          <a:prstGeom prst="rect">
            <a:avLst/>
          </a:prstGeom>
          <a:solidFill>
            <a:srgbClr val="C54D5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49" name="テキスト プレースホルダー 12"/>
          <p:cNvSpPr txBox="1">
            <a:spLocks/>
          </p:cNvSpPr>
          <p:nvPr/>
        </p:nvSpPr>
        <p:spPr>
          <a:xfrm>
            <a:off x="2848199" y="5679312"/>
            <a:ext cx="3072647" cy="986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kumimoji="1" lang="en-US" altLang="ja-JP" dirty="0" smtClean="0">
                <a:latin typeface="Ubuntu"/>
              </a:rPr>
              <a:t>Context of idea</a:t>
            </a:r>
            <a:endParaRPr kumimoji="1" lang="ja-JP" altLang="en-US" dirty="0">
              <a:latin typeface="Ubuntu"/>
            </a:endParaRPr>
          </a:p>
        </p:txBody>
      </p:sp>
      <p:sp>
        <p:nvSpPr>
          <p:cNvPr id="50" name="テキスト プレースホルダー 12"/>
          <p:cNvSpPr txBox="1">
            <a:spLocks/>
          </p:cNvSpPr>
          <p:nvPr/>
        </p:nvSpPr>
        <p:spPr>
          <a:xfrm>
            <a:off x="1599972" y="5027750"/>
            <a:ext cx="3072647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tx2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56272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Passed first step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rgbClr val="556272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51" name="正方形/長方形 44"/>
          <p:cNvSpPr/>
          <p:nvPr/>
        </p:nvSpPr>
        <p:spPr>
          <a:xfrm>
            <a:off x="3393060" y="5505851"/>
            <a:ext cx="1218599" cy="48013"/>
          </a:xfrm>
          <a:prstGeom prst="rect">
            <a:avLst/>
          </a:prstGeom>
          <a:solidFill>
            <a:srgbClr val="4ECD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cxnSp>
        <p:nvCxnSpPr>
          <p:cNvPr id="52" name="直線コネクタ 9"/>
          <p:cNvCxnSpPr>
            <a:stCxn id="68" idx="2"/>
            <a:endCxn id="53" idx="3"/>
          </p:cNvCxnSpPr>
          <p:nvPr/>
        </p:nvCxnSpPr>
        <p:spPr>
          <a:xfrm flipH="1">
            <a:off x="5557230" y="2720633"/>
            <a:ext cx="410305" cy="4731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sp>
        <p:nvSpPr>
          <p:cNvPr id="53" name="円/楕円 4"/>
          <p:cNvSpPr/>
          <p:nvPr/>
        </p:nvSpPr>
        <p:spPr>
          <a:xfrm>
            <a:off x="4799554" y="2345924"/>
            <a:ext cx="757677" cy="758880"/>
          </a:xfrm>
          <a:prstGeom prst="rect">
            <a:avLst/>
          </a:prstGeom>
          <a:solidFill>
            <a:srgbClr val="1694B2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54" name="テキスト プレースホルダー 12"/>
          <p:cNvSpPr txBox="1">
            <a:spLocks/>
          </p:cNvSpPr>
          <p:nvPr/>
        </p:nvSpPr>
        <p:spPr>
          <a:xfrm>
            <a:off x="4786213" y="2476314"/>
            <a:ext cx="784359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bg1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3 idea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cxnSp>
        <p:nvCxnSpPr>
          <p:cNvPr id="55" name="直線コネクタ 40"/>
          <p:cNvCxnSpPr>
            <a:stCxn id="70" idx="2"/>
            <a:endCxn id="56" idx="3"/>
          </p:cNvCxnSpPr>
          <p:nvPr/>
        </p:nvCxnSpPr>
        <p:spPr>
          <a:xfrm flipH="1" flipV="1">
            <a:off x="5557230" y="5275871"/>
            <a:ext cx="410305" cy="1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sp>
        <p:nvSpPr>
          <p:cNvPr id="56" name="円/楕円 4"/>
          <p:cNvSpPr/>
          <p:nvPr/>
        </p:nvSpPr>
        <p:spPr>
          <a:xfrm>
            <a:off x="4799554" y="4896431"/>
            <a:ext cx="757677" cy="758880"/>
          </a:xfrm>
          <a:prstGeom prst="rect">
            <a:avLst/>
          </a:prstGeom>
          <a:solidFill>
            <a:srgbClr val="4ECDC4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57" name="テキスト プレースホルダー 12"/>
          <p:cNvSpPr txBox="1">
            <a:spLocks/>
          </p:cNvSpPr>
          <p:nvPr/>
        </p:nvSpPr>
        <p:spPr>
          <a:xfrm>
            <a:off x="4786213" y="5027750"/>
            <a:ext cx="784359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bg1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1 idea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cxnSp>
        <p:nvCxnSpPr>
          <p:cNvPr id="58" name="直線コネクタ 49"/>
          <p:cNvCxnSpPr>
            <a:stCxn id="59" idx="1"/>
            <a:endCxn id="71" idx="6"/>
          </p:cNvCxnSpPr>
          <p:nvPr/>
        </p:nvCxnSpPr>
        <p:spPr>
          <a:xfrm flipH="1">
            <a:off x="6224466" y="3998075"/>
            <a:ext cx="433185" cy="178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sp>
        <p:nvSpPr>
          <p:cNvPr id="59" name="円/楕円 4"/>
          <p:cNvSpPr/>
          <p:nvPr/>
        </p:nvSpPr>
        <p:spPr>
          <a:xfrm>
            <a:off x="6657652" y="3618635"/>
            <a:ext cx="757677" cy="758880"/>
          </a:xfrm>
          <a:prstGeom prst="rect">
            <a:avLst/>
          </a:prstGeom>
          <a:solidFill>
            <a:srgbClr val="EABD00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60" name="テキスト プレースホルダー 12"/>
          <p:cNvSpPr txBox="1">
            <a:spLocks/>
          </p:cNvSpPr>
          <p:nvPr/>
        </p:nvSpPr>
        <p:spPr>
          <a:xfrm>
            <a:off x="6644311" y="3749025"/>
            <a:ext cx="784359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bg1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1" lang="en-US" altLang="ja-JP" dirty="0" smtClean="0">
                <a:solidFill>
                  <a:sysClr val="window" lastClr="FFFFFF"/>
                </a:solidFill>
              </a:rPr>
              <a:t>2 idea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61" name="テキスト プレースホルダー 12"/>
          <p:cNvSpPr txBox="1">
            <a:spLocks/>
          </p:cNvSpPr>
          <p:nvPr/>
        </p:nvSpPr>
        <p:spPr>
          <a:xfrm>
            <a:off x="7516796" y="4376586"/>
            <a:ext cx="3072647" cy="986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1200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1" lang="en-US" altLang="ja-JP" dirty="0">
                <a:latin typeface="Ubuntu"/>
              </a:rPr>
              <a:t>Context of idea</a:t>
            </a:r>
            <a:endParaRPr kumimoji="1" lang="ja-JP" altLang="en-US" dirty="0">
              <a:latin typeface="Ubuntu"/>
            </a:endParaRPr>
          </a:p>
        </p:txBody>
      </p:sp>
      <p:sp>
        <p:nvSpPr>
          <p:cNvPr id="62" name="テキスト プレースホルダー 12"/>
          <p:cNvSpPr txBox="1">
            <a:spLocks/>
          </p:cNvSpPr>
          <p:nvPr/>
        </p:nvSpPr>
        <p:spPr>
          <a:xfrm>
            <a:off x="7516796" y="3749025"/>
            <a:ext cx="3072647" cy="498098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67" kern="1200" baseline="0">
                <a:solidFill>
                  <a:schemeClr val="tx2"/>
                </a:solidFill>
                <a:latin typeface="Ubuntu Medium" panose="020B06040306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8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56272"/>
                </a:solidFill>
                <a:effectLst/>
                <a:uLnTx/>
                <a:uFillTx/>
                <a:latin typeface="Ubuntu Medium" panose="020B0604030602030204" pitchFamily="34" charset="0"/>
                <a:cs typeface="+mn-cs"/>
              </a:rPr>
              <a:t>Chosen as a winner</a:t>
            </a:r>
            <a:endParaRPr kumimoji="1" lang="ja-JP" altLang="en-US" sz="1867" b="0" i="0" u="none" strike="noStrike" kern="1200" cap="none" spc="0" normalizeH="0" baseline="0" noProof="0" dirty="0">
              <a:ln>
                <a:noFill/>
              </a:ln>
              <a:solidFill>
                <a:srgbClr val="556272"/>
              </a:solidFill>
              <a:effectLst/>
              <a:uLnTx/>
              <a:uFillTx/>
              <a:latin typeface="Ubuntu Medium" panose="020B0604030602030204" pitchFamily="34" charset="0"/>
              <a:cs typeface="+mn-cs"/>
            </a:endParaRPr>
          </a:p>
        </p:txBody>
      </p:sp>
      <p:sp>
        <p:nvSpPr>
          <p:cNvPr id="63" name="正方形/長方形 55"/>
          <p:cNvSpPr/>
          <p:nvPr/>
        </p:nvSpPr>
        <p:spPr>
          <a:xfrm>
            <a:off x="7577756" y="4227125"/>
            <a:ext cx="1218599" cy="48013"/>
          </a:xfrm>
          <a:prstGeom prst="rect">
            <a:avLst/>
          </a:prstGeom>
          <a:solidFill>
            <a:srgbClr val="EABD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cxnSp>
        <p:nvCxnSpPr>
          <p:cNvPr id="64" name="直線コネクタ 60"/>
          <p:cNvCxnSpPr/>
          <p:nvPr/>
        </p:nvCxnSpPr>
        <p:spPr>
          <a:xfrm>
            <a:off x="6096000" y="1571499"/>
            <a:ext cx="0" cy="1020649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cxnSp>
        <p:nvCxnSpPr>
          <p:cNvPr id="65" name="直線コネクタ 63"/>
          <p:cNvCxnSpPr/>
          <p:nvPr/>
        </p:nvCxnSpPr>
        <p:spPr>
          <a:xfrm flipV="1">
            <a:off x="6096000" y="2849118"/>
            <a:ext cx="0" cy="1020649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cxnSp>
        <p:nvCxnSpPr>
          <p:cNvPr id="66" name="直線コネクタ 67"/>
          <p:cNvCxnSpPr/>
          <p:nvPr/>
        </p:nvCxnSpPr>
        <p:spPr>
          <a:xfrm>
            <a:off x="6096000" y="4126738"/>
            <a:ext cx="0" cy="1020648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cxnSp>
        <p:nvCxnSpPr>
          <p:cNvPr id="67" name="直線コネクタ 71"/>
          <p:cNvCxnSpPr/>
          <p:nvPr/>
        </p:nvCxnSpPr>
        <p:spPr>
          <a:xfrm>
            <a:off x="6096000" y="5404357"/>
            <a:ext cx="0" cy="1453643"/>
          </a:xfrm>
          <a:prstGeom prst="line">
            <a:avLst/>
          </a:prstGeom>
          <a:noFill/>
          <a:ln w="28575" cap="flat" cmpd="sng" algn="ctr">
            <a:solidFill>
              <a:srgbClr val="556272"/>
            </a:solidFill>
            <a:prstDash val="sysDot"/>
            <a:miter lim="800000"/>
          </a:ln>
          <a:effectLst/>
        </p:spPr>
      </p:cxnSp>
      <p:sp>
        <p:nvSpPr>
          <p:cNvPr id="68" name="楕円 7"/>
          <p:cNvSpPr/>
          <p:nvPr/>
        </p:nvSpPr>
        <p:spPr>
          <a:xfrm>
            <a:off x="5967535" y="2592148"/>
            <a:ext cx="256931" cy="256971"/>
          </a:xfrm>
          <a:prstGeom prst="ellipse">
            <a:avLst/>
          </a:prstGeom>
          <a:solidFill>
            <a:srgbClr val="1694B2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69" name="楕円 23"/>
          <p:cNvSpPr/>
          <p:nvPr/>
        </p:nvSpPr>
        <p:spPr>
          <a:xfrm>
            <a:off x="5967535" y="1314528"/>
            <a:ext cx="256931" cy="256971"/>
          </a:xfrm>
          <a:prstGeom prst="ellipse">
            <a:avLst/>
          </a:prstGeom>
          <a:solidFill>
            <a:srgbClr val="C54D57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70" name="楕円 39"/>
          <p:cNvSpPr/>
          <p:nvPr/>
        </p:nvSpPr>
        <p:spPr>
          <a:xfrm>
            <a:off x="5967535" y="5147386"/>
            <a:ext cx="256931" cy="256971"/>
          </a:xfrm>
          <a:prstGeom prst="ellipse">
            <a:avLst/>
          </a:prstGeom>
          <a:solidFill>
            <a:srgbClr val="4ECDC4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71" name="楕円 56"/>
          <p:cNvSpPr/>
          <p:nvPr/>
        </p:nvSpPr>
        <p:spPr>
          <a:xfrm>
            <a:off x="5967535" y="3869767"/>
            <a:ext cx="256931" cy="256971"/>
          </a:xfrm>
          <a:prstGeom prst="ellipse">
            <a:avLst/>
          </a:prstGeom>
          <a:solidFill>
            <a:srgbClr val="EABD00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cs typeface="+mn-cs"/>
            </a:endParaRPr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8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z-Latn-AZ" sz="4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</a:t>
            </a:r>
            <a:r>
              <a:rPr lang="en-US" sz="4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28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4" grpId="0" animBg="1"/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animBg="1"/>
      <p:bldP spid="53" grpId="0" animBg="1"/>
      <p:bldP spid="54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5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/>
      <p:bldP spid="6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9"/>
          <p:cNvSpPr/>
          <p:nvPr/>
        </p:nvSpPr>
        <p:spPr>
          <a:xfrm>
            <a:off x="7209538" y="3587283"/>
            <a:ext cx="2194268" cy="2194077"/>
          </a:xfrm>
          <a:prstGeom prst="ellipse">
            <a:avLst/>
          </a:prstGeom>
          <a:solidFill>
            <a:srgbClr val="87C32F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CONTEST FOR E-SERVICES</a:t>
            </a:r>
            <a:r>
              <a:rPr kumimoji="1" lang="en-US" altLang="ja-JP" sz="2000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IMPROVEMNET</a:t>
            </a:r>
            <a:endParaRPr kumimoji="1" lang="ja-JP" alt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円/楕円 16"/>
          <p:cNvSpPr/>
          <p:nvPr/>
        </p:nvSpPr>
        <p:spPr>
          <a:xfrm>
            <a:off x="1683533" y="2470890"/>
            <a:ext cx="554347" cy="554299"/>
          </a:xfrm>
          <a:prstGeom prst="ellipse">
            <a:avLst/>
          </a:prstGeom>
          <a:solidFill>
            <a:srgbClr val="87C32F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円/楕円 23"/>
          <p:cNvSpPr/>
          <p:nvPr/>
        </p:nvSpPr>
        <p:spPr>
          <a:xfrm>
            <a:off x="95225" y="2392461"/>
            <a:ext cx="793652" cy="793583"/>
          </a:xfrm>
          <a:prstGeom prst="ellipse">
            <a:avLst/>
          </a:prstGeom>
          <a:solidFill>
            <a:srgbClr val="FFA513">
              <a:lumMod val="40000"/>
              <a:lumOff val="6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円/楕円 4"/>
          <p:cNvSpPr/>
          <p:nvPr/>
        </p:nvSpPr>
        <p:spPr>
          <a:xfrm>
            <a:off x="4720123" y="2608775"/>
            <a:ext cx="2750695" cy="2750457"/>
          </a:xfrm>
          <a:prstGeom prst="ellipse">
            <a:avLst/>
          </a:prstGeom>
          <a:solidFill>
            <a:srgbClr val="545454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8" name="円/楕円 8"/>
          <p:cNvSpPr/>
          <p:nvPr/>
        </p:nvSpPr>
        <p:spPr>
          <a:xfrm>
            <a:off x="2749637" y="2290667"/>
            <a:ext cx="2194268" cy="2194077"/>
          </a:xfrm>
          <a:prstGeom prst="ellipse">
            <a:avLst/>
          </a:prstGeom>
          <a:solidFill>
            <a:srgbClr val="00ACE2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CONTEST FOR ASAN Wi-Fi project</a:t>
            </a:r>
            <a:endParaRPr kumimoji="1" lang="en-US" altLang="ja-JP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9" name="円/楕円 10"/>
          <p:cNvSpPr/>
          <p:nvPr/>
        </p:nvSpPr>
        <p:spPr>
          <a:xfrm>
            <a:off x="1877343" y="3940148"/>
            <a:ext cx="1831961" cy="1748975"/>
          </a:xfrm>
          <a:prstGeom prst="ellipse">
            <a:avLst/>
          </a:prstGeom>
          <a:solidFill>
            <a:srgbClr val="FD497C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" name="円/楕円 11"/>
          <p:cNvSpPr/>
          <p:nvPr/>
        </p:nvSpPr>
        <p:spPr>
          <a:xfrm>
            <a:off x="492051" y="2735770"/>
            <a:ext cx="1744586" cy="1748975"/>
          </a:xfrm>
          <a:prstGeom prst="ellipse">
            <a:avLst/>
          </a:prstGeom>
          <a:solidFill>
            <a:srgbClr val="B143DD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円/楕円 12"/>
          <p:cNvSpPr/>
          <p:nvPr/>
        </p:nvSpPr>
        <p:spPr>
          <a:xfrm>
            <a:off x="10109020" y="3560064"/>
            <a:ext cx="1849521" cy="1849361"/>
          </a:xfrm>
          <a:prstGeom prst="ellipse">
            <a:avLst/>
          </a:prstGeom>
          <a:solidFill>
            <a:srgbClr val="5BB8D1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" name="円/楕円 13"/>
          <p:cNvSpPr/>
          <p:nvPr/>
        </p:nvSpPr>
        <p:spPr>
          <a:xfrm>
            <a:off x="8541947" y="2179117"/>
            <a:ext cx="2014029" cy="2013854"/>
          </a:xfrm>
          <a:prstGeom prst="ellipse">
            <a:avLst/>
          </a:prstGeom>
          <a:solidFill>
            <a:srgbClr val="FFA513"/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kumimoji="1" lang="en-US" altLang="ja-JP" sz="2000" kern="0" dirty="0">
                <a:solidFill>
                  <a:prstClr val="white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CONTEST FOR </a:t>
            </a:r>
            <a:r>
              <a:rPr kumimoji="1" lang="en-US" altLang="ja-JP" sz="2000" kern="0" dirty="0" smtClean="0">
                <a:solidFill>
                  <a:prstClr val="white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ABAD project</a:t>
            </a:r>
            <a:endParaRPr kumimoji="1" lang="en-US" altLang="ja-JP" sz="2000" kern="0" dirty="0">
              <a:solidFill>
                <a:prstClr val="white"/>
              </a:solidFill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円/楕円 14"/>
          <p:cNvSpPr/>
          <p:nvPr/>
        </p:nvSpPr>
        <p:spPr>
          <a:xfrm>
            <a:off x="285128" y="4051621"/>
            <a:ext cx="866321" cy="866246"/>
          </a:xfrm>
          <a:prstGeom prst="ellipse">
            <a:avLst/>
          </a:prstGeom>
          <a:solidFill>
            <a:srgbClr val="B143DD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" name="円/楕円 15"/>
          <p:cNvSpPr/>
          <p:nvPr/>
        </p:nvSpPr>
        <p:spPr>
          <a:xfrm>
            <a:off x="4081856" y="4484744"/>
            <a:ext cx="676409" cy="676351"/>
          </a:xfrm>
          <a:prstGeom prst="ellipse">
            <a:avLst/>
          </a:prstGeom>
          <a:solidFill>
            <a:srgbClr val="00ACE2">
              <a:lumMod val="40000"/>
              <a:lumOff val="6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円/楕円 17"/>
          <p:cNvSpPr/>
          <p:nvPr/>
        </p:nvSpPr>
        <p:spPr>
          <a:xfrm>
            <a:off x="7833395" y="2475896"/>
            <a:ext cx="793652" cy="793583"/>
          </a:xfrm>
          <a:prstGeom prst="ellipse">
            <a:avLst/>
          </a:prstGeom>
          <a:solidFill>
            <a:srgbClr val="FFA513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6" name="円/楕円 18"/>
          <p:cNvSpPr/>
          <p:nvPr/>
        </p:nvSpPr>
        <p:spPr>
          <a:xfrm>
            <a:off x="11083397" y="2908895"/>
            <a:ext cx="277173" cy="277149"/>
          </a:xfrm>
          <a:prstGeom prst="ellipse">
            <a:avLst/>
          </a:prstGeom>
          <a:solidFill>
            <a:srgbClr val="FD497C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" name="円/楕円 19"/>
          <p:cNvSpPr/>
          <p:nvPr/>
        </p:nvSpPr>
        <p:spPr>
          <a:xfrm>
            <a:off x="11340954" y="2085747"/>
            <a:ext cx="549846" cy="549799"/>
          </a:xfrm>
          <a:prstGeom prst="ellipse">
            <a:avLst/>
          </a:prstGeom>
          <a:solidFill>
            <a:srgbClr val="FD497C">
              <a:lumMod val="20000"/>
              <a:lumOff val="8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8" name="円/楕円 20"/>
          <p:cNvSpPr/>
          <p:nvPr/>
        </p:nvSpPr>
        <p:spPr>
          <a:xfrm>
            <a:off x="9548961" y="4992744"/>
            <a:ext cx="696439" cy="696379"/>
          </a:xfrm>
          <a:prstGeom prst="ellipse">
            <a:avLst/>
          </a:prstGeom>
          <a:solidFill>
            <a:srgbClr val="00ACE2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9" name="円/楕円 21"/>
          <p:cNvSpPr/>
          <p:nvPr/>
        </p:nvSpPr>
        <p:spPr>
          <a:xfrm>
            <a:off x="10227525" y="2131982"/>
            <a:ext cx="629679" cy="629624"/>
          </a:xfrm>
          <a:prstGeom prst="ellipse">
            <a:avLst/>
          </a:prstGeom>
          <a:solidFill>
            <a:srgbClr val="B143DD">
              <a:lumMod val="40000"/>
              <a:lumOff val="6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0" name="円/楕円 22"/>
          <p:cNvSpPr/>
          <p:nvPr/>
        </p:nvSpPr>
        <p:spPr>
          <a:xfrm>
            <a:off x="7470818" y="3107562"/>
            <a:ext cx="452541" cy="452502"/>
          </a:xfrm>
          <a:prstGeom prst="ellipse">
            <a:avLst/>
          </a:prstGeom>
          <a:solidFill>
            <a:srgbClr val="87C32F">
              <a:lumMod val="40000"/>
              <a:lumOff val="6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1" name="円/楕円 24"/>
          <p:cNvSpPr/>
          <p:nvPr/>
        </p:nvSpPr>
        <p:spPr>
          <a:xfrm>
            <a:off x="2375224" y="2859078"/>
            <a:ext cx="277173" cy="277149"/>
          </a:xfrm>
          <a:prstGeom prst="ellipse">
            <a:avLst/>
          </a:prstGeom>
          <a:solidFill>
            <a:srgbClr val="5BB8D1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2" name="円/楕円 25"/>
          <p:cNvSpPr/>
          <p:nvPr/>
        </p:nvSpPr>
        <p:spPr>
          <a:xfrm>
            <a:off x="9222250" y="4528534"/>
            <a:ext cx="529775" cy="529729"/>
          </a:xfrm>
          <a:prstGeom prst="ellipse">
            <a:avLst/>
          </a:prstGeom>
          <a:solidFill>
            <a:srgbClr val="87C32F">
              <a:lumMod val="75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3" name="円/楕円 26"/>
          <p:cNvSpPr/>
          <p:nvPr/>
        </p:nvSpPr>
        <p:spPr>
          <a:xfrm>
            <a:off x="1612457" y="4865179"/>
            <a:ext cx="529775" cy="529729"/>
          </a:xfrm>
          <a:prstGeom prst="ellipse">
            <a:avLst/>
          </a:prstGeom>
          <a:solidFill>
            <a:srgbClr val="FD497C">
              <a:lumMod val="60000"/>
              <a:lumOff val="40000"/>
            </a:srgbClr>
          </a:solidFill>
          <a:ln w="25400" cap="flat" cmpd="sng" algn="ctr">
            <a:noFill/>
            <a:prstDash val="sysDot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0" cap="none" spc="0" normalizeH="0" baseline="0" noProof="0">
              <a:ln>
                <a:noFill/>
              </a:ln>
              <a:solidFill>
                <a:srgbClr val="5BB8D1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プレースホルダー 11"/>
          <p:cNvSpPr txBox="1">
            <a:spLocks/>
          </p:cNvSpPr>
          <p:nvPr/>
        </p:nvSpPr>
        <p:spPr>
          <a:xfrm>
            <a:off x="5014107" y="3738937"/>
            <a:ext cx="2389800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IDEA CONTEST FOR ASAN SERVICE</a:t>
            </a:r>
            <a:r>
              <a:rPr kumimoji="1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IMPROVEMENT</a:t>
            </a:r>
            <a:endParaRPr kumimoji="1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テキスト プレースホルダー 11"/>
          <p:cNvSpPr txBox="1">
            <a:spLocks/>
          </p:cNvSpPr>
          <p:nvPr/>
        </p:nvSpPr>
        <p:spPr>
          <a:xfrm>
            <a:off x="524893" y="3229453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CONTEST FOR</a:t>
            </a:r>
            <a:r>
              <a:rPr kumimoji="1" lang="en-US" altLang="ja-JP" sz="1800" b="0" i="0" u="none" strike="noStrike" kern="120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BASLA PROJECT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7" name="テキスト プレースホルダー 11"/>
          <p:cNvSpPr txBox="1">
            <a:spLocks/>
          </p:cNvSpPr>
          <p:nvPr/>
        </p:nvSpPr>
        <p:spPr>
          <a:xfrm>
            <a:off x="2825692" y="3038551"/>
            <a:ext cx="2012823" cy="1100756"/>
          </a:xfrm>
          <a:prstGeom prst="rect">
            <a:avLst/>
          </a:prstGeom>
        </p:spPr>
        <p:txBody>
          <a:bodyPr vert="horz" lIns="163275" tIns="81638" rIns="163275" bIns="81638" rtlCol="0" anchor="t">
            <a:noAutofit/>
          </a:bodyPr>
          <a:lstStyle>
            <a:lvl1pPr marL="0" indent="0" algn="ctr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テキスト プレースホルダー 11"/>
          <p:cNvSpPr txBox="1">
            <a:spLocks/>
          </p:cNvSpPr>
          <p:nvPr/>
        </p:nvSpPr>
        <p:spPr>
          <a:xfrm>
            <a:off x="7393452" y="4509350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30" name="テキスト プレースホルダー 11"/>
          <p:cNvSpPr txBox="1">
            <a:spLocks/>
          </p:cNvSpPr>
          <p:nvPr/>
        </p:nvSpPr>
        <p:spPr>
          <a:xfrm>
            <a:off x="1877344" y="4542732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テキスト プレースホルダー 11"/>
          <p:cNvSpPr txBox="1">
            <a:spLocks/>
          </p:cNvSpPr>
          <p:nvPr/>
        </p:nvSpPr>
        <p:spPr>
          <a:xfrm>
            <a:off x="492051" y="3331357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32" name="テキスト プレースホルダー 11"/>
          <p:cNvSpPr txBox="1">
            <a:spLocks/>
          </p:cNvSpPr>
          <p:nvPr/>
        </p:nvSpPr>
        <p:spPr>
          <a:xfrm>
            <a:off x="1867365" y="4518531"/>
            <a:ext cx="1844247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 smtClean="0">
                <a:solidFill>
                  <a:sysClr val="window" lastClr="FFFFFF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CONTEST FOR VOLUNTEERING</a:t>
            </a:r>
            <a:endParaRPr kumimoji="1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テキスト プレースホルダー 11"/>
          <p:cNvSpPr txBox="1">
            <a:spLocks/>
          </p:cNvSpPr>
          <p:nvPr/>
        </p:nvSpPr>
        <p:spPr>
          <a:xfrm>
            <a:off x="10114294" y="4217333"/>
            <a:ext cx="1844247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テキスト プレースホルダー 11"/>
          <p:cNvSpPr txBox="1">
            <a:spLocks/>
          </p:cNvSpPr>
          <p:nvPr/>
        </p:nvSpPr>
        <p:spPr>
          <a:xfrm>
            <a:off x="8738528" y="3044243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37" name="テキスト プレースホルダー 11"/>
          <p:cNvSpPr txBox="1">
            <a:spLocks/>
          </p:cNvSpPr>
          <p:nvPr/>
        </p:nvSpPr>
        <p:spPr>
          <a:xfrm>
            <a:off x="10227525" y="4251866"/>
            <a:ext cx="1711744" cy="515469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>
            <a:lvl1pPr marL="0" indent="0" algn="ctr" defTabSz="108855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600" kern="1200" spc="0" baseline="0">
                <a:solidFill>
                  <a:schemeClr val="bg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OTHER CONTESTS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28" name="Picture 4" descr="award p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69" y="1471222"/>
            <a:ext cx="622384" cy="69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award p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96" y="1709065"/>
            <a:ext cx="622384" cy="69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award p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523" y="5214723"/>
            <a:ext cx="622384" cy="69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award p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9" y="5161095"/>
            <a:ext cx="622384" cy="69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itle 1"/>
          <p:cNvSpPr>
            <a:spLocks noGrp="1"/>
          </p:cNvSpPr>
          <p:nvPr>
            <p:ph type="title" idx="4294967295"/>
          </p:nvPr>
        </p:nvSpPr>
        <p:spPr>
          <a:xfrm>
            <a:off x="387770" y="4558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az-Latn-A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</a:t>
            </a:r>
            <a:r>
              <a:rPr lang="az-Latn-AZ" sz="4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address</a:t>
            </a:r>
            <a:r>
              <a:rPr lang="en-US" sz="4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all idea contests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2315" y="533400"/>
            <a:ext cx="6566315" cy="61082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EVALUATION </a:t>
            </a:r>
            <a:r>
              <a:rPr lang="az-Latn-A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ROCESS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47924959"/>
              </p:ext>
            </p:extLst>
          </p:nvPr>
        </p:nvGraphicFramePr>
        <p:xfrm>
          <a:off x="3154167" y="1869896"/>
          <a:ext cx="5877673" cy="4047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357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 CRITERIAS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05237174"/>
              </p:ext>
            </p:extLst>
          </p:nvPr>
        </p:nvGraphicFramePr>
        <p:xfrm>
          <a:off x="2743200" y="952072"/>
          <a:ext cx="6705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05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z-Latn-AZ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プレースホルダー 5"/>
          <p:cNvSpPr txBox="1">
            <a:spLocks/>
          </p:cNvSpPr>
          <p:nvPr/>
        </p:nvSpPr>
        <p:spPr>
          <a:xfrm>
            <a:off x="5383843" y="2307515"/>
            <a:ext cx="1632324" cy="1632182"/>
          </a:xfrm>
          <a:prstGeom prst="ellipse">
            <a:avLst/>
          </a:prstGeom>
          <a:solidFill>
            <a:srgbClr val="00ACE2"/>
          </a:solidFill>
        </p:spPr>
        <p:txBody>
          <a:bodyPr vert="horz" lIns="163275" tIns="81638" rIns="163275" bIns="81638" rtlCol="0">
            <a:normAutofit/>
          </a:bodyPr>
          <a:lstStyle>
            <a:lvl1pPr marL="0" indent="0" algn="l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1600" kern="1200" baseline="0">
                <a:solidFill>
                  <a:schemeClr val="tx2"/>
                </a:solidFill>
                <a:latin typeface="Route 159 UltraLight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Route 159 UltraLight" pitchFamily="50" charset="0"/>
                <a:ea typeface="游ゴシック" panose="020B0400000000000000" pitchFamily="34" charset="-128"/>
                <a:cs typeface="+mn-cs"/>
              </a:rPr>
              <a:t> 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Route 159 UltraLight" pitchFamily="50" charset="0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" name="テキスト プレースホルダー 5"/>
          <p:cNvSpPr txBox="1">
            <a:spLocks/>
          </p:cNvSpPr>
          <p:nvPr/>
        </p:nvSpPr>
        <p:spPr>
          <a:xfrm>
            <a:off x="8853956" y="2307515"/>
            <a:ext cx="1632324" cy="1632182"/>
          </a:xfrm>
          <a:prstGeom prst="ellipse">
            <a:avLst/>
          </a:prstGeom>
          <a:solidFill>
            <a:srgbClr val="FD497C"/>
          </a:solidFill>
        </p:spPr>
        <p:txBody>
          <a:bodyPr vert="horz" lIns="163275" tIns="81638" rIns="163275" bIns="81638" rtlCol="0">
            <a:normAutofit/>
          </a:bodyPr>
          <a:lstStyle>
            <a:lvl1pPr marL="0" indent="0" algn="l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1600" kern="1200" baseline="0">
                <a:solidFill>
                  <a:schemeClr val="tx2"/>
                </a:solidFill>
                <a:latin typeface="Route 159 UltraLight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Route 159 UltraLight" pitchFamily="50" charset="0"/>
                <a:ea typeface="游ゴシック" panose="020B0400000000000000" pitchFamily="34" charset="-128"/>
                <a:cs typeface="+mn-cs"/>
              </a:rPr>
              <a:t> 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Route 159 UltraLight" pitchFamily="50" charset="0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" name="テキスト プレースホルダー 6"/>
          <p:cNvSpPr txBox="1">
            <a:spLocks/>
          </p:cNvSpPr>
          <p:nvPr/>
        </p:nvSpPr>
        <p:spPr>
          <a:xfrm>
            <a:off x="4640462" y="3986138"/>
            <a:ext cx="2807486" cy="480053"/>
          </a:xfrm>
          <a:prstGeom prst="rect">
            <a:avLst/>
          </a:prstGeom>
        </p:spPr>
        <p:txBody>
          <a:bodyPr vert="horz" lIns="163275" tIns="81638" rIns="163275" bIns="81638" rtlCol="0" anchor="t">
            <a:noAutofit/>
          </a:bodyPr>
          <a:lstStyle>
            <a:lvl1pPr marL="0" indent="0" algn="ctr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2133" i="0" kern="1200" baseline="0">
                <a:solidFill>
                  <a:schemeClr val="accent1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z-Latn-AZ" altLang="ja-JP" sz="2400" b="1" dirty="0" smtClean="0">
                <a:solidFill>
                  <a:srgbClr val="00ACE2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5000+</a:t>
            </a:r>
            <a:endParaRPr lang="en-US" altLang="ja-JP" sz="2400" b="1" dirty="0" smtClean="0">
              <a:solidFill>
                <a:srgbClr val="00ACE2"/>
              </a:solidFill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altLang="ja-JP" sz="2400" b="1" dirty="0" smtClean="0">
                <a:solidFill>
                  <a:srgbClr val="00ACE2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Sent ideas</a:t>
            </a:r>
            <a:endParaRPr lang="az-Latn-AZ" altLang="ja-JP" sz="2400" b="1" dirty="0">
              <a:solidFill>
                <a:srgbClr val="00ACE2"/>
              </a:solidFill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プレースホルダー 6"/>
          <p:cNvSpPr txBox="1">
            <a:spLocks/>
          </p:cNvSpPr>
          <p:nvPr/>
        </p:nvSpPr>
        <p:spPr>
          <a:xfrm>
            <a:off x="8529484" y="3997742"/>
            <a:ext cx="2807486" cy="1489612"/>
          </a:xfrm>
          <a:prstGeom prst="rect">
            <a:avLst/>
          </a:prstGeom>
        </p:spPr>
        <p:txBody>
          <a:bodyPr vert="horz" lIns="163275" tIns="81638" rIns="163275" bIns="81638" rtlCol="0" anchor="t">
            <a:noAutofit/>
          </a:bodyPr>
          <a:lstStyle>
            <a:lvl1pPr marL="0" indent="0" algn="ctr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2133" i="0" kern="1200" baseline="0">
                <a:solidFill>
                  <a:schemeClr val="accent2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az-Latn-AZ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D497C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700+</a:t>
            </a:r>
            <a:endParaRPr kumimoji="1" lang="en-US" altLang="ja-JP" sz="2400" b="1" i="0" u="none" strike="noStrike" kern="1200" cap="none" spc="0" normalizeH="0" baseline="0" noProof="0" dirty="0" smtClean="0">
              <a:ln>
                <a:noFill/>
              </a:ln>
              <a:solidFill>
                <a:srgbClr val="FD497C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b="1" dirty="0" smtClean="0">
                <a:solidFill>
                  <a:srgbClr val="FD497C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Realized </a:t>
            </a:r>
            <a:r>
              <a:rPr lang="en-US" sz="2400" b="1" dirty="0">
                <a:solidFill>
                  <a:srgbClr val="FD497C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ideas</a:t>
            </a:r>
          </a:p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D497C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8" name="Picture 6" descr="http://www.scie.org.uk/assets/img/new/icon_activity_bl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956" y="2263173"/>
            <a:ext cx="1722964" cy="172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sign up icon png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366" y="2453063"/>
            <a:ext cx="1298335" cy="129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テキスト プレースホルダー 5"/>
          <p:cNvSpPr txBox="1">
            <a:spLocks/>
          </p:cNvSpPr>
          <p:nvPr/>
        </p:nvSpPr>
        <p:spPr>
          <a:xfrm>
            <a:off x="1411442" y="2309205"/>
            <a:ext cx="1632324" cy="1632182"/>
          </a:xfrm>
          <a:prstGeom prst="ellipse">
            <a:avLst/>
          </a:prstGeom>
          <a:solidFill>
            <a:srgbClr val="87C32F"/>
          </a:solidFill>
        </p:spPr>
        <p:txBody>
          <a:bodyPr vert="horz" lIns="163275" tIns="81638" rIns="163275" bIns="81638" rtlCol="0">
            <a:normAutofit/>
          </a:bodyPr>
          <a:lstStyle>
            <a:lvl1pPr marL="0" indent="0" algn="l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1600" kern="1200" baseline="0">
                <a:solidFill>
                  <a:schemeClr val="tx2"/>
                </a:solidFill>
                <a:latin typeface="Route 159 UltraLight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Route 159 UltraLight" pitchFamily="50" charset="0"/>
                <a:ea typeface="游ゴシック" panose="020B0400000000000000" pitchFamily="34" charset="-128"/>
                <a:cs typeface="+mn-cs"/>
              </a:rPr>
              <a:t> 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Route 159 UltraLight" pitchFamily="50" charset="0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" name="テキスト プレースホルダー 6"/>
          <p:cNvSpPr txBox="1">
            <a:spLocks/>
          </p:cNvSpPr>
          <p:nvPr/>
        </p:nvSpPr>
        <p:spPr>
          <a:xfrm>
            <a:off x="823861" y="4099209"/>
            <a:ext cx="2807486" cy="480053"/>
          </a:xfrm>
          <a:prstGeom prst="rect">
            <a:avLst/>
          </a:prstGeom>
        </p:spPr>
        <p:txBody>
          <a:bodyPr vert="horz" lIns="163275" tIns="81638" rIns="163275" bIns="81638" rtlCol="0" anchor="t">
            <a:noAutofit/>
          </a:bodyPr>
          <a:lstStyle>
            <a:lvl1pPr marL="0" indent="0" algn="ctr" defTabSz="1088556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kumimoji="1" sz="2133" i="0" kern="1200" baseline="0">
                <a:solidFill>
                  <a:schemeClr val="accent3"/>
                </a:solidFill>
                <a:latin typeface="Route 159 SemiBold" pitchFamily="50" charset="0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az-Latn-AZ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7C32F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4000+</a:t>
            </a:r>
            <a:endParaRPr kumimoji="1" lang="en-US" altLang="ja-JP" sz="2400" b="1" i="0" u="none" strike="noStrike" kern="1200" cap="none" spc="0" normalizeH="0" baseline="0" noProof="0" dirty="0" smtClean="0">
              <a:ln>
                <a:noFill/>
              </a:ln>
              <a:solidFill>
                <a:srgbClr val="87C32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 marL="0" marR="0" lvl="0" indent="0" algn="ctr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sz="2400" b="1" dirty="0" smtClean="0">
                <a:solidFill>
                  <a:srgbClr val="87C32F"/>
                </a:solidFill>
                <a:latin typeface="Times New Roman" panose="02020603050405020304" pitchFamily="18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Idea Bank users</a:t>
            </a:r>
            <a:endParaRPr kumimoji="1" lang="ja-JP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87C32F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26" name="Picture 2" descr="users icon png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21" y="2368523"/>
            <a:ext cx="1510165" cy="1510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481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 idx="4294967295"/>
          </p:nvPr>
        </p:nvSpPr>
        <p:spPr>
          <a:xfrm>
            <a:off x="504497" y="4287827"/>
            <a:ext cx="10721145" cy="450647"/>
          </a:xfrm>
        </p:spPr>
        <p:txBody>
          <a:bodyPr>
            <a:noAutofit/>
          </a:bodyPr>
          <a:lstStyle/>
          <a:p>
            <a:pPr algn="ctr"/>
            <a:r>
              <a:rPr lang="en-US" altLang="ja-JP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BANK on social media</a:t>
            </a:r>
            <a:endParaRPr kumimoji="1" lang="ja-JP" alt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42"/>
          </p:nvPr>
        </p:nvSpPr>
        <p:spPr>
          <a:xfrm>
            <a:off x="3096538" y="5029179"/>
            <a:ext cx="6237033" cy="166102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Announcements of Active Contests in Idea Bank</a:t>
            </a:r>
          </a:p>
          <a:p>
            <a:pPr marL="285750" indent="-285750">
              <a:buFontTx/>
              <a:buChar char="-"/>
            </a:pP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az-Latn-AZ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nformation about </a:t>
            </a: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az-Latn-AZ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 Bank trainings</a:t>
            </a: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ASAN service centers</a:t>
            </a:r>
            <a:endParaRPr lang="en-US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   </a:t>
            </a:r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about latest technologies in the world</a:t>
            </a:r>
          </a:p>
          <a:p>
            <a:r>
              <a:rPr lang="en-US" altLang="ja-JP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Information about most recent innovations and inventions in the world</a:t>
            </a:r>
            <a:endParaRPr lang="en-US" altLang="ja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0"/>
          </p:nvPr>
        </p:nvSpPr>
        <p:spPr>
          <a:xfrm>
            <a:off x="504497" y="1220514"/>
            <a:ext cx="2843570" cy="480053"/>
          </a:xfrm>
        </p:spPr>
        <p:txBody>
          <a:bodyPr/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facebook.com/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ideyabanki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44"/>
          </p:nvPr>
        </p:nvSpPr>
        <p:spPr>
          <a:xfrm>
            <a:off x="252248" y="2784716"/>
            <a:ext cx="3136994" cy="480053"/>
          </a:xfrm>
        </p:spPr>
        <p:txBody>
          <a:bodyPr/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instagram.com/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ideyabanki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47"/>
          </p:nvPr>
        </p:nvSpPr>
        <p:spPr>
          <a:xfrm>
            <a:off x="8859890" y="1220513"/>
            <a:ext cx="2964248" cy="480053"/>
          </a:xfrm>
        </p:spPr>
        <p:txBody>
          <a:bodyPr/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linkedin.com/in/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ideyabanki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50"/>
          </p:nvPr>
        </p:nvSpPr>
        <p:spPr>
          <a:xfrm>
            <a:off x="8859890" y="2784716"/>
            <a:ext cx="2807486" cy="480053"/>
          </a:xfrm>
        </p:spPr>
        <p:txBody>
          <a:bodyPr/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twitter.com/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ideya_banki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050" name="Picture 2" descr="facebook logo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827" y="965515"/>
            <a:ext cx="1282701" cy="128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stagram logo png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242" y="2605569"/>
            <a:ext cx="1025873" cy="102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inkedin logo png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297" y="1096635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witter logo png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775" y="2594712"/>
            <a:ext cx="1015115" cy="101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/>
          <p:nvPr/>
        </p:nvPicPr>
        <p:blipFill rotWithShape="1">
          <a:blip r:embed="rId6"/>
          <a:srcRect l="20120" b="52468"/>
          <a:stretch/>
        </p:blipFill>
        <p:spPr bwMode="auto">
          <a:xfrm>
            <a:off x="5029311" y="1812460"/>
            <a:ext cx="2193290" cy="2156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5983" y="4810668"/>
            <a:ext cx="2158171" cy="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235"/>
    </mc:Choice>
    <mc:Fallback xmlns="">
      <p:transition advTm="823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4"/>
          <p:cNvSpPr txBox="1">
            <a:spLocks/>
          </p:cNvSpPr>
          <p:nvPr/>
        </p:nvSpPr>
        <p:spPr>
          <a:xfrm>
            <a:off x="537403" y="2942857"/>
            <a:ext cx="10950267" cy="1230030"/>
          </a:xfrm>
          <a:prstGeom prst="rect">
            <a:avLst/>
          </a:prstGeom>
        </p:spPr>
        <p:txBody>
          <a:bodyPr/>
          <a:lstStyle>
            <a:lvl1pPr marL="0" indent="0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452" indent="-340174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9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973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251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0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08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85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64" indent="-272139" algn="l" defTabSz="10885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538">
              <a:spcBef>
                <a:spcPts val="0"/>
              </a:spcBef>
              <a:defRPr/>
            </a:pP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Realised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ideas</a:t>
            </a:r>
            <a:endParaRPr lang="en-US" sz="4800" spc="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222" y="3791382"/>
            <a:ext cx="4134249" cy="3066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877" y="298"/>
            <a:ext cx="3985067" cy="29868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10" y="44636"/>
            <a:ext cx="4028346" cy="29425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" y="3791384"/>
            <a:ext cx="4114443" cy="3066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74" y="3791383"/>
            <a:ext cx="4025239" cy="30663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43" y="44636"/>
            <a:ext cx="4177527" cy="294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5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 Decoration">
  <a:themeElements>
    <a:clrScheme name="Sirius 2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0098BF"/>
      </a:accent1>
      <a:accent2>
        <a:srgbClr val="F9617A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0098BF"/>
      </a:hlink>
      <a:folHlink>
        <a:srgbClr val="00718F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Vega - Footer Only">
  <a:themeElements>
    <a:clrScheme name="Veg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Arcturus - Free Layou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Contents">
  <a:themeElements>
    <a:clrScheme name="Sirius 2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0098BF"/>
      </a:accent1>
      <a:accent2>
        <a:srgbClr val="F9617A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0098BF"/>
      </a:hlink>
      <a:folHlink>
        <a:srgbClr val="00718F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mpd="thinThick">
          <a:noFill/>
          <a:tailEnd type="triangle" w="lg" len="lg"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Arcturus - Content - No Header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 w="0">
          <a:noFill/>
          <a:prstDash val="solid"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kumimoji="1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175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33" baseType="lpstr">
      <vt:lpstr>游ゴシック</vt:lpstr>
      <vt:lpstr>Arial</vt:lpstr>
      <vt:lpstr>Calibri</vt:lpstr>
      <vt:lpstr>Calibri Light</vt:lpstr>
      <vt:lpstr>Open Sans</vt:lpstr>
      <vt:lpstr>Open Sans Light</vt:lpstr>
      <vt:lpstr>Roboto Condensed Light</vt:lpstr>
      <vt:lpstr>Roboto Light</vt:lpstr>
      <vt:lpstr>Route 159 SemiBold</vt:lpstr>
      <vt:lpstr>Route 159 UltraLight</vt:lpstr>
      <vt:lpstr>Spica Neue</vt:lpstr>
      <vt:lpstr>Spica Neue Light</vt:lpstr>
      <vt:lpstr>Spica Neue P</vt:lpstr>
      <vt:lpstr>Spica Neue P Light</vt:lpstr>
      <vt:lpstr>Times New Roman</vt:lpstr>
      <vt:lpstr>Ubuntu</vt:lpstr>
      <vt:lpstr>Ubuntu Medium</vt:lpstr>
      <vt:lpstr>1_Office Theme</vt:lpstr>
      <vt:lpstr>No Decoration</vt:lpstr>
      <vt:lpstr>Vega - Footer Only</vt:lpstr>
      <vt:lpstr>Arcturus - Free Layout</vt:lpstr>
      <vt:lpstr>2_Office Theme</vt:lpstr>
      <vt:lpstr>1_Contents</vt:lpstr>
      <vt:lpstr>Arcturus - Content - No Header</vt:lpstr>
      <vt:lpstr>IDEA BANK Single address for thousand ideas </vt:lpstr>
      <vt:lpstr>IDEA Sharing PROCESS</vt:lpstr>
      <vt:lpstr>PowerPoint Presentation</vt:lpstr>
      <vt:lpstr>Single address for all idea contests</vt:lpstr>
      <vt:lpstr>IDEA EVALUATION PROCESS</vt:lpstr>
      <vt:lpstr>EVALUATION CRITERIAS</vt:lpstr>
      <vt:lpstr>STATISTICS</vt:lpstr>
      <vt:lpstr>IDEA BANK on social media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Nigar Hüseynova</dc:creator>
  <cp:lastModifiedBy>Nigar Hüseynova</cp:lastModifiedBy>
  <cp:revision>15</cp:revision>
  <dcterms:created xsi:type="dcterms:W3CDTF">2017-01-25T08:06:08Z</dcterms:created>
  <dcterms:modified xsi:type="dcterms:W3CDTF">2022-09-29T14:22:28Z</dcterms:modified>
</cp:coreProperties>
</file>