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0"/>
  </p:normalViewPr>
  <p:slideViewPr>
    <p:cSldViewPr snapToGrid="0" showGuides="1">
      <p:cViewPr varScale="1">
        <p:scale>
          <a:sx n="68" d="100"/>
          <a:sy n="68" d="100"/>
        </p:scale>
        <p:origin x="72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D1440-7F4A-CB86-13F9-E4EFF037C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2FE6AF-38D1-EC4E-BCAC-139376560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0970B-F416-F126-BCFA-C720C7C22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5D567-9FBF-395C-BAC5-AB51640BE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157C4-D9A4-6962-8428-FD1B590C0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66520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D398-E4BB-6985-8CC0-2DEE71098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4596B2-DF11-7F1C-80E6-95C962691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A1207-41F1-06A8-C4E2-E24803C62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7AEBD-2C04-1469-438D-D27625672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C30EE-3795-E149-D3F7-878AB8D81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2762208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7872C0-8EC4-3A8A-703E-3690B9E3D3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90BE2-31D6-3C6C-F1B2-DAF3261B4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AE245-B37F-97C2-AF57-07AEB238D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B2516-E0A0-6376-2448-8CE2BD987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51F64-935F-36D5-B475-D81F09EFE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51364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18DB0-1C2C-1674-02D2-BA8D006B0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1FF8B-AFBB-F434-F876-329E03F16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4FB2F-B3FD-324E-871E-4EEEB4F99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D75E2-D17B-09EA-4C61-7F4DA3F47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FDFCE-9B04-CD5F-696B-AF7A9D59D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23245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C33B8-434C-6636-D6BB-7058EEF32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FD43C-14A0-AF9A-CC6C-F79128ADD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216BD-5BA2-713E-7E3C-9493B2815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A1DAE-AE8A-EC2F-F995-B01D1787C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BBF14-A2A8-89DD-DBE4-855D3490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88026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BCB3F-1FF8-1ADF-5CEC-8BE1478D0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CA3E7-BC27-6425-97BE-831AB6801B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8D77EF-8CD0-DF68-940B-BF1F8896C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784FE5-D3EC-7428-BBF2-361836E11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ED2789-05E7-1FC8-3C0E-C67AE8D99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184FB-2F42-D340-E0D4-6E1BFE5DC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30918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FB237-0560-2F7A-614B-318844DCD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7B700-A9D9-47F5-C5FF-64993E7BB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7E957-C197-D63A-06BC-14ADBD279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00B701-8447-5C75-5244-E3D72CFB1F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E55D71-E59E-F503-E6EB-B6C603FF51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39A121-1DAB-6000-FB1C-801BAD257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4EE4DD-AA59-4CE6-8246-5D30953CA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A4A18C-6DC2-0709-3D40-4803FD00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4245781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8A05-A3EE-9305-9937-F25492195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7BEBBC-F23E-6E42-EB09-B55B8D955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D62F4A-C251-D347-E81F-785D5E82B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51878F-5207-A66B-6932-67C3518B5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248456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051A51-77B1-6241-1F7D-21F4F4F4D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02BB60-A873-0FC2-B9BA-B0AEE6B3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08C92-2885-EB43-501E-71073EDA8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20145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7E057-96FA-2A1A-D70A-9F09368BD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28363-D73B-94AF-E64A-996E6BE5A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32DBD-9403-C96D-A62E-977A68EEC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EFF2F-7C50-A894-9567-A750A6C86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2C841B-B0F0-C40F-8E8C-AC480E1A7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7D6698-BE9A-F623-A02D-F3E921F2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242980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B4BFA-F556-2599-6326-461BF6D3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404F24-4C45-4E9F-14A1-D0C61591C4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17C437-20A4-1576-2EEF-6C26E55B4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7B04C-231B-8665-8824-53DE157A5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D1D197-0022-5CFE-1F47-61739CAF6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341BA2-E6F3-B54E-C23F-6A0DD3B53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95547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933F54-EB64-35A5-76EB-2D107B3E0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FCE99-ADF0-45C0-975A-7A04A6B5C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9D198-E415-98B2-4038-1C887E7CB3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36BD-044E-364C-9837-C87B052EF340}" type="datetimeFigureOut">
              <a:rPr lang="en-NO" smtClean="0"/>
              <a:t>09/27/2022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832D2-E51B-4C91-419A-C35C0DEEA1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516D3-15A9-77B9-6AA3-3397522EB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47E18-0F2B-0C41-883F-9C9253B2851C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80777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DFD6C-FD1E-B9AE-B132-8939B027D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O"/>
          </a:p>
        </p:txBody>
      </p:sp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55F233C2-933A-8BD9-AB61-78B36DDAC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41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roto_NAV_UA_short" descr="Proto_NAV_UA_short">
            <a:hlinkClick r:id="" action="ppaction://media"/>
            <a:extLst>
              <a:ext uri="{FF2B5EF4-FFF2-40B4-BE49-F238E27FC236}">
                <a16:creationId xmlns:a16="http://schemas.microsoft.com/office/drawing/2014/main" id="{BC2F40A8-9033-5ED2-7729-3A4A4AD42F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1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3F101-3A0D-30F6-F960-8EFC7FA51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O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92503C99-949F-B8A1-8EEC-36B78F933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25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2DE69DB68AB314E991D5766E0010AA5" ma:contentTypeVersion="13" ma:contentTypeDescription="Opprett et nytt dokument." ma:contentTypeScope="" ma:versionID="aeb6b2b5ea412684c52ee163f796fe50">
  <xsd:schema xmlns:xsd="http://www.w3.org/2001/XMLSchema" xmlns:xs="http://www.w3.org/2001/XMLSchema" xmlns:p="http://schemas.microsoft.com/office/2006/metadata/properties" xmlns:ns2="30151b72-3673-4949-92de-d9ac36d32cdc" xmlns:ns3="04298e42-52a6-4d81-b0c4-a50e8e4971a8" targetNamespace="http://schemas.microsoft.com/office/2006/metadata/properties" ma:root="true" ma:fieldsID="837d4f6936cbc133e0b156c82e3cc7ff" ns2:_="" ns3:_="">
    <xsd:import namespace="30151b72-3673-4949-92de-d9ac36d32cdc"/>
    <xsd:import namespace="04298e42-52a6-4d81-b0c4-a50e8e4971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151b72-3673-4949-92de-d9ac36d32c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298e42-52a6-4d81-b0c4-a50e8e4971a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C5E3FA2-4327-42AA-ACED-7B07FBA631E9}"/>
</file>

<file path=customXml/itemProps2.xml><?xml version="1.0" encoding="utf-8"?>
<ds:datastoreItem xmlns:ds="http://schemas.openxmlformats.org/officeDocument/2006/customXml" ds:itemID="{24B0A052-2EB5-4C4B-8EC6-D61F8D47FA70}"/>
</file>

<file path=customXml/itemProps3.xml><?xml version="1.0" encoding="utf-8"?>
<ds:datastoreItem xmlns:ds="http://schemas.openxmlformats.org/officeDocument/2006/customXml" ds:itemID="{E1362058-D1BC-49CD-8489-BC221CE25A04}"/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3</Slides>
  <Notes>0</Notes>
  <HiddenSlides>0</HiddenSlides>
  <MMClips>1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Dubovenko, Tetiana</dc:creator>
  <cp:lastModifiedBy>Nysted, Kari</cp:lastModifiedBy>
  <cp:revision>1</cp:revision>
  <dcterms:created xsi:type="dcterms:W3CDTF">2022-08-18T18:19:53Z</dcterms:created>
  <dcterms:modified xsi:type="dcterms:W3CDTF">2022-09-27T14:40:17Z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3491420-1ae2-4120-89e6-e6f668f067e2_Enabled">
    <vt:lpwstr>true</vt:lpwstr>
  </property>
  <property fmtid="{D5CDD505-2E9C-101B-9397-08002B2CF9AE}" pid="3" name="MSIP_Label_d3491420-1ae2-4120-89e6-e6f668f067e2_SetDate">
    <vt:lpwstr>2022-08-18T18:19:55Z</vt:lpwstr>
  </property>
  <property fmtid="{D5CDD505-2E9C-101B-9397-08002B2CF9AE}" pid="4" name="MSIP_Label_d3491420-1ae2-4120-89e6-e6f668f067e2_Method">
    <vt:lpwstr>Standard</vt:lpwstr>
  </property>
  <property fmtid="{D5CDD505-2E9C-101B-9397-08002B2CF9AE}" pid="5" name="MSIP_Label_d3491420-1ae2-4120-89e6-e6f668f067e2_Name">
    <vt:lpwstr>d3491420-1ae2-4120-89e6-e6f668f067e2</vt:lpwstr>
  </property>
  <property fmtid="{D5CDD505-2E9C-101B-9397-08002B2CF9AE}" pid="6" name="MSIP_Label_d3491420-1ae2-4120-89e6-e6f668f067e2_SiteId">
    <vt:lpwstr>62366534-1ec3-4962-8869-9b5535279d0b</vt:lpwstr>
  </property>
  <property fmtid="{D5CDD505-2E9C-101B-9397-08002B2CF9AE}" pid="7" name="MSIP_Label_d3491420-1ae2-4120-89e6-e6f668f067e2_ActionId">
    <vt:lpwstr>7b0f6e32-c5aa-4e0b-b77d-f9de11df0320</vt:lpwstr>
  </property>
  <property fmtid="{D5CDD505-2E9C-101B-9397-08002B2CF9AE}" pid="8" name="MSIP_Label_d3491420-1ae2-4120-89e6-e6f668f067e2_ContentBits">
    <vt:lpwstr>0</vt:lpwstr>
  </property>
  <property fmtid="{D5CDD505-2E9C-101B-9397-08002B2CF9AE}" pid="9" name="ContentTypeId">
    <vt:lpwstr>0x01010072DE69DB68AB314E991D5766E0010AA5</vt:lpwstr>
  </property>
</Properties>
</file>