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0" r:id="rId4"/>
    <p:sldMasterId id="2147483717" r:id="rId5"/>
    <p:sldMasterId id="2147483737" r:id="rId6"/>
  </p:sldMasterIdLst>
  <p:notesMasterIdLst>
    <p:notesMasterId r:id="rId17"/>
  </p:notesMasterIdLst>
  <p:handoutMasterIdLst>
    <p:handoutMasterId r:id="rId18"/>
  </p:handoutMasterIdLst>
  <p:sldIdLst>
    <p:sldId id="257" r:id="rId7"/>
    <p:sldId id="714" r:id="rId8"/>
    <p:sldId id="328" r:id="rId9"/>
    <p:sldId id="712" r:id="rId10"/>
    <p:sldId id="713" r:id="rId11"/>
    <p:sldId id="325" r:id="rId12"/>
    <p:sldId id="718" r:id="rId13"/>
    <p:sldId id="343" r:id="rId14"/>
    <p:sldId id="342" r:id="rId15"/>
    <p:sldId id="34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088"/>
    <a:srgbClr val="5F5F5F"/>
    <a:srgbClr val="18517F"/>
    <a:srgbClr val="175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26"/>
  </p:normalViewPr>
  <p:slideViewPr>
    <p:cSldViewPr snapToGrid="0">
      <p:cViewPr varScale="1">
        <p:scale>
          <a:sx n="90" d="100"/>
          <a:sy n="90" d="100"/>
        </p:scale>
        <p:origin x="232" y="504"/>
      </p:cViewPr>
      <p:guideLst>
        <p:guide orient="horz" pos="5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5A1858-1445-4EED-B249-9BA458611C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BE957A-CD12-4150-956F-FA19695B41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009D5-FB40-4B14-A42C-03A0932A0528}" type="datetime1">
              <a:rPr lang="en-US" smtClean="0"/>
              <a:t>2/18/22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C2D9AE-CBFE-42A3-98F0-3A0B1A9447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DB0BC-F1A7-4CD5-901B-C07249B19C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B818D-701C-410B-A2AD-3A66C83F5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46107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60EDF-FEDB-41A2-BF94-C626CB2F13AD}" type="datetime1">
              <a:rPr lang="en-US" smtClean="0"/>
              <a:t>2/18/22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4948D-3265-F142-987C-D08051C7E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7902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960EDF-FEDB-41A2-BF94-C626CB2F13AD}" type="datetime1">
              <a:rPr lang="en-US" smtClean="0"/>
              <a:t>2/18/22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94948D-3265-F142-987C-D08051C7E9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00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960EDF-FEDB-41A2-BF94-C626CB2F13AD}" type="datetime1">
              <a:rPr lang="en-US" smtClean="0"/>
              <a:t>2/18/22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94948D-3265-F142-987C-D08051C7E9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19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960EDF-FEDB-41A2-BF94-C626CB2F13AD}" type="datetime1">
              <a:rPr lang="en-US" smtClean="0"/>
              <a:t>2/18/22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94948D-3265-F142-987C-D08051C7E9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14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960EDF-FEDB-41A2-BF94-C626CB2F13AD}" type="datetime1">
              <a:rPr lang="en-US" smtClean="0"/>
              <a:t>2/18/22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94948D-3265-F142-987C-D08051C7E9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99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- Image and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7B1D832-F6BC-4E4D-978F-434695475CBB}"/>
              </a:ext>
            </a:extLst>
          </p:cNvPr>
          <p:cNvGrpSpPr/>
          <p:nvPr userDrawn="1"/>
        </p:nvGrpSpPr>
        <p:grpSpPr>
          <a:xfrm>
            <a:off x="0" y="-1"/>
            <a:ext cx="12192000" cy="5029201"/>
            <a:chOff x="0" y="-1"/>
            <a:chExt cx="12192000" cy="502920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508292-54D7-9E49-95A1-F5A90A1F0D8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 amt="90000"/>
            </a:blip>
            <a:srcRect l="23316" t="17984" r="1011" b="27885"/>
            <a:stretch/>
          </p:blipFill>
          <p:spPr>
            <a:xfrm>
              <a:off x="0" y="-1"/>
              <a:ext cx="12192000" cy="502920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6CC60D7-709E-4541-88A4-6D9BC8053DE0}"/>
                </a:ext>
              </a:extLst>
            </p:cNvPr>
            <p:cNvSpPr/>
            <p:nvPr userDrawn="1"/>
          </p:nvSpPr>
          <p:spPr>
            <a:xfrm>
              <a:off x="0" y="-1"/>
              <a:ext cx="12192000" cy="5029201"/>
            </a:xfrm>
            <a:prstGeom prst="rect">
              <a:avLst/>
            </a:prstGeom>
            <a:solidFill>
              <a:srgbClr val="101088">
                <a:alpha val="8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1E5D4A1-B08F-B346-97F9-4CAF2E342C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230" y="5470024"/>
            <a:ext cx="7595413" cy="66907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i="0" spc="50" baseline="0">
                <a:solidFill>
                  <a:schemeClr val="bg2">
                    <a:lumMod val="10000"/>
                  </a:schemeClr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D6849-CCBB-A64C-A631-C2A5F699B9C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230" y="6093399"/>
            <a:ext cx="7595413" cy="367076"/>
          </a:xfrm>
          <a:prstGeom prst="rect">
            <a:avLst/>
          </a:prstGeom>
        </p:spPr>
        <p:txBody>
          <a:bodyPr tIns="0" anchor="t">
            <a:normAutofit/>
          </a:bodyPr>
          <a:lstStyle>
            <a:lvl1pPr marL="0" indent="0">
              <a:buNone/>
              <a:defRPr sz="1400" b="0" i="0">
                <a:solidFill>
                  <a:schemeClr val="bg2">
                    <a:lumMod val="10000"/>
                  </a:schemeClr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Presenter Name | Presenter Title | Date</a:t>
            </a:r>
          </a:p>
        </p:txBody>
      </p:sp>
    </p:spTree>
    <p:extLst>
      <p:ext uri="{BB962C8B-B14F-4D97-AF65-F5344CB8AC3E}">
        <p14:creationId xmlns:p14="http://schemas.microsoft.com/office/powerpoint/2010/main" val="173759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- L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C6D4AB-D3CE-194B-BEB0-F511D2DCB3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A26C3E-5D8F-5E48-B49D-07339B419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839" y="414068"/>
            <a:ext cx="6983899" cy="107836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824FA8-DA1B-1948-A034-5F1B6BBCCEEB}"/>
              </a:ext>
            </a:extLst>
          </p:cNvPr>
          <p:cNvCxnSpPr>
            <a:cxnSpLocks/>
          </p:cNvCxnSpPr>
          <p:nvPr userDrawn="1"/>
        </p:nvCxnSpPr>
        <p:spPr>
          <a:xfrm>
            <a:off x="644402" y="1690474"/>
            <a:ext cx="1529230" cy="0"/>
          </a:xfrm>
          <a:prstGeom prst="line">
            <a:avLst/>
          </a:prstGeom>
          <a:ln w="635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2D19A6E-DAEA-AA46-9BA2-79BDA43139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9" y="1906496"/>
            <a:ext cx="5586412" cy="39594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88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1 Column w/ Graphic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AAB19-F586-5A4B-B7F5-8769E90E71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9393" y="1187769"/>
            <a:ext cx="3948278" cy="515082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 algn="ctr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 algn="ctr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 algn="ctr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Insert Graphic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8DE1F12-175F-8E44-A3FA-2A9A5710C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14DD-621E-8F4A-B1DD-BD946DAAA84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00577" y="1187776"/>
            <a:ext cx="6681787" cy="5151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FA47E74-F2C8-A348-951B-A370C3CCAE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394" y="384712"/>
            <a:ext cx="10842970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08ED99-9B5B-466F-8FF0-31D34405FE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32012" y="81844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7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2 Column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8DC79-B479-4544-9352-C382674B2A0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2519" y="1817621"/>
            <a:ext cx="5347248" cy="43864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18D6C5-2645-DD4E-888C-924FECD314E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2520" y="1210047"/>
            <a:ext cx="5347248" cy="47313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9CA6CA5-E0F7-D94E-A57B-631D1279F096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6230068" y="1817621"/>
            <a:ext cx="5347248" cy="43864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0ED818E6-58AD-154B-9BC7-C33054E6084B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30069" y="1210047"/>
            <a:ext cx="5347248" cy="47313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42CF3FC-6432-4047-91C0-6C2D954B5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3E4E084-F75B-474F-A193-F28DCF3E2B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520" y="384712"/>
            <a:ext cx="10944796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0C8D3DD-3A5B-4652-AA76-C97DD98879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596670" y="100172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3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3 Column Text w/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18D6C5-2645-DD4E-888C-924FECD314E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53741" y="1181404"/>
            <a:ext cx="3712278" cy="4731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002D8EE-FE49-5A46-A444-B2487A7D40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7513" y="1830912"/>
            <a:ext cx="3725588" cy="1661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05A7BAA4-6219-024A-A7DB-4FF3CFF9963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248635" y="1181404"/>
            <a:ext cx="3712278" cy="4731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51A64D66-421F-6C44-9DA2-6FC14F6C73F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252407" y="1830912"/>
            <a:ext cx="3725588" cy="1661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28" name="Content Placeholder 7">
            <a:extLst>
              <a:ext uri="{FF2B5EF4-FFF2-40B4-BE49-F238E27FC236}">
                <a16:creationId xmlns:a16="http://schemas.microsoft.com/office/drawing/2014/main" id="{58DCF52D-0395-6740-843A-63885A295AAE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56839" y="1181404"/>
            <a:ext cx="3712278" cy="4731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862E386A-83E7-6847-BA0B-F37573D4CCB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60611" y="1830912"/>
            <a:ext cx="3725588" cy="1661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CA5D39-C2C8-3341-8AE7-1EB64F3C322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F1362B-9932-324A-92F0-37B0A8DD6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13" y="384712"/>
            <a:ext cx="11518396" cy="62984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6C70AD-8B7B-A34C-B936-6C608772974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3604" y="3696665"/>
            <a:ext cx="3725862" cy="2374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2C21B5E1-2F0C-BF47-9D3A-8CBFF8F5E07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45315" y="3696975"/>
            <a:ext cx="3725862" cy="2374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7723F17C-0B18-9B41-A750-31212FC990C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143255" y="3696665"/>
            <a:ext cx="3725862" cy="2374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D75AB58-44CA-487C-B2C1-6A4C6CAD28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4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4 Column Text w/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18D6C5-2645-DD4E-888C-924FECD314E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619" y="1196781"/>
            <a:ext cx="2666655" cy="5397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723AAF76-8966-634B-8F62-939AF518D9F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97106" y="1196781"/>
            <a:ext cx="2666655" cy="5397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049C07CF-1569-574E-A286-EF50AE11210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188305" y="1196781"/>
            <a:ext cx="2666656" cy="5397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002D8EE-FE49-5A46-A444-B2487A7D40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96348" y="1918756"/>
            <a:ext cx="2676216" cy="3420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39CA94E9-E858-7749-B251-7418D5DB338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97107" y="1918756"/>
            <a:ext cx="2676216" cy="3420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7EA17FAF-BA78-1949-8A81-3583C56F98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88304" y="1918756"/>
            <a:ext cx="2676217" cy="3420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D47DC4-58AC-8E47-A7AB-287122F9C2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348" y="5517129"/>
            <a:ext cx="2676216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0346FCD4-2BF9-2349-B46B-1090F0A17B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8025" y="5517129"/>
            <a:ext cx="2676216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35D1A4AD-F2B9-C642-A194-1D6147DFEF9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77386" y="5517129"/>
            <a:ext cx="2676217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39E63ED4-78FE-0947-B8B0-2C8B49D5BA7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972182" y="1196781"/>
            <a:ext cx="2666656" cy="5397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2C2DB3CE-068C-7444-93B5-EE664BD99A5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72911" y="1918756"/>
            <a:ext cx="2676217" cy="3420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43B7AEB5-5AE8-8B48-9B1D-1D6BA8C37E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2911" y="5517129"/>
            <a:ext cx="2676217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2D8B2BBD-753F-2745-B5BA-82A44562D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7E9B44D5-B171-9743-8965-96B6C7EE1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8" y="394139"/>
            <a:ext cx="11042490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266E14A-72DD-428D-ACE7-C967D604F3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4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2 Large Images w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18D6C5-2645-DD4E-888C-924FECD314E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8740" y="4372679"/>
            <a:ext cx="3504358" cy="39051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800" b="1" spc="0" baseline="0"/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002D8EE-FE49-5A46-A444-B2487A7D40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8740" y="1203954"/>
            <a:ext cx="5427116" cy="3055938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D47DC4-58AC-8E47-A7AB-287122F9C2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8740" y="4779374"/>
            <a:ext cx="5427116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spc="20" baseline="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Content Placeholder 7">
            <a:extLst>
              <a:ext uri="{FF2B5EF4-FFF2-40B4-BE49-F238E27FC236}">
                <a16:creationId xmlns:a16="http://schemas.microsoft.com/office/drawing/2014/main" id="{714A207D-1035-A049-90C9-4B00060A62E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240555" y="4372679"/>
            <a:ext cx="3504358" cy="39051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800" b="1" spc="0" baseline="0"/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7202A11E-4768-184C-B917-D07DC308237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240555" y="1203954"/>
            <a:ext cx="5427116" cy="3055938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19AD9FE9-5AB9-6F43-8086-6E12851DAD6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40555" y="4779374"/>
            <a:ext cx="5427116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spc="20" baseline="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38FDCF5-45D2-2047-AFDC-6ABC0CFD6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B2E0639-FC07-E14E-B7F6-DAE0532D4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740" y="384712"/>
            <a:ext cx="11188931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56D471-A7A0-412E-B19C-36A1F8DA5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- 2 Large Images w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38FDCF5-45D2-2047-AFDC-6ABC0CFD6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B2E0639-FC07-E14E-B7F6-DAE0532D4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1148" y="384712"/>
            <a:ext cx="10571209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F33F521-A176-CF4D-92BA-5B3C947EBCFC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71148" y="1612888"/>
            <a:ext cx="4874861" cy="2030531"/>
          </a:xfrm>
          <a:prstGeom prst="rect">
            <a:avLst/>
          </a:prstGeom>
        </p:spPr>
        <p:txBody>
          <a:bodyPr>
            <a:normAutofit/>
          </a:bodyPr>
          <a:lstStyle>
            <a:lvl1pPr indent="-182880">
              <a:lnSpc>
                <a:spcPct val="100000"/>
              </a:lnSpc>
              <a:defRPr sz="1400"/>
            </a:lvl1pPr>
            <a:lvl2pPr indent="-182880">
              <a:lnSpc>
                <a:spcPct val="100000"/>
              </a:lnSpc>
              <a:defRPr sz="1200"/>
            </a:lvl2pPr>
            <a:lvl3pPr indent="-182880">
              <a:lnSpc>
                <a:spcPct val="100000"/>
              </a:lnSpc>
              <a:defRPr sz="1100"/>
            </a:lvl3pPr>
            <a:lvl4pPr indent="-182880">
              <a:lnSpc>
                <a:spcPct val="100000"/>
              </a:lnSpc>
              <a:defRPr sz="1050"/>
            </a:lvl4pPr>
            <a:lvl5pPr indent="-182880">
              <a:lnSpc>
                <a:spcPct val="100000"/>
              </a:lnSpc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940FE774-A1D0-FE4F-8C74-6EFED8D0F391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260757" y="1612888"/>
            <a:ext cx="5181600" cy="2030531"/>
          </a:xfrm>
          <a:prstGeom prst="rect">
            <a:avLst/>
          </a:prstGeom>
        </p:spPr>
        <p:txBody>
          <a:bodyPr>
            <a:normAutofit/>
          </a:bodyPr>
          <a:lstStyle>
            <a:lvl1pPr indent="-182880">
              <a:lnSpc>
                <a:spcPct val="100000"/>
              </a:lnSpc>
              <a:defRPr sz="1400"/>
            </a:lvl1pPr>
            <a:lvl2pPr indent="-182880">
              <a:lnSpc>
                <a:spcPct val="100000"/>
              </a:lnSpc>
              <a:defRPr sz="1200"/>
            </a:lvl2pPr>
            <a:lvl3pPr indent="-182880">
              <a:lnSpc>
                <a:spcPct val="100000"/>
              </a:lnSpc>
              <a:defRPr sz="1100"/>
            </a:lvl3pPr>
            <a:lvl4pPr indent="-182880">
              <a:lnSpc>
                <a:spcPct val="100000"/>
              </a:lnSpc>
              <a:defRPr sz="1050"/>
            </a:lvl4pPr>
            <a:lvl5pPr indent="-182880">
              <a:lnSpc>
                <a:spcPct val="100000"/>
              </a:lnSpc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FF3FAA43-00B1-424C-8EC5-9E08B20381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1148" y="1195185"/>
            <a:ext cx="4874861" cy="39642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800" b="1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28" name="Content Placeholder 7">
            <a:extLst>
              <a:ext uri="{FF2B5EF4-FFF2-40B4-BE49-F238E27FC236}">
                <a16:creationId xmlns:a16="http://schemas.microsoft.com/office/drawing/2014/main" id="{7EDB24C5-E957-7743-9CCD-765CAAA8B2D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60757" y="1195185"/>
            <a:ext cx="5181600" cy="39642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800" b="1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414DA18-B1AF-F149-827E-7E4D621BABCF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71148" y="4318447"/>
            <a:ext cx="4874861" cy="2039449"/>
          </a:xfrm>
          <a:prstGeom prst="rect">
            <a:avLst/>
          </a:prstGeom>
        </p:spPr>
        <p:txBody>
          <a:bodyPr>
            <a:normAutofit/>
          </a:bodyPr>
          <a:lstStyle>
            <a:lvl1pPr indent="-182880">
              <a:lnSpc>
                <a:spcPct val="100000"/>
              </a:lnSpc>
              <a:defRPr sz="1400"/>
            </a:lvl1pPr>
            <a:lvl2pPr indent="-182880">
              <a:lnSpc>
                <a:spcPct val="100000"/>
              </a:lnSpc>
              <a:defRPr sz="1200"/>
            </a:lvl2pPr>
            <a:lvl3pPr indent="-182880">
              <a:lnSpc>
                <a:spcPct val="100000"/>
              </a:lnSpc>
              <a:defRPr sz="1100"/>
            </a:lvl3pPr>
            <a:lvl4pPr indent="-182880">
              <a:lnSpc>
                <a:spcPct val="100000"/>
              </a:lnSpc>
              <a:defRPr sz="1050"/>
            </a:lvl4pPr>
            <a:lvl5pPr indent="-182880">
              <a:lnSpc>
                <a:spcPct val="100000"/>
              </a:lnSpc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030CF789-8772-E14A-BE38-0B56E18D809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60757" y="4312451"/>
            <a:ext cx="5181600" cy="2039449"/>
          </a:xfrm>
          <a:prstGeom prst="rect">
            <a:avLst/>
          </a:prstGeom>
        </p:spPr>
        <p:txBody>
          <a:bodyPr>
            <a:normAutofit/>
          </a:bodyPr>
          <a:lstStyle>
            <a:lvl1pPr indent="-182880">
              <a:lnSpc>
                <a:spcPct val="100000"/>
              </a:lnSpc>
              <a:defRPr sz="1400"/>
            </a:lvl1pPr>
            <a:lvl2pPr indent="-182880">
              <a:lnSpc>
                <a:spcPct val="100000"/>
              </a:lnSpc>
              <a:defRPr sz="1200"/>
            </a:lvl2pPr>
            <a:lvl3pPr indent="-182880">
              <a:lnSpc>
                <a:spcPct val="100000"/>
              </a:lnSpc>
              <a:defRPr sz="1100"/>
            </a:lvl3pPr>
            <a:lvl4pPr indent="-182880">
              <a:lnSpc>
                <a:spcPct val="100000"/>
              </a:lnSpc>
              <a:defRPr sz="1050"/>
            </a:lvl4pPr>
            <a:lvl5pPr indent="-182880">
              <a:lnSpc>
                <a:spcPct val="100000"/>
              </a:lnSpc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7">
            <a:extLst>
              <a:ext uri="{FF2B5EF4-FFF2-40B4-BE49-F238E27FC236}">
                <a16:creationId xmlns:a16="http://schemas.microsoft.com/office/drawing/2014/main" id="{010C118E-9277-F84D-A42D-960666550C1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1148" y="3889358"/>
            <a:ext cx="4874861" cy="4019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800" b="1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32" name="Content Placeholder 7">
            <a:extLst>
              <a:ext uri="{FF2B5EF4-FFF2-40B4-BE49-F238E27FC236}">
                <a16:creationId xmlns:a16="http://schemas.microsoft.com/office/drawing/2014/main" id="{43523F64-ACF5-E641-BFCB-65BF50C84B8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60757" y="3889358"/>
            <a:ext cx="5181600" cy="4019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800" b="1"/>
            </a:lvl1pPr>
          </a:lstStyle>
          <a:p>
            <a:pPr lvl="0"/>
            <a:r>
              <a:rPr lang="en-US"/>
              <a:t>Column title here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E0D3C9F-1DB4-4760-859E-18B46D68DC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9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dy- Image Right 1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749FC-BD32-094E-8669-4CC8A8652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769" y="580114"/>
            <a:ext cx="3962059" cy="1538618"/>
          </a:xfrm>
          <a:prstGeom prst="rect">
            <a:avLst/>
          </a:prstGeom>
        </p:spPr>
        <p:txBody>
          <a:bodyPr anchor="b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2C00470-F2B4-3D4B-BB5D-A1DD949E42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87405" y="0"/>
            <a:ext cx="760306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5AC97EF-24E7-2F4F-8532-2D9E5C512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8438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4E29DE-BFE3-D34E-ADB3-C4295BE898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769" y="2269138"/>
            <a:ext cx="3962059" cy="3400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335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- Image Lef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DEF1129-BE96-694E-AA2A-26C4790599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31" y="0"/>
            <a:ext cx="45894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Insert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E749FC-BD32-094E-8669-4CC8A8652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224" y="713730"/>
            <a:ext cx="6684962" cy="8588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CF1DCBD-85F5-9841-BE03-068516059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C240D-172F-DD4B-B893-C675B5AAD0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95982" y="1792288"/>
            <a:ext cx="6684962" cy="43513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177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dy -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0F307D-5BA1-D84B-8BC2-0A9B87E672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Full Screen Image/Graphic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A3157F5-4524-7B44-A2F3-C99AB7F0DA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2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31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3 - Left justifi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52404E5-5052-7E4A-9E93-FE10101B6845}"/>
              </a:ext>
            </a:extLst>
          </p:cNvPr>
          <p:cNvSpPr/>
          <p:nvPr userDrawn="1"/>
        </p:nvSpPr>
        <p:spPr>
          <a:xfrm>
            <a:off x="-1" y="0"/>
            <a:ext cx="159376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E3D0B-CC1D-7447-9497-523A3372B5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9729" y="4581939"/>
            <a:ext cx="7552688" cy="66088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000" b="0" i="0">
                <a:solidFill>
                  <a:schemeClr val="tx1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A2D6A2-7FD4-4040-A327-261FE7C20B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60881" y="5294719"/>
            <a:ext cx="5588000" cy="29723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800" b="0" i="0">
                <a:solidFill>
                  <a:schemeClr val="tx1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 |  Date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75E23D-6D49-B843-97EC-A196D4030827}"/>
              </a:ext>
            </a:extLst>
          </p:cNvPr>
          <p:cNvSpPr/>
          <p:nvPr userDrawn="1"/>
        </p:nvSpPr>
        <p:spPr>
          <a:xfrm>
            <a:off x="807978" y="879903"/>
            <a:ext cx="1470537" cy="14705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EE8502-B71B-7841-B4F1-41735DA12D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356" y="1047408"/>
            <a:ext cx="1138077" cy="11380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099471-E9DF-406E-A1EA-5891B33D5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2278515" y="1266049"/>
            <a:ext cx="2671525" cy="7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Matc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4">
            <a:extLst>
              <a:ext uri="{FF2B5EF4-FFF2-40B4-BE49-F238E27FC236}">
                <a16:creationId xmlns:a16="http://schemas.microsoft.com/office/drawing/2014/main" id="{A5B5C236-5345-AE4A-A0C9-875441523C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5111" b="2469"/>
          <a:stretch/>
        </p:blipFill>
        <p:spPr>
          <a:xfrm>
            <a:off x="0" y="4578350"/>
            <a:ext cx="12193588" cy="22796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E5D4A1-B08F-B346-97F9-4CAF2E342C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441" y="2327647"/>
            <a:ext cx="5330559" cy="6883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 spc="50" baseline="0">
                <a:solidFill>
                  <a:schemeClr val="bg2">
                    <a:lumMod val="10000"/>
                  </a:schemeClr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r>
              <a:rPr lang="en-US"/>
              <a:t>Closing Slide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ACCD555-6125-524D-A1B0-0E78909E97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4171" y="3015958"/>
            <a:ext cx="4910137" cy="3478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400"/>
            </a:lvl1pPr>
            <a:lvl2pPr marL="457200" indent="0" algn="r">
              <a:buFontTx/>
              <a:buNone/>
              <a:defRPr sz="1600"/>
            </a:lvl2pPr>
            <a:lvl3pPr marL="914400" indent="0" algn="r">
              <a:buFontTx/>
              <a:buNone/>
              <a:defRPr sz="1600"/>
            </a:lvl3pPr>
            <a:lvl4pPr marL="1371600" indent="0" algn="r">
              <a:buFontTx/>
              <a:buNone/>
              <a:defRPr sz="1600"/>
            </a:lvl4pPr>
            <a:lvl5pPr marL="1828800" indent="0" algn="r">
              <a:buFontTx/>
              <a:buNone/>
              <a:defRPr sz="1600"/>
            </a:lvl5pPr>
          </a:lstStyle>
          <a:p>
            <a:pPr lvl="0"/>
            <a:r>
              <a:rPr lang="en-US"/>
              <a:t>AUSTINTEXAS.GOV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A28993-B883-4FE3-8F58-B5DDAA8318D1}"/>
              </a:ext>
            </a:extLst>
          </p:cNvPr>
          <p:cNvSpPr/>
          <p:nvPr userDrawn="1"/>
        </p:nvSpPr>
        <p:spPr>
          <a:xfrm>
            <a:off x="1588" y="4578350"/>
            <a:ext cx="12192000" cy="2279650"/>
          </a:xfrm>
          <a:prstGeom prst="rect">
            <a:avLst/>
          </a:prstGeom>
          <a:solidFill>
            <a:srgbClr val="10108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1FF14A-BAAB-40DC-9116-F4A072430999}"/>
              </a:ext>
            </a:extLst>
          </p:cNvPr>
          <p:cNvSpPr/>
          <p:nvPr userDrawn="1"/>
        </p:nvSpPr>
        <p:spPr>
          <a:xfrm>
            <a:off x="7606470" y="4038509"/>
            <a:ext cx="4587117" cy="14705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1A466C-9CAE-4C50-BE19-C043474FF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8396675" y="4408290"/>
            <a:ext cx="2671525" cy="78156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BB140A6-7928-8D42-8C68-56A2E094DB4C}"/>
              </a:ext>
            </a:extLst>
          </p:cNvPr>
          <p:cNvGrpSpPr/>
          <p:nvPr userDrawn="1"/>
        </p:nvGrpSpPr>
        <p:grpSpPr>
          <a:xfrm>
            <a:off x="6959065" y="4140005"/>
            <a:ext cx="1377833" cy="1377833"/>
            <a:chOff x="-3053013" y="4108816"/>
            <a:chExt cx="1670717" cy="167071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E6B33C5-3E73-824A-BEE1-FD5BC82756BF}"/>
                </a:ext>
              </a:extLst>
            </p:cNvPr>
            <p:cNvSpPr/>
            <p:nvPr userDrawn="1"/>
          </p:nvSpPr>
          <p:spPr>
            <a:xfrm>
              <a:off x="-3053013" y="4108816"/>
              <a:ext cx="1670717" cy="167071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6E2EE5F-408A-3048-B5CA-C52E73D75A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980529" y="4218575"/>
              <a:ext cx="1500897" cy="15008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6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Matc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24A1B7C-F876-0C4E-97D5-AC59B288AD31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514083" y="4327267"/>
            <a:ext cx="7163834" cy="706642"/>
          </a:xfrm>
          <a:prstGeom prst="rect">
            <a:avLst/>
          </a:prstGeom>
          <a:solidFill>
            <a:schemeClr val="bg1"/>
          </a:solidFill>
        </p:spPr>
        <p:txBody>
          <a:bodyPr tIns="182880" bIns="0" anchor="t">
            <a:normAutofit/>
          </a:bodyPr>
          <a:lstStyle>
            <a:lvl1pPr marL="0" indent="0" algn="ctr">
              <a:buNone/>
              <a:defRPr sz="3600" b="0" i="0" spc="0" baseline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Closing Slide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12D13F4-405C-FB49-A49E-9EE3D167E2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6219" y="5050385"/>
            <a:ext cx="5022941" cy="603215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1600" b="0" i="0">
                <a:solidFill>
                  <a:schemeClr val="tx1"/>
                </a:solidFill>
                <a:latin typeface="+mn-lt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AUSTINTEXAS.GOV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C21788A-28C0-2948-97C0-E287D0A9E34B}"/>
              </a:ext>
            </a:extLst>
          </p:cNvPr>
          <p:cNvGrpSpPr/>
          <p:nvPr userDrawn="1"/>
        </p:nvGrpSpPr>
        <p:grpSpPr>
          <a:xfrm>
            <a:off x="3931510" y="2530733"/>
            <a:ext cx="1737768" cy="1737768"/>
            <a:chOff x="5225258" y="2726077"/>
            <a:chExt cx="1737768" cy="173776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EFD6A33-5FA9-D040-9C46-B1F553937EB5}"/>
                </a:ext>
              </a:extLst>
            </p:cNvPr>
            <p:cNvSpPr/>
            <p:nvPr userDrawn="1"/>
          </p:nvSpPr>
          <p:spPr>
            <a:xfrm>
              <a:off x="5225258" y="2726077"/>
              <a:ext cx="1737768" cy="1737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F3849A5-AD7E-4F46-AEDF-9BD9A8ACFF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430343" y="2931162"/>
              <a:ext cx="1327597" cy="132759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B036952-7B4E-451A-B633-12301DDCC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5565595" y="2994035"/>
            <a:ext cx="3360293" cy="98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Match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16350B3-6D88-8448-BF12-0B566430263B}"/>
              </a:ext>
            </a:extLst>
          </p:cNvPr>
          <p:cNvSpPr/>
          <p:nvPr userDrawn="1"/>
        </p:nvSpPr>
        <p:spPr>
          <a:xfrm>
            <a:off x="1" y="0"/>
            <a:ext cx="833403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9E7DB7-0324-485B-ADD6-74AF2BF15E57}"/>
              </a:ext>
            </a:extLst>
          </p:cNvPr>
          <p:cNvSpPr/>
          <p:nvPr userDrawn="1"/>
        </p:nvSpPr>
        <p:spPr>
          <a:xfrm>
            <a:off x="8334031" y="5345621"/>
            <a:ext cx="3857969" cy="14705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4E423E-F58A-0F47-B997-F8AC0D7E337A}"/>
              </a:ext>
            </a:extLst>
          </p:cNvPr>
          <p:cNvSpPr/>
          <p:nvPr userDrawn="1"/>
        </p:nvSpPr>
        <p:spPr>
          <a:xfrm>
            <a:off x="7598763" y="5345621"/>
            <a:ext cx="1470537" cy="14705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3F2568-5117-6845-9EB7-0C1A29C25D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7141" y="5513126"/>
            <a:ext cx="1138077" cy="11380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7E3D0B-CC1D-7447-9497-523A3372B5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99247" y="3523735"/>
            <a:ext cx="4910667" cy="800933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Closing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AE205A-7373-FD43-97CD-85D7EF5B68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9511" y="4404469"/>
            <a:ext cx="4910137" cy="7000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  <a:lvl2pPr marL="457200" indent="0" algn="r">
              <a:buFontTx/>
              <a:buNone/>
              <a:defRPr sz="1600"/>
            </a:lvl2pPr>
            <a:lvl3pPr marL="914400" indent="0" algn="r">
              <a:buFontTx/>
              <a:buNone/>
              <a:defRPr sz="1600"/>
            </a:lvl3pPr>
            <a:lvl4pPr marL="1371600" indent="0" algn="r">
              <a:buFontTx/>
              <a:buNone/>
              <a:defRPr sz="1600"/>
            </a:lvl4pPr>
            <a:lvl5pPr marL="1828800" indent="0" algn="r">
              <a:buFontTx/>
              <a:buNone/>
              <a:defRPr sz="1600"/>
            </a:lvl5pPr>
          </a:lstStyle>
          <a:p>
            <a:pPr lvl="0"/>
            <a:r>
              <a:rPr lang="en-US"/>
              <a:t>AUSTINTEXAS.GOV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A0FD84-11FF-4FAA-96DF-98C8E19BE7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9069300" y="5706577"/>
            <a:ext cx="2671525" cy="7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F9E7DB7-0324-485B-ADD6-74AF2BF15E57}"/>
              </a:ext>
            </a:extLst>
          </p:cNvPr>
          <p:cNvSpPr/>
          <p:nvPr userDrawn="1"/>
        </p:nvSpPr>
        <p:spPr>
          <a:xfrm>
            <a:off x="8334031" y="5345621"/>
            <a:ext cx="3857969" cy="14705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4E423E-F58A-0F47-B997-F8AC0D7E337A}"/>
              </a:ext>
            </a:extLst>
          </p:cNvPr>
          <p:cNvSpPr/>
          <p:nvPr userDrawn="1"/>
        </p:nvSpPr>
        <p:spPr>
          <a:xfrm>
            <a:off x="7598763" y="5345621"/>
            <a:ext cx="1470537" cy="14705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9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- Image and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7B1D832-F6BC-4E4D-978F-434695475CBB}"/>
              </a:ext>
            </a:extLst>
          </p:cNvPr>
          <p:cNvGrpSpPr/>
          <p:nvPr userDrawn="1"/>
        </p:nvGrpSpPr>
        <p:grpSpPr>
          <a:xfrm>
            <a:off x="0" y="-1"/>
            <a:ext cx="12192000" cy="5029201"/>
            <a:chOff x="0" y="-1"/>
            <a:chExt cx="12192000" cy="502920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508292-54D7-9E49-95A1-F5A90A1F0D8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alphaModFix amt="90000"/>
            </a:blip>
            <a:srcRect l="23316" t="17984" r="1011" b="27885"/>
            <a:stretch/>
          </p:blipFill>
          <p:spPr>
            <a:xfrm>
              <a:off x="0" y="-1"/>
              <a:ext cx="12192000" cy="502920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6CC60D7-709E-4541-88A4-6D9BC8053DE0}"/>
                </a:ext>
              </a:extLst>
            </p:cNvPr>
            <p:cNvSpPr/>
            <p:nvPr userDrawn="1"/>
          </p:nvSpPr>
          <p:spPr>
            <a:xfrm>
              <a:off x="0" y="-1"/>
              <a:ext cx="12192000" cy="5029201"/>
            </a:xfrm>
            <a:prstGeom prst="rect">
              <a:avLst/>
            </a:prstGeom>
            <a:solidFill>
              <a:srgbClr val="101088">
                <a:alpha val="8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1E5D4A1-B08F-B346-97F9-4CAF2E342C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230" y="5470024"/>
            <a:ext cx="7595413" cy="66907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i="0" spc="50" baseline="0">
                <a:solidFill>
                  <a:schemeClr val="bg2">
                    <a:lumMod val="10000"/>
                  </a:schemeClr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r>
              <a:rPr lang="en-US"/>
              <a:t>Presentation 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D6849-CCBB-A64C-A631-C2A5F699B9C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230" y="6093399"/>
            <a:ext cx="7595413" cy="367076"/>
          </a:xfrm>
          <a:prstGeom prst="rect">
            <a:avLst/>
          </a:prstGeom>
        </p:spPr>
        <p:txBody>
          <a:bodyPr tIns="0" anchor="t">
            <a:normAutofit/>
          </a:bodyPr>
          <a:lstStyle>
            <a:lvl1pPr marL="0" indent="0">
              <a:buNone/>
              <a:defRPr sz="1400" b="0" i="0">
                <a:solidFill>
                  <a:schemeClr val="bg2">
                    <a:lumMod val="10000"/>
                  </a:schemeClr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Presenter Name | Presenter Title | Date</a:t>
            </a:r>
          </a:p>
        </p:txBody>
      </p:sp>
    </p:spTree>
    <p:extLst>
      <p:ext uri="{BB962C8B-B14F-4D97-AF65-F5344CB8AC3E}">
        <p14:creationId xmlns:p14="http://schemas.microsoft.com/office/powerpoint/2010/main" val="173759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3 - Left justifi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52404E5-5052-7E4A-9E93-FE10101B6845}"/>
              </a:ext>
            </a:extLst>
          </p:cNvPr>
          <p:cNvSpPr/>
          <p:nvPr userDrawn="1"/>
        </p:nvSpPr>
        <p:spPr>
          <a:xfrm>
            <a:off x="-1" y="0"/>
            <a:ext cx="159376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E3D0B-CC1D-7447-9497-523A3372B5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49729" y="4581939"/>
            <a:ext cx="7552688" cy="66088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000" b="0" i="0">
                <a:solidFill>
                  <a:schemeClr val="tx1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A2D6A2-7FD4-4040-A327-261FE7C20B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60881" y="5294719"/>
            <a:ext cx="5588000" cy="29723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1800" b="0" i="0">
                <a:solidFill>
                  <a:schemeClr val="tx1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  |  Date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75E23D-6D49-B843-97EC-A196D4030827}"/>
              </a:ext>
            </a:extLst>
          </p:cNvPr>
          <p:cNvSpPr/>
          <p:nvPr userDrawn="1"/>
        </p:nvSpPr>
        <p:spPr>
          <a:xfrm>
            <a:off x="807978" y="879903"/>
            <a:ext cx="1470537" cy="14705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EE8502-B71B-7841-B4F1-41735DA12D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356" y="1047408"/>
            <a:ext cx="1138077" cy="11380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099471-E9DF-406E-A1EA-5891B33D5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2278515" y="1266049"/>
            <a:ext cx="2671525" cy="7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 -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F31F448-2B31-D74B-A3D5-B81D484886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/>
            </a:lvl1pPr>
          </a:lstStyle>
          <a:p>
            <a:r>
              <a:rPr lang="en-US"/>
              <a:t>Insert Full Cover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E5D4A1-B08F-B346-97F9-4CAF2E342C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1082" y="4805148"/>
            <a:ext cx="6355334" cy="10049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600" b="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D6849-CCBB-A64C-A631-C2A5F699B9C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929762" y="5810058"/>
            <a:ext cx="5486654" cy="499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214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16AF561-167C-194F-BE04-62A1C81594A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9393" y="1187776"/>
            <a:ext cx="10816608" cy="5203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 marL="25717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72EDCC-B692-8946-AE5D-666E782C1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393" y="384712"/>
            <a:ext cx="10816607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Text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F3CB1C7-6BB1-5A46-ADC6-CEC2D7C8C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40" y="6563519"/>
            <a:ext cx="800240" cy="194309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91EFE73E-4378-4D6C-BD38-F43FE24528A0}" type="datetime1">
              <a:rPr lang="en-US" smtClean="0"/>
              <a:t>2/18/22</a:t>
            </a:fld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7B9F1B-5D4C-C446-9372-F58909DEE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0EF1F-E4E7-4FC6-846D-B8406274EF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736000" y="168453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0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-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16AF561-167C-194F-BE04-62A1C81594A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39139" y="1187776"/>
            <a:ext cx="10216861" cy="5203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 marL="25717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72EDCC-B692-8946-AE5D-666E782C1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9139" y="384712"/>
            <a:ext cx="10216861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Text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F3CB1C7-6BB1-5A46-ADC6-CEC2D7C8C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39139" y="6563519"/>
            <a:ext cx="800240" cy="194309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91EFE73E-4378-4D6C-BD38-F43FE24528A0}" type="datetime1">
              <a:rPr lang="en-US" smtClean="0"/>
              <a:t>2/18/22</a:t>
            </a:fld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7B9F1B-5D4C-C446-9372-F58909DEE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BBDA51-C7B1-4194-B6E8-BACA6A1E0492}"/>
              </a:ext>
            </a:extLst>
          </p:cNvPr>
          <p:cNvSpPr/>
          <p:nvPr userDrawn="1"/>
        </p:nvSpPr>
        <p:spPr>
          <a:xfrm>
            <a:off x="-1" y="0"/>
            <a:ext cx="68214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27C0EF0-3AB0-4116-8795-4A80BAC029D9}"/>
              </a:ext>
            </a:extLst>
          </p:cNvPr>
          <p:cNvSpPr/>
          <p:nvPr userDrawn="1"/>
        </p:nvSpPr>
        <p:spPr>
          <a:xfrm>
            <a:off x="293528" y="5801835"/>
            <a:ext cx="777240" cy="777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CDCB68-853E-4517-A361-463E962B58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074" y="5849381"/>
            <a:ext cx="682148" cy="6821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F81A32-497C-4B96-8BF9-87EF874F48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1118313" y="5944156"/>
            <a:ext cx="1676161" cy="49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1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-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16AF561-167C-194F-BE04-62A1C81594A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9393" y="1187776"/>
            <a:ext cx="10816608" cy="5203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 marL="25717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F3CB1C7-6BB1-5A46-ADC6-CEC2D7C8C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40" y="6563519"/>
            <a:ext cx="800240" cy="194309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91EFE73E-4378-4D6C-BD38-F43FE24528A0}" type="datetime1">
              <a:rPr lang="en-US" smtClean="0"/>
              <a:t>2/18/22</a:t>
            </a:fld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7B9F1B-5D4C-C446-9372-F58909DEE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0EF1F-E4E7-4FC6-846D-B8406274EF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713578" y="6044706"/>
            <a:ext cx="1478422" cy="4325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14612E-1416-4F1F-A277-7C56E77198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52588" y="5968272"/>
            <a:ext cx="585384" cy="58538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F73294-1229-4A6D-A835-9ECD14DABE33}"/>
              </a:ext>
            </a:extLst>
          </p:cNvPr>
          <p:cNvSpPr/>
          <p:nvPr userDrawn="1"/>
        </p:nvSpPr>
        <p:spPr>
          <a:xfrm>
            <a:off x="0" y="-3305"/>
            <a:ext cx="735999" cy="7467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72EDCC-B692-8946-AE5D-666E782C1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393" y="384712"/>
            <a:ext cx="10816607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Text</a:t>
            </a:r>
          </a:p>
        </p:txBody>
      </p:sp>
    </p:spTree>
    <p:extLst>
      <p:ext uri="{BB962C8B-B14F-4D97-AF65-F5344CB8AC3E}">
        <p14:creationId xmlns:p14="http://schemas.microsoft.com/office/powerpoint/2010/main" val="141665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 -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F31F448-2B31-D74B-A3D5-B81D484886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/>
            </a:lvl1pPr>
          </a:lstStyle>
          <a:p>
            <a:r>
              <a:rPr lang="en-US"/>
              <a:t>Insert Full Cover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E5D4A1-B08F-B346-97F9-4CAF2E342C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1082" y="4805148"/>
            <a:ext cx="6355334" cy="10049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600" b="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D6849-CCBB-A64C-A631-C2A5F699B9C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929762" y="5810058"/>
            <a:ext cx="5486654" cy="499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214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0AD35A6B-341F-304F-82EA-8874670BD12E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825" cy="6858000"/>
          </a:xfrm>
          <a:prstGeom prst="rect">
            <a:avLst/>
          </a:prstGeom>
          <a:solidFill>
            <a:srgbClr val="101088">
              <a:alpha val="90000"/>
            </a:srgb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ts val="266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ts val="266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1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ts val="266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1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ts val="266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1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ts val="266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1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66BB2-C50E-4445-B938-6EE0F5E14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839" y="414068"/>
            <a:ext cx="6983899" cy="107836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ABB183-DD75-F04D-A974-AC347C0FF8D4}"/>
              </a:ext>
            </a:extLst>
          </p:cNvPr>
          <p:cNvCxnSpPr>
            <a:cxnSpLocks/>
          </p:cNvCxnSpPr>
          <p:nvPr userDrawn="1"/>
        </p:nvCxnSpPr>
        <p:spPr>
          <a:xfrm>
            <a:off x="644402" y="1690474"/>
            <a:ext cx="152923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26E180-8489-0B41-8FEC-57706E2D19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9" y="1906497"/>
            <a:ext cx="5586412" cy="39594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957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- L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C6D4AB-D3CE-194B-BEB0-F511D2DCB3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A26C3E-5D8F-5E48-B49D-07339B419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839" y="414068"/>
            <a:ext cx="6983899" cy="107836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824FA8-DA1B-1948-A034-5F1B6BBCCEEB}"/>
              </a:ext>
            </a:extLst>
          </p:cNvPr>
          <p:cNvCxnSpPr>
            <a:cxnSpLocks/>
          </p:cNvCxnSpPr>
          <p:nvPr userDrawn="1"/>
        </p:nvCxnSpPr>
        <p:spPr>
          <a:xfrm>
            <a:off x="644402" y="1690474"/>
            <a:ext cx="1529230" cy="0"/>
          </a:xfrm>
          <a:prstGeom prst="line">
            <a:avLst/>
          </a:prstGeom>
          <a:ln w="635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2D19A6E-DAEA-AA46-9BA2-79BDA43139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9" y="1906496"/>
            <a:ext cx="5586412" cy="39594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88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1 Column w/ Graphic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AAB19-F586-5A4B-B7F5-8769E90E71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9393" y="1187769"/>
            <a:ext cx="3948278" cy="515082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FontTx/>
              <a:buNone/>
              <a:defRPr>
                <a:solidFill>
                  <a:schemeClr val="tx2"/>
                </a:solidFill>
              </a:defRPr>
            </a:lvl2pPr>
            <a:lvl3pPr marL="914400" indent="0" algn="ctr">
              <a:buFontTx/>
              <a:buNone/>
              <a:defRPr>
                <a:solidFill>
                  <a:schemeClr val="tx2"/>
                </a:solidFill>
              </a:defRPr>
            </a:lvl3pPr>
            <a:lvl4pPr marL="1371600" indent="0" algn="ctr">
              <a:buFontTx/>
              <a:buNone/>
              <a:defRPr>
                <a:solidFill>
                  <a:schemeClr val="tx2"/>
                </a:solidFill>
              </a:defRPr>
            </a:lvl4pPr>
            <a:lvl5pPr marL="1828800" indent="0" algn="ctr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Insert Graphic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E5887A6-9A57-6842-9869-52CF670A0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40" y="6563519"/>
            <a:ext cx="837948" cy="194309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0EC3D229-F7CC-46AE-8704-D283DEF9919B}" type="datetime1">
              <a:rPr lang="en-US" smtClean="0"/>
              <a:t>2/18/22</a:t>
            </a:fld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8DE1F12-175F-8E44-A3FA-2A9A5710C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C14DD-621E-8F4A-B1DD-BD946DAAA84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00577" y="1187776"/>
            <a:ext cx="6681787" cy="51516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FA47E74-F2C8-A348-951B-A370C3CCAE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394" y="384712"/>
            <a:ext cx="10842970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08ED99-9B5B-466F-8FF0-31D34405FE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7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2 Column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8DC79-B479-4544-9352-C382674B2A0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2519" y="1817621"/>
            <a:ext cx="5347248" cy="43864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18D6C5-2645-DD4E-888C-924FECD314E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2520" y="1210047"/>
            <a:ext cx="5347248" cy="47313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9CA6CA5-E0F7-D94E-A57B-631D1279F096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6230068" y="1817621"/>
            <a:ext cx="5347248" cy="43864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0ED818E6-58AD-154B-9BC7-C33054E6084B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30069" y="1210047"/>
            <a:ext cx="5347248" cy="47313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32A101D-C73B-E44C-B238-30F2E43F8A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39" y="6563519"/>
            <a:ext cx="809667" cy="194309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423B2D03-A4F1-4F3C-8E78-9ABF520B9D1C}" type="datetime1">
              <a:rPr lang="en-US" smtClean="0"/>
              <a:t>2/18/22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42CF3FC-6432-4047-91C0-6C2D954B5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3E4E084-F75B-474F-A193-F28DCF3E2B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520" y="384712"/>
            <a:ext cx="10944796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0C8D3DD-3A5B-4652-AA76-C97DD98879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3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3 Column Text w/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18D6C5-2645-DD4E-888C-924FECD314E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53741" y="1181404"/>
            <a:ext cx="3712278" cy="4731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002D8EE-FE49-5A46-A444-B2487A7D40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7513" y="1830912"/>
            <a:ext cx="3725588" cy="1661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05A7BAA4-6219-024A-A7DB-4FF3CFF9963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248635" y="1181404"/>
            <a:ext cx="3712278" cy="4731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51A64D66-421F-6C44-9DA2-6FC14F6C73F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252407" y="1830912"/>
            <a:ext cx="3725588" cy="1661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28" name="Content Placeholder 7">
            <a:extLst>
              <a:ext uri="{FF2B5EF4-FFF2-40B4-BE49-F238E27FC236}">
                <a16:creationId xmlns:a16="http://schemas.microsoft.com/office/drawing/2014/main" id="{58DCF52D-0395-6740-843A-63885A295AAE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56839" y="1181404"/>
            <a:ext cx="3712278" cy="4731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862E386A-83E7-6847-BA0B-F37573D4CCB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60611" y="1830912"/>
            <a:ext cx="3725588" cy="1661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6318D1-C7B0-C544-8DAF-E4181DEE4A42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fld id="{81610FE7-A06B-45D9-ABDB-92BB3EA0F6D1}" type="datetime1">
              <a:rPr lang="en-US" smtClean="0"/>
              <a:t>2/18/22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CA5D39-C2C8-3341-8AE7-1EB64F3C322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F1362B-9932-324A-92F0-37B0A8DD6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13" y="384712"/>
            <a:ext cx="11518396" cy="62984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6C70AD-8B7B-A34C-B936-6C608772974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3604" y="3696665"/>
            <a:ext cx="3725862" cy="2374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2C21B5E1-2F0C-BF47-9D3A-8CBFF8F5E07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45315" y="3696975"/>
            <a:ext cx="3725862" cy="2374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7723F17C-0B18-9B41-A750-31212FC990C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143255" y="3696665"/>
            <a:ext cx="3725862" cy="2374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D75AB58-44CA-487C-B2C1-6A4C6CAD28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4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4 Column Text w/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18D6C5-2645-DD4E-888C-924FECD314E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619" y="1196781"/>
            <a:ext cx="2666655" cy="5397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723AAF76-8966-634B-8F62-939AF518D9F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97106" y="1196781"/>
            <a:ext cx="2666655" cy="5397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049C07CF-1569-574E-A286-EF50AE11210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188305" y="1196781"/>
            <a:ext cx="2666656" cy="5397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002D8EE-FE49-5A46-A444-B2487A7D40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96348" y="1918756"/>
            <a:ext cx="2676216" cy="3420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39CA94E9-E858-7749-B251-7418D5DB338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97107" y="1918756"/>
            <a:ext cx="2676216" cy="3420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7EA17FAF-BA78-1949-8A81-3583C56F98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88304" y="1918756"/>
            <a:ext cx="2676217" cy="3420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D47DC4-58AC-8E47-A7AB-287122F9C2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348" y="5517129"/>
            <a:ext cx="2676216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0346FCD4-2BF9-2349-B46B-1090F0A17B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8025" y="5517129"/>
            <a:ext cx="2676216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35D1A4AD-F2B9-C642-A194-1D6147DFEF9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77386" y="5517129"/>
            <a:ext cx="2676217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39E63ED4-78FE-0947-B8B0-2C8B49D5BA7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972182" y="1196781"/>
            <a:ext cx="2666656" cy="5397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800" b="0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2C2DB3CE-068C-7444-93B5-EE664BD99A5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72911" y="1918756"/>
            <a:ext cx="2676217" cy="34203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/>
              <a:t>Insert Picture or </a:t>
            </a:r>
            <a:br>
              <a:rPr lang="en-US"/>
            </a:br>
            <a:r>
              <a:rPr lang="en-US"/>
              <a:t>Content here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43B7AEB5-5AE8-8B48-9B1D-1D6BA8C37E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2911" y="5517129"/>
            <a:ext cx="2676217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7AFDC2AA-3182-FE4A-BEDE-C46E083680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39" y="6563519"/>
            <a:ext cx="809667" cy="194309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BD9D2151-D03A-43AB-B4A7-F6590804343C}" type="datetime1">
              <a:rPr lang="en-US" smtClean="0"/>
              <a:t>2/18/22</a:t>
            </a:fld>
            <a:endParaRPr lang="en-US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2D8B2BBD-753F-2745-B5BA-82A44562D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7E9B44D5-B171-9743-8965-96B6C7EE1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8" y="394139"/>
            <a:ext cx="11042490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266E14A-72DD-428D-ACE7-C967D604F3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4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2 Large Images w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18D6C5-2645-DD4E-888C-924FECD314E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8740" y="4372679"/>
            <a:ext cx="3504358" cy="39051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800" b="1" spc="0" baseline="0"/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002D8EE-FE49-5A46-A444-B2487A7D40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8740" y="1203954"/>
            <a:ext cx="5427116" cy="3055938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D47DC4-58AC-8E47-A7AB-287122F9C2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8740" y="4779374"/>
            <a:ext cx="5427116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spc="20" baseline="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Content Placeholder 7">
            <a:extLst>
              <a:ext uri="{FF2B5EF4-FFF2-40B4-BE49-F238E27FC236}">
                <a16:creationId xmlns:a16="http://schemas.microsoft.com/office/drawing/2014/main" id="{714A207D-1035-A049-90C9-4B00060A62E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240555" y="4372679"/>
            <a:ext cx="3504358" cy="39051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800" b="1" spc="0" baseline="0"/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7202A11E-4768-184C-B917-D07DC308237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240555" y="1203954"/>
            <a:ext cx="5427116" cy="3055938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19AD9FE9-5AB9-6F43-8086-6E12851DAD6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40555" y="4779374"/>
            <a:ext cx="5427116" cy="868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spc="20" baseline="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A996630-B461-4C4C-AF52-F7E89CB9C2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39" y="6563519"/>
            <a:ext cx="856801" cy="194309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9FB530F3-7E28-4EBB-AFED-D07D09662D77}" type="datetime1">
              <a:rPr lang="en-US" smtClean="0"/>
              <a:t>2/18/22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38FDCF5-45D2-2047-AFDC-6ABC0CFD6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B2E0639-FC07-E14E-B7F6-DAE0532D4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740" y="384712"/>
            <a:ext cx="11188931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56D471-A7A0-412E-B19C-36A1F8DA5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- 2 Large Images w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A996630-B461-4C4C-AF52-F7E89CB9C2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40" y="6563519"/>
            <a:ext cx="819094" cy="194309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8B8B61F4-417C-4308-B6F6-F54A508781CA}" type="datetime1">
              <a:rPr lang="en-US" smtClean="0"/>
              <a:t>2/18/22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38FDCF5-45D2-2047-AFDC-6ABC0CFD6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B2E0639-FC07-E14E-B7F6-DAE0532D4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1148" y="384712"/>
            <a:ext cx="10571209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F33F521-A176-CF4D-92BA-5B3C947EBCFC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71148" y="1612888"/>
            <a:ext cx="4874861" cy="2030531"/>
          </a:xfrm>
          <a:prstGeom prst="rect">
            <a:avLst/>
          </a:prstGeom>
        </p:spPr>
        <p:txBody>
          <a:bodyPr>
            <a:normAutofit/>
          </a:bodyPr>
          <a:lstStyle>
            <a:lvl1pPr indent="-182880">
              <a:lnSpc>
                <a:spcPct val="100000"/>
              </a:lnSpc>
              <a:defRPr sz="1400"/>
            </a:lvl1pPr>
            <a:lvl2pPr indent="-182880">
              <a:lnSpc>
                <a:spcPct val="100000"/>
              </a:lnSpc>
              <a:defRPr sz="1200"/>
            </a:lvl2pPr>
            <a:lvl3pPr indent="-182880">
              <a:lnSpc>
                <a:spcPct val="100000"/>
              </a:lnSpc>
              <a:defRPr sz="1100"/>
            </a:lvl3pPr>
            <a:lvl4pPr indent="-182880">
              <a:lnSpc>
                <a:spcPct val="100000"/>
              </a:lnSpc>
              <a:defRPr sz="1050"/>
            </a:lvl4pPr>
            <a:lvl5pPr indent="-182880">
              <a:lnSpc>
                <a:spcPct val="100000"/>
              </a:lnSpc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940FE774-A1D0-FE4F-8C74-6EFED8D0F391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260757" y="1612888"/>
            <a:ext cx="5181600" cy="2030531"/>
          </a:xfrm>
          <a:prstGeom prst="rect">
            <a:avLst/>
          </a:prstGeom>
        </p:spPr>
        <p:txBody>
          <a:bodyPr>
            <a:normAutofit/>
          </a:bodyPr>
          <a:lstStyle>
            <a:lvl1pPr indent="-182880">
              <a:lnSpc>
                <a:spcPct val="100000"/>
              </a:lnSpc>
              <a:defRPr sz="1400"/>
            </a:lvl1pPr>
            <a:lvl2pPr indent="-182880">
              <a:lnSpc>
                <a:spcPct val="100000"/>
              </a:lnSpc>
              <a:defRPr sz="1200"/>
            </a:lvl2pPr>
            <a:lvl3pPr indent="-182880">
              <a:lnSpc>
                <a:spcPct val="100000"/>
              </a:lnSpc>
              <a:defRPr sz="1100"/>
            </a:lvl3pPr>
            <a:lvl4pPr indent="-182880">
              <a:lnSpc>
                <a:spcPct val="100000"/>
              </a:lnSpc>
              <a:defRPr sz="1050"/>
            </a:lvl4pPr>
            <a:lvl5pPr indent="-182880">
              <a:lnSpc>
                <a:spcPct val="100000"/>
              </a:lnSpc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FF3FAA43-00B1-424C-8EC5-9E08B20381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1148" y="1195185"/>
            <a:ext cx="4874861" cy="39642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800" b="1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28" name="Content Placeholder 7">
            <a:extLst>
              <a:ext uri="{FF2B5EF4-FFF2-40B4-BE49-F238E27FC236}">
                <a16:creationId xmlns:a16="http://schemas.microsoft.com/office/drawing/2014/main" id="{7EDB24C5-E957-7743-9CCD-765CAAA8B2D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60757" y="1195185"/>
            <a:ext cx="5181600" cy="39642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800" b="1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414DA18-B1AF-F149-827E-7E4D621BABCF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71148" y="4318447"/>
            <a:ext cx="4874861" cy="2039449"/>
          </a:xfrm>
          <a:prstGeom prst="rect">
            <a:avLst/>
          </a:prstGeom>
        </p:spPr>
        <p:txBody>
          <a:bodyPr>
            <a:normAutofit/>
          </a:bodyPr>
          <a:lstStyle>
            <a:lvl1pPr indent="-182880">
              <a:lnSpc>
                <a:spcPct val="100000"/>
              </a:lnSpc>
              <a:defRPr sz="1400"/>
            </a:lvl1pPr>
            <a:lvl2pPr indent="-182880">
              <a:lnSpc>
                <a:spcPct val="100000"/>
              </a:lnSpc>
              <a:defRPr sz="1200"/>
            </a:lvl2pPr>
            <a:lvl3pPr indent="-182880">
              <a:lnSpc>
                <a:spcPct val="100000"/>
              </a:lnSpc>
              <a:defRPr sz="1100"/>
            </a:lvl3pPr>
            <a:lvl4pPr indent="-182880">
              <a:lnSpc>
                <a:spcPct val="100000"/>
              </a:lnSpc>
              <a:defRPr sz="1050"/>
            </a:lvl4pPr>
            <a:lvl5pPr indent="-182880">
              <a:lnSpc>
                <a:spcPct val="100000"/>
              </a:lnSpc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030CF789-8772-E14A-BE38-0B56E18D809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60757" y="4312451"/>
            <a:ext cx="5181600" cy="2039449"/>
          </a:xfrm>
          <a:prstGeom prst="rect">
            <a:avLst/>
          </a:prstGeom>
        </p:spPr>
        <p:txBody>
          <a:bodyPr>
            <a:normAutofit/>
          </a:bodyPr>
          <a:lstStyle>
            <a:lvl1pPr indent="-182880">
              <a:lnSpc>
                <a:spcPct val="100000"/>
              </a:lnSpc>
              <a:defRPr sz="1400"/>
            </a:lvl1pPr>
            <a:lvl2pPr indent="-182880">
              <a:lnSpc>
                <a:spcPct val="100000"/>
              </a:lnSpc>
              <a:defRPr sz="1200"/>
            </a:lvl2pPr>
            <a:lvl3pPr indent="-182880">
              <a:lnSpc>
                <a:spcPct val="100000"/>
              </a:lnSpc>
              <a:defRPr sz="1100"/>
            </a:lvl3pPr>
            <a:lvl4pPr indent="-182880">
              <a:lnSpc>
                <a:spcPct val="100000"/>
              </a:lnSpc>
              <a:defRPr sz="1050"/>
            </a:lvl4pPr>
            <a:lvl5pPr indent="-182880">
              <a:lnSpc>
                <a:spcPct val="100000"/>
              </a:lnSpc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7">
            <a:extLst>
              <a:ext uri="{FF2B5EF4-FFF2-40B4-BE49-F238E27FC236}">
                <a16:creationId xmlns:a16="http://schemas.microsoft.com/office/drawing/2014/main" id="{010C118E-9277-F84D-A42D-960666550C1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1148" y="3889358"/>
            <a:ext cx="4874861" cy="4019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800" b="1"/>
            </a:lvl1pPr>
          </a:lstStyle>
          <a:p>
            <a:pPr lvl="0"/>
            <a:r>
              <a:rPr lang="en-US"/>
              <a:t>Column title here</a:t>
            </a:r>
          </a:p>
        </p:txBody>
      </p:sp>
      <p:sp>
        <p:nvSpPr>
          <p:cNvPr id="32" name="Content Placeholder 7">
            <a:extLst>
              <a:ext uri="{FF2B5EF4-FFF2-40B4-BE49-F238E27FC236}">
                <a16:creationId xmlns:a16="http://schemas.microsoft.com/office/drawing/2014/main" id="{43523F64-ACF5-E641-BFCB-65BF50C84B8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60757" y="3889358"/>
            <a:ext cx="5181600" cy="4019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800" b="1"/>
            </a:lvl1pPr>
          </a:lstStyle>
          <a:p>
            <a:pPr lvl="0"/>
            <a:r>
              <a:rPr lang="en-US"/>
              <a:t>Column title here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E0D3C9F-1DB4-4760-859E-18B46D68DC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669425" y="186006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9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dy- Image Right 1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749FC-BD32-094E-8669-4CC8A8652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769" y="580114"/>
            <a:ext cx="3962059" cy="1538618"/>
          </a:xfrm>
          <a:prstGeom prst="rect">
            <a:avLst/>
          </a:prstGeom>
        </p:spPr>
        <p:txBody>
          <a:bodyPr anchor="b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2C00470-F2B4-3D4B-BB5D-A1DD949E42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87405" y="0"/>
            <a:ext cx="760306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0CD8029-F334-7D47-B8F6-4CAC08227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39" y="6563519"/>
            <a:ext cx="856801" cy="194309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3CAD835-D483-4F6C-9A62-8F81E39341C7}" type="datetime1">
              <a:rPr lang="en-US" smtClean="0"/>
              <a:t>2/18/22</a:t>
            </a:fld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5AC97EF-24E7-2F4F-8532-2D9E5C512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8438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4E29DE-BFE3-D34E-ADB3-C4295BE898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769" y="2269138"/>
            <a:ext cx="3962059" cy="3400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335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- Image Lef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DEF1129-BE96-694E-AA2A-26C4790599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31" y="0"/>
            <a:ext cx="45894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Insert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E749FC-BD32-094E-8669-4CC8A8652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224" y="713730"/>
            <a:ext cx="6684962" cy="8588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D9AD8B0-D26F-1F40-A38A-647C1AEA58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40" y="6563519"/>
            <a:ext cx="800240" cy="120085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4CE2109C-DDE1-49F1-B4FA-518849DFE785}" type="datetime1">
              <a:rPr lang="en-US" smtClean="0"/>
              <a:t>2/18/22</a:t>
            </a:fld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CF1DCBD-85F5-9841-BE03-068516059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C240D-172F-DD4B-B893-C675B5AAD0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95982" y="1792288"/>
            <a:ext cx="6684962" cy="43513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177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16AF561-167C-194F-BE04-62A1C81594A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9393" y="1187776"/>
            <a:ext cx="10816608" cy="5203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 marL="25717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72EDCC-B692-8946-AE5D-666E782C1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393" y="384712"/>
            <a:ext cx="10816607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7B9F1B-5D4C-C446-9372-F58909DEE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0EF1F-E4E7-4FC6-846D-B8406274EF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812912" y="168453"/>
            <a:ext cx="1478422" cy="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0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dy -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0F307D-5BA1-D84B-8BC2-0A9B87E672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Full Screen Image/Graphic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A3157F5-4524-7B44-A2F3-C99AB7F0DA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2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31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Matc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4">
            <a:extLst>
              <a:ext uri="{FF2B5EF4-FFF2-40B4-BE49-F238E27FC236}">
                <a16:creationId xmlns:a16="http://schemas.microsoft.com/office/drawing/2014/main" id="{A5B5C236-5345-AE4A-A0C9-875441523C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5111" b="2469"/>
          <a:stretch/>
        </p:blipFill>
        <p:spPr>
          <a:xfrm>
            <a:off x="0" y="4578350"/>
            <a:ext cx="12193588" cy="22796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E5D4A1-B08F-B346-97F9-4CAF2E342C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441" y="2327647"/>
            <a:ext cx="5330559" cy="6883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 spc="50" baseline="0">
                <a:solidFill>
                  <a:schemeClr val="bg2">
                    <a:lumMod val="10000"/>
                  </a:schemeClr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r>
              <a:rPr lang="en-US"/>
              <a:t>Closing Slide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ACCD555-6125-524D-A1B0-0E78909E97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4171" y="3015958"/>
            <a:ext cx="4910137" cy="3478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400"/>
            </a:lvl1pPr>
            <a:lvl2pPr marL="457200" indent="0" algn="r">
              <a:buFontTx/>
              <a:buNone/>
              <a:defRPr sz="1600"/>
            </a:lvl2pPr>
            <a:lvl3pPr marL="914400" indent="0" algn="r">
              <a:buFontTx/>
              <a:buNone/>
              <a:defRPr sz="1600"/>
            </a:lvl3pPr>
            <a:lvl4pPr marL="1371600" indent="0" algn="r">
              <a:buFontTx/>
              <a:buNone/>
              <a:defRPr sz="1600"/>
            </a:lvl4pPr>
            <a:lvl5pPr marL="1828800" indent="0" algn="r">
              <a:buFontTx/>
              <a:buNone/>
              <a:defRPr sz="1600"/>
            </a:lvl5pPr>
          </a:lstStyle>
          <a:p>
            <a:pPr lvl="0"/>
            <a:r>
              <a:rPr lang="en-US"/>
              <a:t>AUSTINTEXAS.GOV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A28993-B883-4FE3-8F58-B5DDAA8318D1}"/>
              </a:ext>
            </a:extLst>
          </p:cNvPr>
          <p:cNvSpPr/>
          <p:nvPr userDrawn="1"/>
        </p:nvSpPr>
        <p:spPr>
          <a:xfrm>
            <a:off x="1588" y="4578350"/>
            <a:ext cx="12192000" cy="2279650"/>
          </a:xfrm>
          <a:prstGeom prst="rect">
            <a:avLst/>
          </a:prstGeom>
          <a:solidFill>
            <a:srgbClr val="101088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1FF14A-BAAB-40DC-9116-F4A072430999}"/>
              </a:ext>
            </a:extLst>
          </p:cNvPr>
          <p:cNvSpPr/>
          <p:nvPr userDrawn="1"/>
        </p:nvSpPr>
        <p:spPr>
          <a:xfrm>
            <a:off x="7606470" y="4038509"/>
            <a:ext cx="4587117" cy="14705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1A466C-9CAE-4C50-BE19-C043474FF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8396675" y="4408290"/>
            <a:ext cx="2671525" cy="78156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BB140A6-7928-8D42-8C68-56A2E094DB4C}"/>
              </a:ext>
            </a:extLst>
          </p:cNvPr>
          <p:cNvGrpSpPr/>
          <p:nvPr userDrawn="1"/>
        </p:nvGrpSpPr>
        <p:grpSpPr>
          <a:xfrm>
            <a:off x="6959065" y="4140005"/>
            <a:ext cx="1377833" cy="1377833"/>
            <a:chOff x="-3053013" y="4108816"/>
            <a:chExt cx="1670717" cy="167071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E6B33C5-3E73-824A-BEE1-FD5BC82756BF}"/>
                </a:ext>
              </a:extLst>
            </p:cNvPr>
            <p:cNvSpPr/>
            <p:nvPr userDrawn="1"/>
          </p:nvSpPr>
          <p:spPr>
            <a:xfrm>
              <a:off x="-3053013" y="4108816"/>
              <a:ext cx="1670717" cy="167071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6E2EE5F-408A-3048-B5CA-C52E73D75A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980529" y="4218575"/>
              <a:ext cx="1500897" cy="15008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6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Matc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24A1B7C-F876-0C4E-97D5-AC59B288AD31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514083" y="4327267"/>
            <a:ext cx="7163834" cy="706642"/>
          </a:xfrm>
          <a:prstGeom prst="rect">
            <a:avLst/>
          </a:prstGeom>
          <a:solidFill>
            <a:schemeClr val="bg1"/>
          </a:solidFill>
        </p:spPr>
        <p:txBody>
          <a:bodyPr tIns="182880" bIns="0" anchor="t">
            <a:normAutofit/>
          </a:bodyPr>
          <a:lstStyle>
            <a:lvl1pPr marL="0" indent="0" algn="ctr">
              <a:buNone/>
              <a:defRPr sz="3600" b="0" i="0" spc="0" baseline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Closing Slide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12D13F4-405C-FB49-A49E-9EE3D167E2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6219" y="5050385"/>
            <a:ext cx="5022941" cy="603215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1600" b="0" i="0">
                <a:solidFill>
                  <a:schemeClr val="tx1"/>
                </a:solidFill>
                <a:latin typeface="+mn-lt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AUSTINTEXAS.GOV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C21788A-28C0-2948-97C0-E287D0A9E34B}"/>
              </a:ext>
            </a:extLst>
          </p:cNvPr>
          <p:cNvGrpSpPr/>
          <p:nvPr userDrawn="1"/>
        </p:nvGrpSpPr>
        <p:grpSpPr>
          <a:xfrm>
            <a:off x="3931510" y="2530733"/>
            <a:ext cx="1737768" cy="1737768"/>
            <a:chOff x="5225258" y="2726077"/>
            <a:chExt cx="1737768" cy="173776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EFD6A33-5FA9-D040-9C46-B1F553937EB5}"/>
                </a:ext>
              </a:extLst>
            </p:cNvPr>
            <p:cNvSpPr/>
            <p:nvPr userDrawn="1"/>
          </p:nvSpPr>
          <p:spPr>
            <a:xfrm>
              <a:off x="5225258" y="2726077"/>
              <a:ext cx="1737768" cy="1737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F3849A5-AD7E-4F46-AEDF-9BD9A8ACFF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430343" y="2931162"/>
              <a:ext cx="1327597" cy="132759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B036952-7B4E-451A-B633-12301DDCC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5565595" y="2994035"/>
            <a:ext cx="3360293" cy="98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- Match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16350B3-6D88-8448-BF12-0B566430263B}"/>
              </a:ext>
            </a:extLst>
          </p:cNvPr>
          <p:cNvSpPr/>
          <p:nvPr userDrawn="1"/>
        </p:nvSpPr>
        <p:spPr>
          <a:xfrm>
            <a:off x="1" y="0"/>
            <a:ext cx="833403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9E7DB7-0324-485B-ADD6-74AF2BF15E57}"/>
              </a:ext>
            </a:extLst>
          </p:cNvPr>
          <p:cNvSpPr/>
          <p:nvPr userDrawn="1"/>
        </p:nvSpPr>
        <p:spPr>
          <a:xfrm>
            <a:off x="8334031" y="5345621"/>
            <a:ext cx="3857969" cy="14705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4E423E-F58A-0F47-B997-F8AC0D7E337A}"/>
              </a:ext>
            </a:extLst>
          </p:cNvPr>
          <p:cNvSpPr/>
          <p:nvPr userDrawn="1"/>
        </p:nvSpPr>
        <p:spPr>
          <a:xfrm>
            <a:off x="7598763" y="5345621"/>
            <a:ext cx="1470537" cy="14705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3F2568-5117-6845-9EB7-0C1A29C25D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7141" y="5513126"/>
            <a:ext cx="1138077" cy="11380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7E3D0B-CC1D-7447-9497-523A3372B5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99247" y="3523735"/>
            <a:ext cx="4910667" cy="800933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Closing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AE205A-7373-FD43-97CD-85D7EF5B68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9511" y="4404469"/>
            <a:ext cx="4910137" cy="7000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  <a:lvl2pPr marL="457200" indent="0" algn="r">
              <a:buFontTx/>
              <a:buNone/>
              <a:defRPr sz="1600"/>
            </a:lvl2pPr>
            <a:lvl3pPr marL="914400" indent="0" algn="r">
              <a:buFontTx/>
              <a:buNone/>
              <a:defRPr sz="1600"/>
            </a:lvl3pPr>
            <a:lvl4pPr marL="1371600" indent="0" algn="r">
              <a:buFontTx/>
              <a:buNone/>
              <a:defRPr sz="1600"/>
            </a:lvl4pPr>
            <a:lvl5pPr marL="1828800" indent="0" algn="r">
              <a:buFontTx/>
              <a:buNone/>
              <a:defRPr sz="1600"/>
            </a:lvl5pPr>
          </a:lstStyle>
          <a:p>
            <a:pPr lvl="0"/>
            <a:r>
              <a:rPr lang="en-US"/>
              <a:t>AUSTINTEXAS.GOV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A0FD84-11FF-4FAA-96DF-98C8E19BE7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9069300" y="5706577"/>
            <a:ext cx="2671525" cy="7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332037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332037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11286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02728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36637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0"/>
            <a:ext cx="10972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13990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50533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332037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332037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78365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60918" y="855347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766733" y="1227845"/>
            <a:ext cx="6815667" cy="540155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918" y="2135506"/>
            <a:ext cx="4011084" cy="4189095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1189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-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16AF561-167C-194F-BE04-62A1C81594A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39139" y="1187776"/>
            <a:ext cx="10216861" cy="5203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 marL="25717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72EDCC-B692-8946-AE5D-666E782C1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9139" y="384712"/>
            <a:ext cx="10216861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7B9F1B-5D4C-C446-9372-F58909DEE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BBDA51-C7B1-4194-B6E8-BACA6A1E0492}"/>
              </a:ext>
            </a:extLst>
          </p:cNvPr>
          <p:cNvSpPr/>
          <p:nvPr userDrawn="1"/>
        </p:nvSpPr>
        <p:spPr>
          <a:xfrm>
            <a:off x="-1" y="0"/>
            <a:ext cx="68214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27C0EF0-3AB0-4116-8795-4A80BAC029D9}"/>
              </a:ext>
            </a:extLst>
          </p:cNvPr>
          <p:cNvSpPr/>
          <p:nvPr userDrawn="1"/>
        </p:nvSpPr>
        <p:spPr>
          <a:xfrm>
            <a:off x="293528" y="5801835"/>
            <a:ext cx="777240" cy="777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CDCB68-853E-4517-A361-463E962B58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074" y="5849381"/>
            <a:ext cx="682148" cy="6821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F81A32-497C-4B96-8BF9-87EF874F48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1118313" y="5944156"/>
            <a:ext cx="1676161" cy="49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1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9717" y="5105400"/>
            <a:ext cx="7315200" cy="56769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14400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673090"/>
            <a:ext cx="7315200" cy="80391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094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- 1 Colum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16AF561-167C-194F-BE04-62A1C81594A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39139" y="1187776"/>
            <a:ext cx="10216861" cy="5203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 marL="25717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72EDCC-B692-8946-AE5D-666E782C1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9139" y="384712"/>
            <a:ext cx="10216861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7B9F1B-5D4C-C446-9372-F58909DEE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BBDA51-C7B1-4194-B6E8-BACA6A1E0492}"/>
              </a:ext>
            </a:extLst>
          </p:cNvPr>
          <p:cNvSpPr/>
          <p:nvPr userDrawn="1"/>
        </p:nvSpPr>
        <p:spPr>
          <a:xfrm>
            <a:off x="-1" y="0"/>
            <a:ext cx="682149" cy="6858000"/>
          </a:xfrm>
          <a:prstGeom prst="rect">
            <a:avLst/>
          </a:prstGeom>
          <a:solidFill>
            <a:srgbClr val="101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27C0EF0-3AB0-4116-8795-4A80BAC029D9}"/>
              </a:ext>
            </a:extLst>
          </p:cNvPr>
          <p:cNvSpPr/>
          <p:nvPr userDrawn="1"/>
        </p:nvSpPr>
        <p:spPr>
          <a:xfrm>
            <a:off x="293528" y="5801835"/>
            <a:ext cx="777240" cy="777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CDCB68-853E-4517-A361-463E962B58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074" y="5849381"/>
            <a:ext cx="682148" cy="6821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F81A32-497C-4B96-8BF9-87EF874F48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413" t="26374" r="13775" b="30492"/>
          <a:stretch/>
        </p:blipFill>
        <p:spPr>
          <a:xfrm>
            <a:off x="1118313" y="5944156"/>
            <a:ext cx="1676161" cy="49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6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- Gray Ba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BBDA51-C7B1-4194-B6E8-BACA6A1E0492}"/>
              </a:ext>
            </a:extLst>
          </p:cNvPr>
          <p:cNvSpPr/>
          <p:nvPr userDrawn="1"/>
        </p:nvSpPr>
        <p:spPr>
          <a:xfrm>
            <a:off x="-1" y="0"/>
            <a:ext cx="68214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72EDCC-B692-8946-AE5D-666E782C1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678328" y="3114078"/>
            <a:ext cx="6038803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7B9F1B-5D4C-C446-9372-F58909DEE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7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-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16AF561-167C-194F-BE04-62A1C81594A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9393" y="1187776"/>
            <a:ext cx="10816608" cy="5203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 marL="2571750" indent="-285750"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7B9F1B-5D4C-C446-9372-F58909DEE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0EF1F-E4E7-4FC6-846D-B8406274EF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3" t="26374" r="13775" b="30492"/>
          <a:stretch/>
        </p:blipFill>
        <p:spPr>
          <a:xfrm>
            <a:off x="10713578" y="6044706"/>
            <a:ext cx="1478422" cy="4325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14612E-1416-4F1F-A277-7C56E77198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52588" y="5968272"/>
            <a:ext cx="585384" cy="58538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F73294-1229-4A6D-A835-9ECD14DABE33}"/>
              </a:ext>
            </a:extLst>
          </p:cNvPr>
          <p:cNvSpPr/>
          <p:nvPr userDrawn="1"/>
        </p:nvSpPr>
        <p:spPr>
          <a:xfrm>
            <a:off x="0" y="-3305"/>
            <a:ext cx="735999" cy="7467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72EDCC-B692-8946-AE5D-666E782C1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393" y="384712"/>
            <a:ext cx="10816607" cy="6298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Text</a:t>
            </a:r>
          </a:p>
        </p:txBody>
      </p:sp>
    </p:spTree>
    <p:extLst>
      <p:ext uri="{BB962C8B-B14F-4D97-AF65-F5344CB8AC3E}">
        <p14:creationId xmlns:p14="http://schemas.microsoft.com/office/powerpoint/2010/main" val="141665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0AD35A6B-341F-304F-82EA-8874670BD12E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825" cy="6858000"/>
          </a:xfrm>
          <a:prstGeom prst="rect">
            <a:avLst/>
          </a:prstGeom>
          <a:solidFill>
            <a:srgbClr val="101088">
              <a:alpha val="90000"/>
            </a:srgbClr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ts val="266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ts val="266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1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ts val="266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1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ts val="266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1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ts val="266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10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66BB2-C50E-4445-B938-6EE0F5E14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839" y="414068"/>
            <a:ext cx="6983899" cy="107836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ABB183-DD75-F04D-A974-AC347C0FF8D4}"/>
              </a:ext>
            </a:extLst>
          </p:cNvPr>
          <p:cNvCxnSpPr>
            <a:cxnSpLocks/>
          </p:cNvCxnSpPr>
          <p:nvPr userDrawn="1"/>
        </p:nvCxnSpPr>
        <p:spPr>
          <a:xfrm>
            <a:off x="644402" y="1690474"/>
            <a:ext cx="551437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26E180-8489-0B41-8FEC-57706E2D19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9" y="1906497"/>
            <a:ext cx="5586412" cy="39594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957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8062772-3DAB-9149-8D67-DD235D12F52B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54009" y="92020"/>
            <a:ext cx="585384" cy="58538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2F007D-BD5C-7243-B76F-607A37894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393" y="384712"/>
            <a:ext cx="10816608" cy="6298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57BF258-E52A-CD42-904A-83F5286BD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3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713" r:id="rId3"/>
    <p:sldLayoutId id="2147483687" r:id="rId4"/>
    <p:sldLayoutId id="2147483711" r:id="rId5"/>
    <p:sldLayoutId id="2147483716" r:id="rId6"/>
    <p:sldLayoutId id="2147483715" r:id="rId7"/>
    <p:sldLayoutId id="2147483710" r:id="rId8"/>
    <p:sldLayoutId id="2147483708" r:id="rId9"/>
    <p:sldLayoutId id="2147483709" r:id="rId10"/>
    <p:sldLayoutId id="2147483650" r:id="rId11"/>
    <p:sldLayoutId id="2147483652" r:id="rId12"/>
    <p:sldLayoutId id="2147483676" r:id="rId13"/>
    <p:sldLayoutId id="2147483681" r:id="rId14"/>
    <p:sldLayoutId id="2147483679" r:id="rId15"/>
    <p:sldLayoutId id="2147483707" r:id="rId16"/>
    <p:sldLayoutId id="2147483658" r:id="rId17"/>
    <p:sldLayoutId id="2147483736" r:id="rId18"/>
    <p:sldLayoutId id="2147483684" r:id="rId19"/>
    <p:sldLayoutId id="2147483686" r:id="rId20"/>
    <p:sldLayoutId id="2147483691" r:id="rId21"/>
    <p:sldLayoutId id="2147483659" r:id="rId22"/>
    <p:sldLayoutId id="2147483714" r:id="rId2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 spc="20" baseline="0">
          <a:solidFill>
            <a:schemeClr val="tx1"/>
          </a:solidFill>
          <a:latin typeface="Franklin Gothic Book" panose="020B0503020102020204" pitchFamily="34" charset="0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6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32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8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8062772-3DAB-9149-8D67-DD235D12F52B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54009" y="57836"/>
            <a:ext cx="585384" cy="58538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2F007D-BD5C-7243-B76F-607A37894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393" y="384712"/>
            <a:ext cx="10816608" cy="6298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E90F-6E8E-C442-98ED-26DCCC216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439" y="6563519"/>
            <a:ext cx="839221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l">
              <a:defRPr sz="900" b="0" i="0" spc="2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41421DB6-FEFB-45B1-AA98-A9B179281B98}" type="datetime1">
              <a:rPr lang="en-US" smtClean="0"/>
              <a:t>2/18/22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57BF258-E52A-CD42-904A-83F5286BD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0944" y="6562916"/>
            <a:ext cx="361122" cy="194912"/>
          </a:xfrm>
          <a:prstGeom prst="rect">
            <a:avLst/>
          </a:prstGeom>
        </p:spPr>
        <p:txBody>
          <a:bodyPr vert="horz" lIns="91440" tIns="0" rIns="91440" bIns="0" rtlCol="0" anchor="b"/>
          <a:lstStyle>
            <a:lvl1pPr algn="r">
              <a:defRPr sz="800" b="0" i="0">
                <a:solidFill>
                  <a:schemeClr val="tx1"/>
                </a:solidFill>
                <a:latin typeface="Franklin Gothic Book" panose="020B0503020102020204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fld id="{73F14144-F09F-0443-96BB-E25287411D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3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662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660" r:id="rId16"/>
    <p:sldLayoutId id="2147483732" r:id="rId17"/>
    <p:sldLayoutId id="2147483733" r:id="rId18"/>
    <p:sldLayoutId id="2147483734" r:id="rId19"/>
    <p:sldLayoutId id="2147483735" r:id="rId20"/>
    <p:sldLayoutId id="2147483712" r:id="rId2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 spc="20" baseline="0">
          <a:solidFill>
            <a:schemeClr val="tx1"/>
          </a:solidFill>
          <a:latin typeface="Franklin Gothic Book" panose="020B0503020102020204" pitchFamily="34" charset="0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6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32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8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2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39963"/>
            <a:ext cx="109728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894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</p:sldLayoutIdLst>
  <p:txStyles>
    <p:titleStyle>
      <a:lvl1pPr algn="l" defTabSz="609585" rtl="0" eaLnBrk="1" latinLnBrk="0" hangingPunct="1">
        <a:spcBef>
          <a:spcPct val="0"/>
        </a:spcBef>
        <a:buNone/>
        <a:defRPr sz="5867" kern="1200">
          <a:solidFill>
            <a:schemeClr val="tx1">
              <a:lumMod val="75000"/>
              <a:lumOff val="25000"/>
            </a:schemeClr>
          </a:solidFill>
          <a:latin typeface="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utexas.qualtrics.com/jfe/form/SV_0ClhLT0g9hVRUxw&#8203;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711B456-F001-4A49-955C-7D5D736FB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790" y="5632612"/>
            <a:ext cx="11167288" cy="669078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Franklin Gothic Book"/>
                <a:ea typeface="Segoe UI Historic"/>
                <a:cs typeface="Segoe UI Historic"/>
              </a:rPr>
              <a:t>City of Austin &amp; The University of Texas at Austin Research Collaborations – </a:t>
            </a:r>
            <a:br>
              <a:rPr lang="en-US" sz="2000" b="1" dirty="0">
                <a:latin typeface="Franklin Gothic Book"/>
                <a:ea typeface="Segoe UI Historic"/>
                <a:cs typeface="Segoe UI Historic"/>
              </a:rPr>
            </a:br>
            <a:r>
              <a:rPr lang="en-US" sz="2000" b="1" dirty="0">
                <a:latin typeface="Franklin Gothic Book"/>
                <a:ea typeface="Segoe UI Historic"/>
                <a:cs typeface="Segoe UI Historic"/>
              </a:rPr>
              <a:t>Overview of Interlocal Agreement</a:t>
            </a:r>
            <a:endParaRPr lang="en-US" sz="2800" dirty="0">
              <a:ea typeface="Segoe UI Historic"/>
              <a:cs typeface="Segoe UI Historic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E06ACB-E074-4AAE-92A2-D057621EF035}"/>
              </a:ext>
            </a:extLst>
          </p:cNvPr>
          <p:cNvSpPr/>
          <p:nvPr/>
        </p:nvSpPr>
        <p:spPr>
          <a:xfrm>
            <a:off x="1570183" y="4153822"/>
            <a:ext cx="10621817" cy="12402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C7DB9D-68AE-7449-A7AF-40806CC0563B}"/>
              </a:ext>
            </a:extLst>
          </p:cNvPr>
          <p:cNvGrpSpPr/>
          <p:nvPr/>
        </p:nvGrpSpPr>
        <p:grpSpPr>
          <a:xfrm>
            <a:off x="840790" y="4153822"/>
            <a:ext cx="1377833" cy="1377833"/>
            <a:chOff x="749350" y="3547596"/>
            <a:chExt cx="1670717" cy="167071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A33E3D4-1AC1-AD49-A27E-D2600DE16340}"/>
                </a:ext>
              </a:extLst>
            </p:cNvPr>
            <p:cNvSpPr/>
            <p:nvPr userDrawn="1"/>
          </p:nvSpPr>
          <p:spPr>
            <a:xfrm>
              <a:off x="749350" y="3547596"/>
              <a:ext cx="1670717" cy="167071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66EA90B-6A74-0A40-ACFE-CF005B5BCB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31848" y="3638071"/>
              <a:ext cx="1500897" cy="150089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FA81313-690C-4800-A48E-AC2A05DC20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14" t="25287" r="13384" b="24703"/>
          <a:stretch/>
        </p:blipFill>
        <p:spPr>
          <a:xfrm>
            <a:off x="2285183" y="4392398"/>
            <a:ext cx="3018395" cy="100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59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B3D4D5D4-E3A5-47E1-9B20-3FDF62560E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4223" y="1108364"/>
            <a:ext cx="4856861" cy="4996238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>
                <a:latin typeface="Franklin Gothic Book"/>
              </a:rPr>
              <a:t>Each Work Order shall include, at a minimum: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>
              <a:latin typeface="Franklin Gothic Book"/>
            </a:endParaRPr>
          </a:p>
          <a:p>
            <a:pPr marL="514350" indent="-514350">
              <a:spcBef>
                <a:spcPts val="0"/>
              </a:spcBef>
              <a:buAutoNum type="romanLcPeriod"/>
            </a:pPr>
            <a:r>
              <a:rPr lang="en-US" sz="1600">
                <a:latin typeface="Franklin Gothic Book"/>
              </a:rPr>
              <a:t>Project title and a description of the Projects to be performed, including any deliverables;</a:t>
            </a:r>
          </a:p>
          <a:p>
            <a:pPr marL="514350" indent="-514350">
              <a:spcBef>
                <a:spcPts val="0"/>
              </a:spcBef>
              <a:buAutoNum type="romanLcPeriod"/>
            </a:pPr>
            <a:r>
              <a:rPr lang="en-US" sz="1600">
                <a:latin typeface="Franklin Gothic Book"/>
              </a:rPr>
              <a:t>Identification of relevant City and University Departments, a principal investigator, and points of contact from the City and the University;</a:t>
            </a:r>
          </a:p>
          <a:p>
            <a:pPr marL="514350" indent="-514350">
              <a:spcBef>
                <a:spcPts val="0"/>
              </a:spcBef>
              <a:buAutoNum type="romanLcPeriod"/>
            </a:pPr>
            <a:r>
              <a:rPr lang="en-US" sz="1600">
                <a:latin typeface="Franklin Gothic Book"/>
              </a:rPr>
              <a:t>The cost of the Projects performed, including a detailed Project budget if required;</a:t>
            </a:r>
          </a:p>
          <a:p>
            <a:pPr marL="514350" indent="-514350">
              <a:spcBef>
                <a:spcPts val="0"/>
              </a:spcBef>
              <a:buAutoNum type="romanLcPeriod"/>
            </a:pPr>
            <a:r>
              <a:rPr lang="en-US" sz="1600">
                <a:latin typeface="Franklin Gothic Book"/>
              </a:rPr>
              <a:t>The period of performance of the Work Order;</a:t>
            </a:r>
          </a:p>
          <a:p>
            <a:pPr marL="514350" indent="-514350">
              <a:spcBef>
                <a:spcPts val="0"/>
              </a:spcBef>
              <a:buAutoNum type="romanLcPeriod"/>
            </a:pPr>
            <a:r>
              <a:rPr lang="en-US" sz="1600">
                <a:latin typeface="Franklin Gothic Book"/>
              </a:rPr>
              <a:t>Invoicing Instructions;</a:t>
            </a:r>
          </a:p>
          <a:p>
            <a:pPr marL="514350" indent="-514350">
              <a:spcBef>
                <a:spcPts val="0"/>
              </a:spcBef>
              <a:buAutoNum type="romanLcPeriod"/>
            </a:pPr>
            <a:r>
              <a:rPr lang="en-US" sz="1600">
                <a:latin typeface="Franklin Gothic Book"/>
              </a:rPr>
              <a:t>Description of any data to be shared;</a:t>
            </a:r>
          </a:p>
          <a:p>
            <a:pPr marL="514350" indent="-514350">
              <a:spcBef>
                <a:spcPts val="0"/>
              </a:spcBef>
              <a:buAutoNum type="romanLcPeriod"/>
            </a:pPr>
            <a:r>
              <a:rPr lang="en-US" sz="1600">
                <a:latin typeface="Franklin Gothic Book"/>
              </a:rPr>
              <a:t>The University’s determination of whether IRB review and approval are required;</a:t>
            </a:r>
          </a:p>
          <a:p>
            <a:pPr marL="514350" indent="-514350">
              <a:spcBef>
                <a:spcPts val="0"/>
              </a:spcBef>
              <a:buAutoNum type="romanLcPeriod"/>
            </a:pPr>
            <a:r>
              <a:rPr lang="en-US" sz="1600">
                <a:latin typeface="Franklin Gothic Book"/>
              </a:rPr>
              <a:t>Special terms and conditions, including reporting requirements; and</a:t>
            </a:r>
          </a:p>
          <a:p>
            <a:pPr marL="514350" indent="-514350">
              <a:spcBef>
                <a:spcPts val="0"/>
              </a:spcBef>
              <a:buAutoNum type="romanLcPeriod"/>
            </a:pPr>
            <a:r>
              <a:rPr lang="en-US" sz="1600">
                <a:latin typeface="Franklin Gothic Book"/>
              </a:rPr>
              <a:t>Any other information required to carry out the Work Order.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DC916A-C37C-43F3-8DA5-F25A8BED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430" y="402376"/>
            <a:ext cx="10216861" cy="629844"/>
          </a:xfrm>
        </p:spPr>
        <p:txBody>
          <a:bodyPr/>
          <a:lstStyle/>
          <a:p>
            <a:r>
              <a:rPr lang="en-US" b="1">
                <a:latin typeface="Franklin Gothic Book"/>
                <a:cs typeface="Gill Sans"/>
              </a:rPr>
              <a:t>Stage 3:  ILA Work Order</a:t>
            </a:r>
            <a:endParaRPr lang="en-US" b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B3F73-32A1-467D-940E-5E00C98F6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F14144-F09F-0443-96BB-E25287411D95}" type="slidenum">
              <a:rPr lang="en-US" smtClean="0"/>
              <a:pPr/>
              <a:t>10</a:t>
            </a:fld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805A32-B107-4FE3-89AC-D869483B8B97}"/>
              </a:ext>
            </a:extLst>
          </p:cNvPr>
          <p:cNvCxnSpPr/>
          <p:nvPr/>
        </p:nvCxnSpPr>
        <p:spPr>
          <a:xfrm>
            <a:off x="6096000" y="1343608"/>
            <a:ext cx="0" cy="4581331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" descr="Screen Shot 2021-03-09 at 2.28.52 PM.png">
            <a:extLst>
              <a:ext uri="{FF2B5EF4-FFF2-40B4-BE49-F238E27FC236}">
                <a16:creationId xmlns:a16="http://schemas.microsoft.com/office/drawing/2014/main" id="{C7A3B5EC-AC1C-4566-A2E8-34E38A224E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0" r="211" b="201"/>
          <a:stretch/>
        </p:blipFill>
        <p:spPr>
          <a:xfrm>
            <a:off x="6505832" y="1041456"/>
            <a:ext cx="4854160" cy="506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5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EC3D229-F7CC-46AE-8704-D283DEF9919B}" type="datetime1">
              <a:rPr lang="en-US" smtClean="0"/>
              <a:t>2/18/22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F14144-F09F-0443-96BB-E25287411D9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12442" y="4501840"/>
            <a:ext cx="11221613" cy="1974308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en-US" sz="2000" i="1">
                <a:latin typeface="Franklin Gothic Book"/>
              </a:rPr>
              <a:t>"With the university as a partner, the city has a powerful resource for addressing our most challenging civic issues. The </a:t>
            </a:r>
            <a:r>
              <a:rPr lang="en-US" sz="2000" i="1" err="1">
                <a:latin typeface="Franklin Gothic Book"/>
              </a:rPr>
              <a:t>interlocal</a:t>
            </a:r>
            <a:r>
              <a:rPr lang="en-US" sz="2000" i="1">
                <a:latin typeface="Franklin Gothic Book"/>
              </a:rPr>
              <a:t> agreement is the right move to set the city up for long-term success in collaborative research and data-driven decision making."​</a:t>
            </a:r>
          </a:p>
          <a:p>
            <a:pPr marL="0" indent="0">
              <a:buNone/>
            </a:pPr>
            <a:endParaRPr lang="en-US" sz="2000" i="1">
              <a:latin typeface="Franklin Gothic Book"/>
            </a:endParaRPr>
          </a:p>
          <a:p>
            <a:pPr marL="0" indent="0" algn="r">
              <a:buNone/>
            </a:pPr>
            <a:r>
              <a:rPr lang="en-US" sz="2000"/>
              <a:t>​-Mayor Steve Adler​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ranklin Gothic Book"/>
                <a:cs typeface="Gill Sans"/>
              </a:rPr>
              <a:t>UT/CoA Master Interlocal Agreement</a:t>
            </a:r>
          </a:p>
        </p:txBody>
      </p:sp>
      <p:pic>
        <p:nvPicPr>
          <p:cNvPr id="13" name="Picture 4" descr="A picture containing sky, outdoor, city, building&#10;&#10;Description automatically generated">
            <a:extLst>
              <a:ext uri="{FF2B5EF4-FFF2-40B4-BE49-F238E27FC236}">
                <a16:creationId xmlns:a16="http://schemas.microsoft.com/office/drawing/2014/main" id="{1EF8E12A-12C5-40B5-BB0B-85FB253E4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1763" y="1247406"/>
            <a:ext cx="5522046" cy="2805555"/>
          </a:xfrm>
          <a:prstGeom prst="rect">
            <a:avLst/>
          </a:prstGeom>
        </p:spPr>
      </p:pic>
      <p:pic>
        <p:nvPicPr>
          <p:cNvPr id="2" name="Picture 6" descr="A picture containing person, indoor, posing&#10;&#10;Description automatically generated">
            <a:extLst>
              <a:ext uri="{FF2B5EF4-FFF2-40B4-BE49-F238E27FC236}">
                <a16:creationId xmlns:a16="http://schemas.microsoft.com/office/drawing/2014/main" id="{A9241D92-093D-464E-BAEC-1DD70E7D3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6862" y="1248507"/>
            <a:ext cx="2098431" cy="280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95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EC3D229-F7CC-46AE-8704-D283DEF9919B}" type="datetime1">
              <a:rPr lang="en-US" smtClean="0"/>
              <a:t>2/18/22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F14144-F09F-0443-96BB-E25287411D9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9394" y="482404"/>
            <a:ext cx="10842970" cy="629844"/>
          </a:xfrm>
        </p:spPr>
        <p:txBody>
          <a:bodyPr>
            <a:normAutofit fontScale="90000"/>
          </a:bodyPr>
          <a:lstStyle/>
          <a:p>
            <a:r>
              <a:rPr lang="en-US">
                <a:latin typeface="Franklin Gothic Book"/>
                <a:cs typeface="Gill Sans"/>
              </a:rPr>
              <a:t>Origin Story of the </a:t>
            </a:r>
            <a:br>
              <a:rPr lang="en-US">
                <a:latin typeface="Franklin Gothic Book"/>
                <a:cs typeface="Gill Sans"/>
              </a:rPr>
            </a:br>
            <a:r>
              <a:rPr lang="en-US">
                <a:latin typeface="Franklin Gothic Book"/>
                <a:cs typeface="Gill Sans"/>
              </a:rPr>
              <a:t>UT/CoA Master Interlocal Agreement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50D980A4-D727-4753-8BCE-562EAB551B8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5442" y="2137685"/>
            <a:ext cx="5399152" cy="3996534"/>
          </a:xfrm>
        </p:spPr>
        <p:txBody>
          <a:bodyPr lIns="91440" tIns="45720" rIns="91440" bIns="45720" anchor="t">
            <a:normAutofit lnSpcReduction="10000"/>
          </a:bodyPr>
          <a:lstStyle/>
          <a:p>
            <a:r>
              <a:rPr lang="en-US" sz="2000">
                <a:latin typeface="Franklin Gothic Book"/>
              </a:rPr>
              <a:t>Hard to keep track of the many ways UT and CoA are collaborating in research</a:t>
            </a:r>
            <a:endParaRPr lang="en-US" sz="2000"/>
          </a:p>
          <a:p>
            <a:r>
              <a:rPr lang="en-US" sz="2000">
                <a:latin typeface="Franklin Gothic Book"/>
              </a:rPr>
              <a:t>Research agreements being processed as business/procurement contracts majorly slows down contract negotiation</a:t>
            </a:r>
          </a:p>
          <a:p>
            <a:r>
              <a:rPr lang="en-US" sz="2000">
                <a:latin typeface="Franklin Gothic Book"/>
              </a:rPr>
              <a:t>No agreed-upon best practices between UT and CoA</a:t>
            </a:r>
          </a:p>
          <a:p>
            <a:pPr lvl="1"/>
            <a:r>
              <a:rPr lang="en-US" sz="1900">
                <a:latin typeface="Franklin Gothic Book"/>
              </a:rPr>
              <a:t>Lots of time and effort lost reinventing the wheel</a:t>
            </a:r>
            <a:endParaRPr lang="en-US" sz="1900"/>
          </a:p>
          <a:p>
            <a:pPr lvl="1"/>
            <a:r>
              <a:rPr lang="en-US" sz="1900">
                <a:latin typeface="Franklin Gothic Book"/>
              </a:rPr>
              <a:t>Lack of consistent progress reporting </a:t>
            </a:r>
          </a:p>
          <a:p>
            <a:r>
              <a:rPr lang="en-US" sz="2000">
                <a:latin typeface="Franklin Gothic Book"/>
              </a:rPr>
              <a:t>Missed opportunities to connect CoA offices with UT research expertise</a:t>
            </a:r>
          </a:p>
          <a:p>
            <a:pPr marL="0" indent="0">
              <a:buNone/>
            </a:pPr>
            <a:endParaRPr lang="en-US" sz="200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F1A8C51-E2D0-482C-B0CA-997BAAF0570C}"/>
              </a:ext>
            </a:extLst>
          </p:cNvPr>
          <p:cNvSpPr txBox="1">
            <a:spLocks/>
          </p:cNvSpPr>
          <p:nvPr/>
        </p:nvSpPr>
        <p:spPr>
          <a:xfrm>
            <a:off x="6462353" y="2137685"/>
            <a:ext cx="5399152" cy="3351766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0" i="0" kern="1200" spc="2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b="0" i="0" kern="1200" spc="2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0" i="0" kern="1200" spc="2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 spc="2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 spc="2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Franklin Gothic Book"/>
              </a:rPr>
              <a:t>UT and the City of Austin need a way to categorize their </a:t>
            </a:r>
            <a:r>
              <a:rPr lang="en-US" sz="2000" u="sng" dirty="0">
                <a:latin typeface="Franklin Gothic Book"/>
              </a:rPr>
              <a:t>research</a:t>
            </a:r>
            <a:r>
              <a:rPr lang="en-US" sz="2000" dirty="0">
                <a:latin typeface="Franklin Gothic Book"/>
              </a:rPr>
              <a:t> collaborations appropriately, </a:t>
            </a:r>
            <a:r>
              <a:rPr lang="en-US" sz="2000" u="sng" dirty="0">
                <a:latin typeface="Franklin Gothic Book"/>
              </a:rPr>
              <a:t>as research</a:t>
            </a:r>
            <a:r>
              <a:rPr lang="en-US" sz="2000" dirty="0">
                <a:latin typeface="Franklin Gothic Book"/>
              </a:rPr>
              <a:t>, so that together we can:</a:t>
            </a:r>
            <a:endParaRPr lang="en-US" sz="2000" dirty="0"/>
          </a:p>
          <a:p>
            <a:r>
              <a:rPr lang="en-US" sz="2000" dirty="0">
                <a:latin typeface="Franklin Gothic Book"/>
              </a:rPr>
              <a:t>reach agreements faster, </a:t>
            </a:r>
            <a:endParaRPr lang="en-US" sz="2000" dirty="0"/>
          </a:p>
          <a:p>
            <a:r>
              <a:rPr lang="en-US" sz="2000" dirty="0">
                <a:latin typeface="Franklin Gothic Book"/>
              </a:rPr>
              <a:t>get to work on projects more quickly,</a:t>
            </a:r>
            <a:endParaRPr lang="en-US" sz="2000" dirty="0"/>
          </a:p>
          <a:p>
            <a:r>
              <a:rPr lang="en-US" sz="2000" dirty="0">
                <a:latin typeface="Franklin Gothic Book"/>
              </a:rPr>
              <a:t>and be more transparent and consistent in how we report our findings and progress. </a:t>
            </a: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p:pic>
        <p:nvPicPr>
          <p:cNvPr id="2" name="Graphic 4" descr="Bullseye with solid fill">
            <a:extLst>
              <a:ext uri="{FF2B5EF4-FFF2-40B4-BE49-F238E27FC236}">
                <a16:creationId xmlns:a16="http://schemas.microsoft.com/office/drawing/2014/main" id="{B01BC214-A7C5-494C-9E9E-B8E546103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95160" y="1252415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998BA4-14BE-4B4A-8D59-836EC881485A}"/>
              </a:ext>
            </a:extLst>
          </p:cNvPr>
          <p:cNvSpPr txBox="1"/>
          <p:nvPr/>
        </p:nvSpPr>
        <p:spPr>
          <a:xfrm>
            <a:off x="8090999" y="1422400"/>
            <a:ext cx="27431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Our Goals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A75E23-D2CE-489E-A7D9-C21603BFF462}"/>
              </a:ext>
            </a:extLst>
          </p:cNvPr>
          <p:cNvSpPr txBox="1"/>
          <p:nvPr/>
        </p:nvSpPr>
        <p:spPr>
          <a:xfrm>
            <a:off x="1813168" y="1422400"/>
            <a:ext cx="330981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Our Observations</a:t>
            </a:r>
          </a:p>
        </p:txBody>
      </p:sp>
      <p:pic>
        <p:nvPicPr>
          <p:cNvPr id="11" name="Graphic 4" descr="Magnifying glass with solid fill">
            <a:extLst>
              <a:ext uri="{FF2B5EF4-FFF2-40B4-BE49-F238E27FC236}">
                <a16:creationId xmlns:a16="http://schemas.microsoft.com/office/drawing/2014/main" id="{03709603-F8E9-4FB0-95E1-237A8222E5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261" y="12524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7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EC3D229-F7CC-46AE-8704-D283DEF9919B}" type="datetime1">
              <a:rPr lang="en-US" smtClean="0"/>
              <a:t>2/18/22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F14144-F09F-0443-96BB-E25287411D9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317673" y="1766455"/>
            <a:ext cx="5399152" cy="4797613"/>
          </a:xfrm>
        </p:spPr>
        <p:txBody>
          <a:bodyPr lIns="91440" tIns="45720" rIns="91440" bIns="45720" anchor="t">
            <a:normAutofit lnSpcReduction="10000"/>
          </a:bodyPr>
          <a:lstStyle/>
          <a:p>
            <a:r>
              <a:rPr lang="en-US" sz="2000">
                <a:latin typeface="Franklin Gothic Book"/>
              </a:rPr>
              <a:t>Effective 10/1/2020 - 9/30/2025</a:t>
            </a:r>
          </a:p>
          <a:p>
            <a:r>
              <a:rPr lang="en-US" sz="2000">
                <a:latin typeface="Franklin Gothic Book"/>
              </a:rPr>
              <a:t>Authorizes up to $1.5M/year of CoA funds to be provided to UT Principal Investigators (PIs) for research projects</a:t>
            </a:r>
          </a:p>
          <a:p>
            <a:r>
              <a:rPr lang="en-US" sz="2000">
                <a:latin typeface="Franklin Gothic Book"/>
              </a:rPr>
              <a:t>No pre-determined research focus areas or topic areas </a:t>
            </a:r>
          </a:p>
          <a:p>
            <a:r>
              <a:rPr lang="en-US" sz="2000">
                <a:latin typeface="Franklin Gothic Book"/>
              </a:rPr>
              <a:t>Research </a:t>
            </a:r>
            <a:r>
              <a:rPr lang="en-US" sz="2000" i="1">
                <a:latin typeface="Franklin Gothic Book"/>
              </a:rPr>
              <a:t>questions</a:t>
            </a:r>
            <a:r>
              <a:rPr lang="en-US" sz="2000">
                <a:latin typeface="Franklin Gothic Book"/>
              </a:rPr>
              <a:t> to be driven by CoA's needs, since they are the sponsor/funder; research </a:t>
            </a:r>
            <a:r>
              <a:rPr lang="en-US" sz="2000" i="1">
                <a:latin typeface="Franklin Gothic Book"/>
              </a:rPr>
              <a:t>projects</a:t>
            </a:r>
            <a:r>
              <a:rPr lang="en-US" sz="2000">
                <a:latin typeface="Franklin Gothic Book"/>
              </a:rPr>
              <a:t> are PI-driven (not work-for-hire)</a:t>
            </a:r>
          </a:p>
          <a:p>
            <a:r>
              <a:rPr lang="en-US" sz="2000">
                <a:latin typeface="Franklin Gothic Book"/>
              </a:rPr>
              <a:t>Basic terms and conditions regarding data sharing and IP have already been negotiated in the ILA, to streamline processing, while leaving room for project-specific term negotiation</a:t>
            </a:r>
            <a:endParaRPr lang="en-US" sz="200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9394" y="580097"/>
            <a:ext cx="10842970" cy="629844"/>
          </a:xfrm>
        </p:spPr>
        <p:txBody>
          <a:bodyPr>
            <a:normAutofit fontScale="90000"/>
          </a:bodyPr>
          <a:lstStyle/>
          <a:p>
            <a:r>
              <a:rPr lang="en-US">
                <a:latin typeface="Franklin Gothic Book"/>
                <a:cs typeface="Gill Sans"/>
              </a:rPr>
              <a:t>UT/CoA Master Interlocal Agreement: </a:t>
            </a:r>
            <a:br>
              <a:rPr lang="en-US">
                <a:latin typeface="Franklin Gothic Book"/>
                <a:cs typeface="Gill Sans"/>
              </a:rPr>
            </a:br>
            <a:r>
              <a:rPr lang="en-US">
                <a:latin typeface="Franklin Gothic Book"/>
                <a:cs typeface="Gill Sans"/>
              </a:rPr>
              <a:t>At a Glance</a:t>
            </a:r>
          </a:p>
        </p:txBody>
      </p:sp>
      <p:pic>
        <p:nvPicPr>
          <p:cNvPr id="13" name="Picture 4" descr="A picture containing sky, outdoor, city, building&#10;&#10;Description automatically generated">
            <a:extLst>
              <a:ext uri="{FF2B5EF4-FFF2-40B4-BE49-F238E27FC236}">
                <a16:creationId xmlns:a16="http://schemas.microsoft.com/office/drawing/2014/main" id="{1EF8E12A-12C5-40B5-BB0B-85FB253E4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9763" y="2439254"/>
            <a:ext cx="5522046" cy="280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5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EC3D229-F7CC-46AE-8704-D283DEF9919B}" type="datetime1">
              <a:rPr lang="en-US" smtClean="0"/>
              <a:t>2/18/22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F14144-F09F-0443-96BB-E25287411D9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317673" y="1766455"/>
            <a:ext cx="5164691" cy="4572922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2000">
                <a:latin typeface="Franklin Gothic Book"/>
              </a:rPr>
              <a:t>Academic research involving UT faculty, staff or students</a:t>
            </a:r>
            <a:endParaRPr lang="en-US"/>
          </a:p>
          <a:p>
            <a:r>
              <a:rPr lang="en-US" sz="2000">
                <a:latin typeface="Franklin Gothic Book"/>
              </a:rPr>
              <a:t>Community-based research</a:t>
            </a:r>
            <a:endParaRPr lang="en-US" sz="2000"/>
          </a:p>
          <a:p>
            <a:r>
              <a:rPr lang="en-US" sz="2000">
                <a:latin typeface="Franklin Gothic Book"/>
              </a:rPr>
              <a:t>Program evaluation</a:t>
            </a:r>
            <a:endParaRPr lang="en-US" sz="2000"/>
          </a:p>
          <a:p>
            <a:r>
              <a:rPr lang="en-US" sz="2000">
                <a:latin typeface="Franklin Gothic Book"/>
              </a:rPr>
              <a:t>Best practice studies</a:t>
            </a:r>
            <a:endParaRPr lang="en-US" sz="2000"/>
          </a:p>
          <a:p>
            <a:r>
              <a:rPr lang="en-US" sz="2000">
                <a:latin typeface="Franklin Gothic Book"/>
              </a:rPr>
              <a:t>Strategic planning assistance for CoA</a:t>
            </a:r>
          </a:p>
          <a:p>
            <a:r>
              <a:rPr lang="en-US" sz="2000">
                <a:latin typeface="Franklin Gothic Book"/>
              </a:rPr>
              <a:t>Data analysis</a:t>
            </a:r>
            <a:endParaRPr lang="en-US" sz="2000"/>
          </a:p>
          <a:p>
            <a:r>
              <a:rPr lang="en-US" sz="2000">
                <a:latin typeface="Franklin Gothic Book"/>
              </a:rPr>
              <a:t>Survey research</a:t>
            </a:r>
          </a:p>
          <a:p>
            <a:r>
              <a:rPr lang="en-US" sz="2000">
                <a:latin typeface="Franklin Gothic Book"/>
              </a:rPr>
              <a:t>Use of CoA departments, services, and/or data for academic research</a:t>
            </a:r>
            <a:endParaRPr lang="en-US" sz="200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44009" y="345635"/>
            <a:ext cx="10842970" cy="629844"/>
          </a:xfrm>
        </p:spPr>
        <p:txBody>
          <a:bodyPr/>
          <a:lstStyle/>
          <a:p>
            <a:r>
              <a:rPr lang="en-US">
                <a:latin typeface="Franklin Gothic Book"/>
                <a:cs typeface="Gill Sans"/>
              </a:rPr>
              <a:t>Types of Research Projects supported by the ILA</a:t>
            </a:r>
            <a:endParaRPr lang="en-US"/>
          </a:p>
        </p:txBody>
      </p:sp>
      <p:pic>
        <p:nvPicPr>
          <p:cNvPr id="8" name="Picture 4" descr="A picture containing sky, outdoor, city, building&#10;&#10;Description automatically generated">
            <a:extLst>
              <a:ext uri="{FF2B5EF4-FFF2-40B4-BE49-F238E27FC236}">
                <a16:creationId xmlns:a16="http://schemas.microsoft.com/office/drawing/2014/main" id="{2E15AD8C-657D-4F35-BADA-B583EB558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63" y="2439254"/>
            <a:ext cx="5522046" cy="280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1EFE73E-4378-4D6C-BD38-F43FE24528A0}" type="datetime1">
              <a:rPr lang="en-US" smtClean="0"/>
              <a:t>2/18/22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F14144-F09F-0443-96BB-E25287411D9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World-class research expertise</a:t>
            </a:r>
          </a:p>
          <a:p>
            <a:r>
              <a:rPr lang="en-US"/>
              <a:t>Collaborate on innovative approaches</a:t>
            </a:r>
          </a:p>
          <a:p>
            <a:r>
              <a:rPr lang="en-US"/>
              <a:t>Data and existing infrastructure</a:t>
            </a:r>
          </a:p>
          <a:p>
            <a:r>
              <a:rPr lang="en-US"/>
              <a:t>Apply research to real-world problems</a:t>
            </a:r>
          </a:p>
          <a:p>
            <a:r>
              <a:rPr lang="en-US"/>
              <a:t>Access to future workforce</a:t>
            </a:r>
          </a:p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of working together...</a:t>
            </a:r>
          </a:p>
        </p:txBody>
      </p:sp>
      <p:pic>
        <p:nvPicPr>
          <p:cNvPr id="10" name="Picture 10" descr="Colorful strings being woven togehter">
            <a:extLst>
              <a:ext uri="{FF2B5EF4-FFF2-40B4-BE49-F238E27FC236}">
                <a16:creationId xmlns:a16="http://schemas.microsoft.com/office/drawing/2014/main" id="{41BE98CB-3E0C-4A15-B140-76AF7EB372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763" y="2447453"/>
            <a:ext cx="3948112" cy="2631432"/>
          </a:xfrm>
        </p:spPr>
      </p:pic>
    </p:spTree>
    <p:extLst>
      <p:ext uri="{BB962C8B-B14F-4D97-AF65-F5344CB8AC3E}">
        <p14:creationId xmlns:p14="http://schemas.microsoft.com/office/powerpoint/2010/main" val="285778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7779245-F0F4-6B42-A38A-553B8B6D5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35" y="438912"/>
            <a:ext cx="10969449" cy="602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8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31D2D4-3709-4C29-A5CD-8E84F2F1EF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0444" y="1219794"/>
            <a:ext cx="5209433" cy="4335026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spcBef>
                <a:spcPts val="500"/>
              </a:spcBef>
              <a:buNone/>
            </a:pPr>
            <a:r>
              <a:rPr lang="en-US" sz="1400" b="1">
                <a:latin typeface="Franklin Gothic Book"/>
              </a:rPr>
              <a:t>Research interest</a:t>
            </a:r>
            <a:endParaRPr lang="en-US" sz="1400">
              <a:latin typeface="Franklin Gothic Book"/>
            </a:endParaRPr>
          </a:p>
          <a:p>
            <a:pPr>
              <a:spcBef>
                <a:spcPts val="500"/>
              </a:spcBef>
            </a:pPr>
            <a:r>
              <a:rPr lang="en-US" sz="1400">
                <a:latin typeface="Franklin Gothic Book"/>
              </a:rPr>
              <a:t>What topic(s) would you like to explore with a researcher?</a:t>
            </a:r>
          </a:p>
          <a:p>
            <a:pPr>
              <a:spcBef>
                <a:spcPts val="500"/>
              </a:spcBef>
            </a:pPr>
            <a:r>
              <a:rPr lang="en-US" sz="1400">
                <a:latin typeface="Franklin Gothic Book"/>
              </a:rPr>
              <a:t>What questions are you trying to answer through research? What are you trying to solve for?</a:t>
            </a:r>
            <a:br>
              <a:rPr lang="en-US" sz="1400">
                <a:latin typeface="Franklin Gothic Book"/>
              </a:rPr>
            </a:br>
            <a:endParaRPr lang="en-US" sz="1400">
              <a:latin typeface="Franklin Gothic Book"/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en-US" sz="1400" b="1">
                <a:latin typeface="Franklin Gothic Book"/>
              </a:rPr>
              <a:t>Participants</a:t>
            </a:r>
          </a:p>
          <a:p>
            <a:pPr>
              <a:spcBef>
                <a:spcPts val="500"/>
              </a:spcBef>
            </a:pPr>
            <a:r>
              <a:rPr lang="en-US" sz="1400">
                <a:latin typeface="Franklin Gothic Book"/>
              </a:rPr>
              <a:t>What COA department is requesting this research?</a:t>
            </a:r>
          </a:p>
          <a:p>
            <a:pPr>
              <a:spcBef>
                <a:spcPts val="500"/>
              </a:spcBef>
            </a:pPr>
            <a:r>
              <a:rPr lang="en-US" sz="1400">
                <a:latin typeface="Franklin Gothic Book"/>
              </a:rPr>
              <a:t>Would other COA departments be involved in this research collaboration?</a:t>
            </a:r>
          </a:p>
          <a:p>
            <a:pPr>
              <a:spcBef>
                <a:spcPts val="500"/>
              </a:spcBef>
            </a:pPr>
            <a:r>
              <a:rPr lang="en-US" sz="1400">
                <a:latin typeface="Franklin Gothic Book"/>
              </a:rPr>
              <a:t>Are there people or departments you envision working with at UT?</a:t>
            </a:r>
          </a:p>
          <a:p>
            <a:pPr marL="0" indent="0">
              <a:spcBef>
                <a:spcPts val="500"/>
              </a:spcBef>
              <a:buNone/>
            </a:pPr>
            <a:endParaRPr lang="en-US" sz="1400">
              <a:latin typeface="Franklin Gothic Book"/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en-US" sz="1400" b="1">
                <a:latin typeface="Franklin Gothic Book"/>
              </a:rPr>
              <a:t>Dependencies and constraints</a:t>
            </a:r>
          </a:p>
          <a:p>
            <a:pPr>
              <a:spcBef>
                <a:spcPts val="500"/>
              </a:spcBef>
            </a:pPr>
            <a:r>
              <a:rPr lang="en-US" sz="1400">
                <a:latin typeface="Franklin Gothic Book"/>
              </a:rPr>
              <a:t>Do you have an anticipated timeline for this research project? Are there any dependencies?</a:t>
            </a:r>
          </a:p>
          <a:p>
            <a:pPr>
              <a:spcBef>
                <a:spcPts val="500"/>
              </a:spcBef>
            </a:pPr>
            <a:r>
              <a:rPr lang="en-US" sz="1400">
                <a:latin typeface="Franklin Gothic Book"/>
              </a:rPr>
              <a:t>Do you have a budget in mind for this research project?</a:t>
            </a:r>
          </a:p>
          <a:p>
            <a:pPr>
              <a:buNone/>
            </a:pPr>
            <a:r>
              <a:rPr lang="en-US" sz="1400">
                <a:latin typeface="Franklin Gothic Book"/>
                <a:hlinkClick r:id="rId2"/>
              </a:rPr>
              <a:t>https://utexas.qualtrics.com/jfe/form/SV_0ClhLT0g9hVRUxw</a:t>
            </a:r>
          </a:p>
          <a:p>
            <a:pPr marL="0" indent="0">
              <a:spcBef>
                <a:spcPts val="500"/>
              </a:spcBef>
              <a:buNone/>
            </a:pPr>
            <a:endParaRPr lang="en-US" sz="1400">
              <a:latin typeface="Franklin Gothic Book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DC916A-C37C-43F3-8DA5-F25A8BEDF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Franklin Gothic Book"/>
                <a:cs typeface="Gill Sans"/>
              </a:rPr>
              <a:t>Stage 1:  Research Pre-proposal</a:t>
            </a:r>
            <a:endParaRPr lang="en-US" b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B3F73-32A1-467D-940E-5E00C98F6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F14144-F09F-0443-96BB-E25287411D95}" type="slidenum">
              <a:rPr lang="en-US" dirty="0" smtClean="0"/>
              <a:pPr/>
              <a:t>8</a:t>
            </a:fld>
            <a:endParaRPr lang="en-US"/>
          </a:p>
        </p:txBody>
      </p:sp>
      <p:pic>
        <p:nvPicPr>
          <p:cNvPr id="4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2565A83-FA1B-477E-8B88-82F9C8C9F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424" y="1147297"/>
            <a:ext cx="4930588" cy="440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3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DC916A-C37C-43F3-8DA5-F25A8BED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57" y="393062"/>
            <a:ext cx="10935845" cy="629844"/>
          </a:xfrm>
        </p:spPr>
        <p:txBody>
          <a:bodyPr>
            <a:normAutofit/>
          </a:bodyPr>
          <a:lstStyle/>
          <a:p>
            <a:r>
              <a:rPr lang="en-US" b="1">
                <a:latin typeface="Franklin Gothic Book"/>
                <a:cs typeface="Gill Sans"/>
              </a:rPr>
              <a:t>Stage 2:  Formal Research Proposal</a:t>
            </a:r>
            <a:endParaRPr lang="en-US" b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B3F73-32A1-467D-940E-5E00C98F6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F14144-F09F-0443-96BB-E25287411D95}" type="slidenum">
              <a:rPr lang="en-US" dirty="0" smtClean="0"/>
              <a:pPr/>
              <a:t>9</a:t>
            </a:fld>
            <a:endParaRPr lang="en-US"/>
          </a:p>
        </p:txBody>
      </p:sp>
      <p:pic>
        <p:nvPicPr>
          <p:cNvPr id="13" name="Picture 13" descr="Screen Shot 2021-03-09 at 2.22.45 PM.png">
            <a:extLst>
              <a:ext uri="{FF2B5EF4-FFF2-40B4-BE49-F238E27FC236}">
                <a16:creationId xmlns:a16="http://schemas.microsoft.com/office/drawing/2014/main" id="{C108BD74-32CF-45FC-8FF0-FFFC8BDA79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58" r="250" b="21779"/>
          <a:stretch/>
        </p:blipFill>
        <p:spPr>
          <a:xfrm>
            <a:off x="6504587" y="1232771"/>
            <a:ext cx="4741279" cy="5129680"/>
          </a:xfrm>
          <a:prstGeom prst="rect">
            <a:avLst/>
          </a:prstGeom>
        </p:spPr>
      </p:pic>
      <p:pic>
        <p:nvPicPr>
          <p:cNvPr id="14" name="Picture 14" descr="Screen Shot 2021-03-09 at 2.24.15 PM.png">
            <a:extLst>
              <a:ext uri="{FF2B5EF4-FFF2-40B4-BE49-F238E27FC236}">
                <a16:creationId xmlns:a16="http://schemas.microsoft.com/office/drawing/2014/main" id="{53C7BB1D-7AEB-44D6-957C-B1A869EAC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025" y="982774"/>
            <a:ext cx="3927389" cy="5580142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805A32-B107-4FE3-89AC-D869483B8B97}"/>
              </a:ext>
            </a:extLst>
          </p:cNvPr>
          <p:cNvCxnSpPr/>
          <p:nvPr/>
        </p:nvCxnSpPr>
        <p:spPr>
          <a:xfrm>
            <a:off x="6096000" y="1343608"/>
            <a:ext cx="0" cy="4581331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18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Centered Content Slides">
  <a:themeElements>
    <a:clrScheme name="COA 2020 Template">
      <a:dk1>
        <a:srgbClr val="000000"/>
      </a:dk1>
      <a:lt1>
        <a:srgbClr val="FFFFFF"/>
      </a:lt1>
      <a:dk2>
        <a:srgbClr val="11127A"/>
      </a:dk2>
      <a:lt2>
        <a:srgbClr val="DC1343"/>
      </a:lt2>
      <a:accent1>
        <a:srgbClr val="008AC2"/>
      </a:accent1>
      <a:accent2>
        <a:srgbClr val="8159A0"/>
      </a:accent2>
      <a:accent3>
        <a:srgbClr val="66B73C"/>
      </a:accent3>
      <a:accent4>
        <a:srgbClr val="E9791C"/>
      </a:accent4>
      <a:accent5>
        <a:srgbClr val="FFF000"/>
      </a:accent5>
      <a:accent6>
        <a:srgbClr val="CACACA"/>
      </a:accent6>
      <a:hlink>
        <a:srgbClr val="0043A5"/>
      </a:hlink>
      <a:folHlink>
        <a:srgbClr val="919191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23-ALL-PPT-Template-r2" id="{980AA192-678F-9141-9EB4-07FD4D4698CF}" vid="{C0A20189-28C3-B440-8D9B-DB6D1DD35AD0}"/>
    </a:ext>
  </a:extLst>
</a:theme>
</file>

<file path=ppt/theme/theme2.xml><?xml version="1.0" encoding="utf-8"?>
<a:theme xmlns:a="http://schemas.openxmlformats.org/drawingml/2006/main" name="Centered Content Slides">
  <a:themeElements>
    <a:clrScheme name="COA 2020 Template">
      <a:dk1>
        <a:srgbClr val="000000"/>
      </a:dk1>
      <a:lt1>
        <a:srgbClr val="FFFFFF"/>
      </a:lt1>
      <a:dk2>
        <a:srgbClr val="11127A"/>
      </a:dk2>
      <a:lt2>
        <a:srgbClr val="DC1343"/>
      </a:lt2>
      <a:accent1>
        <a:srgbClr val="008AC2"/>
      </a:accent1>
      <a:accent2>
        <a:srgbClr val="8159A0"/>
      </a:accent2>
      <a:accent3>
        <a:srgbClr val="66B73C"/>
      </a:accent3>
      <a:accent4>
        <a:srgbClr val="E9791C"/>
      </a:accent4>
      <a:accent5>
        <a:srgbClr val="FFF000"/>
      </a:accent5>
      <a:accent6>
        <a:srgbClr val="CACACA"/>
      </a:accent6>
      <a:hlink>
        <a:srgbClr val="0043A5"/>
      </a:hlink>
      <a:folHlink>
        <a:srgbClr val="919191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23-ALL-PPT-Template-r2" id="{980AA192-678F-9141-9EB4-07FD4D4698CF}" vid="{C0A20189-28C3-B440-8D9B-DB6D1DD35AD0}"/>
    </a:ext>
  </a:extLst>
</a:theme>
</file>

<file path=ppt/theme/theme3.xml><?xml version="1.0" encoding="utf-8"?>
<a:theme xmlns:a="http://schemas.openxmlformats.org/drawingml/2006/main" name="16-9 White Backgrou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CBEF4AA589284BB082B9F313C9612F" ma:contentTypeVersion="11" ma:contentTypeDescription="Create a new document." ma:contentTypeScope="" ma:versionID="5a6ef72329cc45eb538c8428bcec21e5">
  <xsd:schema xmlns:xsd="http://www.w3.org/2001/XMLSchema" xmlns:xs="http://www.w3.org/2001/XMLSchema" xmlns:p="http://schemas.microsoft.com/office/2006/metadata/properties" xmlns:ns2="033c68b9-b187-4292-a107-f1d570a815aa" xmlns:ns3="4c785346-84d3-4f52-8914-ec5c8e381507" targetNamespace="http://schemas.microsoft.com/office/2006/metadata/properties" ma:root="true" ma:fieldsID="03f966d67c89294c4118578d9d935d38" ns2:_="" ns3:_="">
    <xsd:import namespace="033c68b9-b187-4292-a107-f1d570a815aa"/>
    <xsd:import namespace="4c785346-84d3-4f52-8914-ec5c8e3815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c68b9-b187-4292-a107-f1d570a81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785346-84d3-4f52-8914-ec5c8e38150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B2C363-B4A7-44AA-89C8-C2F7BCEED2F9}">
  <ds:schemaRefs>
    <ds:schemaRef ds:uri="8d7d1b5a-b9b7-43f6-ac2f-7ab0fc6f8396"/>
    <ds:schemaRef ds:uri="f6e4dc2b-842f-4dfe-9cfa-c4fdae2aacf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532DDAA-8266-415B-9254-F1AF4332E7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C80DC2-30CA-49DD-8A10-6F9F04F14BC6}">
  <ds:schemaRefs>
    <ds:schemaRef ds:uri="033c68b9-b187-4292-a107-f1d570a815aa"/>
    <ds:schemaRef ds:uri="4c785346-84d3-4f52-8914-ec5c8e38150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</TotalTime>
  <Words>641</Words>
  <Application>Microsoft Macintosh PowerPoint</Application>
  <PresentationFormat>Widescreen</PresentationFormat>
  <Paragraphs>86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Franklin Gothic Book</vt:lpstr>
      <vt:lpstr>Segoe UI Historic</vt:lpstr>
      <vt:lpstr>Centered Content Slides</vt:lpstr>
      <vt:lpstr>Centered Content Slides</vt:lpstr>
      <vt:lpstr>16-9 White Backgroud</vt:lpstr>
      <vt:lpstr>City of Austin &amp; The University of Texas at Austin Research Collaborations –  Overview of Interlocal Agreement</vt:lpstr>
      <vt:lpstr>UT/CoA Master Interlocal Agreement</vt:lpstr>
      <vt:lpstr>Origin Story of the  UT/CoA Master Interlocal Agreement</vt:lpstr>
      <vt:lpstr>UT/CoA Master Interlocal Agreement:  At a Glance</vt:lpstr>
      <vt:lpstr>Types of Research Projects supported by the ILA</vt:lpstr>
      <vt:lpstr>Benefits of working together...</vt:lpstr>
      <vt:lpstr>PowerPoint Presentation</vt:lpstr>
      <vt:lpstr>Stage 1:  Research Pre-proposal</vt:lpstr>
      <vt:lpstr>Stage 2:  Formal Research Proposal</vt:lpstr>
      <vt:lpstr>Stage 3:  ILA Work Order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Grant, Amy</dc:creator>
  <cp:lastModifiedBy>Purma III, Charles</cp:lastModifiedBy>
  <cp:revision>4</cp:revision>
  <dcterms:created xsi:type="dcterms:W3CDTF">2020-02-18T23:57:48Z</dcterms:created>
  <dcterms:modified xsi:type="dcterms:W3CDTF">2022-02-19T04:20:40Z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0x01010097CBEF4AA589284BB082B9F313C9612F</vt:lpwstr>
  </property>
</Properties>
</file>