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30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908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04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665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90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35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90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267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17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79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0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7F8C8-1A9A-419E-B3D4-FCC49268F70F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E52D3-F2BF-48CF-845A-12863C68F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05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76" y="414214"/>
            <a:ext cx="7238999" cy="482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6476" y="5715000"/>
            <a:ext cx="9319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iGorts</a:t>
            </a:r>
            <a:r>
              <a:rPr lang="en-GB" dirty="0" smtClean="0"/>
              <a:t> Graduation Ceremony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308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944815" cy="417390"/>
          </a:xfrm>
        </p:spPr>
        <p:txBody>
          <a:bodyPr>
            <a:normAutofit/>
          </a:bodyPr>
          <a:lstStyle/>
          <a:p>
            <a:r>
              <a:rPr lang="en-GB" sz="1600" b="1" dirty="0" smtClean="0"/>
              <a:t>Cultural Event organized for </a:t>
            </a:r>
            <a:r>
              <a:rPr lang="en-GB" sz="1600" b="1" dirty="0" err="1" smtClean="0"/>
              <a:t>iGorts</a:t>
            </a:r>
            <a:r>
              <a:rPr lang="en-GB" sz="1600" b="1" dirty="0" smtClean="0"/>
              <a:t> participants</a:t>
            </a:r>
            <a:endParaRPr lang="en-GB" sz="1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16" y="1227747"/>
            <a:ext cx="8148150" cy="4583967"/>
          </a:xfrm>
        </p:spPr>
      </p:pic>
    </p:spTree>
    <p:extLst>
      <p:ext uri="{BB962C8B-B14F-4D97-AF65-F5344CB8AC3E}">
        <p14:creationId xmlns:p14="http://schemas.microsoft.com/office/powerpoint/2010/main" val="197396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2744701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74582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28860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241" y="1825625"/>
            <a:ext cx="6527518" cy="4351338"/>
          </a:xfrm>
        </p:spPr>
      </p:pic>
    </p:spTree>
    <p:extLst>
      <p:ext uri="{BB962C8B-B14F-4D97-AF65-F5344CB8AC3E}">
        <p14:creationId xmlns:p14="http://schemas.microsoft.com/office/powerpoint/2010/main" val="333036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Cultural Event organized for iGorts participants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Hermine Harutyunian</dc:creator>
  <cp:lastModifiedBy>Hermine Harutyunian</cp:lastModifiedBy>
  <cp:revision>1</cp:revision>
  <dcterms:created xsi:type="dcterms:W3CDTF">2022-09-29T07:49:44Z</dcterms:created>
  <dcterms:modified xsi:type="dcterms:W3CDTF">2022-09-29T07:54:27Z</dcterms:modified>
</cp:coreProperties>
</file>