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7" r:id="rId4"/>
    <p:sldId id="299" r:id="rId5"/>
    <p:sldId id="289" r:id="rId6"/>
    <p:sldId id="292" r:id="rId7"/>
    <p:sldId id="293" r:id="rId8"/>
    <p:sldId id="29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603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7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585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09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36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446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19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536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819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78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191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BCD26-2595-4B03-B088-4778E6360CCB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1831C-EC58-4D05-B660-BA58B2A2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2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267B054-1DF4-437A-9814-0DD1FB909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2068" y="2602930"/>
            <a:ext cx="5268687" cy="2239036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solidFill>
                  <a:schemeClr val="bg1">
                    <a:lumMod val="50000"/>
                  </a:schemeClr>
                </a:solidFill>
              </a:rPr>
              <a:t>Register of administrative procedures</a:t>
            </a:r>
            <a:endParaRPr lang="sr-Latn-RS" sz="66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22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02914"/>
            <a:ext cx="7886699" cy="625977"/>
          </a:xfrm>
        </p:spPr>
        <p:txBody>
          <a:bodyPr>
            <a:normAutofit/>
          </a:bodyPr>
          <a:lstStyle/>
          <a:p>
            <a:r>
              <a:rPr lang="sr-Latn-R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sr-Latn-R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e-</a:t>
            </a:r>
            <a:r>
              <a:rPr lang="sr-Latn-R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Government</a:t>
            </a:r>
            <a:r>
              <a:rPr lang="sr-Latn-R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sr-Latn-R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e-</a:t>
            </a:r>
            <a:r>
              <a:rPr lang="sr-Latn-R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Paper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3001282"/>
            <a:ext cx="4404904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>
              <a:spcBef>
                <a:spcPts val="1000"/>
              </a:spcBef>
              <a:buClr>
                <a:schemeClr val="accent6"/>
              </a:buClr>
            </a:pPr>
            <a:r>
              <a:rPr lang="en-US" sz="2000" dirty="0"/>
              <a:t>What do we need?</a:t>
            </a:r>
          </a:p>
          <a:p>
            <a:pPr marL="228600" lvl="1">
              <a:spcBef>
                <a:spcPts val="1000"/>
              </a:spcBef>
              <a:buClr>
                <a:schemeClr val="accent6"/>
              </a:buClr>
            </a:pPr>
            <a:r>
              <a:rPr lang="sr-Latn-RS" sz="2000" dirty="0"/>
              <a:t>W</a:t>
            </a:r>
            <a:r>
              <a:rPr lang="en-US" sz="2000" dirty="0"/>
              <a:t>hat do we want</a:t>
            </a:r>
            <a:r>
              <a:rPr lang="sr-Latn-RS" sz="2000" dirty="0"/>
              <a:t>?</a:t>
            </a:r>
            <a:endParaRPr lang="en-US" sz="2000" dirty="0"/>
          </a:p>
          <a:p>
            <a:pPr marL="228600" lvl="1">
              <a:spcBef>
                <a:spcPts val="1000"/>
              </a:spcBef>
              <a:buClr>
                <a:schemeClr val="accent6"/>
              </a:buClr>
            </a:pPr>
            <a:r>
              <a:rPr lang="sr-Latn-RS" sz="2000" dirty="0"/>
              <a:t>W</a:t>
            </a:r>
            <a:r>
              <a:rPr lang="en-US" sz="2000" dirty="0"/>
              <a:t>hat can we do</a:t>
            </a:r>
            <a:r>
              <a:rPr lang="sr-Latn-RS" sz="2000" dirty="0"/>
              <a:t>?</a:t>
            </a:r>
            <a:endParaRPr lang="en-US" sz="2000" dirty="0"/>
          </a:p>
          <a:p>
            <a:pPr marL="228600" lvl="1">
              <a:spcBef>
                <a:spcPts val="1000"/>
              </a:spcBef>
              <a:buClr>
                <a:schemeClr val="accent6"/>
              </a:buClr>
            </a:pPr>
            <a:r>
              <a:rPr lang="en-US" sz="2000" dirty="0"/>
              <a:t>How do we achieve that?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206" y="2104592"/>
            <a:ext cx="6191795" cy="312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75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2" y="435429"/>
            <a:ext cx="4153989" cy="95773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Our goals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795" y="5146766"/>
            <a:ext cx="8760822" cy="836023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smtClean="0"/>
              <a:t>Main goal is </a:t>
            </a:r>
            <a:r>
              <a:rPr lang="en-US" sz="2000" b="1" dirty="0" smtClean="0"/>
              <a:t>better </a:t>
            </a:r>
            <a:r>
              <a:rPr lang="en-US" sz="2000" b="1" dirty="0"/>
              <a:t>business environment </a:t>
            </a:r>
            <a:r>
              <a:rPr lang="sr-Latn-RS" sz="2000" b="1" dirty="0" err="1" smtClean="0"/>
              <a:t>and</a:t>
            </a:r>
            <a:r>
              <a:rPr lang="sr-Latn-RS" sz="2000" b="1" dirty="0" smtClean="0"/>
              <a:t> </a:t>
            </a:r>
            <a:r>
              <a:rPr lang="sr-Latn-RS" sz="2000" b="1" dirty="0" err="1" smtClean="0"/>
              <a:t>public</a:t>
            </a:r>
            <a:r>
              <a:rPr lang="sr-Latn-RS" sz="2000" b="1" dirty="0" smtClean="0"/>
              <a:t> </a:t>
            </a:r>
            <a:r>
              <a:rPr lang="sr-Latn-RS" sz="2000" b="1" dirty="0" err="1" smtClean="0"/>
              <a:t>services</a:t>
            </a:r>
            <a:endParaRPr lang="en-US" sz="2000" b="1" dirty="0" smtClean="0"/>
          </a:p>
          <a:p>
            <a:r>
              <a:rPr lang="en-US" sz="2000" b="1" dirty="0" smtClean="0"/>
              <a:t>Indicator</a:t>
            </a:r>
            <a:r>
              <a:rPr lang="sr-Latn-RS" sz="2000" b="1" dirty="0" smtClean="0"/>
              <a:t>: </a:t>
            </a:r>
            <a:r>
              <a:rPr lang="en-US" sz="2000" dirty="0" smtClean="0"/>
              <a:t>r</a:t>
            </a:r>
            <a:r>
              <a:rPr lang="sr-Latn-RS" sz="2000" dirty="0" err="1" smtClean="0"/>
              <a:t>educing</a:t>
            </a:r>
            <a:r>
              <a:rPr lang="sr-Latn-RS" sz="2000" dirty="0" smtClean="0"/>
              <a:t> administrative burden as a share of GDP from 3,26% (2016) to 3,0% (2020)</a:t>
            </a:r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A4F78112-9F71-43B8-80FA-8487A8540D7C}"/>
              </a:ext>
            </a:extLst>
          </p:cNvPr>
          <p:cNvSpPr txBox="1">
            <a:spLocks/>
          </p:cNvSpPr>
          <p:nvPr/>
        </p:nvSpPr>
        <p:spPr>
          <a:xfrm>
            <a:off x="204153" y="1558835"/>
            <a:ext cx="5351915" cy="3022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optimization of administrative procedures 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regulatory </a:t>
            </a:r>
            <a:r>
              <a:rPr lang="en-US" sz="2000" dirty="0" smtClean="0"/>
              <a:t>reform</a:t>
            </a:r>
            <a:endParaRPr lang="sr-Latn-RS" sz="2000" dirty="0" smtClean="0"/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development of contactless services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digitalization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exchange of data ex-officio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reducing costs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introducing standards to public services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consultations with </a:t>
            </a:r>
            <a:r>
              <a:rPr lang="en-US" sz="2000" dirty="0" smtClean="0"/>
              <a:t>businesses</a:t>
            </a:r>
            <a:r>
              <a:rPr lang="sr-Latn-RS" sz="2000" dirty="0"/>
              <a:t> </a:t>
            </a:r>
            <a:r>
              <a:rPr lang="sr-Latn-RS" sz="2000" dirty="0" err="1"/>
              <a:t>and</a:t>
            </a:r>
            <a:r>
              <a:rPr lang="sr-Latn-RS" sz="2000" dirty="0"/>
              <a:t> </a:t>
            </a:r>
            <a:r>
              <a:rPr lang="sr-Latn-RS" sz="2000" dirty="0" err="1"/>
              <a:t>citizens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444" y="1558835"/>
            <a:ext cx="3549173" cy="329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7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A4F78112-9F71-43B8-80FA-8487A8540D7C}"/>
              </a:ext>
            </a:extLst>
          </p:cNvPr>
          <p:cNvSpPr txBox="1">
            <a:spLocks/>
          </p:cNvSpPr>
          <p:nvPr/>
        </p:nvSpPr>
        <p:spPr>
          <a:xfrm>
            <a:off x="204153" y="1558835"/>
            <a:ext cx="5351915" cy="3022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grpSp>
        <p:nvGrpSpPr>
          <p:cNvPr id="6" name="Group 130"/>
          <p:cNvGrpSpPr/>
          <p:nvPr/>
        </p:nvGrpSpPr>
        <p:grpSpPr>
          <a:xfrm>
            <a:off x="412697" y="1884359"/>
            <a:ext cx="2166580" cy="1409788"/>
            <a:chOff x="0" y="0"/>
            <a:chExt cx="6062663" cy="4232275"/>
          </a:xfrm>
        </p:grpSpPr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3200400" y="1568450"/>
              <a:ext cx="2162175" cy="2663825"/>
            </a:xfrm>
            <a:custGeom>
              <a:avLst/>
              <a:gdLst>
                <a:gd name="T0" fmla="*/ 1265 w 1362"/>
                <a:gd name="T1" fmla="*/ 1602 h 1678"/>
                <a:gd name="T2" fmla="*/ 1288 w 1362"/>
                <a:gd name="T3" fmla="*/ 1591 h 1678"/>
                <a:gd name="T4" fmla="*/ 1299 w 1362"/>
                <a:gd name="T5" fmla="*/ 1586 h 1678"/>
                <a:gd name="T6" fmla="*/ 1306 w 1362"/>
                <a:gd name="T7" fmla="*/ 1583 h 1678"/>
                <a:gd name="T8" fmla="*/ 1315 w 1362"/>
                <a:gd name="T9" fmla="*/ 1578 h 1678"/>
                <a:gd name="T10" fmla="*/ 1362 w 1362"/>
                <a:gd name="T11" fmla="*/ 1552 h 1678"/>
                <a:gd name="T12" fmla="*/ 902 w 1362"/>
                <a:gd name="T13" fmla="*/ 778 h 1678"/>
                <a:gd name="T14" fmla="*/ 1233 w 1362"/>
                <a:gd name="T15" fmla="*/ 1615 h 1678"/>
                <a:gd name="T16" fmla="*/ 1095 w 1362"/>
                <a:gd name="T17" fmla="*/ 1658 h 1678"/>
                <a:gd name="T18" fmla="*/ 951 w 1362"/>
                <a:gd name="T19" fmla="*/ 1677 h 1678"/>
                <a:gd name="T20" fmla="*/ 804 w 1362"/>
                <a:gd name="T21" fmla="*/ 1674 h 1678"/>
                <a:gd name="T22" fmla="*/ 656 w 1362"/>
                <a:gd name="T23" fmla="*/ 1645 h 1678"/>
                <a:gd name="T24" fmla="*/ 518 w 1362"/>
                <a:gd name="T25" fmla="*/ 1592 h 1678"/>
                <a:gd name="T26" fmla="*/ 398 w 1362"/>
                <a:gd name="T27" fmla="*/ 1525 h 1678"/>
                <a:gd name="T28" fmla="*/ 292 w 1362"/>
                <a:gd name="T29" fmla="*/ 1442 h 1678"/>
                <a:gd name="T30" fmla="*/ 201 w 1362"/>
                <a:gd name="T31" fmla="*/ 1344 h 1678"/>
                <a:gd name="T32" fmla="*/ 126 w 1362"/>
                <a:gd name="T33" fmla="*/ 1235 h 1678"/>
                <a:gd name="T34" fmla="*/ 68 w 1362"/>
                <a:gd name="T35" fmla="*/ 1118 h 1678"/>
                <a:gd name="T36" fmla="*/ 26 w 1362"/>
                <a:gd name="T37" fmla="*/ 992 h 1678"/>
                <a:gd name="T38" fmla="*/ 5 w 1362"/>
                <a:gd name="T39" fmla="*/ 862 h 1678"/>
                <a:gd name="T40" fmla="*/ 2 w 1362"/>
                <a:gd name="T41" fmla="*/ 727 h 1678"/>
                <a:gd name="T42" fmla="*/ 20 w 1362"/>
                <a:gd name="T43" fmla="*/ 593 h 1678"/>
                <a:gd name="T44" fmla="*/ 59 w 1362"/>
                <a:gd name="T45" fmla="*/ 459 h 1678"/>
                <a:gd name="T46" fmla="*/ 118 w 1362"/>
                <a:gd name="T47" fmla="*/ 332 h 1678"/>
                <a:gd name="T48" fmla="*/ 195 w 1362"/>
                <a:gd name="T49" fmla="*/ 217 h 1678"/>
                <a:gd name="T50" fmla="*/ 286 w 1362"/>
                <a:gd name="T51" fmla="*/ 119 h 1678"/>
                <a:gd name="T52" fmla="*/ 374 w 1362"/>
                <a:gd name="T53" fmla="*/ 47 h 1678"/>
                <a:gd name="T54" fmla="*/ 374 w 1362"/>
                <a:gd name="T55" fmla="*/ 47 h 1678"/>
                <a:gd name="T56" fmla="*/ 384 w 1362"/>
                <a:gd name="T57" fmla="*/ 40 h 1678"/>
                <a:gd name="T58" fmla="*/ 384 w 1362"/>
                <a:gd name="T59" fmla="*/ 40 h 1678"/>
                <a:gd name="T60" fmla="*/ 396 w 1362"/>
                <a:gd name="T61" fmla="*/ 31 h 1678"/>
                <a:gd name="T62" fmla="*/ 396 w 1362"/>
                <a:gd name="T63" fmla="*/ 31 h 1678"/>
                <a:gd name="T64" fmla="*/ 446 w 1362"/>
                <a:gd name="T65" fmla="*/ 0 h 1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62" h="1678">
                  <a:moveTo>
                    <a:pt x="1288" y="1591"/>
                  </a:moveTo>
                  <a:lnTo>
                    <a:pt x="1265" y="1602"/>
                  </a:lnTo>
                  <a:lnTo>
                    <a:pt x="1265" y="1601"/>
                  </a:lnTo>
                  <a:lnTo>
                    <a:pt x="1288" y="1591"/>
                  </a:lnTo>
                  <a:close/>
                  <a:moveTo>
                    <a:pt x="1306" y="1583"/>
                  </a:moveTo>
                  <a:lnTo>
                    <a:pt x="1299" y="1586"/>
                  </a:lnTo>
                  <a:lnTo>
                    <a:pt x="1288" y="1591"/>
                  </a:lnTo>
                  <a:lnTo>
                    <a:pt x="1306" y="1583"/>
                  </a:lnTo>
                  <a:close/>
                  <a:moveTo>
                    <a:pt x="1362" y="1552"/>
                  </a:moveTo>
                  <a:lnTo>
                    <a:pt x="1315" y="1578"/>
                  </a:lnTo>
                  <a:lnTo>
                    <a:pt x="1306" y="1583"/>
                  </a:lnTo>
                  <a:lnTo>
                    <a:pt x="1362" y="1552"/>
                  </a:lnTo>
                  <a:close/>
                  <a:moveTo>
                    <a:pt x="374" y="47"/>
                  </a:moveTo>
                  <a:lnTo>
                    <a:pt x="902" y="778"/>
                  </a:lnTo>
                  <a:lnTo>
                    <a:pt x="1265" y="1601"/>
                  </a:lnTo>
                  <a:lnTo>
                    <a:pt x="1233" y="1615"/>
                  </a:lnTo>
                  <a:lnTo>
                    <a:pt x="1165" y="1639"/>
                  </a:lnTo>
                  <a:lnTo>
                    <a:pt x="1095" y="1658"/>
                  </a:lnTo>
                  <a:lnTo>
                    <a:pt x="1024" y="1670"/>
                  </a:lnTo>
                  <a:lnTo>
                    <a:pt x="951" y="1677"/>
                  </a:lnTo>
                  <a:lnTo>
                    <a:pt x="878" y="1678"/>
                  </a:lnTo>
                  <a:lnTo>
                    <a:pt x="804" y="1674"/>
                  </a:lnTo>
                  <a:lnTo>
                    <a:pt x="730" y="1662"/>
                  </a:lnTo>
                  <a:lnTo>
                    <a:pt x="656" y="1645"/>
                  </a:lnTo>
                  <a:lnTo>
                    <a:pt x="583" y="1620"/>
                  </a:lnTo>
                  <a:lnTo>
                    <a:pt x="518" y="1592"/>
                  </a:lnTo>
                  <a:lnTo>
                    <a:pt x="456" y="1561"/>
                  </a:lnTo>
                  <a:lnTo>
                    <a:pt x="398" y="1525"/>
                  </a:lnTo>
                  <a:lnTo>
                    <a:pt x="344" y="1485"/>
                  </a:lnTo>
                  <a:lnTo>
                    <a:pt x="292" y="1442"/>
                  </a:lnTo>
                  <a:lnTo>
                    <a:pt x="244" y="1395"/>
                  </a:lnTo>
                  <a:lnTo>
                    <a:pt x="201" y="1344"/>
                  </a:lnTo>
                  <a:lnTo>
                    <a:pt x="162" y="1291"/>
                  </a:lnTo>
                  <a:lnTo>
                    <a:pt x="126" y="1235"/>
                  </a:lnTo>
                  <a:lnTo>
                    <a:pt x="95" y="1177"/>
                  </a:lnTo>
                  <a:lnTo>
                    <a:pt x="68" y="1118"/>
                  </a:lnTo>
                  <a:lnTo>
                    <a:pt x="44" y="1056"/>
                  </a:lnTo>
                  <a:lnTo>
                    <a:pt x="26" y="992"/>
                  </a:lnTo>
                  <a:lnTo>
                    <a:pt x="13" y="927"/>
                  </a:lnTo>
                  <a:lnTo>
                    <a:pt x="5" y="862"/>
                  </a:lnTo>
                  <a:lnTo>
                    <a:pt x="0" y="795"/>
                  </a:lnTo>
                  <a:lnTo>
                    <a:pt x="2" y="727"/>
                  </a:lnTo>
                  <a:lnTo>
                    <a:pt x="8" y="660"/>
                  </a:lnTo>
                  <a:lnTo>
                    <a:pt x="20" y="593"/>
                  </a:lnTo>
                  <a:lnTo>
                    <a:pt x="37" y="525"/>
                  </a:lnTo>
                  <a:lnTo>
                    <a:pt x="59" y="459"/>
                  </a:lnTo>
                  <a:lnTo>
                    <a:pt x="86" y="394"/>
                  </a:lnTo>
                  <a:lnTo>
                    <a:pt x="118" y="332"/>
                  </a:lnTo>
                  <a:lnTo>
                    <a:pt x="154" y="273"/>
                  </a:lnTo>
                  <a:lnTo>
                    <a:pt x="195" y="217"/>
                  </a:lnTo>
                  <a:lnTo>
                    <a:pt x="239" y="166"/>
                  </a:lnTo>
                  <a:lnTo>
                    <a:pt x="286" y="119"/>
                  </a:lnTo>
                  <a:lnTo>
                    <a:pt x="336" y="75"/>
                  </a:lnTo>
                  <a:lnTo>
                    <a:pt x="374" y="47"/>
                  </a:lnTo>
                  <a:close/>
                  <a:moveTo>
                    <a:pt x="384" y="40"/>
                  </a:moveTo>
                  <a:lnTo>
                    <a:pt x="374" y="47"/>
                  </a:lnTo>
                  <a:lnTo>
                    <a:pt x="374" y="47"/>
                  </a:lnTo>
                  <a:lnTo>
                    <a:pt x="384" y="40"/>
                  </a:lnTo>
                  <a:close/>
                  <a:moveTo>
                    <a:pt x="396" y="31"/>
                  </a:moveTo>
                  <a:lnTo>
                    <a:pt x="384" y="40"/>
                  </a:lnTo>
                  <a:lnTo>
                    <a:pt x="390" y="35"/>
                  </a:lnTo>
                  <a:lnTo>
                    <a:pt x="396" y="31"/>
                  </a:lnTo>
                  <a:close/>
                  <a:moveTo>
                    <a:pt x="446" y="0"/>
                  </a:moveTo>
                  <a:lnTo>
                    <a:pt x="396" y="31"/>
                  </a:lnTo>
                  <a:lnTo>
                    <a:pt x="409" y="23"/>
                  </a:lnTo>
                  <a:lnTo>
                    <a:pt x="446" y="0"/>
                  </a:lnTo>
                  <a:close/>
                </a:path>
              </a:pathLst>
            </a:custGeom>
            <a:solidFill>
              <a:srgbClr val="000000">
                <a:alpha val="14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632325" y="2803525"/>
              <a:ext cx="1339850" cy="504825"/>
            </a:xfrm>
            <a:custGeom>
              <a:avLst/>
              <a:gdLst>
                <a:gd name="T0" fmla="*/ 0 w 844"/>
                <a:gd name="T1" fmla="*/ 0 h 318"/>
                <a:gd name="T2" fmla="*/ 842 w 844"/>
                <a:gd name="T3" fmla="*/ 318 h 318"/>
                <a:gd name="T4" fmla="*/ 844 w 844"/>
                <a:gd name="T5" fmla="*/ 314 h 318"/>
                <a:gd name="T6" fmla="*/ 842 w 844"/>
                <a:gd name="T7" fmla="*/ 318 h 318"/>
                <a:gd name="T8" fmla="*/ 0 w 844"/>
                <a:gd name="T9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4" h="318">
                  <a:moveTo>
                    <a:pt x="0" y="0"/>
                  </a:moveTo>
                  <a:lnTo>
                    <a:pt x="842" y="318"/>
                  </a:lnTo>
                  <a:lnTo>
                    <a:pt x="844" y="314"/>
                  </a:lnTo>
                  <a:lnTo>
                    <a:pt x="842" y="3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32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3794125" y="1379537"/>
              <a:ext cx="838200" cy="1423987"/>
            </a:xfrm>
            <a:custGeom>
              <a:avLst/>
              <a:gdLst>
                <a:gd name="T0" fmla="*/ 427 w 528"/>
                <a:gd name="T1" fmla="*/ 0 h 897"/>
                <a:gd name="T2" fmla="*/ 528 w 528"/>
                <a:gd name="T3" fmla="*/ 897 h 897"/>
                <a:gd name="T4" fmla="*/ 0 w 528"/>
                <a:gd name="T5" fmla="*/ 166 h 897"/>
                <a:gd name="T6" fmla="*/ 35 w 528"/>
                <a:gd name="T7" fmla="*/ 142 h 897"/>
                <a:gd name="T8" fmla="*/ 72 w 528"/>
                <a:gd name="T9" fmla="*/ 119 h 897"/>
                <a:gd name="T10" fmla="*/ 72 w 528"/>
                <a:gd name="T11" fmla="*/ 118 h 897"/>
                <a:gd name="T12" fmla="*/ 110 w 528"/>
                <a:gd name="T13" fmla="*/ 98 h 897"/>
                <a:gd name="T14" fmla="*/ 148 w 528"/>
                <a:gd name="T15" fmla="*/ 78 h 897"/>
                <a:gd name="T16" fmla="*/ 150 w 528"/>
                <a:gd name="T17" fmla="*/ 77 h 897"/>
                <a:gd name="T18" fmla="*/ 202 w 528"/>
                <a:gd name="T19" fmla="*/ 56 h 897"/>
                <a:gd name="T20" fmla="*/ 204 w 528"/>
                <a:gd name="T21" fmla="*/ 55 h 897"/>
                <a:gd name="T22" fmla="*/ 227 w 528"/>
                <a:gd name="T23" fmla="*/ 46 h 897"/>
                <a:gd name="T24" fmla="*/ 232 w 528"/>
                <a:gd name="T25" fmla="*/ 45 h 897"/>
                <a:gd name="T26" fmla="*/ 283 w 528"/>
                <a:gd name="T27" fmla="*/ 28 h 897"/>
                <a:gd name="T28" fmla="*/ 288 w 528"/>
                <a:gd name="T29" fmla="*/ 27 h 897"/>
                <a:gd name="T30" fmla="*/ 310 w 528"/>
                <a:gd name="T31" fmla="*/ 22 h 897"/>
                <a:gd name="T32" fmla="*/ 315 w 528"/>
                <a:gd name="T33" fmla="*/ 21 h 897"/>
                <a:gd name="T34" fmla="*/ 367 w 528"/>
                <a:gd name="T35" fmla="*/ 9 h 897"/>
                <a:gd name="T36" fmla="*/ 373 w 528"/>
                <a:gd name="T37" fmla="*/ 8 h 897"/>
                <a:gd name="T38" fmla="*/ 395 w 528"/>
                <a:gd name="T39" fmla="*/ 5 h 897"/>
                <a:gd name="T40" fmla="*/ 400 w 528"/>
                <a:gd name="T41" fmla="*/ 4 h 897"/>
                <a:gd name="T42" fmla="*/ 427 w 528"/>
                <a:gd name="T43" fmla="*/ 0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8" h="897">
                  <a:moveTo>
                    <a:pt x="427" y="0"/>
                  </a:moveTo>
                  <a:lnTo>
                    <a:pt x="528" y="897"/>
                  </a:lnTo>
                  <a:lnTo>
                    <a:pt x="0" y="166"/>
                  </a:lnTo>
                  <a:lnTo>
                    <a:pt x="35" y="142"/>
                  </a:lnTo>
                  <a:lnTo>
                    <a:pt x="72" y="119"/>
                  </a:lnTo>
                  <a:lnTo>
                    <a:pt x="72" y="118"/>
                  </a:lnTo>
                  <a:lnTo>
                    <a:pt x="110" y="98"/>
                  </a:lnTo>
                  <a:lnTo>
                    <a:pt x="148" y="78"/>
                  </a:lnTo>
                  <a:lnTo>
                    <a:pt x="150" y="77"/>
                  </a:lnTo>
                  <a:lnTo>
                    <a:pt x="202" y="56"/>
                  </a:lnTo>
                  <a:lnTo>
                    <a:pt x="204" y="55"/>
                  </a:lnTo>
                  <a:lnTo>
                    <a:pt x="227" y="46"/>
                  </a:lnTo>
                  <a:lnTo>
                    <a:pt x="232" y="45"/>
                  </a:lnTo>
                  <a:lnTo>
                    <a:pt x="283" y="28"/>
                  </a:lnTo>
                  <a:lnTo>
                    <a:pt x="288" y="27"/>
                  </a:lnTo>
                  <a:lnTo>
                    <a:pt x="310" y="22"/>
                  </a:lnTo>
                  <a:lnTo>
                    <a:pt x="315" y="21"/>
                  </a:lnTo>
                  <a:lnTo>
                    <a:pt x="367" y="9"/>
                  </a:lnTo>
                  <a:lnTo>
                    <a:pt x="373" y="8"/>
                  </a:lnTo>
                  <a:lnTo>
                    <a:pt x="395" y="5"/>
                  </a:lnTo>
                  <a:lnTo>
                    <a:pt x="400" y="4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5995988" y="2374900"/>
              <a:ext cx="1588" cy="1587"/>
            </a:xfrm>
            <a:prstGeom prst="rect">
              <a:avLst/>
            </a:prstGeom>
            <a:solidFill>
              <a:srgbClr val="000000">
                <a:alpha val="32000"/>
              </a:srgb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4471988" y="1371600"/>
              <a:ext cx="1524000" cy="1431925"/>
            </a:xfrm>
            <a:custGeom>
              <a:avLst/>
              <a:gdLst>
                <a:gd name="T0" fmla="*/ 127 w 960"/>
                <a:gd name="T1" fmla="*/ 0 h 902"/>
                <a:gd name="T2" fmla="*/ 155 w 960"/>
                <a:gd name="T3" fmla="*/ 1 h 902"/>
                <a:gd name="T4" fmla="*/ 180 w 960"/>
                <a:gd name="T5" fmla="*/ 3 h 902"/>
                <a:gd name="T6" fmla="*/ 204 w 960"/>
                <a:gd name="T7" fmla="*/ 5 h 902"/>
                <a:gd name="T8" fmla="*/ 229 w 960"/>
                <a:gd name="T9" fmla="*/ 9 h 902"/>
                <a:gd name="T10" fmla="*/ 255 w 960"/>
                <a:gd name="T11" fmla="*/ 13 h 902"/>
                <a:gd name="T12" fmla="*/ 288 w 960"/>
                <a:gd name="T13" fmla="*/ 19 h 902"/>
                <a:gd name="T14" fmla="*/ 311 w 960"/>
                <a:gd name="T15" fmla="*/ 25 h 902"/>
                <a:gd name="T16" fmla="*/ 336 w 960"/>
                <a:gd name="T17" fmla="*/ 31 h 902"/>
                <a:gd name="T18" fmla="*/ 360 w 960"/>
                <a:gd name="T19" fmla="*/ 39 h 902"/>
                <a:gd name="T20" fmla="*/ 385 w 960"/>
                <a:gd name="T21" fmla="*/ 46 h 902"/>
                <a:gd name="T22" fmla="*/ 413 w 960"/>
                <a:gd name="T23" fmla="*/ 56 h 902"/>
                <a:gd name="T24" fmla="*/ 427 w 960"/>
                <a:gd name="T25" fmla="*/ 61 h 902"/>
                <a:gd name="T26" fmla="*/ 452 w 960"/>
                <a:gd name="T27" fmla="*/ 72 h 902"/>
                <a:gd name="T28" fmla="*/ 476 w 960"/>
                <a:gd name="T29" fmla="*/ 81 h 902"/>
                <a:gd name="T30" fmla="*/ 498 w 960"/>
                <a:gd name="T31" fmla="*/ 92 h 902"/>
                <a:gd name="T32" fmla="*/ 521 w 960"/>
                <a:gd name="T33" fmla="*/ 104 h 902"/>
                <a:gd name="T34" fmla="*/ 542 w 960"/>
                <a:gd name="T35" fmla="*/ 116 h 902"/>
                <a:gd name="T36" fmla="*/ 564 w 960"/>
                <a:gd name="T37" fmla="*/ 127 h 902"/>
                <a:gd name="T38" fmla="*/ 591 w 960"/>
                <a:gd name="T39" fmla="*/ 146 h 902"/>
                <a:gd name="T40" fmla="*/ 613 w 960"/>
                <a:gd name="T41" fmla="*/ 159 h 902"/>
                <a:gd name="T42" fmla="*/ 632 w 960"/>
                <a:gd name="T43" fmla="*/ 173 h 902"/>
                <a:gd name="T44" fmla="*/ 651 w 960"/>
                <a:gd name="T45" fmla="*/ 188 h 902"/>
                <a:gd name="T46" fmla="*/ 671 w 960"/>
                <a:gd name="T47" fmla="*/ 203 h 902"/>
                <a:gd name="T48" fmla="*/ 689 w 960"/>
                <a:gd name="T49" fmla="*/ 218 h 902"/>
                <a:gd name="T50" fmla="*/ 711 w 960"/>
                <a:gd name="T51" fmla="*/ 239 h 902"/>
                <a:gd name="T52" fmla="*/ 730 w 960"/>
                <a:gd name="T53" fmla="*/ 257 h 902"/>
                <a:gd name="T54" fmla="*/ 747 w 960"/>
                <a:gd name="T55" fmla="*/ 274 h 902"/>
                <a:gd name="T56" fmla="*/ 765 w 960"/>
                <a:gd name="T57" fmla="*/ 291 h 902"/>
                <a:gd name="T58" fmla="*/ 780 w 960"/>
                <a:gd name="T59" fmla="*/ 309 h 902"/>
                <a:gd name="T60" fmla="*/ 796 w 960"/>
                <a:gd name="T61" fmla="*/ 327 h 902"/>
                <a:gd name="T62" fmla="*/ 811 w 960"/>
                <a:gd name="T63" fmla="*/ 345 h 902"/>
                <a:gd name="T64" fmla="*/ 829 w 960"/>
                <a:gd name="T65" fmla="*/ 370 h 902"/>
                <a:gd name="T66" fmla="*/ 844 w 960"/>
                <a:gd name="T67" fmla="*/ 390 h 902"/>
                <a:gd name="T68" fmla="*/ 857 w 960"/>
                <a:gd name="T69" fmla="*/ 411 h 902"/>
                <a:gd name="T70" fmla="*/ 869 w 960"/>
                <a:gd name="T71" fmla="*/ 431 h 902"/>
                <a:gd name="T72" fmla="*/ 881 w 960"/>
                <a:gd name="T73" fmla="*/ 451 h 902"/>
                <a:gd name="T74" fmla="*/ 893 w 960"/>
                <a:gd name="T75" fmla="*/ 472 h 902"/>
                <a:gd name="T76" fmla="*/ 907 w 960"/>
                <a:gd name="T77" fmla="*/ 499 h 902"/>
                <a:gd name="T78" fmla="*/ 917 w 960"/>
                <a:gd name="T79" fmla="*/ 522 h 902"/>
                <a:gd name="T80" fmla="*/ 928 w 960"/>
                <a:gd name="T81" fmla="*/ 544 h 902"/>
                <a:gd name="T82" fmla="*/ 937 w 960"/>
                <a:gd name="T83" fmla="*/ 566 h 902"/>
                <a:gd name="T84" fmla="*/ 945 w 960"/>
                <a:gd name="T85" fmla="*/ 588 h 902"/>
                <a:gd name="T86" fmla="*/ 954 w 960"/>
                <a:gd name="T87" fmla="*/ 610 h 902"/>
                <a:gd name="T88" fmla="*/ 960 w 960"/>
                <a:gd name="T89" fmla="*/ 632 h 902"/>
                <a:gd name="T90" fmla="*/ 0 w 960"/>
                <a:gd name="T91" fmla="*/ 5 h 902"/>
                <a:gd name="T92" fmla="*/ 29 w 960"/>
                <a:gd name="T93" fmla="*/ 2 h 902"/>
                <a:gd name="T94" fmla="*/ 57 w 960"/>
                <a:gd name="T95" fmla="*/ 1 h 902"/>
                <a:gd name="T96" fmla="*/ 81 w 960"/>
                <a:gd name="T97" fmla="*/ 0 h 902"/>
                <a:gd name="T98" fmla="*/ 107 w 960"/>
                <a:gd name="T99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60" h="902">
                  <a:moveTo>
                    <a:pt x="107" y="0"/>
                  </a:moveTo>
                  <a:lnTo>
                    <a:pt x="127" y="0"/>
                  </a:lnTo>
                  <a:lnTo>
                    <a:pt x="132" y="0"/>
                  </a:lnTo>
                  <a:lnTo>
                    <a:pt x="155" y="1"/>
                  </a:lnTo>
                  <a:lnTo>
                    <a:pt x="163" y="2"/>
                  </a:lnTo>
                  <a:lnTo>
                    <a:pt x="180" y="3"/>
                  </a:lnTo>
                  <a:lnTo>
                    <a:pt x="189" y="4"/>
                  </a:lnTo>
                  <a:lnTo>
                    <a:pt x="204" y="5"/>
                  </a:lnTo>
                  <a:lnTo>
                    <a:pt x="215" y="6"/>
                  </a:lnTo>
                  <a:lnTo>
                    <a:pt x="229" y="9"/>
                  </a:lnTo>
                  <a:lnTo>
                    <a:pt x="240" y="11"/>
                  </a:lnTo>
                  <a:lnTo>
                    <a:pt x="255" y="13"/>
                  </a:lnTo>
                  <a:lnTo>
                    <a:pt x="264" y="15"/>
                  </a:lnTo>
                  <a:lnTo>
                    <a:pt x="288" y="19"/>
                  </a:lnTo>
                  <a:lnTo>
                    <a:pt x="296" y="21"/>
                  </a:lnTo>
                  <a:lnTo>
                    <a:pt x="311" y="25"/>
                  </a:lnTo>
                  <a:lnTo>
                    <a:pt x="322" y="28"/>
                  </a:lnTo>
                  <a:lnTo>
                    <a:pt x="336" y="31"/>
                  </a:lnTo>
                  <a:lnTo>
                    <a:pt x="348" y="34"/>
                  </a:lnTo>
                  <a:lnTo>
                    <a:pt x="360" y="39"/>
                  </a:lnTo>
                  <a:lnTo>
                    <a:pt x="371" y="42"/>
                  </a:lnTo>
                  <a:lnTo>
                    <a:pt x="385" y="46"/>
                  </a:lnTo>
                  <a:lnTo>
                    <a:pt x="396" y="49"/>
                  </a:lnTo>
                  <a:lnTo>
                    <a:pt x="413" y="56"/>
                  </a:lnTo>
                  <a:lnTo>
                    <a:pt x="419" y="58"/>
                  </a:lnTo>
                  <a:lnTo>
                    <a:pt x="427" y="61"/>
                  </a:lnTo>
                  <a:lnTo>
                    <a:pt x="442" y="67"/>
                  </a:lnTo>
                  <a:lnTo>
                    <a:pt x="452" y="72"/>
                  </a:lnTo>
                  <a:lnTo>
                    <a:pt x="465" y="77"/>
                  </a:lnTo>
                  <a:lnTo>
                    <a:pt x="476" y="81"/>
                  </a:lnTo>
                  <a:lnTo>
                    <a:pt x="488" y="88"/>
                  </a:lnTo>
                  <a:lnTo>
                    <a:pt x="498" y="92"/>
                  </a:lnTo>
                  <a:lnTo>
                    <a:pt x="510" y="98"/>
                  </a:lnTo>
                  <a:lnTo>
                    <a:pt x="521" y="104"/>
                  </a:lnTo>
                  <a:lnTo>
                    <a:pt x="533" y="110"/>
                  </a:lnTo>
                  <a:lnTo>
                    <a:pt x="542" y="116"/>
                  </a:lnTo>
                  <a:lnTo>
                    <a:pt x="555" y="123"/>
                  </a:lnTo>
                  <a:lnTo>
                    <a:pt x="564" y="127"/>
                  </a:lnTo>
                  <a:lnTo>
                    <a:pt x="583" y="140"/>
                  </a:lnTo>
                  <a:lnTo>
                    <a:pt x="591" y="146"/>
                  </a:lnTo>
                  <a:lnTo>
                    <a:pt x="603" y="153"/>
                  </a:lnTo>
                  <a:lnTo>
                    <a:pt x="613" y="159"/>
                  </a:lnTo>
                  <a:lnTo>
                    <a:pt x="623" y="167"/>
                  </a:lnTo>
                  <a:lnTo>
                    <a:pt x="632" y="173"/>
                  </a:lnTo>
                  <a:lnTo>
                    <a:pt x="644" y="182"/>
                  </a:lnTo>
                  <a:lnTo>
                    <a:pt x="651" y="188"/>
                  </a:lnTo>
                  <a:lnTo>
                    <a:pt x="663" y="197"/>
                  </a:lnTo>
                  <a:lnTo>
                    <a:pt x="671" y="203"/>
                  </a:lnTo>
                  <a:lnTo>
                    <a:pt x="682" y="213"/>
                  </a:lnTo>
                  <a:lnTo>
                    <a:pt x="689" y="218"/>
                  </a:lnTo>
                  <a:lnTo>
                    <a:pt x="707" y="234"/>
                  </a:lnTo>
                  <a:lnTo>
                    <a:pt x="711" y="239"/>
                  </a:lnTo>
                  <a:lnTo>
                    <a:pt x="724" y="250"/>
                  </a:lnTo>
                  <a:lnTo>
                    <a:pt x="730" y="257"/>
                  </a:lnTo>
                  <a:lnTo>
                    <a:pt x="741" y="266"/>
                  </a:lnTo>
                  <a:lnTo>
                    <a:pt x="747" y="274"/>
                  </a:lnTo>
                  <a:lnTo>
                    <a:pt x="757" y="285"/>
                  </a:lnTo>
                  <a:lnTo>
                    <a:pt x="765" y="291"/>
                  </a:lnTo>
                  <a:lnTo>
                    <a:pt x="774" y="302"/>
                  </a:lnTo>
                  <a:lnTo>
                    <a:pt x="780" y="309"/>
                  </a:lnTo>
                  <a:lnTo>
                    <a:pt x="790" y="321"/>
                  </a:lnTo>
                  <a:lnTo>
                    <a:pt x="796" y="327"/>
                  </a:lnTo>
                  <a:lnTo>
                    <a:pt x="811" y="345"/>
                  </a:lnTo>
                  <a:lnTo>
                    <a:pt x="811" y="345"/>
                  </a:lnTo>
                  <a:lnTo>
                    <a:pt x="824" y="365"/>
                  </a:lnTo>
                  <a:lnTo>
                    <a:pt x="829" y="370"/>
                  </a:lnTo>
                  <a:lnTo>
                    <a:pt x="838" y="383"/>
                  </a:lnTo>
                  <a:lnTo>
                    <a:pt x="844" y="390"/>
                  </a:lnTo>
                  <a:lnTo>
                    <a:pt x="851" y="403"/>
                  </a:lnTo>
                  <a:lnTo>
                    <a:pt x="857" y="411"/>
                  </a:lnTo>
                  <a:lnTo>
                    <a:pt x="864" y="424"/>
                  </a:lnTo>
                  <a:lnTo>
                    <a:pt x="869" y="431"/>
                  </a:lnTo>
                  <a:lnTo>
                    <a:pt x="877" y="444"/>
                  </a:lnTo>
                  <a:lnTo>
                    <a:pt x="881" y="451"/>
                  </a:lnTo>
                  <a:lnTo>
                    <a:pt x="891" y="467"/>
                  </a:lnTo>
                  <a:lnTo>
                    <a:pt x="893" y="472"/>
                  </a:lnTo>
                  <a:lnTo>
                    <a:pt x="904" y="492"/>
                  </a:lnTo>
                  <a:lnTo>
                    <a:pt x="907" y="499"/>
                  </a:lnTo>
                  <a:lnTo>
                    <a:pt x="914" y="513"/>
                  </a:lnTo>
                  <a:lnTo>
                    <a:pt x="917" y="522"/>
                  </a:lnTo>
                  <a:lnTo>
                    <a:pt x="924" y="535"/>
                  </a:lnTo>
                  <a:lnTo>
                    <a:pt x="928" y="544"/>
                  </a:lnTo>
                  <a:lnTo>
                    <a:pt x="934" y="556"/>
                  </a:lnTo>
                  <a:lnTo>
                    <a:pt x="937" y="566"/>
                  </a:lnTo>
                  <a:lnTo>
                    <a:pt x="942" y="579"/>
                  </a:lnTo>
                  <a:lnTo>
                    <a:pt x="945" y="588"/>
                  </a:lnTo>
                  <a:lnTo>
                    <a:pt x="951" y="601"/>
                  </a:lnTo>
                  <a:lnTo>
                    <a:pt x="954" y="610"/>
                  </a:lnTo>
                  <a:lnTo>
                    <a:pt x="960" y="632"/>
                  </a:lnTo>
                  <a:lnTo>
                    <a:pt x="960" y="632"/>
                  </a:lnTo>
                  <a:lnTo>
                    <a:pt x="101" y="902"/>
                  </a:lnTo>
                  <a:lnTo>
                    <a:pt x="0" y="5"/>
                  </a:lnTo>
                  <a:lnTo>
                    <a:pt x="25" y="3"/>
                  </a:lnTo>
                  <a:lnTo>
                    <a:pt x="29" y="2"/>
                  </a:lnTo>
                  <a:lnTo>
                    <a:pt x="49" y="1"/>
                  </a:lnTo>
                  <a:lnTo>
                    <a:pt x="57" y="1"/>
                  </a:lnTo>
                  <a:lnTo>
                    <a:pt x="74" y="0"/>
                  </a:lnTo>
                  <a:lnTo>
                    <a:pt x="81" y="0"/>
                  </a:lnTo>
                  <a:lnTo>
                    <a:pt x="100" y="0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5995988" y="2374900"/>
              <a:ext cx="11113" cy="30162"/>
            </a:xfrm>
            <a:custGeom>
              <a:avLst/>
              <a:gdLst>
                <a:gd name="T0" fmla="*/ 0 w 7"/>
                <a:gd name="T1" fmla="*/ 0 h 19"/>
                <a:gd name="T2" fmla="*/ 0 w 7"/>
                <a:gd name="T3" fmla="*/ 0 h 19"/>
                <a:gd name="T4" fmla="*/ 7 w 7"/>
                <a:gd name="T5" fmla="*/ 19 h 19"/>
                <a:gd name="T6" fmla="*/ 0 w 7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9">
                  <a:moveTo>
                    <a:pt x="0" y="0"/>
                  </a:moveTo>
                  <a:lnTo>
                    <a:pt x="0" y="0"/>
                  </a:lnTo>
                  <a:lnTo>
                    <a:pt x="7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32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4632325" y="2374900"/>
              <a:ext cx="1430338" cy="933450"/>
            </a:xfrm>
            <a:custGeom>
              <a:avLst/>
              <a:gdLst>
                <a:gd name="T0" fmla="*/ 859 w 901"/>
                <a:gd name="T1" fmla="*/ 0 h 588"/>
                <a:gd name="T2" fmla="*/ 866 w 901"/>
                <a:gd name="T3" fmla="*/ 19 h 588"/>
                <a:gd name="T4" fmla="*/ 866 w 901"/>
                <a:gd name="T5" fmla="*/ 21 h 588"/>
                <a:gd name="T6" fmla="*/ 871 w 901"/>
                <a:gd name="T7" fmla="*/ 40 h 588"/>
                <a:gd name="T8" fmla="*/ 872 w 901"/>
                <a:gd name="T9" fmla="*/ 44 h 588"/>
                <a:gd name="T10" fmla="*/ 876 w 901"/>
                <a:gd name="T11" fmla="*/ 60 h 588"/>
                <a:gd name="T12" fmla="*/ 877 w 901"/>
                <a:gd name="T13" fmla="*/ 64 h 588"/>
                <a:gd name="T14" fmla="*/ 881 w 901"/>
                <a:gd name="T15" fmla="*/ 80 h 588"/>
                <a:gd name="T16" fmla="*/ 882 w 901"/>
                <a:gd name="T17" fmla="*/ 85 h 588"/>
                <a:gd name="T18" fmla="*/ 885 w 901"/>
                <a:gd name="T19" fmla="*/ 103 h 588"/>
                <a:gd name="T20" fmla="*/ 886 w 901"/>
                <a:gd name="T21" fmla="*/ 105 h 588"/>
                <a:gd name="T22" fmla="*/ 892 w 901"/>
                <a:gd name="T23" fmla="*/ 147 h 588"/>
                <a:gd name="T24" fmla="*/ 893 w 901"/>
                <a:gd name="T25" fmla="*/ 151 h 588"/>
                <a:gd name="T26" fmla="*/ 895 w 901"/>
                <a:gd name="T27" fmla="*/ 167 h 588"/>
                <a:gd name="T28" fmla="*/ 896 w 901"/>
                <a:gd name="T29" fmla="*/ 172 h 588"/>
                <a:gd name="T30" fmla="*/ 897 w 901"/>
                <a:gd name="T31" fmla="*/ 187 h 588"/>
                <a:gd name="T32" fmla="*/ 898 w 901"/>
                <a:gd name="T33" fmla="*/ 194 h 588"/>
                <a:gd name="T34" fmla="*/ 899 w 901"/>
                <a:gd name="T35" fmla="*/ 210 h 588"/>
                <a:gd name="T36" fmla="*/ 899 w 901"/>
                <a:gd name="T37" fmla="*/ 214 h 588"/>
                <a:gd name="T38" fmla="*/ 901 w 901"/>
                <a:gd name="T39" fmla="*/ 256 h 588"/>
                <a:gd name="T40" fmla="*/ 901 w 901"/>
                <a:gd name="T41" fmla="*/ 261 h 588"/>
                <a:gd name="T42" fmla="*/ 901 w 901"/>
                <a:gd name="T43" fmla="*/ 276 h 588"/>
                <a:gd name="T44" fmla="*/ 901 w 901"/>
                <a:gd name="T45" fmla="*/ 282 h 588"/>
                <a:gd name="T46" fmla="*/ 901 w 901"/>
                <a:gd name="T47" fmla="*/ 297 h 588"/>
                <a:gd name="T48" fmla="*/ 900 w 901"/>
                <a:gd name="T49" fmla="*/ 304 h 588"/>
                <a:gd name="T50" fmla="*/ 900 w 901"/>
                <a:gd name="T51" fmla="*/ 318 h 588"/>
                <a:gd name="T52" fmla="*/ 899 w 901"/>
                <a:gd name="T53" fmla="*/ 325 h 588"/>
                <a:gd name="T54" fmla="*/ 898 w 901"/>
                <a:gd name="T55" fmla="*/ 342 h 588"/>
                <a:gd name="T56" fmla="*/ 898 w 901"/>
                <a:gd name="T57" fmla="*/ 345 h 588"/>
                <a:gd name="T58" fmla="*/ 896 w 901"/>
                <a:gd name="T59" fmla="*/ 366 h 588"/>
                <a:gd name="T60" fmla="*/ 895 w 901"/>
                <a:gd name="T61" fmla="*/ 372 h 588"/>
                <a:gd name="T62" fmla="*/ 893 w 901"/>
                <a:gd name="T63" fmla="*/ 387 h 588"/>
                <a:gd name="T64" fmla="*/ 892 w 901"/>
                <a:gd name="T65" fmla="*/ 395 h 588"/>
                <a:gd name="T66" fmla="*/ 890 w 901"/>
                <a:gd name="T67" fmla="*/ 407 h 588"/>
                <a:gd name="T68" fmla="*/ 889 w 901"/>
                <a:gd name="T69" fmla="*/ 416 h 588"/>
                <a:gd name="T70" fmla="*/ 887 w 901"/>
                <a:gd name="T71" fmla="*/ 428 h 588"/>
                <a:gd name="T72" fmla="*/ 885 w 901"/>
                <a:gd name="T73" fmla="*/ 436 h 588"/>
                <a:gd name="T74" fmla="*/ 883 w 901"/>
                <a:gd name="T75" fmla="*/ 450 h 588"/>
                <a:gd name="T76" fmla="*/ 881 w 901"/>
                <a:gd name="T77" fmla="*/ 457 h 588"/>
                <a:gd name="T78" fmla="*/ 876 w 901"/>
                <a:gd name="T79" fmla="*/ 477 h 588"/>
                <a:gd name="T80" fmla="*/ 875 w 901"/>
                <a:gd name="T81" fmla="*/ 483 h 588"/>
                <a:gd name="T82" fmla="*/ 871 w 901"/>
                <a:gd name="T83" fmla="*/ 497 h 588"/>
                <a:gd name="T84" fmla="*/ 869 w 901"/>
                <a:gd name="T85" fmla="*/ 506 h 588"/>
                <a:gd name="T86" fmla="*/ 866 w 901"/>
                <a:gd name="T87" fmla="*/ 518 h 588"/>
                <a:gd name="T88" fmla="*/ 864 w 901"/>
                <a:gd name="T89" fmla="*/ 527 h 588"/>
                <a:gd name="T90" fmla="*/ 859 w 901"/>
                <a:gd name="T91" fmla="*/ 539 h 588"/>
                <a:gd name="T92" fmla="*/ 857 w 901"/>
                <a:gd name="T93" fmla="*/ 548 h 588"/>
                <a:gd name="T94" fmla="*/ 853 w 901"/>
                <a:gd name="T95" fmla="*/ 559 h 588"/>
                <a:gd name="T96" fmla="*/ 850 w 901"/>
                <a:gd name="T97" fmla="*/ 568 h 588"/>
                <a:gd name="T98" fmla="*/ 844 w 901"/>
                <a:gd name="T99" fmla="*/ 584 h 588"/>
                <a:gd name="T100" fmla="*/ 842 w 901"/>
                <a:gd name="T101" fmla="*/ 588 h 588"/>
                <a:gd name="T102" fmla="*/ 0 w 901"/>
                <a:gd name="T103" fmla="*/ 270 h 588"/>
                <a:gd name="T104" fmla="*/ 859 w 901"/>
                <a:gd name="T105" fmla="*/ 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01" h="588">
                  <a:moveTo>
                    <a:pt x="859" y="0"/>
                  </a:moveTo>
                  <a:lnTo>
                    <a:pt x="866" y="19"/>
                  </a:lnTo>
                  <a:lnTo>
                    <a:pt x="866" y="21"/>
                  </a:lnTo>
                  <a:lnTo>
                    <a:pt x="871" y="40"/>
                  </a:lnTo>
                  <a:lnTo>
                    <a:pt x="872" y="44"/>
                  </a:lnTo>
                  <a:lnTo>
                    <a:pt x="876" y="60"/>
                  </a:lnTo>
                  <a:lnTo>
                    <a:pt x="877" y="64"/>
                  </a:lnTo>
                  <a:lnTo>
                    <a:pt x="881" y="80"/>
                  </a:lnTo>
                  <a:lnTo>
                    <a:pt x="882" y="85"/>
                  </a:lnTo>
                  <a:lnTo>
                    <a:pt x="885" y="103"/>
                  </a:lnTo>
                  <a:lnTo>
                    <a:pt x="886" y="105"/>
                  </a:lnTo>
                  <a:lnTo>
                    <a:pt x="892" y="147"/>
                  </a:lnTo>
                  <a:lnTo>
                    <a:pt x="893" y="151"/>
                  </a:lnTo>
                  <a:lnTo>
                    <a:pt x="895" y="167"/>
                  </a:lnTo>
                  <a:lnTo>
                    <a:pt x="896" y="172"/>
                  </a:lnTo>
                  <a:lnTo>
                    <a:pt x="897" y="187"/>
                  </a:lnTo>
                  <a:lnTo>
                    <a:pt x="898" y="194"/>
                  </a:lnTo>
                  <a:lnTo>
                    <a:pt x="899" y="210"/>
                  </a:lnTo>
                  <a:lnTo>
                    <a:pt x="899" y="214"/>
                  </a:lnTo>
                  <a:lnTo>
                    <a:pt x="901" y="256"/>
                  </a:lnTo>
                  <a:lnTo>
                    <a:pt x="901" y="261"/>
                  </a:lnTo>
                  <a:lnTo>
                    <a:pt x="901" y="276"/>
                  </a:lnTo>
                  <a:lnTo>
                    <a:pt x="901" y="282"/>
                  </a:lnTo>
                  <a:lnTo>
                    <a:pt x="901" y="297"/>
                  </a:lnTo>
                  <a:lnTo>
                    <a:pt x="900" y="304"/>
                  </a:lnTo>
                  <a:lnTo>
                    <a:pt x="900" y="318"/>
                  </a:lnTo>
                  <a:lnTo>
                    <a:pt x="899" y="325"/>
                  </a:lnTo>
                  <a:lnTo>
                    <a:pt x="898" y="342"/>
                  </a:lnTo>
                  <a:lnTo>
                    <a:pt x="898" y="345"/>
                  </a:lnTo>
                  <a:lnTo>
                    <a:pt x="896" y="366"/>
                  </a:lnTo>
                  <a:lnTo>
                    <a:pt x="895" y="372"/>
                  </a:lnTo>
                  <a:lnTo>
                    <a:pt x="893" y="387"/>
                  </a:lnTo>
                  <a:lnTo>
                    <a:pt x="892" y="395"/>
                  </a:lnTo>
                  <a:lnTo>
                    <a:pt x="890" y="407"/>
                  </a:lnTo>
                  <a:lnTo>
                    <a:pt x="889" y="416"/>
                  </a:lnTo>
                  <a:lnTo>
                    <a:pt x="887" y="428"/>
                  </a:lnTo>
                  <a:lnTo>
                    <a:pt x="885" y="436"/>
                  </a:lnTo>
                  <a:lnTo>
                    <a:pt x="883" y="450"/>
                  </a:lnTo>
                  <a:lnTo>
                    <a:pt x="881" y="457"/>
                  </a:lnTo>
                  <a:lnTo>
                    <a:pt x="876" y="477"/>
                  </a:lnTo>
                  <a:lnTo>
                    <a:pt x="875" y="483"/>
                  </a:lnTo>
                  <a:lnTo>
                    <a:pt x="871" y="497"/>
                  </a:lnTo>
                  <a:lnTo>
                    <a:pt x="869" y="506"/>
                  </a:lnTo>
                  <a:lnTo>
                    <a:pt x="866" y="518"/>
                  </a:lnTo>
                  <a:lnTo>
                    <a:pt x="864" y="527"/>
                  </a:lnTo>
                  <a:lnTo>
                    <a:pt x="859" y="539"/>
                  </a:lnTo>
                  <a:lnTo>
                    <a:pt x="857" y="548"/>
                  </a:lnTo>
                  <a:lnTo>
                    <a:pt x="853" y="559"/>
                  </a:lnTo>
                  <a:lnTo>
                    <a:pt x="850" y="568"/>
                  </a:lnTo>
                  <a:lnTo>
                    <a:pt x="844" y="584"/>
                  </a:lnTo>
                  <a:lnTo>
                    <a:pt x="842" y="588"/>
                  </a:lnTo>
                  <a:lnTo>
                    <a:pt x="0" y="270"/>
                  </a:lnTo>
                  <a:lnTo>
                    <a:pt x="859" y="0"/>
                  </a:lnTo>
                  <a:close/>
                </a:path>
              </a:pathLst>
            </a:custGeom>
            <a:solidFill>
              <a:srgbClr val="000000">
                <a:alpha val="41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4632325" y="2803525"/>
              <a:ext cx="1336675" cy="1308100"/>
            </a:xfrm>
            <a:custGeom>
              <a:avLst/>
              <a:gdLst>
                <a:gd name="T0" fmla="*/ 0 w 842"/>
                <a:gd name="T1" fmla="*/ 0 h 824"/>
                <a:gd name="T2" fmla="*/ 842 w 842"/>
                <a:gd name="T3" fmla="*/ 318 h 824"/>
                <a:gd name="T4" fmla="*/ 834 w 842"/>
                <a:gd name="T5" fmla="*/ 340 h 824"/>
                <a:gd name="T6" fmla="*/ 830 w 842"/>
                <a:gd name="T7" fmla="*/ 348 h 824"/>
                <a:gd name="T8" fmla="*/ 825 w 842"/>
                <a:gd name="T9" fmla="*/ 361 h 824"/>
                <a:gd name="T10" fmla="*/ 821 w 842"/>
                <a:gd name="T11" fmla="*/ 371 h 824"/>
                <a:gd name="T12" fmla="*/ 815 w 842"/>
                <a:gd name="T13" fmla="*/ 382 h 824"/>
                <a:gd name="T14" fmla="*/ 810 w 842"/>
                <a:gd name="T15" fmla="*/ 392 h 824"/>
                <a:gd name="T16" fmla="*/ 806 w 842"/>
                <a:gd name="T17" fmla="*/ 403 h 824"/>
                <a:gd name="T18" fmla="*/ 800 w 842"/>
                <a:gd name="T19" fmla="*/ 412 h 824"/>
                <a:gd name="T20" fmla="*/ 795 w 842"/>
                <a:gd name="T21" fmla="*/ 423 h 824"/>
                <a:gd name="T22" fmla="*/ 790 w 842"/>
                <a:gd name="T23" fmla="*/ 433 h 824"/>
                <a:gd name="T24" fmla="*/ 783 w 842"/>
                <a:gd name="T25" fmla="*/ 443 h 824"/>
                <a:gd name="T26" fmla="*/ 779 w 842"/>
                <a:gd name="T27" fmla="*/ 452 h 824"/>
                <a:gd name="T28" fmla="*/ 773 w 842"/>
                <a:gd name="T29" fmla="*/ 463 h 824"/>
                <a:gd name="T30" fmla="*/ 767 w 842"/>
                <a:gd name="T31" fmla="*/ 471 h 824"/>
                <a:gd name="T32" fmla="*/ 761 w 842"/>
                <a:gd name="T33" fmla="*/ 482 h 824"/>
                <a:gd name="T34" fmla="*/ 756 w 842"/>
                <a:gd name="T35" fmla="*/ 489 h 824"/>
                <a:gd name="T36" fmla="*/ 748 w 842"/>
                <a:gd name="T37" fmla="*/ 501 h 824"/>
                <a:gd name="T38" fmla="*/ 744 w 842"/>
                <a:gd name="T39" fmla="*/ 509 h 824"/>
                <a:gd name="T40" fmla="*/ 735 w 842"/>
                <a:gd name="T41" fmla="*/ 519 h 824"/>
                <a:gd name="T42" fmla="*/ 731 w 842"/>
                <a:gd name="T43" fmla="*/ 526 h 824"/>
                <a:gd name="T44" fmla="*/ 722 w 842"/>
                <a:gd name="T45" fmla="*/ 537 h 824"/>
                <a:gd name="T46" fmla="*/ 718 w 842"/>
                <a:gd name="T47" fmla="*/ 544 h 824"/>
                <a:gd name="T48" fmla="*/ 708 w 842"/>
                <a:gd name="T49" fmla="*/ 556 h 824"/>
                <a:gd name="T50" fmla="*/ 704 w 842"/>
                <a:gd name="T51" fmla="*/ 561 h 824"/>
                <a:gd name="T52" fmla="*/ 695 w 842"/>
                <a:gd name="T53" fmla="*/ 573 h 824"/>
                <a:gd name="T54" fmla="*/ 690 w 842"/>
                <a:gd name="T55" fmla="*/ 578 h 824"/>
                <a:gd name="T56" fmla="*/ 681 w 842"/>
                <a:gd name="T57" fmla="*/ 590 h 824"/>
                <a:gd name="T58" fmla="*/ 676 w 842"/>
                <a:gd name="T59" fmla="*/ 594 h 824"/>
                <a:gd name="T60" fmla="*/ 666 w 842"/>
                <a:gd name="T61" fmla="*/ 607 h 824"/>
                <a:gd name="T62" fmla="*/ 661 w 842"/>
                <a:gd name="T63" fmla="*/ 610 h 824"/>
                <a:gd name="T64" fmla="*/ 650 w 842"/>
                <a:gd name="T65" fmla="*/ 623 h 824"/>
                <a:gd name="T66" fmla="*/ 646 w 842"/>
                <a:gd name="T67" fmla="*/ 626 h 824"/>
                <a:gd name="T68" fmla="*/ 635 w 842"/>
                <a:gd name="T69" fmla="*/ 639 h 824"/>
                <a:gd name="T70" fmla="*/ 632 w 842"/>
                <a:gd name="T71" fmla="*/ 642 h 824"/>
                <a:gd name="T72" fmla="*/ 619 w 842"/>
                <a:gd name="T73" fmla="*/ 654 h 824"/>
                <a:gd name="T74" fmla="*/ 617 w 842"/>
                <a:gd name="T75" fmla="*/ 657 h 824"/>
                <a:gd name="T76" fmla="*/ 603 w 842"/>
                <a:gd name="T77" fmla="*/ 669 h 824"/>
                <a:gd name="T78" fmla="*/ 601 w 842"/>
                <a:gd name="T79" fmla="*/ 671 h 824"/>
                <a:gd name="T80" fmla="*/ 586 w 842"/>
                <a:gd name="T81" fmla="*/ 684 h 824"/>
                <a:gd name="T82" fmla="*/ 583 w 842"/>
                <a:gd name="T83" fmla="*/ 686 h 824"/>
                <a:gd name="T84" fmla="*/ 568 w 842"/>
                <a:gd name="T85" fmla="*/ 698 h 824"/>
                <a:gd name="T86" fmla="*/ 567 w 842"/>
                <a:gd name="T87" fmla="*/ 699 h 824"/>
                <a:gd name="T88" fmla="*/ 551 w 842"/>
                <a:gd name="T89" fmla="*/ 712 h 824"/>
                <a:gd name="T90" fmla="*/ 550 w 842"/>
                <a:gd name="T91" fmla="*/ 713 h 824"/>
                <a:gd name="T92" fmla="*/ 534 w 842"/>
                <a:gd name="T93" fmla="*/ 725 h 824"/>
                <a:gd name="T94" fmla="*/ 533 w 842"/>
                <a:gd name="T95" fmla="*/ 726 h 824"/>
                <a:gd name="T96" fmla="*/ 516 w 842"/>
                <a:gd name="T97" fmla="*/ 737 h 824"/>
                <a:gd name="T98" fmla="*/ 515 w 842"/>
                <a:gd name="T99" fmla="*/ 738 h 824"/>
                <a:gd name="T100" fmla="*/ 498 w 842"/>
                <a:gd name="T101" fmla="*/ 750 h 824"/>
                <a:gd name="T102" fmla="*/ 497 w 842"/>
                <a:gd name="T103" fmla="*/ 750 h 824"/>
                <a:gd name="T104" fmla="*/ 480 w 842"/>
                <a:gd name="T105" fmla="*/ 762 h 824"/>
                <a:gd name="T106" fmla="*/ 479 w 842"/>
                <a:gd name="T107" fmla="*/ 762 h 824"/>
                <a:gd name="T108" fmla="*/ 460 w 842"/>
                <a:gd name="T109" fmla="*/ 774 h 824"/>
                <a:gd name="T110" fmla="*/ 460 w 842"/>
                <a:gd name="T111" fmla="*/ 774 h 824"/>
                <a:gd name="T112" fmla="*/ 413 w 842"/>
                <a:gd name="T113" fmla="*/ 800 h 824"/>
                <a:gd name="T114" fmla="*/ 363 w 842"/>
                <a:gd name="T115" fmla="*/ 824 h 824"/>
                <a:gd name="T116" fmla="*/ 0 w 842"/>
                <a:gd name="T117" fmla="*/ 0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42" h="824">
                  <a:moveTo>
                    <a:pt x="0" y="0"/>
                  </a:moveTo>
                  <a:lnTo>
                    <a:pt x="842" y="318"/>
                  </a:lnTo>
                  <a:lnTo>
                    <a:pt x="834" y="340"/>
                  </a:lnTo>
                  <a:lnTo>
                    <a:pt x="830" y="348"/>
                  </a:lnTo>
                  <a:lnTo>
                    <a:pt x="825" y="361"/>
                  </a:lnTo>
                  <a:lnTo>
                    <a:pt x="821" y="371"/>
                  </a:lnTo>
                  <a:lnTo>
                    <a:pt x="815" y="382"/>
                  </a:lnTo>
                  <a:lnTo>
                    <a:pt x="810" y="392"/>
                  </a:lnTo>
                  <a:lnTo>
                    <a:pt x="806" y="403"/>
                  </a:lnTo>
                  <a:lnTo>
                    <a:pt x="800" y="412"/>
                  </a:lnTo>
                  <a:lnTo>
                    <a:pt x="795" y="423"/>
                  </a:lnTo>
                  <a:lnTo>
                    <a:pt x="790" y="433"/>
                  </a:lnTo>
                  <a:lnTo>
                    <a:pt x="783" y="443"/>
                  </a:lnTo>
                  <a:lnTo>
                    <a:pt x="779" y="452"/>
                  </a:lnTo>
                  <a:lnTo>
                    <a:pt x="773" y="463"/>
                  </a:lnTo>
                  <a:lnTo>
                    <a:pt x="767" y="471"/>
                  </a:lnTo>
                  <a:lnTo>
                    <a:pt x="761" y="482"/>
                  </a:lnTo>
                  <a:lnTo>
                    <a:pt x="756" y="489"/>
                  </a:lnTo>
                  <a:lnTo>
                    <a:pt x="748" y="501"/>
                  </a:lnTo>
                  <a:lnTo>
                    <a:pt x="744" y="509"/>
                  </a:lnTo>
                  <a:lnTo>
                    <a:pt x="735" y="519"/>
                  </a:lnTo>
                  <a:lnTo>
                    <a:pt x="731" y="526"/>
                  </a:lnTo>
                  <a:lnTo>
                    <a:pt x="722" y="537"/>
                  </a:lnTo>
                  <a:lnTo>
                    <a:pt x="718" y="544"/>
                  </a:lnTo>
                  <a:lnTo>
                    <a:pt x="708" y="556"/>
                  </a:lnTo>
                  <a:lnTo>
                    <a:pt x="704" y="561"/>
                  </a:lnTo>
                  <a:lnTo>
                    <a:pt x="695" y="573"/>
                  </a:lnTo>
                  <a:lnTo>
                    <a:pt x="690" y="578"/>
                  </a:lnTo>
                  <a:lnTo>
                    <a:pt x="681" y="590"/>
                  </a:lnTo>
                  <a:lnTo>
                    <a:pt x="676" y="594"/>
                  </a:lnTo>
                  <a:lnTo>
                    <a:pt x="666" y="607"/>
                  </a:lnTo>
                  <a:lnTo>
                    <a:pt x="661" y="610"/>
                  </a:lnTo>
                  <a:lnTo>
                    <a:pt x="650" y="623"/>
                  </a:lnTo>
                  <a:lnTo>
                    <a:pt x="646" y="626"/>
                  </a:lnTo>
                  <a:lnTo>
                    <a:pt x="635" y="639"/>
                  </a:lnTo>
                  <a:lnTo>
                    <a:pt x="632" y="642"/>
                  </a:lnTo>
                  <a:lnTo>
                    <a:pt x="619" y="654"/>
                  </a:lnTo>
                  <a:lnTo>
                    <a:pt x="617" y="657"/>
                  </a:lnTo>
                  <a:lnTo>
                    <a:pt x="603" y="669"/>
                  </a:lnTo>
                  <a:lnTo>
                    <a:pt x="601" y="671"/>
                  </a:lnTo>
                  <a:lnTo>
                    <a:pt x="586" y="684"/>
                  </a:lnTo>
                  <a:lnTo>
                    <a:pt x="583" y="686"/>
                  </a:lnTo>
                  <a:lnTo>
                    <a:pt x="568" y="698"/>
                  </a:lnTo>
                  <a:lnTo>
                    <a:pt x="567" y="699"/>
                  </a:lnTo>
                  <a:lnTo>
                    <a:pt x="551" y="712"/>
                  </a:lnTo>
                  <a:lnTo>
                    <a:pt x="550" y="713"/>
                  </a:lnTo>
                  <a:lnTo>
                    <a:pt x="534" y="725"/>
                  </a:lnTo>
                  <a:lnTo>
                    <a:pt x="533" y="726"/>
                  </a:lnTo>
                  <a:lnTo>
                    <a:pt x="516" y="737"/>
                  </a:lnTo>
                  <a:lnTo>
                    <a:pt x="515" y="738"/>
                  </a:lnTo>
                  <a:lnTo>
                    <a:pt x="498" y="750"/>
                  </a:lnTo>
                  <a:lnTo>
                    <a:pt x="497" y="750"/>
                  </a:lnTo>
                  <a:lnTo>
                    <a:pt x="480" y="762"/>
                  </a:lnTo>
                  <a:lnTo>
                    <a:pt x="479" y="762"/>
                  </a:lnTo>
                  <a:lnTo>
                    <a:pt x="460" y="774"/>
                  </a:lnTo>
                  <a:lnTo>
                    <a:pt x="460" y="774"/>
                  </a:lnTo>
                  <a:lnTo>
                    <a:pt x="413" y="800"/>
                  </a:lnTo>
                  <a:lnTo>
                    <a:pt x="363" y="8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32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5" name="Group 139"/>
            <p:cNvGrpSpPr/>
            <p:nvPr/>
          </p:nvGrpSpPr>
          <p:grpSpPr>
            <a:xfrm>
              <a:off x="0" y="0"/>
              <a:ext cx="3182938" cy="2933700"/>
              <a:chOff x="0" y="0"/>
              <a:chExt cx="3182938" cy="2933700"/>
            </a:xfrm>
            <a:solidFill>
              <a:srgbClr val="000000">
                <a:alpha val="17000"/>
              </a:srgbClr>
            </a:solidFill>
          </p:grpSpPr>
          <p:sp>
            <p:nvSpPr>
              <p:cNvPr id="68" name="Rectangle 16"/>
              <p:cNvSpPr>
                <a:spLocks noChangeArrowheads="1"/>
              </p:cNvSpPr>
              <p:nvPr/>
            </p:nvSpPr>
            <p:spPr bwMode="auto">
              <a:xfrm>
                <a:off x="0" y="2425700"/>
                <a:ext cx="3182938" cy="508000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9" name="Rectangle 1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65150" cy="2328862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0" name="Rectangle 18"/>
              <p:cNvSpPr>
                <a:spLocks noChangeArrowheads="1"/>
              </p:cNvSpPr>
              <p:nvPr/>
            </p:nvSpPr>
            <p:spPr bwMode="auto">
              <a:xfrm>
                <a:off x="654050" y="877888"/>
                <a:ext cx="566738" cy="1450975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1" name="Rectangle 19"/>
              <p:cNvSpPr>
                <a:spLocks noChangeArrowheads="1"/>
              </p:cNvSpPr>
              <p:nvPr/>
            </p:nvSpPr>
            <p:spPr bwMode="auto">
              <a:xfrm>
                <a:off x="1308100" y="1370013"/>
                <a:ext cx="565150" cy="958850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2" name="Rectangle 20"/>
              <p:cNvSpPr>
                <a:spLocks noChangeArrowheads="1"/>
              </p:cNvSpPr>
              <p:nvPr/>
            </p:nvSpPr>
            <p:spPr bwMode="auto">
              <a:xfrm>
                <a:off x="1962150" y="920750"/>
                <a:ext cx="566738" cy="1408112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3" name="Rectangle 21"/>
              <p:cNvSpPr>
                <a:spLocks noChangeArrowheads="1"/>
              </p:cNvSpPr>
              <p:nvPr/>
            </p:nvSpPr>
            <p:spPr bwMode="auto">
              <a:xfrm>
                <a:off x="2617788" y="1320800"/>
                <a:ext cx="565150" cy="1008062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6" name="Group 140"/>
            <p:cNvGrpSpPr/>
            <p:nvPr/>
          </p:nvGrpSpPr>
          <p:grpSpPr>
            <a:xfrm>
              <a:off x="1981200" y="609600"/>
              <a:ext cx="2117725" cy="3279774"/>
              <a:chOff x="1981200" y="609600"/>
              <a:chExt cx="2117725" cy="3279774"/>
            </a:xfrm>
          </p:grpSpPr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981200" y="609600"/>
                <a:ext cx="2117725" cy="1939925"/>
              </a:xfrm>
              <a:prstGeom prst="rect">
                <a:avLst/>
              </a:prstGeom>
              <a:solidFill>
                <a:srgbClr val="E87B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27" name="Group 151"/>
              <p:cNvGrpSpPr/>
              <p:nvPr/>
            </p:nvGrpSpPr>
            <p:grpSpPr>
              <a:xfrm>
                <a:off x="2174875" y="819150"/>
                <a:ext cx="1728788" cy="414337"/>
                <a:chOff x="2174875" y="819150"/>
                <a:chExt cx="1728788" cy="414337"/>
              </a:xfrm>
            </p:grpSpPr>
            <p:sp>
              <p:nvSpPr>
                <p:cNvPr id="63" name="Rectangle 23"/>
                <p:cNvSpPr>
                  <a:spLocks noChangeArrowheads="1"/>
                </p:cNvSpPr>
                <p:nvPr/>
              </p:nvSpPr>
              <p:spPr bwMode="auto">
                <a:xfrm>
                  <a:off x="2525712" y="819150"/>
                  <a:ext cx="1028700" cy="47625"/>
                </a:xfrm>
                <a:prstGeom prst="rect">
                  <a:avLst/>
                </a:prstGeom>
                <a:solidFill>
                  <a:srgbClr val="0779B7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4" name="Rectangle 24"/>
                <p:cNvSpPr>
                  <a:spLocks noChangeArrowheads="1"/>
                </p:cNvSpPr>
                <p:nvPr/>
              </p:nvSpPr>
              <p:spPr bwMode="auto">
                <a:xfrm>
                  <a:off x="2174875" y="935037"/>
                  <a:ext cx="1728788" cy="47625"/>
                </a:xfrm>
                <a:prstGeom prst="rect">
                  <a:avLst/>
                </a:prstGeom>
                <a:solidFill>
                  <a:srgbClr val="0779B7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5" name="Rectangle 25"/>
                <p:cNvSpPr>
                  <a:spLocks noChangeArrowheads="1"/>
                </p:cNvSpPr>
                <p:nvPr/>
              </p:nvSpPr>
              <p:spPr bwMode="auto">
                <a:xfrm>
                  <a:off x="2174875" y="1019175"/>
                  <a:ext cx="1728788" cy="47625"/>
                </a:xfrm>
                <a:prstGeom prst="rect">
                  <a:avLst/>
                </a:prstGeom>
                <a:solidFill>
                  <a:srgbClr val="0779B7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Rectangle 26"/>
                <p:cNvSpPr>
                  <a:spLocks noChangeArrowheads="1"/>
                </p:cNvSpPr>
                <p:nvPr/>
              </p:nvSpPr>
              <p:spPr bwMode="auto">
                <a:xfrm>
                  <a:off x="2174875" y="1101725"/>
                  <a:ext cx="1728788" cy="47625"/>
                </a:xfrm>
                <a:prstGeom prst="rect">
                  <a:avLst/>
                </a:prstGeom>
                <a:solidFill>
                  <a:srgbClr val="0779B7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Rectangle 27"/>
                <p:cNvSpPr>
                  <a:spLocks noChangeArrowheads="1"/>
                </p:cNvSpPr>
                <p:nvPr/>
              </p:nvSpPr>
              <p:spPr bwMode="auto">
                <a:xfrm>
                  <a:off x="2174875" y="1185862"/>
                  <a:ext cx="811213" cy="47625"/>
                </a:xfrm>
                <a:prstGeom prst="rect">
                  <a:avLst/>
                </a:prstGeom>
                <a:solidFill>
                  <a:srgbClr val="0779B7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28" name="Freeform 28"/>
              <p:cNvSpPr>
                <a:spLocks/>
              </p:cNvSpPr>
              <p:nvPr/>
            </p:nvSpPr>
            <p:spPr bwMode="auto">
              <a:xfrm>
                <a:off x="1981200" y="1296987"/>
                <a:ext cx="2117725" cy="2592387"/>
              </a:xfrm>
              <a:custGeom>
                <a:avLst/>
                <a:gdLst>
                  <a:gd name="T0" fmla="*/ 113 w 1334"/>
                  <a:gd name="T1" fmla="*/ 0 h 1633"/>
                  <a:gd name="T2" fmla="*/ 1219 w 1334"/>
                  <a:gd name="T3" fmla="*/ 0 h 1633"/>
                  <a:gd name="T4" fmla="*/ 1245 w 1334"/>
                  <a:gd name="T5" fmla="*/ 3 h 1633"/>
                  <a:gd name="T6" fmla="*/ 1270 w 1334"/>
                  <a:gd name="T7" fmla="*/ 12 h 1633"/>
                  <a:gd name="T8" fmla="*/ 1291 w 1334"/>
                  <a:gd name="T9" fmla="*/ 25 h 1633"/>
                  <a:gd name="T10" fmla="*/ 1308 w 1334"/>
                  <a:gd name="T11" fmla="*/ 43 h 1633"/>
                  <a:gd name="T12" fmla="*/ 1322 w 1334"/>
                  <a:gd name="T13" fmla="*/ 64 h 1633"/>
                  <a:gd name="T14" fmla="*/ 1331 w 1334"/>
                  <a:gd name="T15" fmla="*/ 88 h 1633"/>
                  <a:gd name="T16" fmla="*/ 1334 w 1334"/>
                  <a:gd name="T17" fmla="*/ 114 h 1633"/>
                  <a:gd name="T18" fmla="*/ 1334 w 1334"/>
                  <a:gd name="T19" fmla="*/ 1519 h 1633"/>
                  <a:gd name="T20" fmla="*/ 1331 w 1334"/>
                  <a:gd name="T21" fmla="*/ 1544 h 1633"/>
                  <a:gd name="T22" fmla="*/ 1322 w 1334"/>
                  <a:gd name="T23" fmla="*/ 1569 h 1633"/>
                  <a:gd name="T24" fmla="*/ 1308 w 1334"/>
                  <a:gd name="T25" fmla="*/ 1590 h 1633"/>
                  <a:gd name="T26" fmla="*/ 1291 w 1334"/>
                  <a:gd name="T27" fmla="*/ 1607 h 1633"/>
                  <a:gd name="T28" fmla="*/ 1270 w 1334"/>
                  <a:gd name="T29" fmla="*/ 1621 h 1633"/>
                  <a:gd name="T30" fmla="*/ 1245 w 1334"/>
                  <a:gd name="T31" fmla="*/ 1630 h 1633"/>
                  <a:gd name="T32" fmla="*/ 1219 w 1334"/>
                  <a:gd name="T33" fmla="*/ 1633 h 1633"/>
                  <a:gd name="T34" fmla="*/ 113 w 1334"/>
                  <a:gd name="T35" fmla="*/ 1633 h 1633"/>
                  <a:gd name="T36" fmla="*/ 87 w 1334"/>
                  <a:gd name="T37" fmla="*/ 1630 h 1633"/>
                  <a:gd name="T38" fmla="*/ 64 w 1334"/>
                  <a:gd name="T39" fmla="*/ 1621 h 1633"/>
                  <a:gd name="T40" fmla="*/ 42 w 1334"/>
                  <a:gd name="T41" fmla="*/ 1607 h 1633"/>
                  <a:gd name="T42" fmla="*/ 24 w 1334"/>
                  <a:gd name="T43" fmla="*/ 1590 h 1633"/>
                  <a:gd name="T44" fmla="*/ 11 w 1334"/>
                  <a:gd name="T45" fmla="*/ 1569 h 1633"/>
                  <a:gd name="T46" fmla="*/ 3 w 1334"/>
                  <a:gd name="T47" fmla="*/ 1544 h 1633"/>
                  <a:gd name="T48" fmla="*/ 0 w 1334"/>
                  <a:gd name="T49" fmla="*/ 1519 h 1633"/>
                  <a:gd name="T50" fmla="*/ 0 w 1334"/>
                  <a:gd name="T51" fmla="*/ 114 h 1633"/>
                  <a:gd name="T52" fmla="*/ 3 w 1334"/>
                  <a:gd name="T53" fmla="*/ 88 h 1633"/>
                  <a:gd name="T54" fmla="*/ 11 w 1334"/>
                  <a:gd name="T55" fmla="*/ 64 h 1633"/>
                  <a:gd name="T56" fmla="*/ 24 w 1334"/>
                  <a:gd name="T57" fmla="*/ 43 h 1633"/>
                  <a:gd name="T58" fmla="*/ 42 w 1334"/>
                  <a:gd name="T59" fmla="*/ 25 h 1633"/>
                  <a:gd name="T60" fmla="*/ 64 w 1334"/>
                  <a:gd name="T61" fmla="*/ 12 h 1633"/>
                  <a:gd name="T62" fmla="*/ 87 w 1334"/>
                  <a:gd name="T63" fmla="*/ 3 h 1633"/>
                  <a:gd name="T64" fmla="*/ 113 w 1334"/>
                  <a:gd name="T65" fmla="*/ 0 h 1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34" h="1633">
                    <a:moveTo>
                      <a:pt x="113" y="0"/>
                    </a:moveTo>
                    <a:lnTo>
                      <a:pt x="1219" y="0"/>
                    </a:lnTo>
                    <a:lnTo>
                      <a:pt x="1245" y="3"/>
                    </a:lnTo>
                    <a:lnTo>
                      <a:pt x="1270" y="12"/>
                    </a:lnTo>
                    <a:lnTo>
                      <a:pt x="1291" y="25"/>
                    </a:lnTo>
                    <a:lnTo>
                      <a:pt x="1308" y="43"/>
                    </a:lnTo>
                    <a:lnTo>
                      <a:pt x="1322" y="64"/>
                    </a:lnTo>
                    <a:lnTo>
                      <a:pt x="1331" y="88"/>
                    </a:lnTo>
                    <a:lnTo>
                      <a:pt x="1334" y="114"/>
                    </a:lnTo>
                    <a:lnTo>
                      <a:pt x="1334" y="1519"/>
                    </a:lnTo>
                    <a:lnTo>
                      <a:pt x="1331" y="1544"/>
                    </a:lnTo>
                    <a:lnTo>
                      <a:pt x="1322" y="1569"/>
                    </a:lnTo>
                    <a:lnTo>
                      <a:pt x="1308" y="1590"/>
                    </a:lnTo>
                    <a:lnTo>
                      <a:pt x="1291" y="1607"/>
                    </a:lnTo>
                    <a:lnTo>
                      <a:pt x="1270" y="1621"/>
                    </a:lnTo>
                    <a:lnTo>
                      <a:pt x="1245" y="1630"/>
                    </a:lnTo>
                    <a:lnTo>
                      <a:pt x="1219" y="1633"/>
                    </a:lnTo>
                    <a:lnTo>
                      <a:pt x="113" y="1633"/>
                    </a:lnTo>
                    <a:lnTo>
                      <a:pt x="87" y="1630"/>
                    </a:lnTo>
                    <a:lnTo>
                      <a:pt x="64" y="1621"/>
                    </a:lnTo>
                    <a:lnTo>
                      <a:pt x="42" y="1607"/>
                    </a:lnTo>
                    <a:lnTo>
                      <a:pt x="24" y="1590"/>
                    </a:lnTo>
                    <a:lnTo>
                      <a:pt x="11" y="1569"/>
                    </a:lnTo>
                    <a:lnTo>
                      <a:pt x="3" y="1544"/>
                    </a:lnTo>
                    <a:lnTo>
                      <a:pt x="0" y="1519"/>
                    </a:lnTo>
                    <a:lnTo>
                      <a:pt x="0" y="114"/>
                    </a:lnTo>
                    <a:lnTo>
                      <a:pt x="3" y="88"/>
                    </a:lnTo>
                    <a:lnTo>
                      <a:pt x="11" y="64"/>
                    </a:lnTo>
                    <a:lnTo>
                      <a:pt x="24" y="43"/>
                    </a:lnTo>
                    <a:lnTo>
                      <a:pt x="42" y="25"/>
                    </a:lnTo>
                    <a:lnTo>
                      <a:pt x="64" y="12"/>
                    </a:lnTo>
                    <a:lnTo>
                      <a:pt x="87" y="3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E87B1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9" name="Freeform 29"/>
              <p:cNvSpPr>
                <a:spLocks/>
              </p:cNvSpPr>
              <p:nvPr/>
            </p:nvSpPr>
            <p:spPr bwMode="auto">
              <a:xfrm>
                <a:off x="2106612" y="1439862"/>
                <a:ext cx="1865313" cy="438150"/>
              </a:xfrm>
              <a:custGeom>
                <a:avLst/>
                <a:gdLst>
                  <a:gd name="T0" fmla="*/ 57 w 1175"/>
                  <a:gd name="T1" fmla="*/ 0 h 276"/>
                  <a:gd name="T2" fmla="*/ 1118 w 1175"/>
                  <a:gd name="T3" fmla="*/ 0 h 276"/>
                  <a:gd name="T4" fmla="*/ 1135 w 1175"/>
                  <a:gd name="T5" fmla="*/ 2 h 276"/>
                  <a:gd name="T6" fmla="*/ 1151 w 1175"/>
                  <a:gd name="T7" fmla="*/ 11 h 276"/>
                  <a:gd name="T8" fmla="*/ 1164 w 1175"/>
                  <a:gd name="T9" fmla="*/ 24 h 276"/>
                  <a:gd name="T10" fmla="*/ 1173 w 1175"/>
                  <a:gd name="T11" fmla="*/ 40 h 276"/>
                  <a:gd name="T12" fmla="*/ 1175 w 1175"/>
                  <a:gd name="T13" fmla="*/ 57 h 276"/>
                  <a:gd name="T14" fmla="*/ 1175 w 1175"/>
                  <a:gd name="T15" fmla="*/ 219 h 276"/>
                  <a:gd name="T16" fmla="*/ 1173 w 1175"/>
                  <a:gd name="T17" fmla="*/ 236 h 276"/>
                  <a:gd name="T18" fmla="*/ 1164 w 1175"/>
                  <a:gd name="T19" fmla="*/ 252 h 276"/>
                  <a:gd name="T20" fmla="*/ 1151 w 1175"/>
                  <a:gd name="T21" fmla="*/ 265 h 276"/>
                  <a:gd name="T22" fmla="*/ 1135 w 1175"/>
                  <a:gd name="T23" fmla="*/ 274 h 276"/>
                  <a:gd name="T24" fmla="*/ 1118 w 1175"/>
                  <a:gd name="T25" fmla="*/ 276 h 276"/>
                  <a:gd name="T26" fmla="*/ 57 w 1175"/>
                  <a:gd name="T27" fmla="*/ 276 h 276"/>
                  <a:gd name="T28" fmla="*/ 39 w 1175"/>
                  <a:gd name="T29" fmla="*/ 274 h 276"/>
                  <a:gd name="T30" fmla="*/ 23 w 1175"/>
                  <a:gd name="T31" fmla="*/ 265 h 276"/>
                  <a:gd name="T32" fmla="*/ 12 w 1175"/>
                  <a:gd name="T33" fmla="*/ 252 h 276"/>
                  <a:gd name="T34" fmla="*/ 3 w 1175"/>
                  <a:gd name="T35" fmla="*/ 236 h 276"/>
                  <a:gd name="T36" fmla="*/ 0 w 1175"/>
                  <a:gd name="T37" fmla="*/ 219 h 276"/>
                  <a:gd name="T38" fmla="*/ 0 w 1175"/>
                  <a:gd name="T39" fmla="*/ 57 h 276"/>
                  <a:gd name="T40" fmla="*/ 3 w 1175"/>
                  <a:gd name="T41" fmla="*/ 40 h 276"/>
                  <a:gd name="T42" fmla="*/ 12 w 1175"/>
                  <a:gd name="T43" fmla="*/ 24 h 276"/>
                  <a:gd name="T44" fmla="*/ 23 w 1175"/>
                  <a:gd name="T45" fmla="*/ 11 h 276"/>
                  <a:gd name="T46" fmla="*/ 39 w 1175"/>
                  <a:gd name="T47" fmla="*/ 2 h 276"/>
                  <a:gd name="T48" fmla="*/ 57 w 1175"/>
                  <a:gd name="T4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75" h="276">
                    <a:moveTo>
                      <a:pt x="57" y="0"/>
                    </a:moveTo>
                    <a:lnTo>
                      <a:pt x="1118" y="0"/>
                    </a:lnTo>
                    <a:lnTo>
                      <a:pt x="1135" y="2"/>
                    </a:lnTo>
                    <a:lnTo>
                      <a:pt x="1151" y="11"/>
                    </a:lnTo>
                    <a:lnTo>
                      <a:pt x="1164" y="24"/>
                    </a:lnTo>
                    <a:lnTo>
                      <a:pt x="1173" y="40"/>
                    </a:lnTo>
                    <a:lnTo>
                      <a:pt x="1175" y="57"/>
                    </a:lnTo>
                    <a:lnTo>
                      <a:pt x="1175" y="219"/>
                    </a:lnTo>
                    <a:lnTo>
                      <a:pt x="1173" y="236"/>
                    </a:lnTo>
                    <a:lnTo>
                      <a:pt x="1164" y="252"/>
                    </a:lnTo>
                    <a:lnTo>
                      <a:pt x="1151" y="265"/>
                    </a:lnTo>
                    <a:lnTo>
                      <a:pt x="1135" y="274"/>
                    </a:lnTo>
                    <a:lnTo>
                      <a:pt x="1118" y="276"/>
                    </a:lnTo>
                    <a:lnTo>
                      <a:pt x="57" y="276"/>
                    </a:lnTo>
                    <a:lnTo>
                      <a:pt x="39" y="274"/>
                    </a:lnTo>
                    <a:lnTo>
                      <a:pt x="23" y="265"/>
                    </a:lnTo>
                    <a:lnTo>
                      <a:pt x="12" y="252"/>
                    </a:lnTo>
                    <a:lnTo>
                      <a:pt x="3" y="236"/>
                    </a:lnTo>
                    <a:lnTo>
                      <a:pt x="0" y="219"/>
                    </a:lnTo>
                    <a:lnTo>
                      <a:pt x="0" y="57"/>
                    </a:lnTo>
                    <a:lnTo>
                      <a:pt x="3" y="40"/>
                    </a:lnTo>
                    <a:lnTo>
                      <a:pt x="12" y="24"/>
                    </a:lnTo>
                    <a:lnTo>
                      <a:pt x="23" y="11"/>
                    </a:lnTo>
                    <a:lnTo>
                      <a:pt x="39" y="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Freeform 30"/>
              <p:cNvSpPr>
                <a:spLocks/>
              </p:cNvSpPr>
              <p:nvPr/>
            </p:nvSpPr>
            <p:spPr bwMode="auto">
              <a:xfrm>
                <a:off x="2106612" y="1946275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3 h 261"/>
                  <a:gd name="T6" fmla="*/ 234 w 255"/>
                  <a:gd name="T7" fmla="*/ 10 h 261"/>
                  <a:gd name="T8" fmla="*/ 245 w 255"/>
                  <a:gd name="T9" fmla="*/ 22 h 261"/>
                  <a:gd name="T10" fmla="*/ 252 w 255"/>
                  <a:gd name="T11" fmla="*/ 36 h 261"/>
                  <a:gd name="T12" fmla="*/ 255 w 255"/>
                  <a:gd name="T13" fmla="*/ 53 h 261"/>
                  <a:gd name="T14" fmla="*/ 255 w 255"/>
                  <a:gd name="T15" fmla="*/ 208 h 261"/>
                  <a:gd name="T16" fmla="*/ 252 w 255"/>
                  <a:gd name="T17" fmla="*/ 224 h 261"/>
                  <a:gd name="T18" fmla="*/ 245 w 255"/>
                  <a:gd name="T19" fmla="*/ 239 h 261"/>
                  <a:gd name="T20" fmla="*/ 234 w 255"/>
                  <a:gd name="T21" fmla="*/ 251 h 261"/>
                  <a:gd name="T22" fmla="*/ 219 w 255"/>
                  <a:gd name="T23" fmla="*/ 259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9 h 261"/>
                  <a:gd name="T30" fmla="*/ 22 w 255"/>
                  <a:gd name="T31" fmla="*/ 251 h 261"/>
                  <a:gd name="T32" fmla="*/ 10 w 255"/>
                  <a:gd name="T33" fmla="*/ 239 h 261"/>
                  <a:gd name="T34" fmla="*/ 3 w 255"/>
                  <a:gd name="T35" fmla="*/ 224 h 261"/>
                  <a:gd name="T36" fmla="*/ 0 w 255"/>
                  <a:gd name="T37" fmla="*/ 208 h 261"/>
                  <a:gd name="T38" fmla="*/ 0 w 255"/>
                  <a:gd name="T39" fmla="*/ 53 h 261"/>
                  <a:gd name="T40" fmla="*/ 3 w 255"/>
                  <a:gd name="T41" fmla="*/ 36 h 261"/>
                  <a:gd name="T42" fmla="*/ 10 w 255"/>
                  <a:gd name="T43" fmla="*/ 22 h 261"/>
                  <a:gd name="T44" fmla="*/ 22 w 255"/>
                  <a:gd name="T45" fmla="*/ 10 h 261"/>
                  <a:gd name="T46" fmla="*/ 36 w 255"/>
                  <a:gd name="T47" fmla="*/ 3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4" y="10"/>
                    </a:lnTo>
                    <a:lnTo>
                      <a:pt x="245" y="22"/>
                    </a:lnTo>
                    <a:lnTo>
                      <a:pt x="252" y="36"/>
                    </a:lnTo>
                    <a:lnTo>
                      <a:pt x="255" y="53"/>
                    </a:lnTo>
                    <a:lnTo>
                      <a:pt x="255" y="208"/>
                    </a:lnTo>
                    <a:lnTo>
                      <a:pt x="252" y="224"/>
                    </a:lnTo>
                    <a:lnTo>
                      <a:pt x="245" y="239"/>
                    </a:lnTo>
                    <a:lnTo>
                      <a:pt x="234" y="251"/>
                    </a:lnTo>
                    <a:lnTo>
                      <a:pt x="219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9"/>
                    </a:lnTo>
                    <a:lnTo>
                      <a:pt x="22" y="251"/>
                    </a:lnTo>
                    <a:lnTo>
                      <a:pt x="10" y="239"/>
                    </a:lnTo>
                    <a:lnTo>
                      <a:pt x="3" y="224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2" y="10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Freeform 31"/>
              <p:cNvSpPr>
                <a:spLocks/>
              </p:cNvSpPr>
              <p:nvPr/>
            </p:nvSpPr>
            <p:spPr bwMode="auto">
              <a:xfrm>
                <a:off x="2593975" y="1946275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3 h 261"/>
                  <a:gd name="T6" fmla="*/ 233 w 255"/>
                  <a:gd name="T7" fmla="*/ 10 h 261"/>
                  <a:gd name="T8" fmla="*/ 244 w 255"/>
                  <a:gd name="T9" fmla="*/ 22 h 261"/>
                  <a:gd name="T10" fmla="*/ 252 w 255"/>
                  <a:gd name="T11" fmla="*/ 36 h 261"/>
                  <a:gd name="T12" fmla="*/ 255 w 255"/>
                  <a:gd name="T13" fmla="*/ 53 h 261"/>
                  <a:gd name="T14" fmla="*/ 255 w 255"/>
                  <a:gd name="T15" fmla="*/ 208 h 261"/>
                  <a:gd name="T16" fmla="*/ 252 w 255"/>
                  <a:gd name="T17" fmla="*/ 224 h 261"/>
                  <a:gd name="T18" fmla="*/ 244 w 255"/>
                  <a:gd name="T19" fmla="*/ 239 h 261"/>
                  <a:gd name="T20" fmla="*/ 233 w 255"/>
                  <a:gd name="T21" fmla="*/ 251 h 261"/>
                  <a:gd name="T22" fmla="*/ 219 w 255"/>
                  <a:gd name="T23" fmla="*/ 259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9 h 261"/>
                  <a:gd name="T30" fmla="*/ 21 w 255"/>
                  <a:gd name="T31" fmla="*/ 251 h 261"/>
                  <a:gd name="T32" fmla="*/ 10 w 255"/>
                  <a:gd name="T33" fmla="*/ 239 h 261"/>
                  <a:gd name="T34" fmla="*/ 3 w 255"/>
                  <a:gd name="T35" fmla="*/ 224 h 261"/>
                  <a:gd name="T36" fmla="*/ 0 w 255"/>
                  <a:gd name="T37" fmla="*/ 208 h 261"/>
                  <a:gd name="T38" fmla="*/ 0 w 255"/>
                  <a:gd name="T39" fmla="*/ 53 h 261"/>
                  <a:gd name="T40" fmla="*/ 3 w 255"/>
                  <a:gd name="T41" fmla="*/ 36 h 261"/>
                  <a:gd name="T42" fmla="*/ 10 w 255"/>
                  <a:gd name="T43" fmla="*/ 22 h 261"/>
                  <a:gd name="T44" fmla="*/ 21 w 255"/>
                  <a:gd name="T45" fmla="*/ 10 h 261"/>
                  <a:gd name="T46" fmla="*/ 36 w 255"/>
                  <a:gd name="T47" fmla="*/ 3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3" y="10"/>
                    </a:lnTo>
                    <a:lnTo>
                      <a:pt x="244" y="22"/>
                    </a:lnTo>
                    <a:lnTo>
                      <a:pt x="252" y="36"/>
                    </a:lnTo>
                    <a:lnTo>
                      <a:pt x="255" y="53"/>
                    </a:lnTo>
                    <a:lnTo>
                      <a:pt x="255" y="208"/>
                    </a:lnTo>
                    <a:lnTo>
                      <a:pt x="252" y="224"/>
                    </a:lnTo>
                    <a:lnTo>
                      <a:pt x="244" y="239"/>
                    </a:lnTo>
                    <a:lnTo>
                      <a:pt x="233" y="251"/>
                    </a:lnTo>
                    <a:lnTo>
                      <a:pt x="219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9"/>
                    </a:lnTo>
                    <a:lnTo>
                      <a:pt x="21" y="251"/>
                    </a:lnTo>
                    <a:lnTo>
                      <a:pt x="10" y="239"/>
                    </a:lnTo>
                    <a:lnTo>
                      <a:pt x="3" y="224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1" y="10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32"/>
              <p:cNvSpPr>
                <a:spLocks/>
              </p:cNvSpPr>
              <p:nvPr/>
            </p:nvSpPr>
            <p:spPr bwMode="auto">
              <a:xfrm>
                <a:off x="3079750" y="1946275"/>
                <a:ext cx="406400" cy="414337"/>
              </a:xfrm>
              <a:custGeom>
                <a:avLst/>
                <a:gdLst>
                  <a:gd name="T0" fmla="*/ 53 w 256"/>
                  <a:gd name="T1" fmla="*/ 0 h 261"/>
                  <a:gd name="T2" fmla="*/ 202 w 256"/>
                  <a:gd name="T3" fmla="*/ 0 h 261"/>
                  <a:gd name="T4" fmla="*/ 220 w 256"/>
                  <a:gd name="T5" fmla="*/ 3 h 261"/>
                  <a:gd name="T6" fmla="*/ 233 w 256"/>
                  <a:gd name="T7" fmla="*/ 10 h 261"/>
                  <a:gd name="T8" fmla="*/ 245 w 256"/>
                  <a:gd name="T9" fmla="*/ 22 h 261"/>
                  <a:gd name="T10" fmla="*/ 253 w 256"/>
                  <a:gd name="T11" fmla="*/ 36 h 261"/>
                  <a:gd name="T12" fmla="*/ 256 w 256"/>
                  <a:gd name="T13" fmla="*/ 53 h 261"/>
                  <a:gd name="T14" fmla="*/ 256 w 256"/>
                  <a:gd name="T15" fmla="*/ 208 h 261"/>
                  <a:gd name="T16" fmla="*/ 253 w 256"/>
                  <a:gd name="T17" fmla="*/ 224 h 261"/>
                  <a:gd name="T18" fmla="*/ 245 w 256"/>
                  <a:gd name="T19" fmla="*/ 239 h 261"/>
                  <a:gd name="T20" fmla="*/ 233 w 256"/>
                  <a:gd name="T21" fmla="*/ 251 h 261"/>
                  <a:gd name="T22" fmla="*/ 220 w 256"/>
                  <a:gd name="T23" fmla="*/ 259 h 261"/>
                  <a:gd name="T24" fmla="*/ 202 w 256"/>
                  <a:gd name="T25" fmla="*/ 261 h 261"/>
                  <a:gd name="T26" fmla="*/ 53 w 256"/>
                  <a:gd name="T27" fmla="*/ 261 h 261"/>
                  <a:gd name="T28" fmla="*/ 37 w 256"/>
                  <a:gd name="T29" fmla="*/ 259 h 261"/>
                  <a:gd name="T30" fmla="*/ 22 w 256"/>
                  <a:gd name="T31" fmla="*/ 251 h 261"/>
                  <a:gd name="T32" fmla="*/ 10 w 256"/>
                  <a:gd name="T33" fmla="*/ 239 h 261"/>
                  <a:gd name="T34" fmla="*/ 3 w 256"/>
                  <a:gd name="T35" fmla="*/ 224 h 261"/>
                  <a:gd name="T36" fmla="*/ 0 w 256"/>
                  <a:gd name="T37" fmla="*/ 208 h 261"/>
                  <a:gd name="T38" fmla="*/ 0 w 256"/>
                  <a:gd name="T39" fmla="*/ 53 h 261"/>
                  <a:gd name="T40" fmla="*/ 3 w 256"/>
                  <a:gd name="T41" fmla="*/ 36 h 261"/>
                  <a:gd name="T42" fmla="*/ 10 w 256"/>
                  <a:gd name="T43" fmla="*/ 22 h 261"/>
                  <a:gd name="T44" fmla="*/ 22 w 256"/>
                  <a:gd name="T45" fmla="*/ 10 h 261"/>
                  <a:gd name="T46" fmla="*/ 37 w 256"/>
                  <a:gd name="T47" fmla="*/ 3 h 261"/>
                  <a:gd name="T48" fmla="*/ 53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20" y="3"/>
                    </a:lnTo>
                    <a:lnTo>
                      <a:pt x="233" y="10"/>
                    </a:lnTo>
                    <a:lnTo>
                      <a:pt x="245" y="22"/>
                    </a:lnTo>
                    <a:lnTo>
                      <a:pt x="253" y="36"/>
                    </a:lnTo>
                    <a:lnTo>
                      <a:pt x="256" y="53"/>
                    </a:lnTo>
                    <a:lnTo>
                      <a:pt x="256" y="208"/>
                    </a:lnTo>
                    <a:lnTo>
                      <a:pt x="253" y="224"/>
                    </a:lnTo>
                    <a:lnTo>
                      <a:pt x="245" y="239"/>
                    </a:lnTo>
                    <a:lnTo>
                      <a:pt x="233" y="251"/>
                    </a:lnTo>
                    <a:lnTo>
                      <a:pt x="220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7" y="259"/>
                    </a:lnTo>
                    <a:lnTo>
                      <a:pt x="22" y="251"/>
                    </a:lnTo>
                    <a:lnTo>
                      <a:pt x="10" y="239"/>
                    </a:lnTo>
                    <a:lnTo>
                      <a:pt x="3" y="224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2" y="10"/>
                    </a:lnTo>
                    <a:lnTo>
                      <a:pt x="37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33"/>
              <p:cNvSpPr>
                <a:spLocks/>
              </p:cNvSpPr>
              <p:nvPr/>
            </p:nvSpPr>
            <p:spPr bwMode="auto">
              <a:xfrm>
                <a:off x="3565525" y="1946275"/>
                <a:ext cx="406400" cy="414337"/>
              </a:xfrm>
              <a:custGeom>
                <a:avLst/>
                <a:gdLst>
                  <a:gd name="T0" fmla="*/ 54 w 256"/>
                  <a:gd name="T1" fmla="*/ 0 h 261"/>
                  <a:gd name="T2" fmla="*/ 203 w 256"/>
                  <a:gd name="T3" fmla="*/ 0 h 261"/>
                  <a:gd name="T4" fmla="*/ 219 w 256"/>
                  <a:gd name="T5" fmla="*/ 3 h 261"/>
                  <a:gd name="T6" fmla="*/ 234 w 256"/>
                  <a:gd name="T7" fmla="*/ 10 h 261"/>
                  <a:gd name="T8" fmla="*/ 246 w 256"/>
                  <a:gd name="T9" fmla="*/ 22 h 261"/>
                  <a:gd name="T10" fmla="*/ 254 w 256"/>
                  <a:gd name="T11" fmla="*/ 36 h 261"/>
                  <a:gd name="T12" fmla="*/ 256 w 256"/>
                  <a:gd name="T13" fmla="*/ 53 h 261"/>
                  <a:gd name="T14" fmla="*/ 256 w 256"/>
                  <a:gd name="T15" fmla="*/ 208 h 261"/>
                  <a:gd name="T16" fmla="*/ 254 w 256"/>
                  <a:gd name="T17" fmla="*/ 224 h 261"/>
                  <a:gd name="T18" fmla="*/ 246 w 256"/>
                  <a:gd name="T19" fmla="*/ 239 h 261"/>
                  <a:gd name="T20" fmla="*/ 234 w 256"/>
                  <a:gd name="T21" fmla="*/ 251 h 261"/>
                  <a:gd name="T22" fmla="*/ 219 w 256"/>
                  <a:gd name="T23" fmla="*/ 259 h 261"/>
                  <a:gd name="T24" fmla="*/ 203 w 256"/>
                  <a:gd name="T25" fmla="*/ 261 h 261"/>
                  <a:gd name="T26" fmla="*/ 54 w 256"/>
                  <a:gd name="T27" fmla="*/ 261 h 261"/>
                  <a:gd name="T28" fmla="*/ 37 w 256"/>
                  <a:gd name="T29" fmla="*/ 259 h 261"/>
                  <a:gd name="T30" fmla="*/ 23 w 256"/>
                  <a:gd name="T31" fmla="*/ 251 h 261"/>
                  <a:gd name="T32" fmla="*/ 11 w 256"/>
                  <a:gd name="T33" fmla="*/ 239 h 261"/>
                  <a:gd name="T34" fmla="*/ 3 w 256"/>
                  <a:gd name="T35" fmla="*/ 224 h 261"/>
                  <a:gd name="T36" fmla="*/ 0 w 256"/>
                  <a:gd name="T37" fmla="*/ 208 h 261"/>
                  <a:gd name="T38" fmla="*/ 0 w 256"/>
                  <a:gd name="T39" fmla="*/ 53 h 261"/>
                  <a:gd name="T40" fmla="*/ 3 w 256"/>
                  <a:gd name="T41" fmla="*/ 36 h 261"/>
                  <a:gd name="T42" fmla="*/ 11 w 256"/>
                  <a:gd name="T43" fmla="*/ 22 h 261"/>
                  <a:gd name="T44" fmla="*/ 23 w 256"/>
                  <a:gd name="T45" fmla="*/ 10 h 261"/>
                  <a:gd name="T46" fmla="*/ 37 w 256"/>
                  <a:gd name="T47" fmla="*/ 3 h 261"/>
                  <a:gd name="T48" fmla="*/ 54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4" y="0"/>
                    </a:moveTo>
                    <a:lnTo>
                      <a:pt x="203" y="0"/>
                    </a:lnTo>
                    <a:lnTo>
                      <a:pt x="219" y="3"/>
                    </a:lnTo>
                    <a:lnTo>
                      <a:pt x="234" y="10"/>
                    </a:lnTo>
                    <a:lnTo>
                      <a:pt x="246" y="22"/>
                    </a:lnTo>
                    <a:lnTo>
                      <a:pt x="254" y="36"/>
                    </a:lnTo>
                    <a:lnTo>
                      <a:pt x="256" y="53"/>
                    </a:lnTo>
                    <a:lnTo>
                      <a:pt x="256" y="208"/>
                    </a:lnTo>
                    <a:lnTo>
                      <a:pt x="254" y="224"/>
                    </a:lnTo>
                    <a:lnTo>
                      <a:pt x="246" y="239"/>
                    </a:lnTo>
                    <a:lnTo>
                      <a:pt x="234" y="251"/>
                    </a:lnTo>
                    <a:lnTo>
                      <a:pt x="219" y="259"/>
                    </a:lnTo>
                    <a:lnTo>
                      <a:pt x="203" y="261"/>
                    </a:lnTo>
                    <a:lnTo>
                      <a:pt x="54" y="261"/>
                    </a:lnTo>
                    <a:lnTo>
                      <a:pt x="37" y="259"/>
                    </a:lnTo>
                    <a:lnTo>
                      <a:pt x="23" y="251"/>
                    </a:lnTo>
                    <a:lnTo>
                      <a:pt x="11" y="239"/>
                    </a:lnTo>
                    <a:lnTo>
                      <a:pt x="3" y="224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1" y="22"/>
                    </a:lnTo>
                    <a:lnTo>
                      <a:pt x="23" y="10"/>
                    </a:lnTo>
                    <a:lnTo>
                      <a:pt x="37" y="3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" name="Freeform 34"/>
              <p:cNvSpPr>
                <a:spLocks/>
              </p:cNvSpPr>
              <p:nvPr/>
            </p:nvSpPr>
            <p:spPr bwMode="auto">
              <a:xfrm>
                <a:off x="2106612" y="2417762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3 h 261"/>
                  <a:gd name="T6" fmla="*/ 234 w 255"/>
                  <a:gd name="T7" fmla="*/ 11 h 261"/>
                  <a:gd name="T8" fmla="*/ 245 w 255"/>
                  <a:gd name="T9" fmla="*/ 22 h 261"/>
                  <a:gd name="T10" fmla="*/ 252 w 255"/>
                  <a:gd name="T11" fmla="*/ 36 h 261"/>
                  <a:gd name="T12" fmla="*/ 255 w 255"/>
                  <a:gd name="T13" fmla="*/ 53 h 261"/>
                  <a:gd name="T14" fmla="*/ 255 w 255"/>
                  <a:gd name="T15" fmla="*/ 209 h 261"/>
                  <a:gd name="T16" fmla="*/ 252 w 255"/>
                  <a:gd name="T17" fmla="*/ 225 h 261"/>
                  <a:gd name="T18" fmla="*/ 245 w 255"/>
                  <a:gd name="T19" fmla="*/ 240 h 261"/>
                  <a:gd name="T20" fmla="*/ 234 w 255"/>
                  <a:gd name="T21" fmla="*/ 251 h 261"/>
                  <a:gd name="T22" fmla="*/ 219 w 255"/>
                  <a:gd name="T23" fmla="*/ 259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9 h 261"/>
                  <a:gd name="T30" fmla="*/ 22 w 255"/>
                  <a:gd name="T31" fmla="*/ 251 h 261"/>
                  <a:gd name="T32" fmla="*/ 10 w 255"/>
                  <a:gd name="T33" fmla="*/ 240 h 261"/>
                  <a:gd name="T34" fmla="*/ 3 w 255"/>
                  <a:gd name="T35" fmla="*/ 225 h 261"/>
                  <a:gd name="T36" fmla="*/ 0 w 255"/>
                  <a:gd name="T37" fmla="*/ 209 h 261"/>
                  <a:gd name="T38" fmla="*/ 0 w 255"/>
                  <a:gd name="T39" fmla="*/ 53 h 261"/>
                  <a:gd name="T40" fmla="*/ 3 w 255"/>
                  <a:gd name="T41" fmla="*/ 36 h 261"/>
                  <a:gd name="T42" fmla="*/ 10 w 255"/>
                  <a:gd name="T43" fmla="*/ 22 h 261"/>
                  <a:gd name="T44" fmla="*/ 22 w 255"/>
                  <a:gd name="T45" fmla="*/ 11 h 261"/>
                  <a:gd name="T46" fmla="*/ 36 w 255"/>
                  <a:gd name="T47" fmla="*/ 3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4" y="11"/>
                    </a:lnTo>
                    <a:lnTo>
                      <a:pt x="245" y="22"/>
                    </a:lnTo>
                    <a:lnTo>
                      <a:pt x="252" y="36"/>
                    </a:lnTo>
                    <a:lnTo>
                      <a:pt x="255" y="53"/>
                    </a:lnTo>
                    <a:lnTo>
                      <a:pt x="255" y="209"/>
                    </a:lnTo>
                    <a:lnTo>
                      <a:pt x="252" y="225"/>
                    </a:lnTo>
                    <a:lnTo>
                      <a:pt x="245" y="240"/>
                    </a:lnTo>
                    <a:lnTo>
                      <a:pt x="234" y="251"/>
                    </a:lnTo>
                    <a:lnTo>
                      <a:pt x="219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9"/>
                    </a:lnTo>
                    <a:lnTo>
                      <a:pt x="22" y="251"/>
                    </a:lnTo>
                    <a:lnTo>
                      <a:pt x="10" y="240"/>
                    </a:lnTo>
                    <a:lnTo>
                      <a:pt x="3" y="225"/>
                    </a:lnTo>
                    <a:lnTo>
                      <a:pt x="0" y="209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2" y="11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Freeform 35"/>
              <p:cNvSpPr>
                <a:spLocks/>
              </p:cNvSpPr>
              <p:nvPr/>
            </p:nvSpPr>
            <p:spPr bwMode="auto">
              <a:xfrm>
                <a:off x="2593975" y="2417762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3 h 261"/>
                  <a:gd name="T6" fmla="*/ 233 w 255"/>
                  <a:gd name="T7" fmla="*/ 11 h 261"/>
                  <a:gd name="T8" fmla="*/ 244 w 255"/>
                  <a:gd name="T9" fmla="*/ 22 h 261"/>
                  <a:gd name="T10" fmla="*/ 252 w 255"/>
                  <a:gd name="T11" fmla="*/ 36 h 261"/>
                  <a:gd name="T12" fmla="*/ 255 w 255"/>
                  <a:gd name="T13" fmla="*/ 53 h 261"/>
                  <a:gd name="T14" fmla="*/ 255 w 255"/>
                  <a:gd name="T15" fmla="*/ 209 h 261"/>
                  <a:gd name="T16" fmla="*/ 252 w 255"/>
                  <a:gd name="T17" fmla="*/ 225 h 261"/>
                  <a:gd name="T18" fmla="*/ 244 w 255"/>
                  <a:gd name="T19" fmla="*/ 240 h 261"/>
                  <a:gd name="T20" fmla="*/ 233 w 255"/>
                  <a:gd name="T21" fmla="*/ 251 h 261"/>
                  <a:gd name="T22" fmla="*/ 219 w 255"/>
                  <a:gd name="T23" fmla="*/ 259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9 h 261"/>
                  <a:gd name="T30" fmla="*/ 21 w 255"/>
                  <a:gd name="T31" fmla="*/ 251 h 261"/>
                  <a:gd name="T32" fmla="*/ 10 w 255"/>
                  <a:gd name="T33" fmla="*/ 240 h 261"/>
                  <a:gd name="T34" fmla="*/ 3 w 255"/>
                  <a:gd name="T35" fmla="*/ 225 h 261"/>
                  <a:gd name="T36" fmla="*/ 0 w 255"/>
                  <a:gd name="T37" fmla="*/ 209 h 261"/>
                  <a:gd name="T38" fmla="*/ 0 w 255"/>
                  <a:gd name="T39" fmla="*/ 53 h 261"/>
                  <a:gd name="T40" fmla="*/ 3 w 255"/>
                  <a:gd name="T41" fmla="*/ 36 h 261"/>
                  <a:gd name="T42" fmla="*/ 10 w 255"/>
                  <a:gd name="T43" fmla="*/ 22 h 261"/>
                  <a:gd name="T44" fmla="*/ 21 w 255"/>
                  <a:gd name="T45" fmla="*/ 11 h 261"/>
                  <a:gd name="T46" fmla="*/ 36 w 255"/>
                  <a:gd name="T47" fmla="*/ 3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3" y="11"/>
                    </a:lnTo>
                    <a:lnTo>
                      <a:pt x="244" y="22"/>
                    </a:lnTo>
                    <a:lnTo>
                      <a:pt x="252" y="36"/>
                    </a:lnTo>
                    <a:lnTo>
                      <a:pt x="255" y="53"/>
                    </a:lnTo>
                    <a:lnTo>
                      <a:pt x="255" y="209"/>
                    </a:lnTo>
                    <a:lnTo>
                      <a:pt x="252" y="225"/>
                    </a:lnTo>
                    <a:lnTo>
                      <a:pt x="244" y="240"/>
                    </a:lnTo>
                    <a:lnTo>
                      <a:pt x="233" y="251"/>
                    </a:lnTo>
                    <a:lnTo>
                      <a:pt x="219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9"/>
                    </a:lnTo>
                    <a:lnTo>
                      <a:pt x="21" y="251"/>
                    </a:lnTo>
                    <a:lnTo>
                      <a:pt x="10" y="240"/>
                    </a:lnTo>
                    <a:lnTo>
                      <a:pt x="3" y="225"/>
                    </a:lnTo>
                    <a:lnTo>
                      <a:pt x="0" y="209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1" y="11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36"/>
              <p:cNvSpPr>
                <a:spLocks/>
              </p:cNvSpPr>
              <p:nvPr/>
            </p:nvSpPr>
            <p:spPr bwMode="auto">
              <a:xfrm>
                <a:off x="3079750" y="2417762"/>
                <a:ext cx="406400" cy="414337"/>
              </a:xfrm>
              <a:custGeom>
                <a:avLst/>
                <a:gdLst>
                  <a:gd name="T0" fmla="*/ 53 w 256"/>
                  <a:gd name="T1" fmla="*/ 0 h 261"/>
                  <a:gd name="T2" fmla="*/ 202 w 256"/>
                  <a:gd name="T3" fmla="*/ 0 h 261"/>
                  <a:gd name="T4" fmla="*/ 220 w 256"/>
                  <a:gd name="T5" fmla="*/ 3 h 261"/>
                  <a:gd name="T6" fmla="*/ 233 w 256"/>
                  <a:gd name="T7" fmla="*/ 11 h 261"/>
                  <a:gd name="T8" fmla="*/ 245 w 256"/>
                  <a:gd name="T9" fmla="*/ 22 h 261"/>
                  <a:gd name="T10" fmla="*/ 253 w 256"/>
                  <a:gd name="T11" fmla="*/ 36 h 261"/>
                  <a:gd name="T12" fmla="*/ 256 w 256"/>
                  <a:gd name="T13" fmla="*/ 53 h 261"/>
                  <a:gd name="T14" fmla="*/ 256 w 256"/>
                  <a:gd name="T15" fmla="*/ 209 h 261"/>
                  <a:gd name="T16" fmla="*/ 253 w 256"/>
                  <a:gd name="T17" fmla="*/ 225 h 261"/>
                  <a:gd name="T18" fmla="*/ 245 w 256"/>
                  <a:gd name="T19" fmla="*/ 240 h 261"/>
                  <a:gd name="T20" fmla="*/ 233 w 256"/>
                  <a:gd name="T21" fmla="*/ 251 h 261"/>
                  <a:gd name="T22" fmla="*/ 220 w 256"/>
                  <a:gd name="T23" fmla="*/ 259 h 261"/>
                  <a:gd name="T24" fmla="*/ 202 w 256"/>
                  <a:gd name="T25" fmla="*/ 261 h 261"/>
                  <a:gd name="T26" fmla="*/ 53 w 256"/>
                  <a:gd name="T27" fmla="*/ 261 h 261"/>
                  <a:gd name="T28" fmla="*/ 37 w 256"/>
                  <a:gd name="T29" fmla="*/ 259 h 261"/>
                  <a:gd name="T30" fmla="*/ 22 w 256"/>
                  <a:gd name="T31" fmla="*/ 251 h 261"/>
                  <a:gd name="T32" fmla="*/ 10 w 256"/>
                  <a:gd name="T33" fmla="*/ 240 h 261"/>
                  <a:gd name="T34" fmla="*/ 3 w 256"/>
                  <a:gd name="T35" fmla="*/ 225 h 261"/>
                  <a:gd name="T36" fmla="*/ 0 w 256"/>
                  <a:gd name="T37" fmla="*/ 209 h 261"/>
                  <a:gd name="T38" fmla="*/ 0 w 256"/>
                  <a:gd name="T39" fmla="*/ 53 h 261"/>
                  <a:gd name="T40" fmla="*/ 3 w 256"/>
                  <a:gd name="T41" fmla="*/ 36 h 261"/>
                  <a:gd name="T42" fmla="*/ 10 w 256"/>
                  <a:gd name="T43" fmla="*/ 22 h 261"/>
                  <a:gd name="T44" fmla="*/ 22 w 256"/>
                  <a:gd name="T45" fmla="*/ 11 h 261"/>
                  <a:gd name="T46" fmla="*/ 37 w 256"/>
                  <a:gd name="T47" fmla="*/ 3 h 261"/>
                  <a:gd name="T48" fmla="*/ 53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20" y="3"/>
                    </a:lnTo>
                    <a:lnTo>
                      <a:pt x="233" y="11"/>
                    </a:lnTo>
                    <a:lnTo>
                      <a:pt x="245" y="22"/>
                    </a:lnTo>
                    <a:lnTo>
                      <a:pt x="253" y="36"/>
                    </a:lnTo>
                    <a:lnTo>
                      <a:pt x="256" y="53"/>
                    </a:lnTo>
                    <a:lnTo>
                      <a:pt x="256" y="209"/>
                    </a:lnTo>
                    <a:lnTo>
                      <a:pt x="253" y="225"/>
                    </a:lnTo>
                    <a:lnTo>
                      <a:pt x="245" y="240"/>
                    </a:lnTo>
                    <a:lnTo>
                      <a:pt x="233" y="251"/>
                    </a:lnTo>
                    <a:lnTo>
                      <a:pt x="220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7" y="259"/>
                    </a:lnTo>
                    <a:lnTo>
                      <a:pt x="22" y="251"/>
                    </a:lnTo>
                    <a:lnTo>
                      <a:pt x="10" y="240"/>
                    </a:lnTo>
                    <a:lnTo>
                      <a:pt x="3" y="225"/>
                    </a:lnTo>
                    <a:lnTo>
                      <a:pt x="0" y="209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2" y="11"/>
                    </a:lnTo>
                    <a:lnTo>
                      <a:pt x="37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37"/>
              <p:cNvSpPr>
                <a:spLocks/>
              </p:cNvSpPr>
              <p:nvPr/>
            </p:nvSpPr>
            <p:spPr bwMode="auto">
              <a:xfrm>
                <a:off x="3565525" y="2417762"/>
                <a:ext cx="406400" cy="414337"/>
              </a:xfrm>
              <a:custGeom>
                <a:avLst/>
                <a:gdLst>
                  <a:gd name="T0" fmla="*/ 54 w 256"/>
                  <a:gd name="T1" fmla="*/ 0 h 261"/>
                  <a:gd name="T2" fmla="*/ 203 w 256"/>
                  <a:gd name="T3" fmla="*/ 0 h 261"/>
                  <a:gd name="T4" fmla="*/ 219 w 256"/>
                  <a:gd name="T5" fmla="*/ 3 h 261"/>
                  <a:gd name="T6" fmla="*/ 234 w 256"/>
                  <a:gd name="T7" fmla="*/ 11 h 261"/>
                  <a:gd name="T8" fmla="*/ 246 w 256"/>
                  <a:gd name="T9" fmla="*/ 22 h 261"/>
                  <a:gd name="T10" fmla="*/ 254 w 256"/>
                  <a:gd name="T11" fmla="*/ 36 h 261"/>
                  <a:gd name="T12" fmla="*/ 256 w 256"/>
                  <a:gd name="T13" fmla="*/ 53 h 261"/>
                  <a:gd name="T14" fmla="*/ 256 w 256"/>
                  <a:gd name="T15" fmla="*/ 209 h 261"/>
                  <a:gd name="T16" fmla="*/ 254 w 256"/>
                  <a:gd name="T17" fmla="*/ 225 h 261"/>
                  <a:gd name="T18" fmla="*/ 246 w 256"/>
                  <a:gd name="T19" fmla="*/ 240 h 261"/>
                  <a:gd name="T20" fmla="*/ 234 w 256"/>
                  <a:gd name="T21" fmla="*/ 251 h 261"/>
                  <a:gd name="T22" fmla="*/ 219 w 256"/>
                  <a:gd name="T23" fmla="*/ 259 h 261"/>
                  <a:gd name="T24" fmla="*/ 203 w 256"/>
                  <a:gd name="T25" fmla="*/ 261 h 261"/>
                  <a:gd name="T26" fmla="*/ 54 w 256"/>
                  <a:gd name="T27" fmla="*/ 261 h 261"/>
                  <a:gd name="T28" fmla="*/ 37 w 256"/>
                  <a:gd name="T29" fmla="*/ 259 h 261"/>
                  <a:gd name="T30" fmla="*/ 23 w 256"/>
                  <a:gd name="T31" fmla="*/ 251 h 261"/>
                  <a:gd name="T32" fmla="*/ 11 w 256"/>
                  <a:gd name="T33" fmla="*/ 240 h 261"/>
                  <a:gd name="T34" fmla="*/ 3 w 256"/>
                  <a:gd name="T35" fmla="*/ 225 h 261"/>
                  <a:gd name="T36" fmla="*/ 0 w 256"/>
                  <a:gd name="T37" fmla="*/ 209 h 261"/>
                  <a:gd name="T38" fmla="*/ 0 w 256"/>
                  <a:gd name="T39" fmla="*/ 53 h 261"/>
                  <a:gd name="T40" fmla="*/ 3 w 256"/>
                  <a:gd name="T41" fmla="*/ 36 h 261"/>
                  <a:gd name="T42" fmla="*/ 11 w 256"/>
                  <a:gd name="T43" fmla="*/ 22 h 261"/>
                  <a:gd name="T44" fmla="*/ 23 w 256"/>
                  <a:gd name="T45" fmla="*/ 11 h 261"/>
                  <a:gd name="T46" fmla="*/ 37 w 256"/>
                  <a:gd name="T47" fmla="*/ 3 h 261"/>
                  <a:gd name="T48" fmla="*/ 54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4" y="0"/>
                    </a:moveTo>
                    <a:lnTo>
                      <a:pt x="203" y="0"/>
                    </a:lnTo>
                    <a:lnTo>
                      <a:pt x="219" y="3"/>
                    </a:lnTo>
                    <a:lnTo>
                      <a:pt x="234" y="11"/>
                    </a:lnTo>
                    <a:lnTo>
                      <a:pt x="246" y="22"/>
                    </a:lnTo>
                    <a:lnTo>
                      <a:pt x="254" y="36"/>
                    </a:lnTo>
                    <a:lnTo>
                      <a:pt x="256" y="53"/>
                    </a:lnTo>
                    <a:lnTo>
                      <a:pt x="256" y="209"/>
                    </a:lnTo>
                    <a:lnTo>
                      <a:pt x="254" y="225"/>
                    </a:lnTo>
                    <a:lnTo>
                      <a:pt x="246" y="240"/>
                    </a:lnTo>
                    <a:lnTo>
                      <a:pt x="234" y="251"/>
                    </a:lnTo>
                    <a:lnTo>
                      <a:pt x="219" y="259"/>
                    </a:lnTo>
                    <a:lnTo>
                      <a:pt x="203" y="261"/>
                    </a:lnTo>
                    <a:lnTo>
                      <a:pt x="54" y="261"/>
                    </a:lnTo>
                    <a:lnTo>
                      <a:pt x="37" y="259"/>
                    </a:lnTo>
                    <a:lnTo>
                      <a:pt x="23" y="251"/>
                    </a:lnTo>
                    <a:lnTo>
                      <a:pt x="11" y="240"/>
                    </a:lnTo>
                    <a:lnTo>
                      <a:pt x="3" y="225"/>
                    </a:lnTo>
                    <a:lnTo>
                      <a:pt x="0" y="209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1" y="22"/>
                    </a:lnTo>
                    <a:lnTo>
                      <a:pt x="23" y="11"/>
                    </a:lnTo>
                    <a:lnTo>
                      <a:pt x="37" y="3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Freeform 38"/>
              <p:cNvSpPr>
                <a:spLocks/>
              </p:cNvSpPr>
              <p:nvPr/>
            </p:nvSpPr>
            <p:spPr bwMode="auto">
              <a:xfrm>
                <a:off x="2106612" y="2890837"/>
                <a:ext cx="404813" cy="412750"/>
              </a:xfrm>
              <a:custGeom>
                <a:avLst/>
                <a:gdLst>
                  <a:gd name="T0" fmla="*/ 53 w 255"/>
                  <a:gd name="T1" fmla="*/ 0 h 260"/>
                  <a:gd name="T2" fmla="*/ 202 w 255"/>
                  <a:gd name="T3" fmla="*/ 0 h 260"/>
                  <a:gd name="T4" fmla="*/ 219 w 255"/>
                  <a:gd name="T5" fmla="*/ 3 h 260"/>
                  <a:gd name="T6" fmla="*/ 234 w 255"/>
                  <a:gd name="T7" fmla="*/ 10 h 260"/>
                  <a:gd name="T8" fmla="*/ 245 w 255"/>
                  <a:gd name="T9" fmla="*/ 22 h 260"/>
                  <a:gd name="T10" fmla="*/ 252 w 255"/>
                  <a:gd name="T11" fmla="*/ 37 h 260"/>
                  <a:gd name="T12" fmla="*/ 255 w 255"/>
                  <a:gd name="T13" fmla="*/ 53 h 260"/>
                  <a:gd name="T14" fmla="*/ 255 w 255"/>
                  <a:gd name="T15" fmla="*/ 208 h 260"/>
                  <a:gd name="T16" fmla="*/ 252 w 255"/>
                  <a:gd name="T17" fmla="*/ 225 h 260"/>
                  <a:gd name="T18" fmla="*/ 245 w 255"/>
                  <a:gd name="T19" fmla="*/ 239 h 260"/>
                  <a:gd name="T20" fmla="*/ 234 w 255"/>
                  <a:gd name="T21" fmla="*/ 251 h 260"/>
                  <a:gd name="T22" fmla="*/ 219 w 255"/>
                  <a:gd name="T23" fmla="*/ 258 h 260"/>
                  <a:gd name="T24" fmla="*/ 202 w 255"/>
                  <a:gd name="T25" fmla="*/ 260 h 260"/>
                  <a:gd name="T26" fmla="*/ 53 w 255"/>
                  <a:gd name="T27" fmla="*/ 260 h 260"/>
                  <a:gd name="T28" fmla="*/ 36 w 255"/>
                  <a:gd name="T29" fmla="*/ 258 h 260"/>
                  <a:gd name="T30" fmla="*/ 22 w 255"/>
                  <a:gd name="T31" fmla="*/ 251 h 260"/>
                  <a:gd name="T32" fmla="*/ 10 w 255"/>
                  <a:gd name="T33" fmla="*/ 239 h 260"/>
                  <a:gd name="T34" fmla="*/ 3 w 255"/>
                  <a:gd name="T35" fmla="*/ 225 h 260"/>
                  <a:gd name="T36" fmla="*/ 0 w 255"/>
                  <a:gd name="T37" fmla="*/ 208 h 260"/>
                  <a:gd name="T38" fmla="*/ 0 w 255"/>
                  <a:gd name="T39" fmla="*/ 53 h 260"/>
                  <a:gd name="T40" fmla="*/ 3 w 255"/>
                  <a:gd name="T41" fmla="*/ 37 h 260"/>
                  <a:gd name="T42" fmla="*/ 10 w 255"/>
                  <a:gd name="T43" fmla="*/ 22 h 260"/>
                  <a:gd name="T44" fmla="*/ 22 w 255"/>
                  <a:gd name="T45" fmla="*/ 10 h 260"/>
                  <a:gd name="T46" fmla="*/ 36 w 255"/>
                  <a:gd name="T47" fmla="*/ 3 h 260"/>
                  <a:gd name="T48" fmla="*/ 53 w 255"/>
                  <a:gd name="T4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0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4" y="10"/>
                    </a:lnTo>
                    <a:lnTo>
                      <a:pt x="245" y="22"/>
                    </a:lnTo>
                    <a:lnTo>
                      <a:pt x="252" y="37"/>
                    </a:lnTo>
                    <a:lnTo>
                      <a:pt x="255" y="53"/>
                    </a:lnTo>
                    <a:lnTo>
                      <a:pt x="255" y="208"/>
                    </a:lnTo>
                    <a:lnTo>
                      <a:pt x="252" y="225"/>
                    </a:lnTo>
                    <a:lnTo>
                      <a:pt x="245" y="239"/>
                    </a:lnTo>
                    <a:lnTo>
                      <a:pt x="234" y="251"/>
                    </a:lnTo>
                    <a:lnTo>
                      <a:pt x="219" y="258"/>
                    </a:lnTo>
                    <a:lnTo>
                      <a:pt x="202" y="260"/>
                    </a:lnTo>
                    <a:lnTo>
                      <a:pt x="53" y="260"/>
                    </a:lnTo>
                    <a:lnTo>
                      <a:pt x="36" y="258"/>
                    </a:lnTo>
                    <a:lnTo>
                      <a:pt x="22" y="251"/>
                    </a:lnTo>
                    <a:lnTo>
                      <a:pt x="10" y="239"/>
                    </a:lnTo>
                    <a:lnTo>
                      <a:pt x="3" y="225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7"/>
                    </a:lnTo>
                    <a:lnTo>
                      <a:pt x="10" y="22"/>
                    </a:lnTo>
                    <a:lnTo>
                      <a:pt x="22" y="10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39"/>
              <p:cNvSpPr>
                <a:spLocks/>
              </p:cNvSpPr>
              <p:nvPr/>
            </p:nvSpPr>
            <p:spPr bwMode="auto">
              <a:xfrm>
                <a:off x="2593975" y="2890837"/>
                <a:ext cx="404813" cy="412750"/>
              </a:xfrm>
              <a:custGeom>
                <a:avLst/>
                <a:gdLst>
                  <a:gd name="T0" fmla="*/ 53 w 255"/>
                  <a:gd name="T1" fmla="*/ 0 h 260"/>
                  <a:gd name="T2" fmla="*/ 202 w 255"/>
                  <a:gd name="T3" fmla="*/ 0 h 260"/>
                  <a:gd name="T4" fmla="*/ 219 w 255"/>
                  <a:gd name="T5" fmla="*/ 3 h 260"/>
                  <a:gd name="T6" fmla="*/ 233 w 255"/>
                  <a:gd name="T7" fmla="*/ 10 h 260"/>
                  <a:gd name="T8" fmla="*/ 244 w 255"/>
                  <a:gd name="T9" fmla="*/ 22 h 260"/>
                  <a:gd name="T10" fmla="*/ 252 w 255"/>
                  <a:gd name="T11" fmla="*/ 37 h 260"/>
                  <a:gd name="T12" fmla="*/ 255 w 255"/>
                  <a:gd name="T13" fmla="*/ 53 h 260"/>
                  <a:gd name="T14" fmla="*/ 255 w 255"/>
                  <a:gd name="T15" fmla="*/ 208 h 260"/>
                  <a:gd name="T16" fmla="*/ 252 w 255"/>
                  <a:gd name="T17" fmla="*/ 225 h 260"/>
                  <a:gd name="T18" fmla="*/ 244 w 255"/>
                  <a:gd name="T19" fmla="*/ 239 h 260"/>
                  <a:gd name="T20" fmla="*/ 233 w 255"/>
                  <a:gd name="T21" fmla="*/ 251 h 260"/>
                  <a:gd name="T22" fmla="*/ 219 w 255"/>
                  <a:gd name="T23" fmla="*/ 258 h 260"/>
                  <a:gd name="T24" fmla="*/ 202 w 255"/>
                  <a:gd name="T25" fmla="*/ 260 h 260"/>
                  <a:gd name="T26" fmla="*/ 53 w 255"/>
                  <a:gd name="T27" fmla="*/ 260 h 260"/>
                  <a:gd name="T28" fmla="*/ 36 w 255"/>
                  <a:gd name="T29" fmla="*/ 258 h 260"/>
                  <a:gd name="T30" fmla="*/ 21 w 255"/>
                  <a:gd name="T31" fmla="*/ 251 h 260"/>
                  <a:gd name="T32" fmla="*/ 10 w 255"/>
                  <a:gd name="T33" fmla="*/ 239 h 260"/>
                  <a:gd name="T34" fmla="*/ 3 w 255"/>
                  <a:gd name="T35" fmla="*/ 225 h 260"/>
                  <a:gd name="T36" fmla="*/ 0 w 255"/>
                  <a:gd name="T37" fmla="*/ 208 h 260"/>
                  <a:gd name="T38" fmla="*/ 0 w 255"/>
                  <a:gd name="T39" fmla="*/ 53 h 260"/>
                  <a:gd name="T40" fmla="*/ 3 w 255"/>
                  <a:gd name="T41" fmla="*/ 37 h 260"/>
                  <a:gd name="T42" fmla="*/ 10 w 255"/>
                  <a:gd name="T43" fmla="*/ 22 h 260"/>
                  <a:gd name="T44" fmla="*/ 21 w 255"/>
                  <a:gd name="T45" fmla="*/ 10 h 260"/>
                  <a:gd name="T46" fmla="*/ 36 w 255"/>
                  <a:gd name="T47" fmla="*/ 3 h 260"/>
                  <a:gd name="T48" fmla="*/ 53 w 255"/>
                  <a:gd name="T4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0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3" y="10"/>
                    </a:lnTo>
                    <a:lnTo>
                      <a:pt x="244" y="22"/>
                    </a:lnTo>
                    <a:lnTo>
                      <a:pt x="252" y="37"/>
                    </a:lnTo>
                    <a:lnTo>
                      <a:pt x="255" y="53"/>
                    </a:lnTo>
                    <a:lnTo>
                      <a:pt x="255" y="208"/>
                    </a:lnTo>
                    <a:lnTo>
                      <a:pt x="252" y="225"/>
                    </a:lnTo>
                    <a:lnTo>
                      <a:pt x="244" y="239"/>
                    </a:lnTo>
                    <a:lnTo>
                      <a:pt x="233" y="251"/>
                    </a:lnTo>
                    <a:lnTo>
                      <a:pt x="219" y="258"/>
                    </a:lnTo>
                    <a:lnTo>
                      <a:pt x="202" y="260"/>
                    </a:lnTo>
                    <a:lnTo>
                      <a:pt x="53" y="260"/>
                    </a:lnTo>
                    <a:lnTo>
                      <a:pt x="36" y="258"/>
                    </a:lnTo>
                    <a:lnTo>
                      <a:pt x="21" y="251"/>
                    </a:lnTo>
                    <a:lnTo>
                      <a:pt x="10" y="239"/>
                    </a:lnTo>
                    <a:lnTo>
                      <a:pt x="3" y="225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7"/>
                    </a:lnTo>
                    <a:lnTo>
                      <a:pt x="10" y="22"/>
                    </a:lnTo>
                    <a:lnTo>
                      <a:pt x="21" y="10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Freeform 40"/>
              <p:cNvSpPr>
                <a:spLocks/>
              </p:cNvSpPr>
              <p:nvPr/>
            </p:nvSpPr>
            <p:spPr bwMode="auto">
              <a:xfrm>
                <a:off x="3079750" y="2890837"/>
                <a:ext cx="406400" cy="412750"/>
              </a:xfrm>
              <a:custGeom>
                <a:avLst/>
                <a:gdLst>
                  <a:gd name="T0" fmla="*/ 53 w 256"/>
                  <a:gd name="T1" fmla="*/ 0 h 260"/>
                  <a:gd name="T2" fmla="*/ 202 w 256"/>
                  <a:gd name="T3" fmla="*/ 0 h 260"/>
                  <a:gd name="T4" fmla="*/ 220 w 256"/>
                  <a:gd name="T5" fmla="*/ 3 h 260"/>
                  <a:gd name="T6" fmla="*/ 233 w 256"/>
                  <a:gd name="T7" fmla="*/ 10 h 260"/>
                  <a:gd name="T8" fmla="*/ 245 w 256"/>
                  <a:gd name="T9" fmla="*/ 22 h 260"/>
                  <a:gd name="T10" fmla="*/ 253 w 256"/>
                  <a:gd name="T11" fmla="*/ 37 h 260"/>
                  <a:gd name="T12" fmla="*/ 256 w 256"/>
                  <a:gd name="T13" fmla="*/ 53 h 260"/>
                  <a:gd name="T14" fmla="*/ 256 w 256"/>
                  <a:gd name="T15" fmla="*/ 208 h 260"/>
                  <a:gd name="T16" fmla="*/ 253 w 256"/>
                  <a:gd name="T17" fmla="*/ 225 h 260"/>
                  <a:gd name="T18" fmla="*/ 245 w 256"/>
                  <a:gd name="T19" fmla="*/ 239 h 260"/>
                  <a:gd name="T20" fmla="*/ 233 w 256"/>
                  <a:gd name="T21" fmla="*/ 251 h 260"/>
                  <a:gd name="T22" fmla="*/ 220 w 256"/>
                  <a:gd name="T23" fmla="*/ 258 h 260"/>
                  <a:gd name="T24" fmla="*/ 202 w 256"/>
                  <a:gd name="T25" fmla="*/ 260 h 260"/>
                  <a:gd name="T26" fmla="*/ 53 w 256"/>
                  <a:gd name="T27" fmla="*/ 260 h 260"/>
                  <a:gd name="T28" fmla="*/ 37 w 256"/>
                  <a:gd name="T29" fmla="*/ 258 h 260"/>
                  <a:gd name="T30" fmla="*/ 22 w 256"/>
                  <a:gd name="T31" fmla="*/ 251 h 260"/>
                  <a:gd name="T32" fmla="*/ 10 w 256"/>
                  <a:gd name="T33" fmla="*/ 239 h 260"/>
                  <a:gd name="T34" fmla="*/ 3 w 256"/>
                  <a:gd name="T35" fmla="*/ 225 h 260"/>
                  <a:gd name="T36" fmla="*/ 0 w 256"/>
                  <a:gd name="T37" fmla="*/ 208 h 260"/>
                  <a:gd name="T38" fmla="*/ 0 w 256"/>
                  <a:gd name="T39" fmla="*/ 53 h 260"/>
                  <a:gd name="T40" fmla="*/ 3 w 256"/>
                  <a:gd name="T41" fmla="*/ 37 h 260"/>
                  <a:gd name="T42" fmla="*/ 10 w 256"/>
                  <a:gd name="T43" fmla="*/ 22 h 260"/>
                  <a:gd name="T44" fmla="*/ 22 w 256"/>
                  <a:gd name="T45" fmla="*/ 10 h 260"/>
                  <a:gd name="T46" fmla="*/ 37 w 256"/>
                  <a:gd name="T47" fmla="*/ 3 h 260"/>
                  <a:gd name="T48" fmla="*/ 53 w 256"/>
                  <a:gd name="T4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0">
                    <a:moveTo>
                      <a:pt x="53" y="0"/>
                    </a:moveTo>
                    <a:lnTo>
                      <a:pt x="202" y="0"/>
                    </a:lnTo>
                    <a:lnTo>
                      <a:pt x="220" y="3"/>
                    </a:lnTo>
                    <a:lnTo>
                      <a:pt x="233" y="10"/>
                    </a:lnTo>
                    <a:lnTo>
                      <a:pt x="245" y="22"/>
                    </a:lnTo>
                    <a:lnTo>
                      <a:pt x="253" y="37"/>
                    </a:lnTo>
                    <a:lnTo>
                      <a:pt x="256" y="53"/>
                    </a:lnTo>
                    <a:lnTo>
                      <a:pt x="256" y="208"/>
                    </a:lnTo>
                    <a:lnTo>
                      <a:pt x="253" y="225"/>
                    </a:lnTo>
                    <a:lnTo>
                      <a:pt x="245" y="239"/>
                    </a:lnTo>
                    <a:lnTo>
                      <a:pt x="233" y="251"/>
                    </a:lnTo>
                    <a:lnTo>
                      <a:pt x="220" y="258"/>
                    </a:lnTo>
                    <a:lnTo>
                      <a:pt x="202" y="260"/>
                    </a:lnTo>
                    <a:lnTo>
                      <a:pt x="53" y="260"/>
                    </a:lnTo>
                    <a:lnTo>
                      <a:pt x="37" y="258"/>
                    </a:lnTo>
                    <a:lnTo>
                      <a:pt x="22" y="251"/>
                    </a:lnTo>
                    <a:lnTo>
                      <a:pt x="10" y="239"/>
                    </a:lnTo>
                    <a:lnTo>
                      <a:pt x="3" y="225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7"/>
                    </a:lnTo>
                    <a:lnTo>
                      <a:pt x="10" y="22"/>
                    </a:lnTo>
                    <a:lnTo>
                      <a:pt x="22" y="10"/>
                    </a:lnTo>
                    <a:lnTo>
                      <a:pt x="37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Freeform 41"/>
              <p:cNvSpPr>
                <a:spLocks/>
              </p:cNvSpPr>
              <p:nvPr/>
            </p:nvSpPr>
            <p:spPr bwMode="auto">
              <a:xfrm>
                <a:off x="3565525" y="2890837"/>
                <a:ext cx="406400" cy="412750"/>
              </a:xfrm>
              <a:custGeom>
                <a:avLst/>
                <a:gdLst>
                  <a:gd name="T0" fmla="*/ 54 w 256"/>
                  <a:gd name="T1" fmla="*/ 0 h 260"/>
                  <a:gd name="T2" fmla="*/ 203 w 256"/>
                  <a:gd name="T3" fmla="*/ 0 h 260"/>
                  <a:gd name="T4" fmla="*/ 219 w 256"/>
                  <a:gd name="T5" fmla="*/ 3 h 260"/>
                  <a:gd name="T6" fmla="*/ 234 w 256"/>
                  <a:gd name="T7" fmla="*/ 10 h 260"/>
                  <a:gd name="T8" fmla="*/ 246 w 256"/>
                  <a:gd name="T9" fmla="*/ 22 h 260"/>
                  <a:gd name="T10" fmla="*/ 254 w 256"/>
                  <a:gd name="T11" fmla="*/ 37 h 260"/>
                  <a:gd name="T12" fmla="*/ 256 w 256"/>
                  <a:gd name="T13" fmla="*/ 53 h 260"/>
                  <a:gd name="T14" fmla="*/ 256 w 256"/>
                  <a:gd name="T15" fmla="*/ 208 h 260"/>
                  <a:gd name="T16" fmla="*/ 254 w 256"/>
                  <a:gd name="T17" fmla="*/ 225 h 260"/>
                  <a:gd name="T18" fmla="*/ 246 w 256"/>
                  <a:gd name="T19" fmla="*/ 239 h 260"/>
                  <a:gd name="T20" fmla="*/ 234 w 256"/>
                  <a:gd name="T21" fmla="*/ 251 h 260"/>
                  <a:gd name="T22" fmla="*/ 219 w 256"/>
                  <a:gd name="T23" fmla="*/ 258 h 260"/>
                  <a:gd name="T24" fmla="*/ 203 w 256"/>
                  <a:gd name="T25" fmla="*/ 260 h 260"/>
                  <a:gd name="T26" fmla="*/ 54 w 256"/>
                  <a:gd name="T27" fmla="*/ 260 h 260"/>
                  <a:gd name="T28" fmla="*/ 37 w 256"/>
                  <a:gd name="T29" fmla="*/ 258 h 260"/>
                  <a:gd name="T30" fmla="*/ 23 w 256"/>
                  <a:gd name="T31" fmla="*/ 251 h 260"/>
                  <a:gd name="T32" fmla="*/ 11 w 256"/>
                  <a:gd name="T33" fmla="*/ 239 h 260"/>
                  <a:gd name="T34" fmla="*/ 3 w 256"/>
                  <a:gd name="T35" fmla="*/ 225 h 260"/>
                  <a:gd name="T36" fmla="*/ 0 w 256"/>
                  <a:gd name="T37" fmla="*/ 208 h 260"/>
                  <a:gd name="T38" fmla="*/ 0 w 256"/>
                  <a:gd name="T39" fmla="*/ 53 h 260"/>
                  <a:gd name="T40" fmla="*/ 3 w 256"/>
                  <a:gd name="T41" fmla="*/ 37 h 260"/>
                  <a:gd name="T42" fmla="*/ 11 w 256"/>
                  <a:gd name="T43" fmla="*/ 22 h 260"/>
                  <a:gd name="T44" fmla="*/ 23 w 256"/>
                  <a:gd name="T45" fmla="*/ 10 h 260"/>
                  <a:gd name="T46" fmla="*/ 37 w 256"/>
                  <a:gd name="T47" fmla="*/ 3 h 260"/>
                  <a:gd name="T48" fmla="*/ 54 w 256"/>
                  <a:gd name="T4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0">
                    <a:moveTo>
                      <a:pt x="54" y="0"/>
                    </a:moveTo>
                    <a:lnTo>
                      <a:pt x="203" y="0"/>
                    </a:lnTo>
                    <a:lnTo>
                      <a:pt x="219" y="3"/>
                    </a:lnTo>
                    <a:lnTo>
                      <a:pt x="234" y="10"/>
                    </a:lnTo>
                    <a:lnTo>
                      <a:pt x="246" y="22"/>
                    </a:lnTo>
                    <a:lnTo>
                      <a:pt x="254" y="37"/>
                    </a:lnTo>
                    <a:lnTo>
                      <a:pt x="256" y="53"/>
                    </a:lnTo>
                    <a:lnTo>
                      <a:pt x="256" y="208"/>
                    </a:lnTo>
                    <a:lnTo>
                      <a:pt x="254" y="225"/>
                    </a:lnTo>
                    <a:lnTo>
                      <a:pt x="246" y="239"/>
                    </a:lnTo>
                    <a:lnTo>
                      <a:pt x="234" y="251"/>
                    </a:lnTo>
                    <a:lnTo>
                      <a:pt x="219" y="258"/>
                    </a:lnTo>
                    <a:lnTo>
                      <a:pt x="203" y="260"/>
                    </a:lnTo>
                    <a:lnTo>
                      <a:pt x="54" y="260"/>
                    </a:lnTo>
                    <a:lnTo>
                      <a:pt x="37" y="258"/>
                    </a:lnTo>
                    <a:lnTo>
                      <a:pt x="23" y="251"/>
                    </a:lnTo>
                    <a:lnTo>
                      <a:pt x="11" y="239"/>
                    </a:lnTo>
                    <a:lnTo>
                      <a:pt x="3" y="225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7"/>
                    </a:lnTo>
                    <a:lnTo>
                      <a:pt x="11" y="22"/>
                    </a:lnTo>
                    <a:lnTo>
                      <a:pt x="23" y="10"/>
                    </a:lnTo>
                    <a:lnTo>
                      <a:pt x="37" y="3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Freeform 42"/>
              <p:cNvSpPr>
                <a:spLocks/>
              </p:cNvSpPr>
              <p:nvPr/>
            </p:nvSpPr>
            <p:spPr bwMode="auto">
              <a:xfrm>
                <a:off x="2106612" y="3363912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2 h 261"/>
                  <a:gd name="T6" fmla="*/ 234 w 255"/>
                  <a:gd name="T7" fmla="*/ 9 h 261"/>
                  <a:gd name="T8" fmla="*/ 245 w 255"/>
                  <a:gd name="T9" fmla="*/ 21 h 261"/>
                  <a:gd name="T10" fmla="*/ 252 w 255"/>
                  <a:gd name="T11" fmla="*/ 36 h 261"/>
                  <a:gd name="T12" fmla="*/ 255 w 255"/>
                  <a:gd name="T13" fmla="*/ 52 h 261"/>
                  <a:gd name="T14" fmla="*/ 255 w 255"/>
                  <a:gd name="T15" fmla="*/ 207 h 261"/>
                  <a:gd name="T16" fmla="*/ 252 w 255"/>
                  <a:gd name="T17" fmla="*/ 224 h 261"/>
                  <a:gd name="T18" fmla="*/ 245 w 255"/>
                  <a:gd name="T19" fmla="*/ 238 h 261"/>
                  <a:gd name="T20" fmla="*/ 234 w 255"/>
                  <a:gd name="T21" fmla="*/ 250 h 261"/>
                  <a:gd name="T22" fmla="*/ 219 w 255"/>
                  <a:gd name="T23" fmla="*/ 257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7 h 261"/>
                  <a:gd name="T30" fmla="*/ 22 w 255"/>
                  <a:gd name="T31" fmla="*/ 250 h 261"/>
                  <a:gd name="T32" fmla="*/ 10 w 255"/>
                  <a:gd name="T33" fmla="*/ 238 h 261"/>
                  <a:gd name="T34" fmla="*/ 3 w 255"/>
                  <a:gd name="T35" fmla="*/ 224 h 261"/>
                  <a:gd name="T36" fmla="*/ 0 w 255"/>
                  <a:gd name="T37" fmla="*/ 207 h 261"/>
                  <a:gd name="T38" fmla="*/ 0 w 255"/>
                  <a:gd name="T39" fmla="*/ 52 h 261"/>
                  <a:gd name="T40" fmla="*/ 3 w 255"/>
                  <a:gd name="T41" fmla="*/ 36 h 261"/>
                  <a:gd name="T42" fmla="*/ 10 w 255"/>
                  <a:gd name="T43" fmla="*/ 21 h 261"/>
                  <a:gd name="T44" fmla="*/ 22 w 255"/>
                  <a:gd name="T45" fmla="*/ 9 h 261"/>
                  <a:gd name="T46" fmla="*/ 36 w 255"/>
                  <a:gd name="T47" fmla="*/ 2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2"/>
                    </a:lnTo>
                    <a:lnTo>
                      <a:pt x="234" y="9"/>
                    </a:lnTo>
                    <a:lnTo>
                      <a:pt x="245" y="21"/>
                    </a:lnTo>
                    <a:lnTo>
                      <a:pt x="252" y="36"/>
                    </a:lnTo>
                    <a:lnTo>
                      <a:pt x="255" y="52"/>
                    </a:lnTo>
                    <a:lnTo>
                      <a:pt x="255" y="207"/>
                    </a:lnTo>
                    <a:lnTo>
                      <a:pt x="252" y="224"/>
                    </a:lnTo>
                    <a:lnTo>
                      <a:pt x="245" y="238"/>
                    </a:lnTo>
                    <a:lnTo>
                      <a:pt x="234" y="250"/>
                    </a:lnTo>
                    <a:lnTo>
                      <a:pt x="219" y="257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7"/>
                    </a:lnTo>
                    <a:lnTo>
                      <a:pt x="22" y="250"/>
                    </a:lnTo>
                    <a:lnTo>
                      <a:pt x="10" y="238"/>
                    </a:lnTo>
                    <a:lnTo>
                      <a:pt x="3" y="224"/>
                    </a:lnTo>
                    <a:lnTo>
                      <a:pt x="0" y="207"/>
                    </a:lnTo>
                    <a:lnTo>
                      <a:pt x="0" y="52"/>
                    </a:lnTo>
                    <a:lnTo>
                      <a:pt x="3" y="36"/>
                    </a:lnTo>
                    <a:lnTo>
                      <a:pt x="10" y="21"/>
                    </a:lnTo>
                    <a:lnTo>
                      <a:pt x="22" y="9"/>
                    </a:lnTo>
                    <a:lnTo>
                      <a:pt x="36" y="2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Freeform 43"/>
              <p:cNvSpPr>
                <a:spLocks/>
              </p:cNvSpPr>
              <p:nvPr/>
            </p:nvSpPr>
            <p:spPr bwMode="auto">
              <a:xfrm>
                <a:off x="2593975" y="3363912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2 h 261"/>
                  <a:gd name="T6" fmla="*/ 233 w 255"/>
                  <a:gd name="T7" fmla="*/ 9 h 261"/>
                  <a:gd name="T8" fmla="*/ 244 w 255"/>
                  <a:gd name="T9" fmla="*/ 21 h 261"/>
                  <a:gd name="T10" fmla="*/ 252 w 255"/>
                  <a:gd name="T11" fmla="*/ 36 h 261"/>
                  <a:gd name="T12" fmla="*/ 255 w 255"/>
                  <a:gd name="T13" fmla="*/ 52 h 261"/>
                  <a:gd name="T14" fmla="*/ 255 w 255"/>
                  <a:gd name="T15" fmla="*/ 207 h 261"/>
                  <a:gd name="T16" fmla="*/ 252 w 255"/>
                  <a:gd name="T17" fmla="*/ 224 h 261"/>
                  <a:gd name="T18" fmla="*/ 244 w 255"/>
                  <a:gd name="T19" fmla="*/ 238 h 261"/>
                  <a:gd name="T20" fmla="*/ 233 w 255"/>
                  <a:gd name="T21" fmla="*/ 250 h 261"/>
                  <a:gd name="T22" fmla="*/ 219 w 255"/>
                  <a:gd name="T23" fmla="*/ 257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7 h 261"/>
                  <a:gd name="T30" fmla="*/ 21 w 255"/>
                  <a:gd name="T31" fmla="*/ 250 h 261"/>
                  <a:gd name="T32" fmla="*/ 10 w 255"/>
                  <a:gd name="T33" fmla="*/ 238 h 261"/>
                  <a:gd name="T34" fmla="*/ 3 w 255"/>
                  <a:gd name="T35" fmla="*/ 224 h 261"/>
                  <a:gd name="T36" fmla="*/ 0 w 255"/>
                  <a:gd name="T37" fmla="*/ 207 h 261"/>
                  <a:gd name="T38" fmla="*/ 0 w 255"/>
                  <a:gd name="T39" fmla="*/ 52 h 261"/>
                  <a:gd name="T40" fmla="*/ 3 w 255"/>
                  <a:gd name="T41" fmla="*/ 36 h 261"/>
                  <a:gd name="T42" fmla="*/ 10 w 255"/>
                  <a:gd name="T43" fmla="*/ 21 h 261"/>
                  <a:gd name="T44" fmla="*/ 21 w 255"/>
                  <a:gd name="T45" fmla="*/ 9 h 261"/>
                  <a:gd name="T46" fmla="*/ 36 w 255"/>
                  <a:gd name="T47" fmla="*/ 2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2"/>
                    </a:lnTo>
                    <a:lnTo>
                      <a:pt x="233" y="9"/>
                    </a:lnTo>
                    <a:lnTo>
                      <a:pt x="244" y="21"/>
                    </a:lnTo>
                    <a:lnTo>
                      <a:pt x="252" y="36"/>
                    </a:lnTo>
                    <a:lnTo>
                      <a:pt x="255" y="52"/>
                    </a:lnTo>
                    <a:lnTo>
                      <a:pt x="255" y="207"/>
                    </a:lnTo>
                    <a:lnTo>
                      <a:pt x="252" y="224"/>
                    </a:lnTo>
                    <a:lnTo>
                      <a:pt x="244" y="238"/>
                    </a:lnTo>
                    <a:lnTo>
                      <a:pt x="233" y="250"/>
                    </a:lnTo>
                    <a:lnTo>
                      <a:pt x="219" y="257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7"/>
                    </a:lnTo>
                    <a:lnTo>
                      <a:pt x="21" y="250"/>
                    </a:lnTo>
                    <a:lnTo>
                      <a:pt x="10" y="238"/>
                    </a:lnTo>
                    <a:lnTo>
                      <a:pt x="3" y="224"/>
                    </a:lnTo>
                    <a:lnTo>
                      <a:pt x="0" y="207"/>
                    </a:lnTo>
                    <a:lnTo>
                      <a:pt x="0" y="52"/>
                    </a:lnTo>
                    <a:lnTo>
                      <a:pt x="3" y="36"/>
                    </a:lnTo>
                    <a:lnTo>
                      <a:pt x="10" y="21"/>
                    </a:lnTo>
                    <a:lnTo>
                      <a:pt x="21" y="9"/>
                    </a:lnTo>
                    <a:lnTo>
                      <a:pt x="36" y="2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44"/>
              <p:cNvSpPr>
                <a:spLocks/>
              </p:cNvSpPr>
              <p:nvPr/>
            </p:nvSpPr>
            <p:spPr bwMode="auto">
              <a:xfrm>
                <a:off x="3079750" y="3363912"/>
                <a:ext cx="406400" cy="414337"/>
              </a:xfrm>
              <a:custGeom>
                <a:avLst/>
                <a:gdLst>
                  <a:gd name="T0" fmla="*/ 53 w 256"/>
                  <a:gd name="T1" fmla="*/ 0 h 261"/>
                  <a:gd name="T2" fmla="*/ 202 w 256"/>
                  <a:gd name="T3" fmla="*/ 0 h 261"/>
                  <a:gd name="T4" fmla="*/ 220 w 256"/>
                  <a:gd name="T5" fmla="*/ 2 h 261"/>
                  <a:gd name="T6" fmla="*/ 233 w 256"/>
                  <a:gd name="T7" fmla="*/ 9 h 261"/>
                  <a:gd name="T8" fmla="*/ 245 w 256"/>
                  <a:gd name="T9" fmla="*/ 21 h 261"/>
                  <a:gd name="T10" fmla="*/ 253 w 256"/>
                  <a:gd name="T11" fmla="*/ 36 h 261"/>
                  <a:gd name="T12" fmla="*/ 256 w 256"/>
                  <a:gd name="T13" fmla="*/ 52 h 261"/>
                  <a:gd name="T14" fmla="*/ 256 w 256"/>
                  <a:gd name="T15" fmla="*/ 207 h 261"/>
                  <a:gd name="T16" fmla="*/ 253 w 256"/>
                  <a:gd name="T17" fmla="*/ 224 h 261"/>
                  <a:gd name="T18" fmla="*/ 245 w 256"/>
                  <a:gd name="T19" fmla="*/ 238 h 261"/>
                  <a:gd name="T20" fmla="*/ 233 w 256"/>
                  <a:gd name="T21" fmla="*/ 250 h 261"/>
                  <a:gd name="T22" fmla="*/ 220 w 256"/>
                  <a:gd name="T23" fmla="*/ 257 h 261"/>
                  <a:gd name="T24" fmla="*/ 202 w 256"/>
                  <a:gd name="T25" fmla="*/ 261 h 261"/>
                  <a:gd name="T26" fmla="*/ 53 w 256"/>
                  <a:gd name="T27" fmla="*/ 261 h 261"/>
                  <a:gd name="T28" fmla="*/ 37 w 256"/>
                  <a:gd name="T29" fmla="*/ 257 h 261"/>
                  <a:gd name="T30" fmla="*/ 22 w 256"/>
                  <a:gd name="T31" fmla="*/ 250 h 261"/>
                  <a:gd name="T32" fmla="*/ 10 w 256"/>
                  <a:gd name="T33" fmla="*/ 238 h 261"/>
                  <a:gd name="T34" fmla="*/ 3 w 256"/>
                  <a:gd name="T35" fmla="*/ 224 h 261"/>
                  <a:gd name="T36" fmla="*/ 0 w 256"/>
                  <a:gd name="T37" fmla="*/ 207 h 261"/>
                  <a:gd name="T38" fmla="*/ 0 w 256"/>
                  <a:gd name="T39" fmla="*/ 52 h 261"/>
                  <a:gd name="T40" fmla="*/ 3 w 256"/>
                  <a:gd name="T41" fmla="*/ 36 h 261"/>
                  <a:gd name="T42" fmla="*/ 10 w 256"/>
                  <a:gd name="T43" fmla="*/ 21 h 261"/>
                  <a:gd name="T44" fmla="*/ 22 w 256"/>
                  <a:gd name="T45" fmla="*/ 9 h 261"/>
                  <a:gd name="T46" fmla="*/ 37 w 256"/>
                  <a:gd name="T47" fmla="*/ 2 h 261"/>
                  <a:gd name="T48" fmla="*/ 53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20" y="2"/>
                    </a:lnTo>
                    <a:lnTo>
                      <a:pt x="233" y="9"/>
                    </a:lnTo>
                    <a:lnTo>
                      <a:pt x="245" y="21"/>
                    </a:lnTo>
                    <a:lnTo>
                      <a:pt x="253" y="36"/>
                    </a:lnTo>
                    <a:lnTo>
                      <a:pt x="256" y="52"/>
                    </a:lnTo>
                    <a:lnTo>
                      <a:pt x="256" y="207"/>
                    </a:lnTo>
                    <a:lnTo>
                      <a:pt x="253" y="224"/>
                    </a:lnTo>
                    <a:lnTo>
                      <a:pt x="245" y="238"/>
                    </a:lnTo>
                    <a:lnTo>
                      <a:pt x="233" y="250"/>
                    </a:lnTo>
                    <a:lnTo>
                      <a:pt x="220" y="257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7" y="257"/>
                    </a:lnTo>
                    <a:lnTo>
                      <a:pt x="22" y="250"/>
                    </a:lnTo>
                    <a:lnTo>
                      <a:pt x="10" y="238"/>
                    </a:lnTo>
                    <a:lnTo>
                      <a:pt x="3" y="224"/>
                    </a:lnTo>
                    <a:lnTo>
                      <a:pt x="0" y="207"/>
                    </a:lnTo>
                    <a:lnTo>
                      <a:pt x="0" y="52"/>
                    </a:lnTo>
                    <a:lnTo>
                      <a:pt x="3" y="36"/>
                    </a:lnTo>
                    <a:lnTo>
                      <a:pt x="10" y="21"/>
                    </a:lnTo>
                    <a:lnTo>
                      <a:pt x="22" y="9"/>
                    </a:lnTo>
                    <a:lnTo>
                      <a:pt x="37" y="2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5" name="Freeform 45"/>
              <p:cNvSpPr>
                <a:spLocks/>
              </p:cNvSpPr>
              <p:nvPr/>
            </p:nvSpPr>
            <p:spPr bwMode="auto">
              <a:xfrm>
                <a:off x="3565525" y="3363912"/>
                <a:ext cx="406400" cy="414337"/>
              </a:xfrm>
              <a:custGeom>
                <a:avLst/>
                <a:gdLst>
                  <a:gd name="T0" fmla="*/ 54 w 256"/>
                  <a:gd name="T1" fmla="*/ 0 h 261"/>
                  <a:gd name="T2" fmla="*/ 203 w 256"/>
                  <a:gd name="T3" fmla="*/ 0 h 261"/>
                  <a:gd name="T4" fmla="*/ 219 w 256"/>
                  <a:gd name="T5" fmla="*/ 2 h 261"/>
                  <a:gd name="T6" fmla="*/ 234 w 256"/>
                  <a:gd name="T7" fmla="*/ 9 h 261"/>
                  <a:gd name="T8" fmla="*/ 246 w 256"/>
                  <a:gd name="T9" fmla="*/ 21 h 261"/>
                  <a:gd name="T10" fmla="*/ 254 w 256"/>
                  <a:gd name="T11" fmla="*/ 36 h 261"/>
                  <a:gd name="T12" fmla="*/ 256 w 256"/>
                  <a:gd name="T13" fmla="*/ 52 h 261"/>
                  <a:gd name="T14" fmla="*/ 256 w 256"/>
                  <a:gd name="T15" fmla="*/ 207 h 261"/>
                  <a:gd name="T16" fmla="*/ 254 w 256"/>
                  <a:gd name="T17" fmla="*/ 224 h 261"/>
                  <a:gd name="T18" fmla="*/ 246 w 256"/>
                  <a:gd name="T19" fmla="*/ 238 h 261"/>
                  <a:gd name="T20" fmla="*/ 234 w 256"/>
                  <a:gd name="T21" fmla="*/ 250 h 261"/>
                  <a:gd name="T22" fmla="*/ 219 w 256"/>
                  <a:gd name="T23" fmla="*/ 257 h 261"/>
                  <a:gd name="T24" fmla="*/ 203 w 256"/>
                  <a:gd name="T25" fmla="*/ 261 h 261"/>
                  <a:gd name="T26" fmla="*/ 54 w 256"/>
                  <a:gd name="T27" fmla="*/ 261 h 261"/>
                  <a:gd name="T28" fmla="*/ 37 w 256"/>
                  <a:gd name="T29" fmla="*/ 257 h 261"/>
                  <a:gd name="T30" fmla="*/ 23 w 256"/>
                  <a:gd name="T31" fmla="*/ 250 h 261"/>
                  <a:gd name="T32" fmla="*/ 11 w 256"/>
                  <a:gd name="T33" fmla="*/ 238 h 261"/>
                  <a:gd name="T34" fmla="*/ 3 w 256"/>
                  <a:gd name="T35" fmla="*/ 224 h 261"/>
                  <a:gd name="T36" fmla="*/ 0 w 256"/>
                  <a:gd name="T37" fmla="*/ 207 h 261"/>
                  <a:gd name="T38" fmla="*/ 0 w 256"/>
                  <a:gd name="T39" fmla="*/ 52 h 261"/>
                  <a:gd name="T40" fmla="*/ 3 w 256"/>
                  <a:gd name="T41" fmla="*/ 36 h 261"/>
                  <a:gd name="T42" fmla="*/ 11 w 256"/>
                  <a:gd name="T43" fmla="*/ 21 h 261"/>
                  <a:gd name="T44" fmla="*/ 23 w 256"/>
                  <a:gd name="T45" fmla="*/ 9 h 261"/>
                  <a:gd name="T46" fmla="*/ 37 w 256"/>
                  <a:gd name="T47" fmla="*/ 2 h 261"/>
                  <a:gd name="T48" fmla="*/ 54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4" y="0"/>
                    </a:moveTo>
                    <a:lnTo>
                      <a:pt x="203" y="0"/>
                    </a:lnTo>
                    <a:lnTo>
                      <a:pt x="219" y="2"/>
                    </a:lnTo>
                    <a:lnTo>
                      <a:pt x="234" y="9"/>
                    </a:lnTo>
                    <a:lnTo>
                      <a:pt x="246" y="21"/>
                    </a:lnTo>
                    <a:lnTo>
                      <a:pt x="254" y="36"/>
                    </a:lnTo>
                    <a:lnTo>
                      <a:pt x="256" y="52"/>
                    </a:lnTo>
                    <a:lnTo>
                      <a:pt x="256" y="207"/>
                    </a:lnTo>
                    <a:lnTo>
                      <a:pt x="254" y="224"/>
                    </a:lnTo>
                    <a:lnTo>
                      <a:pt x="246" y="238"/>
                    </a:lnTo>
                    <a:lnTo>
                      <a:pt x="234" y="250"/>
                    </a:lnTo>
                    <a:lnTo>
                      <a:pt x="219" y="257"/>
                    </a:lnTo>
                    <a:lnTo>
                      <a:pt x="203" y="261"/>
                    </a:lnTo>
                    <a:lnTo>
                      <a:pt x="54" y="261"/>
                    </a:lnTo>
                    <a:lnTo>
                      <a:pt x="37" y="257"/>
                    </a:lnTo>
                    <a:lnTo>
                      <a:pt x="23" y="250"/>
                    </a:lnTo>
                    <a:lnTo>
                      <a:pt x="11" y="238"/>
                    </a:lnTo>
                    <a:lnTo>
                      <a:pt x="3" y="224"/>
                    </a:lnTo>
                    <a:lnTo>
                      <a:pt x="0" y="207"/>
                    </a:lnTo>
                    <a:lnTo>
                      <a:pt x="0" y="52"/>
                    </a:lnTo>
                    <a:lnTo>
                      <a:pt x="3" y="36"/>
                    </a:lnTo>
                    <a:lnTo>
                      <a:pt x="11" y="21"/>
                    </a:lnTo>
                    <a:lnTo>
                      <a:pt x="23" y="9"/>
                    </a:lnTo>
                    <a:lnTo>
                      <a:pt x="37" y="2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Freeform 46"/>
              <p:cNvSpPr>
                <a:spLocks noEditPoints="1"/>
              </p:cNvSpPr>
              <p:nvPr/>
            </p:nvSpPr>
            <p:spPr bwMode="auto">
              <a:xfrm>
                <a:off x="3714750" y="1543050"/>
                <a:ext cx="166688" cy="231775"/>
              </a:xfrm>
              <a:custGeom>
                <a:avLst/>
                <a:gdLst>
                  <a:gd name="T0" fmla="*/ 53 w 105"/>
                  <a:gd name="T1" fmla="*/ 11 h 146"/>
                  <a:gd name="T2" fmla="*/ 45 w 105"/>
                  <a:gd name="T3" fmla="*/ 17 h 146"/>
                  <a:gd name="T4" fmla="*/ 17 w 105"/>
                  <a:gd name="T5" fmla="*/ 17 h 146"/>
                  <a:gd name="T6" fmla="*/ 17 w 105"/>
                  <a:gd name="T7" fmla="*/ 66 h 146"/>
                  <a:gd name="T8" fmla="*/ 11 w 105"/>
                  <a:gd name="T9" fmla="*/ 73 h 146"/>
                  <a:gd name="T10" fmla="*/ 17 w 105"/>
                  <a:gd name="T11" fmla="*/ 81 h 146"/>
                  <a:gd name="T12" fmla="*/ 17 w 105"/>
                  <a:gd name="T13" fmla="*/ 107 h 146"/>
                  <a:gd name="T14" fmla="*/ 38 w 105"/>
                  <a:gd name="T15" fmla="*/ 78 h 146"/>
                  <a:gd name="T16" fmla="*/ 47 w 105"/>
                  <a:gd name="T17" fmla="*/ 78 h 146"/>
                  <a:gd name="T18" fmla="*/ 47 w 105"/>
                  <a:gd name="T19" fmla="*/ 94 h 146"/>
                  <a:gd name="T20" fmla="*/ 24 w 105"/>
                  <a:gd name="T21" fmla="*/ 129 h 146"/>
                  <a:gd name="T22" fmla="*/ 45 w 105"/>
                  <a:gd name="T23" fmla="*/ 129 h 146"/>
                  <a:gd name="T24" fmla="*/ 53 w 105"/>
                  <a:gd name="T25" fmla="*/ 135 h 146"/>
                  <a:gd name="T26" fmla="*/ 53 w 105"/>
                  <a:gd name="T27" fmla="*/ 135 h 146"/>
                  <a:gd name="T28" fmla="*/ 60 w 105"/>
                  <a:gd name="T29" fmla="*/ 129 h 146"/>
                  <a:gd name="T30" fmla="*/ 87 w 105"/>
                  <a:gd name="T31" fmla="*/ 129 h 146"/>
                  <a:gd name="T32" fmla="*/ 87 w 105"/>
                  <a:gd name="T33" fmla="*/ 81 h 146"/>
                  <a:gd name="T34" fmla="*/ 93 w 105"/>
                  <a:gd name="T35" fmla="*/ 73 h 146"/>
                  <a:gd name="T36" fmla="*/ 87 w 105"/>
                  <a:gd name="T37" fmla="*/ 66 h 146"/>
                  <a:gd name="T38" fmla="*/ 87 w 105"/>
                  <a:gd name="T39" fmla="*/ 39 h 146"/>
                  <a:gd name="T40" fmla="*/ 68 w 105"/>
                  <a:gd name="T41" fmla="*/ 68 h 146"/>
                  <a:gd name="T42" fmla="*/ 58 w 105"/>
                  <a:gd name="T43" fmla="*/ 68 h 146"/>
                  <a:gd name="T44" fmla="*/ 58 w 105"/>
                  <a:gd name="T45" fmla="*/ 52 h 146"/>
                  <a:gd name="T46" fmla="*/ 80 w 105"/>
                  <a:gd name="T47" fmla="*/ 17 h 146"/>
                  <a:gd name="T48" fmla="*/ 60 w 105"/>
                  <a:gd name="T49" fmla="*/ 17 h 146"/>
                  <a:gd name="T50" fmla="*/ 53 w 105"/>
                  <a:gd name="T51" fmla="*/ 11 h 146"/>
                  <a:gd name="T52" fmla="*/ 53 w 105"/>
                  <a:gd name="T53" fmla="*/ 11 h 146"/>
                  <a:gd name="T54" fmla="*/ 16 w 105"/>
                  <a:gd name="T55" fmla="*/ 0 h 146"/>
                  <a:gd name="T56" fmla="*/ 45 w 105"/>
                  <a:gd name="T57" fmla="*/ 0 h 146"/>
                  <a:gd name="T58" fmla="*/ 53 w 105"/>
                  <a:gd name="T59" fmla="*/ 7 h 146"/>
                  <a:gd name="T60" fmla="*/ 53 w 105"/>
                  <a:gd name="T61" fmla="*/ 7 h 146"/>
                  <a:gd name="T62" fmla="*/ 60 w 105"/>
                  <a:gd name="T63" fmla="*/ 0 h 146"/>
                  <a:gd name="T64" fmla="*/ 89 w 105"/>
                  <a:gd name="T65" fmla="*/ 0 h 146"/>
                  <a:gd name="T66" fmla="*/ 98 w 105"/>
                  <a:gd name="T67" fmla="*/ 9 h 146"/>
                  <a:gd name="T68" fmla="*/ 98 w 105"/>
                  <a:gd name="T69" fmla="*/ 9 h 146"/>
                  <a:gd name="T70" fmla="*/ 105 w 105"/>
                  <a:gd name="T71" fmla="*/ 16 h 146"/>
                  <a:gd name="T72" fmla="*/ 105 w 105"/>
                  <a:gd name="T73" fmla="*/ 66 h 146"/>
                  <a:gd name="T74" fmla="*/ 98 w 105"/>
                  <a:gd name="T75" fmla="*/ 73 h 146"/>
                  <a:gd name="T76" fmla="*/ 105 w 105"/>
                  <a:gd name="T77" fmla="*/ 81 h 146"/>
                  <a:gd name="T78" fmla="*/ 105 w 105"/>
                  <a:gd name="T79" fmla="*/ 130 h 146"/>
                  <a:gd name="T80" fmla="*/ 96 w 105"/>
                  <a:gd name="T81" fmla="*/ 139 h 146"/>
                  <a:gd name="T82" fmla="*/ 95 w 105"/>
                  <a:gd name="T83" fmla="*/ 139 h 146"/>
                  <a:gd name="T84" fmla="*/ 89 w 105"/>
                  <a:gd name="T85" fmla="*/ 146 h 146"/>
                  <a:gd name="T86" fmla="*/ 60 w 105"/>
                  <a:gd name="T87" fmla="*/ 146 h 146"/>
                  <a:gd name="T88" fmla="*/ 53 w 105"/>
                  <a:gd name="T89" fmla="*/ 139 h 146"/>
                  <a:gd name="T90" fmla="*/ 53 w 105"/>
                  <a:gd name="T91" fmla="*/ 139 h 146"/>
                  <a:gd name="T92" fmla="*/ 45 w 105"/>
                  <a:gd name="T93" fmla="*/ 146 h 146"/>
                  <a:gd name="T94" fmla="*/ 16 w 105"/>
                  <a:gd name="T95" fmla="*/ 146 h 146"/>
                  <a:gd name="T96" fmla="*/ 7 w 105"/>
                  <a:gd name="T97" fmla="*/ 137 h 146"/>
                  <a:gd name="T98" fmla="*/ 7 w 105"/>
                  <a:gd name="T99" fmla="*/ 137 h 146"/>
                  <a:gd name="T100" fmla="*/ 0 w 105"/>
                  <a:gd name="T101" fmla="*/ 130 h 146"/>
                  <a:gd name="T102" fmla="*/ 0 w 105"/>
                  <a:gd name="T103" fmla="*/ 81 h 146"/>
                  <a:gd name="T104" fmla="*/ 7 w 105"/>
                  <a:gd name="T105" fmla="*/ 73 h 146"/>
                  <a:gd name="T106" fmla="*/ 0 w 105"/>
                  <a:gd name="T107" fmla="*/ 66 h 146"/>
                  <a:gd name="T108" fmla="*/ 0 w 105"/>
                  <a:gd name="T109" fmla="*/ 16 h 146"/>
                  <a:gd name="T110" fmla="*/ 9 w 105"/>
                  <a:gd name="T111" fmla="*/ 7 h 146"/>
                  <a:gd name="T112" fmla="*/ 9 w 105"/>
                  <a:gd name="T113" fmla="*/ 7 h 146"/>
                  <a:gd name="T114" fmla="*/ 16 w 105"/>
                  <a:gd name="T11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5" h="146">
                    <a:moveTo>
                      <a:pt x="53" y="11"/>
                    </a:moveTo>
                    <a:lnTo>
                      <a:pt x="45" y="17"/>
                    </a:lnTo>
                    <a:lnTo>
                      <a:pt x="17" y="17"/>
                    </a:lnTo>
                    <a:lnTo>
                      <a:pt x="17" y="66"/>
                    </a:lnTo>
                    <a:lnTo>
                      <a:pt x="11" y="73"/>
                    </a:lnTo>
                    <a:lnTo>
                      <a:pt x="17" y="81"/>
                    </a:lnTo>
                    <a:lnTo>
                      <a:pt x="17" y="107"/>
                    </a:lnTo>
                    <a:lnTo>
                      <a:pt x="38" y="78"/>
                    </a:lnTo>
                    <a:lnTo>
                      <a:pt x="47" y="78"/>
                    </a:lnTo>
                    <a:lnTo>
                      <a:pt x="47" y="94"/>
                    </a:lnTo>
                    <a:lnTo>
                      <a:pt x="24" y="129"/>
                    </a:lnTo>
                    <a:lnTo>
                      <a:pt x="45" y="129"/>
                    </a:lnTo>
                    <a:lnTo>
                      <a:pt x="53" y="135"/>
                    </a:lnTo>
                    <a:lnTo>
                      <a:pt x="53" y="135"/>
                    </a:lnTo>
                    <a:lnTo>
                      <a:pt x="60" y="129"/>
                    </a:lnTo>
                    <a:lnTo>
                      <a:pt x="87" y="129"/>
                    </a:lnTo>
                    <a:lnTo>
                      <a:pt x="87" y="81"/>
                    </a:lnTo>
                    <a:lnTo>
                      <a:pt x="93" y="73"/>
                    </a:lnTo>
                    <a:lnTo>
                      <a:pt x="87" y="66"/>
                    </a:lnTo>
                    <a:lnTo>
                      <a:pt x="87" y="39"/>
                    </a:lnTo>
                    <a:lnTo>
                      <a:pt x="68" y="68"/>
                    </a:lnTo>
                    <a:lnTo>
                      <a:pt x="58" y="68"/>
                    </a:lnTo>
                    <a:lnTo>
                      <a:pt x="58" y="52"/>
                    </a:lnTo>
                    <a:lnTo>
                      <a:pt x="80" y="17"/>
                    </a:lnTo>
                    <a:lnTo>
                      <a:pt x="60" y="17"/>
                    </a:lnTo>
                    <a:lnTo>
                      <a:pt x="53" y="11"/>
                    </a:lnTo>
                    <a:lnTo>
                      <a:pt x="53" y="11"/>
                    </a:lnTo>
                    <a:close/>
                    <a:moveTo>
                      <a:pt x="16" y="0"/>
                    </a:moveTo>
                    <a:lnTo>
                      <a:pt x="45" y="0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60" y="0"/>
                    </a:lnTo>
                    <a:lnTo>
                      <a:pt x="89" y="0"/>
                    </a:lnTo>
                    <a:lnTo>
                      <a:pt x="98" y="9"/>
                    </a:lnTo>
                    <a:lnTo>
                      <a:pt x="98" y="9"/>
                    </a:lnTo>
                    <a:lnTo>
                      <a:pt x="105" y="16"/>
                    </a:lnTo>
                    <a:lnTo>
                      <a:pt x="105" y="66"/>
                    </a:lnTo>
                    <a:lnTo>
                      <a:pt x="98" y="73"/>
                    </a:lnTo>
                    <a:lnTo>
                      <a:pt x="105" y="81"/>
                    </a:lnTo>
                    <a:lnTo>
                      <a:pt x="105" y="130"/>
                    </a:lnTo>
                    <a:lnTo>
                      <a:pt x="96" y="139"/>
                    </a:lnTo>
                    <a:lnTo>
                      <a:pt x="95" y="139"/>
                    </a:lnTo>
                    <a:lnTo>
                      <a:pt x="89" y="146"/>
                    </a:lnTo>
                    <a:lnTo>
                      <a:pt x="60" y="146"/>
                    </a:lnTo>
                    <a:lnTo>
                      <a:pt x="53" y="139"/>
                    </a:lnTo>
                    <a:lnTo>
                      <a:pt x="53" y="139"/>
                    </a:lnTo>
                    <a:lnTo>
                      <a:pt x="45" y="146"/>
                    </a:lnTo>
                    <a:lnTo>
                      <a:pt x="16" y="146"/>
                    </a:lnTo>
                    <a:lnTo>
                      <a:pt x="7" y="137"/>
                    </a:lnTo>
                    <a:lnTo>
                      <a:pt x="7" y="137"/>
                    </a:lnTo>
                    <a:lnTo>
                      <a:pt x="0" y="130"/>
                    </a:lnTo>
                    <a:lnTo>
                      <a:pt x="0" y="81"/>
                    </a:lnTo>
                    <a:lnTo>
                      <a:pt x="7" y="73"/>
                    </a:lnTo>
                    <a:lnTo>
                      <a:pt x="0" y="66"/>
                    </a:lnTo>
                    <a:lnTo>
                      <a:pt x="0" y="16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47"/>
              <p:cNvSpPr>
                <a:spLocks/>
              </p:cNvSpPr>
              <p:nvPr/>
            </p:nvSpPr>
            <p:spPr bwMode="auto">
              <a:xfrm>
                <a:off x="2246312" y="2070100"/>
                <a:ext cx="125413" cy="174625"/>
              </a:xfrm>
              <a:custGeom>
                <a:avLst/>
                <a:gdLst>
                  <a:gd name="T0" fmla="*/ 0 w 79"/>
                  <a:gd name="T1" fmla="*/ 0 h 110"/>
                  <a:gd name="T2" fmla="*/ 79 w 79"/>
                  <a:gd name="T3" fmla="*/ 0 h 110"/>
                  <a:gd name="T4" fmla="*/ 79 w 79"/>
                  <a:gd name="T5" fmla="*/ 17 h 110"/>
                  <a:gd name="T6" fmla="*/ 64 w 79"/>
                  <a:gd name="T7" fmla="*/ 37 h 110"/>
                  <a:gd name="T8" fmla="*/ 54 w 79"/>
                  <a:gd name="T9" fmla="*/ 55 h 110"/>
                  <a:gd name="T10" fmla="*/ 49 w 79"/>
                  <a:gd name="T11" fmla="*/ 76 h 110"/>
                  <a:gd name="T12" fmla="*/ 45 w 79"/>
                  <a:gd name="T13" fmla="*/ 99 h 110"/>
                  <a:gd name="T14" fmla="*/ 44 w 79"/>
                  <a:gd name="T15" fmla="*/ 110 h 110"/>
                  <a:gd name="T16" fmla="*/ 22 w 79"/>
                  <a:gd name="T17" fmla="*/ 110 h 110"/>
                  <a:gd name="T18" fmla="*/ 23 w 79"/>
                  <a:gd name="T19" fmla="*/ 99 h 110"/>
                  <a:gd name="T20" fmla="*/ 27 w 79"/>
                  <a:gd name="T21" fmla="*/ 76 h 110"/>
                  <a:gd name="T22" fmla="*/ 34 w 79"/>
                  <a:gd name="T23" fmla="*/ 54 h 110"/>
                  <a:gd name="T24" fmla="*/ 44 w 79"/>
                  <a:gd name="T25" fmla="*/ 35 h 110"/>
                  <a:gd name="T26" fmla="*/ 57 w 79"/>
                  <a:gd name="T27" fmla="*/ 17 h 110"/>
                  <a:gd name="T28" fmla="*/ 0 w 79"/>
                  <a:gd name="T29" fmla="*/ 17 h 110"/>
                  <a:gd name="T30" fmla="*/ 0 w 79"/>
                  <a:gd name="T31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9" h="110">
                    <a:moveTo>
                      <a:pt x="0" y="0"/>
                    </a:moveTo>
                    <a:lnTo>
                      <a:pt x="79" y="0"/>
                    </a:lnTo>
                    <a:lnTo>
                      <a:pt x="79" y="17"/>
                    </a:lnTo>
                    <a:lnTo>
                      <a:pt x="64" y="37"/>
                    </a:lnTo>
                    <a:lnTo>
                      <a:pt x="54" y="55"/>
                    </a:lnTo>
                    <a:lnTo>
                      <a:pt x="49" y="76"/>
                    </a:lnTo>
                    <a:lnTo>
                      <a:pt x="45" y="99"/>
                    </a:lnTo>
                    <a:lnTo>
                      <a:pt x="44" y="110"/>
                    </a:lnTo>
                    <a:lnTo>
                      <a:pt x="22" y="110"/>
                    </a:lnTo>
                    <a:lnTo>
                      <a:pt x="23" y="99"/>
                    </a:lnTo>
                    <a:lnTo>
                      <a:pt x="27" y="76"/>
                    </a:lnTo>
                    <a:lnTo>
                      <a:pt x="34" y="54"/>
                    </a:lnTo>
                    <a:lnTo>
                      <a:pt x="44" y="35"/>
                    </a:lnTo>
                    <a:lnTo>
                      <a:pt x="57" y="17"/>
                    </a:lnTo>
                    <a:lnTo>
                      <a:pt x="0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8" name="Freeform 48"/>
              <p:cNvSpPr>
                <a:spLocks noEditPoints="1"/>
              </p:cNvSpPr>
              <p:nvPr/>
            </p:nvSpPr>
            <p:spPr bwMode="auto">
              <a:xfrm>
                <a:off x="2741612" y="2063750"/>
                <a:ext cx="117475" cy="179387"/>
              </a:xfrm>
              <a:custGeom>
                <a:avLst/>
                <a:gdLst>
                  <a:gd name="T0" fmla="*/ 33 w 74"/>
                  <a:gd name="T1" fmla="*/ 65 h 113"/>
                  <a:gd name="T2" fmla="*/ 26 w 74"/>
                  <a:gd name="T3" fmla="*/ 68 h 113"/>
                  <a:gd name="T4" fmla="*/ 22 w 74"/>
                  <a:gd name="T5" fmla="*/ 75 h 113"/>
                  <a:gd name="T6" fmla="*/ 22 w 74"/>
                  <a:gd name="T7" fmla="*/ 85 h 113"/>
                  <a:gd name="T8" fmla="*/ 26 w 74"/>
                  <a:gd name="T9" fmla="*/ 93 h 113"/>
                  <a:gd name="T10" fmla="*/ 33 w 74"/>
                  <a:gd name="T11" fmla="*/ 96 h 113"/>
                  <a:gd name="T12" fmla="*/ 37 w 74"/>
                  <a:gd name="T13" fmla="*/ 97 h 113"/>
                  <a:gd name="T14" fmla="*/ 46 w 74"/>
                  <a:gd name="T15" fmla="*/ 95 h 113"/>
                  <a:gd name="T16" fmla="*/ 51 w 74"/>
                  <a:gd name="T17" fmla="*/ 88 h 113"/>
                  <a:gd name="T18" fmla="*/ 53 w 74"/>
                  <a:gd name="T19" fmla="*/ 80 h 113"/>
                  <a:gd name="T20" fmla="*/ 51 w 74"/>
                  <a:gd name="T21" fmla="*/ 71 h 113"/>
                  <a:gd name="T22" fmla="*/ 46 w 74"/>
                  <a:gd name="T23" fmla="*/ 66 h 113"/>
                  <a:gd name="T24" fmla="*/ 37 w 74"/>
                  <a:gd name="T25" fmla="*/ 64 h 113"/>
                  <a:gd name="T26" fmla="*/ 37 w 74"/>
                  <a:gd name="T27" fmla="*/ 17 h 113"/>
                  <a:gd name="T28" fmla="*/ 31 w 74"/>
                  <a:gd name="T29" fmla="*/ 19 h 113"/>
                  <a:gd name="T30" fmla="*/ 26 w 74"/>
                  <a:gd name="T31" fmla="*/ 24 h 113"/>
                  <a:gd name="T32" fmla="*/ 24 w 74"/>
                  <a:gd name="T33" fmla="*/ 32 h 113"/>
                  <a:gd name="T34" fmla="*/ 26 w 74"/>
                  <a:gd name="T35" fmla="*/ 40 h 113"/>
                  <a:gd name="T36" fmla="*/ 31 w 74"/>
                  <a:gd name="T37" fmla="*/ 44 h 113"/>
                  <a:gd name="T38" fmla="*/ 37 w 74"/>
                  <a:gd name="T39" fmla="*/ 47 h 113"/>
                  <a:gd name="T40" fmla="*/ 41 w 74"/>
                  <a:gd name="T41" fmla="*/ 47 h 113"/>
                  <a:gd name="T42" fmla="*/ 47 w 74"/>
                  <a:gd name="T43" fmla="*/ 42 h 113"/>
                  <a:gd name="T44" fmla="*/ 50 w 74"/>
                  <a:gd name="T45" fmla="*/ 36 h 113"/>
                  <a:gd name="T46" fmla="*/ 50 w 74"/>
                  <a:gd name="T47" fmla="*/ 27 h 113"/>
                  <a:gd name="T48" fmla="*/ 47 w 74"/>
                  <a:gd name="T49" fmla="*/ 21 h 113"/>
                  <a:gd name="T50" fmla="*/ 41 w 74"/>
                  <a:gd name="T51" fmla="*/ 18 h 113"/>
                  <a:gd name="T52" fmla="*/ 37 w 74"/>
                  <a:gd name="T53" fmla="*/ 17 h 113"/>
                  <a:gd name="T54" fmla="*/ 37 w 74"/>
                  <a:gd name="T55" fmla="*/ 0 h 113"/>
                  <a:gd name="T56" fmla="*/ 63 w 74"/>
                  <a:gd name="T57" fmla="*/ 8 h 113"/>
                  <a:gd name="T58" fmla="*/ 72 w 74"/>
                  <a:gd name="T59" fmla="*/ 31 h 113"/>
                  <a:gd name="T60" fmla="*/ 70 w 74"/>
                  <a:gd name="T61" fmla="*/ 41 h 113"/>
                  <a:gd name="T62" fmla="*/ 65 w 74"/>
                  <a:gd name="T63" fmla="*/ 50 h 113"/>
                  <a:gd name="T64" fmla="*/ 56 w 74"/>
                  <a:gd name="T65" fmla="*/ 55 h 113"/>
                  <a:gd name="T66" fmla="*/ 66 w 74"/>
                  <a:gd name="T67" fmla="*/ 62 h 113"/>
                  <a:gd name="T68" fmla="*/ 72 w 74"/>
                  <a:gd name="T69" fmla="*/ 71 h 113"/>
                  <a:gd name="T70" fmla="*/ 74 w 74"/>
                  <a:gd name="T71" fmla="*/ 82 h 113"/>
                  <a:gd name="T72" fmla="*/ 70 w 74"/>
                  <a:gd name="T73" fmla="*/ 99 h 113"/>
                  <a:gd name="T74" fmla="*/ 53 w 74"/>
                  <a:gd name="T75" fmla="*/ 112 h 113"/>
                  <a:gd name="T76" fmla="*/ 37 w 74"/>
                  <a:gd name="T77" fmla="*/ 113 h 113"/>
                  <a:gd name="T78" fmla="*/ 10 w 74"/>
                  <a:gd name="T79" fmla="*/ 105 h 113"/>
                  <a:gd name="T80" fmla="*/ 1 w 74"/>
                  <a:gd name="T81" fmla="*/ 91 h 113"/>
                  <a:gd name="T82" fmla="*/ 1 w 74"/>
                  <a:gd name="T83" fmla="*/ 75 h 113"/>
                  <a:gd name="T84" fmla="*/ 5 w 74"/>
                  <a:gd name="T85" fmla="*/ 66 h 113"/>
                  <a:gd name="T86" fmla="*/ 13 w 74"/>
                  <a:gd name="T87" fmla="*/ 58 h 113"/>
                  <a:gd name="T88" fmla="*/ 13 w 74"/>
                  <a:gd name="T89" fmla="*/ 53 h 113"/>
                  <a:gd name="T90" fmla="*/ 7 w 74"/>
                  <a:gd name="T91" fmla="*/ 46 h 113"/>
                  <a:gd name="T92" fmla="*/ 3 w 74"/>
                  <a:gd name="T93" fmla="*/ 36 h 113"/>
                  <a:gd name="T94" fmla="*/ 5 w 74"/>
                  <a:gd name="T95" fmla="*/ 18 h 113"/>
                  <a:gd name="T96" fmla="*/ 23 w 74"/>
                  <a:gd name="T97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4" h="113">
                    <a:moveTo>
                      <a:pt x="37" y="64"/>
                    </a:moveTo>
                    <a:lnTo>
                      <a:pt x="33" y="65"/>
                    </a:lnTo>
                    <a:lnTo>
                      <a:pt x="30" y="66"/>
                    </a:lnTo>
                    <a:lnTo>
                      <a:pt x="26" y="68"/>
                    </a:lnTo>
                    <a:lnTo>
                      <a:pt x="24" y="71"/>
                    </a:lnTo>
                    <a:lnTo>
                      <a:pt x="22" y="75"/>
                    </a:lnTo>
                    <a:lnTo>
                      <a:pt x="22" y="80"/>
                    </a:lnTo>
                    <a:lnTo>
                      <a:pt x="22" y="85"/>
                    </a:lnTo>
                    <a:lnTo>
                      <a:pt x="24" y="89"/>
                    </a:lnTo>
                    <a:lnTo>
                      <a:pt x="26" y="93"/>
                    </a:lnTo>
                    <a:lnTo>
                      <a:pt x="30" y="95"/>
                    </a:lnTo>
                    <a:lnTo>
                      <a:pt x="33" y="96"/>
                    </a:lnTo>
                    <a:lnTo>
                      <a:pt x="37" y="97"/>
                    </a:lnTo>
                    <a:lnTo>
                      <a:pt x="37" y="97"/>
                    </a:lnTo>
                    <a:lnTo>
                      <a:pt x="41" y="96"/>
                    </a:lnTo>
                    <a:lnTo>
                      <a:pt x="46" y="95"/>
                    </a:lnTo>
                    <a:lnTo>
                      <a:pt x="49" y="93"/>
                    </a:lnTo>
                    <a:lnTo>
                      <a:pt x="51" y="88"/>
                    </a:lnTo>
                    <a:lnTo>
                      <a:pt x="52" y="85"/>
                    </a:lnTo>
                    <a:lnTo>
                      <a:pt x="53" y="80"/>
                    </a:lnTo>
                    <a:lnTo>
                      <a:pt x="52" y="75"/>
                    </a:lnTo>
                    <a:lnTo>
                      <a:pt x="51" y="71"/>
                    </a:lnTo>
                    <a:lnTo>
                      <a:pt x="49" y="68"/>
                    </a:lnTo>
                    <a:lnTo>
                      <a:pt x="46" y="66"/>
                    </a:lnTo>
                    <a:lnTo>
                      <a:pt x="41" y="65"/>
                    </a:lnTo>
                    <a:lnTo>
                      <a:pt x="37" y="64"/>
                    </a:lnTo>
                    <a:lnTo>
                      <a:pt x="37" y="64"/>
                    </a:lnTo>
                    <a:close/>
                    <a:moveTo>
                      <a:pt x="37" y="17"/>
                    </a:moveTo>
                    <a:lnTo>
                      <a:pt x="34" y="18"/>
                    </a:lnTo>
                    <a:lnTo>
                      <a:pt x="31" y="19"/>
                    </a:lnTo>
                    <a:lnTo>
                      <a:pt x="27" y="21"/>
                    </a:lnTo>
                    <a:lnTo>
                      <a:pt x="26" y="24"/>
                    </a:lnTo>
                    <a:lnTo>
                      <a:pt x="25" y="27"/>
                    </a:lnTo>
                    <a:lnTo>
                      <a:pt x="24" y="32"/>
                    </a:lnTo>
                    <a:lnTo>
                      <a:pt x="25" y="36"/>
                    </a:lnTo>
                    <a:lnTo>
                      <a:pt x="26" y="40"/>
                    </a:lnTo>
                    <a:lnTo>
                      <a:pt x="27" y="42"/>
                    </a:lnTo>
                    <a:lnTo>
                      <a:pt x="31" y="44"/>
                    </a:lnTo>
                    <a:lnTo>
                      <a:pt x="34" y="47"/>
                    </a:lnTo>
                    <a:lnTo>
                      <a:pt x="37" y="47"/>
                    </a:lnTo>
                    <a:lnTo>
                      <a:pt x="37" y="47"/>
                    </a:lnTo>
                    <a:lnTo>
                      <a:pt x="41" y="47"/>
                    </a:lnTo>
                    <a:lnTo>
                      <a:pt x="44" y="44"/>
                    </a:lnTo>
                    <a:lnTo>
                      <a:pt x="47" y="42"/>
                    </a:lnTo>
                    <a:lnTo>
                      <a:pt x="49" y="40"/>
                    </a:lnTo>
                    <a:lnTo>
                      <a:pt x="50" y="36"/>
                    </a:lnTo>
                    <a:lnTo>
                      <a:pt x="50" y="32"/>
                    </a:lnTo>
                    <a:lnTo>
                      <a:pt x="50" y="27"/>
                    </a:lnTo>
                    <a:lnTo>
                      <a:pt x="49" y="24"/>
                    </a:lnTo>
                    <a:lnTo>
                      <a:pt x="47" y="21"/>
                    </a:lnTo>
                    <a:lnTo>
                      <a:pt x="44" y="19"/>
                    </a:lnTo>
                    <a:lnTo>
                      <a:pt x="41" y="18"/>
                    </a:lnTo>
                    <a:lnTo>
                      <a:pt x="37" y="17"/>
                    </a:lnTo>
                    <a:lnTo>
                      <a:pt x="37" y="17"/>
                    </a:lnTo>
                    <a:close/>
                    <a:moveTo>
                      <a:pt x="37" y="0"/>
                    </a:moveTo>
                    <a:lnTo>
                      <a:pt x="37" y="0"/>
                    </a:lnTo>
                    <a:lnTo>
                      <a:pt x="52" y="2"/>
                    </a:lnTo>
                    <a:lnTo>
                      <a:pt x="63" y="8"/>
                    </a:lnTo>
                    <a:lnTo>
                      <a:pt x="70" y="18"/>
                    </a:lnTo>
                    <a:lnTo>
                      <a:pt x="72" y="31"/>
                    </a:lnTo>
                    <a:lnTo>
                      <a:pt x="72" y="36"/>
                    </a:lnTo>
                    <a:lnTo>
                      <a:pt x="70" y="41"/>
                    </a:lnTo>
                    <a:lnTo>
                      <a:pt x="68" y="46"/>
                    </a:lnTo>
                    <a:lnTo>
                      <a:pt x="65" y="50"/>
                    </a:lnTo>
                    <a:lnTo>
                      <a:pt x="61" y="53"/>
                    </a:lnTo>
                    <a:lnTo>
                      <a:pt x="56" y="55"/>
                    </a:lnTo>
                    <a:lnTo>
                      <a:pt x="62" y="58"/>
                    </a:lnTo>
                    <a:lnTo>
                      <a:pt x="66" y="62"/>
                    </a:lnTo>
                    <a:lnTo>
                      <a:pt x="70" y="66"/>
                    </a:lnTo>
                    <a:lnTo>
                      <a:pt x="72" y="71"/>
                    </a:lnTo>
                    <a:lnTo>
                      <a:pt x="74" y="75"/>
                    </a:lnTo>
                    <a:lnTo>
                      <a:pt x="74" y="82"/>
                    </a:lnTo>
                    <a:lnTo>
                      <a:pt x="73" y="91"/>
                    </a:lnTo>
                    <a:lnTo>
                      <a:pt x="70" y="99"/>
                    </a:lnTo>
                    <a:lnTo>
                      <a:pt x="65" y="105"/>
                    </a:lnTo>
                    <a:lnTo>
                      <a:pt x="53" y="112"/>
                    </a:lnTo>
                    <a:lnTo>
                      <a:pt x="37" y="113"/>
                    </a:lnTo>
                    <a:lnTo>
                      <a:pt x="37" y="113"/>
                    </a:lnTo>
                    <a:lnTo>
                      <a:pt x="22" y="112"/>
                    </a:lnTo>
                    <a:lnTo>
                      <a:pt x="10" y="105"/>
                    </a:lnTo>
                    <a:lnTo>
                      <a:pt x="4" y="99"/>
                    </a:lnTo>
                    <a:lnTo>
                      <a:pt x="1" y="91"/>
                    </a:lnTo>
                    <a:lnTo>
                      <a:pt x="0" y="82"/>
                    </a:lnTo>
                    <a:lnTo>
                      <a:pt x="1" y="75"/>
                    </a:lnTo>
                    <a:lnTo>
                      <a:pt x="2" y="71"/>
                    </a:lnTo>
                    <a:lnTo>
                      <a:pt x="5" y="66"/>
                    </a:lnTo>
                    <a:lnTo>
                      <a:pt x="8" y="62"/>
                    </a:lnTo>
                    <a:lnTo>
                      <a:pt x="13" y="58"/>
                    </a:lnTo>
                    <a:lnTo>
                      <a:pt x="19" y="55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7" y="46"/>
                    </a:lnTo>
                    <a:lnTo>
                      <a:pt x="4" y="41"/>
                    </a:lnTo>
                    <a:lnTo>
                      <a:pt x="3" y="36"/>
                    </a:lnTo>
                    <a:lnTo>
                      <a:pt x="3" y="31"/>
                    </a:lnTo>
                    <a:lnTo>
                      <a:pt x="5" y="18"/>
                    </a:lnTo>
                    <a:lnTo>
                      <a:pt x="12" y="8"/>
                    </a:lnTo>
                    <a:lnTo>
                      <a:pt x="23" y="2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49"/>
              <p:cNvSpPr>
                <a:spLocks noEditPoints="1"/>
              </p:cNvSpPr>
              <p:nvPr/>
            </p:nvSpPr>
            <p:spPr bwMode="auto">
              <a:xfrm>
                <a:off x="3225800" y="2063750"/>
                <a:ext cx="119063" cy="179387"/>
              </a:xfrm>
              <a:custGeom>
                <a:avLst/>
                <a:gdLst>
                  <a:gd name="T0" fmla="*/ 33 w 75"/>
                  <a:gd name="T1" fmla="*/ 18 h 113"/>
                  <a:gd name="T2" fmla="*/ 27 w 75"/>
                  <a:gd name="T3" fmla="*/ 23 h 113"/>
                  <a:gd name="T4" fmla="*/ 23 w 75"/>
                  <a:gd name="T5" fmla="*/ 33 h 113"/>
                  <a:gd name="T6" fmla="*/ 23 w 75"/>
                  <a:gd name="T7" fmla="*/ 44 h 113"/>
                  <a:gd name="T8" fmla="*/ 26 w 75"/>
                  <a:gd name="T9" fmla="*/ 54 h 113"/>
                  <a:gd name="T10" fmla="*/ 33 w 75"/>
                  <a:gd name="T11" fmla="*/ 58 h 113"/>
                  <a:gd name="T12" fmla="*/ 38 w 75"/>
                  <a:gd name="T13" fmla="*/ 59 h 113"/>
                  <a:gd name="T14" fmla="*/ 46 w 75"/>
                  <a:gd name="T15" fmla="*/ 57 h 113"/>
                  <a:gd name="T16" fmla="*/ 54 w 75"/>
                  <a:gd name="T17" fmla="*/ 52 h 113"/>
                  <a:gd name="T18" fmla="*/ 53 w 75"/>
                  <a:gd name="T19" fmla="*/ 31 h 113"/>
                  <a:gd name="T20" fmla="*/ 46 w 75"/>
                  <a:gd name="T21" fmla="*/ 20 h 113"/>
                  <a:gd name="T22" fmla="*/ 38 w 75"/>
                  <a:gd name="T23" fmla="*/ 17 h 113"/>
                  <a:gd name="T24" fmla="*/ 38 w 75"/>
                  <a:gd name="T25" fmla="*/ 0 h 113"/>
                  <a:gd name="T26" fmla="*/ 48 w 75"/>
                  <a:gd name="T27" fmla="*/ 2 h 113"/>
                  <a:gd name="T28" fmla="*/ 64 w 75"/>
                  <a:gd name="T29" fmla="*/ 11 h 113"/>
                  <a:gd name="T30" fmla="*/ 74 w 75"/>
                  <a:gd name="T31" fmla="*/ 32 h 113"/>
                  <a:gd name="T32" fmla="*/ 75 w 75"/>
                  <a:gd name="T33" fmla="*/ 70 h 113"/>
                  <a:gd name="T34" fmla="*/ 70 w 75"/>
                  <a:gd name="T35" fmla="*/ 94 h 113"/>
                  <a:gd name="T36" fmla="*/ 52 w 75"/>
                  <a:gd name="T37" fmla="*/ 110 h 113"/>
                  <a:gd name="T38" fmla="*/ 33 w 75"/>
                  <a:gd name="T39" fmla="*/ 113 h 113"/>
                  <a:gd name="T40" fmla="*/ 22 w 75"/>
                  <a:gd name="T41" fmla="*/ 112 h 113"/>
                  <a:gd name="T42" fmla="*/ 11 w 75"/>
                  <a:gd name="T43" fmla="*/ 109 h 113"/>
                  <a:gd name="T44" fmla="*/ 19 w 75"/>
                  <a:gd name="T45" fmla="*/ 95 h 113"/>
                  <a:gd name="T46" fmla="*/ 28 w 75"/>
                  <a:gd name="T47" fmla="*/ 96 h 113"/>
                  <a:gd name="T48" fmla="*/ 38 w 75"/>
                  <a:gd name="T49" fmla="*/ 96 h 113"/>
                  <a:gd name="T50" fmla="*/ 45 w 75"/>
                  <a:gd name="T51" fmla="*/ 93 h 113"/>
                  <a:gd name="T52" fmla="*/ 52 w 75"/>
                  <a:gd name="T53" fmla="*/ 82 h 113"/>
                  <a:gd name="T54" fmla="*/ 54 w 75"/>
                  <a:gd name="T55" fmla="*/ 66 h 113"/>
                  <a:gd name="T56" fmla="*/ 44 w 75"/>
                  <a:gd name="T57" fmla="*/ 73 h 113"/>
                  <a:gd name="T58" fmla="*/ 38 w 75"/>
                  <a:gd name="T59" fmla="*/ 75 h 113"/>
                  <a:gd name="T60" fmla="*/ 20 w 75"/>
                  <a:gd name="T61" fmla="*/ 73 h 113"/>
                  <a:gd name="T62" fmla="*/ 2 w 75"/>
                  <a:gd name="T63" fmla="*/ 54 h 113"/>
                  <a:gd name="T64" fmla="*/ 4 w 75"/>
                  <a:gd name="T65" fmla="*/ 23 h 113"/>
                  <a:gd name="T66" fmla="*/ 23 w 75"/>
                  <a:gd name="T67" fmla="*/ 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5" h="113">
                    <a:moveTo>
                      <a:pt x="38" y="17"/>
                    </a:moveTo>
                    <a:lnTo>
                      <a:pt x="33" y="18"/>
                    </a:lnTo>
                    <a:lnTo>
                      <a:pt x="30" y="20"/>
                    </a:lnTo>
                    <a:lnTo>
                      <a:pt x="27" y="23"/>
                    </a:lnTo>
                    <a:lnTo>
                      <a:pt x="25" y="27"/>
                    </a:lnTo>
                    <a:lnTo>
                      <a:pt x="23" y="33"/>
                    </a:lnTo>
                    <a:lnTo>
                      <a:pt x="23" y="38"/>
                    </a:lnTo>
                    <a:lnTo>
                      <a:pt x="23" y="44"/>
                    </a:lnTo>
                    <a:lnTo>
                      <a:pt x="24" y="50"/>
                    </a:lnTo>
                    <a:lnTo>
                      <a:pt x="26" y="54"/>
                    </a:lnTo>
                    <a:lnTo>
                      <a:pt x="29" y="57"/>
                    </a:lnTo>
                    <a:lnTo>
                      <a:pt x="33" y="58"/>
                    </a:lnTo>
                    <a:lnTo>
                      <a:pt x="38" y="59"/>
                    </a:lnTo>
                    <a:lnTo>
                      <a:pt x="38" y="59"/>
                    </a:lnTo>
                    <a:lnTo>
                      <a:pt x="43" y="58"/>
                    </a:lnTo>
                    <a:lnTo>
                      <a:pt x="46" y="57"/>
                    </a:lnTo>
                    <a:lnTo>
                      <a:pt x="51" y="55"/>
                    </a:lnTo>
                    <a:lnTo>
                      <a:pt x="54" y="52"/>
                    </a:lnTo>
                    <a:lnTo>
                      <a:pt x="54" y="41"/>
                    </a:lnTo>
                    <a:lnTo>
                      <a:pt x="53" y="31"/>
                    </a:lnTo>
                    <a:lnTo>
                      <a:pt x="50" y="23"/>
                    </a:lnTo>
                    <a:lnTo>
                      <a:pt x="46" y="20"/>
                    </a:lnTo>
                    <a:lnTo>
                      <a:pt x="42" y="18"/>
                    </a:lnTo>
                    <a:lnTo>
                      <a:pt x="38" y="17"/>
                    </a:lnTo>
                    <a:lnTo>
                      <a:pt x="38" y="17"/>
                    </a:lnTo>
                    <a:close/>
                    <a:moveTo>
                      <a:pt x="38" y="0"/>
                    </a:moveTo>
                    <a:lnTo>
                      <a:pt x="38" y="0"/>
                    </a:lnTo>
                    <a:lnTo>
                      <a:pt x="48" y="2"/>
                    </a:lnTo>
                    <a:lnTo>
                      <a:pt x="57" y="5"/>
                    </a:lnTo>
                    <a:lnTo>
                      <a:pt x="64" y="11"/>
                    </a:lnTo>
                    <a:lnTo>
                      <a:pt x="71" y="21"/>
                    </a:lnTo>
                    <a:lnTo>
                      <a:pt x="74" y="32"/>
                    </a:lnTo>
                    <a:lnTo>
                      <a:pt x="75" y="44"/>
                    </a:lnTo>
                    <a:lnTo>
                      <a:pt x="75" y="70"/>
                    </a:lnTo>
                    <a:lnTo>
                      <a:pt x="74" y="83"/>
                    </a:lnTo>
                    <a:lnTo>
                      <a:pt x="70" y="94"/>
                    </a:lnTo>
                    <a:lnTo>
                      <a:pt x="63" y="102"/>
                    </a:lnTo>
                    <a:lnTo>
                      <a:pt x="52" y="110"/>
                    </a:lnTo>
                    <a:lnTo>
                      <a:pt x="38" y="113"/>
                    </a:lnTo>
                    <a:lnTo>
                      <a:pt x="33" y="113"/>
                    </a:lnTo>
                    <a:lnTo>
                      <a:pt x="28" y="113"/>
                    </a:lnTo>
                    <a:lnTo>
                      <a:pt x="22" y="112"/>
                    </a:lnTo>
                    <a:lnTo>
                      <a:pt x="16" y="111"/>
                    </a:lnTo>
                    <a:lnTo>
                      <a:pt x="11" y="109"/>
                    </a:lnTo>
                    <a:lnTo>
                      <a:pt x="13" y="93"/>
                    </a:lnTo>
                    <a:lnTo>
                      <a:pt x="19" y="95"/>
                    </a:lnTo>
                    <a:lnTo>
                      <a:pt x="23" y="96"/>
                    </a:lnTo>
                    <a:lnTo>
                      <a:pt x="28" y="96"/>
                    </a:lnTo>
                    <a:lnTo>
                      <a:pt x="33" y="97"/>
                    </a:lnTo>
                    <a:lnTo>
                      <a:pt x="38" y="96"/>
                    </a:lnTo>
                    <a:lnTo>
                      <a:pt x="42" y="95"/>
                    </a:lnTo>
                    <a:lnTo>
                      <a:pt x="45" y="93"/>
                    </a:lnTo>
                    <a:lnTo>
                      <a:pt x="48" y="90"/>
                    </a:lnTo>
                    <a:lnTo>
                      <a:pt x="52" y="82"/>
                    </a:lnTo>
                    <a:lnTo>
                      <a:pt x="54" y="71"/>
                    </a:lnTo>
                    <a:lnTo>
                      <a:pt x="54" y="66"/>
                    </a:lnTo>
                    <a:lnTo>
                      <a:pt x="50" y="70"/>
                    </a:lnTo>
                    <a:lnTo>
                      <a:pt x="44" y="73"/>
                    </a:lnTo>
                    <a:lnTo>
                      <a:pt x="41" y="74"/>
                    </a:lnTo>
                    <a:lnTo>
                      <a:pt x="38" y="75"/>
                    </a:lnTo>
                    <a:lnTo>
                      <a:pt x="33" y="75"/>
                    </a:lnTo>
                    <a:lnTo>
                      <a:pt x="20" y="73"/>
                    </a:lnTo>
                    <a:lnTo>
                      <a:pt x="9" y="66"/>
                    </a:lnTo>
                    <a:lnTo>
                      <a:pt x="2" y="54"/>
                    </a:lnTo>
                    <a:lnTo>
                      <a:pt x="0" y="38"/>
                    </a:lnTo>
                    <a:lnTo>
                      <a:pt x="4" y="23"/>
                    </a:lnTo>
                    <a:lnTo>
                      <a:pt x="11" y="11"/>
                    </a:lnTo>
                    <a:lnTo>
                      <a:pt x="23" y="3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Freeform 50"/>
              <p:cNvSpPr>
                <a:spLocks noEditPoints="1"/>
              </p:cNvSpPr>
              <p:nvPr/>
            </p:nvSpPr>
            <p:spPr bwMode="auto">
              <a:xfrm>
                <a:off x="3695700" y="2063750"/>
                <a:ext cx="160338" cy="179387"/>
              </a:xfrm>
              <a:custGeom>
                <a:avLst/>
                <a:gdLst>
                  <a:gd name="T0" fmla="*/ 74 w 101"/>
                  <a:gd name="T1" fmla="*/ 74 h 113"/>
                  <a:gd name="T2" fmla="*/ 70 w 101"/>
                  <a:gd name="T3" fmla="*/ 78 h 113"/>
                  <a:gd name="T4" fmla="*/ 68 w 101"/>
                  <a:gd name="T5" fmla="*/ 85 h 113"/>
                  <a:gd name="T6" fmla="*/ 68 w 101"/>
                  <a:gd name="T7" fmla="*/ 95 h 113"/>
                  <a:gd name="T8" fmla="*/ 72 w 101"/>
                  <a:gd name="T9" fmla="*/ 100 h 113"/>
                  <a:gd name="T10" fmla="*/ 76 w 101"/>
                  <a:gd name="T11" fmla="*/ 101 h 113"/>
                  <a:gd name="T12" fmla="*/ 80 w 101"/>
                  <a:gd name="T13" fmla="*/ 101 h 113"/>
                  <a:gd name="T14" fmla="*/ 84 w 101"/>
                  <a:gd name="T15" fmla="*/ 98 h 113"/>
                  <a:gd name="T16" fmla="*/ 86 w 101"/>
                  <a:gd name="T17" fmla="*/ 90 h 113"/>
                  <a:gd name="T18" fmla="*/ 85 w 101"/>
                  <a:gd name="T19" fmla="*/ 81 h 113"/>
                  <a:gd name="T20" fmla="*/ 82 w 101"/>
                  <a:gd name="T21" fmla="*/ 75 h 113"/>
                  <a:gd name="T22" fmla="*/ 76 w 101"/>
                  <a:gd name="T23" fmla="*/ 74 h 113"/>
                  <a:gd name="T24" fmla="*/ 87 w 101"/>
                  <a:gd name="T25" fmla="*/ 64 h 113"/>
                  <a:gd name="T26" fmla="*/ 97 w 101"/>
                  <a:gd name="T27" fmla="*/ 72 h 113"/>
                  <a:gd name="T28" fmla="*/ 100 w 101"/>
                  <a:gd name="T29" fmla="*/ 80 h 113"/>
                  <a:gd name="T30" fmla="*/ 101 w 101"/>
                  <a:gd name="T31" fmla="*/ 90 h 113"/>
                  <a:gd name="T32" fmla="*/ 99 w 101"/>
                  <a:gd name="T33" fmla="*/ 100 h 113"/>
                  <a:gd name="T34" fmla="*/ 95 w 101"/>
                  <a:gd name="T35" fmla="*/ 106 h 113"/>
                  <a:gd name="T36" fmla="*/ 76 w 101"/>
                  <a:gd name="T37" fmla="*/ 113 h 113"/>
                  <a:gd name="T38" fmla="*/ 67 w 101"/>
                  <a:gd name="T39" fmla="*/ 112 h 113"/>
                  <a:gd name="T40" fmla="*/ 56 w 101"/>
                  <a:gd name="T41" fmla="*/ 103 h 113"/>
                  <a:gd name="T42" fmla="*/ 53 w 101"/>
                  <a:gd name="T43" fmla="*/ 96 h 113"/>
                  <a:gd name="T44" fmla="*/ 53 w 101"/>
                  <a:gd name="T45" fmla="*/ 85 h 113"/>
                  <a:gd name="T46" fmla="*/ 55 w 101"/>
                  <a:gd name="T47" fmla="*/ 73 h 113"/>
                  <a:gd name="T48" fmla="*/ 67 w 101"/>
                  <a:gd name="T49" fmla="*/ 64 h 113"/>
                  <a:gd name="T50" fmla="*/ 24 w 101"/>
                  <a:gd name="T51" fmla="*/ 12 h 113"/>
                  <a:gd name="T52" fmla="*/ 19 w 101"/>
                  <a:gd name="T53" fmla="*/ 13 h 113"/>
                  <a:gd name="T54" fmla="*/ 15 w 101"/>
                  <a:gd name="T55" fmla="*/ 19 h 113"/>
                  <a:gd name="T56" fmla="*/ 14 w 101"/>
                  <a:gd name="T57" fmla="*/ 28 h 113"/>
                  <a:gd name="T58" fmla="*/ 17 w 101"/>
                  <a:gd name="T59" fmla="*/ 36 h 113"/>
                  <a:gd name="T60" fmla="*/ 21 w 101"/>
                  <a:gd name="T61" fmla="*/ 39 h 113"/>
                  <a:gd name="T62" fmla="*/ 24 w 101"/>
                  <a:gd name="T63" fmla="*/ 39 h 113"/>
                  <a:gd name="T64" fmla="*/ 29 w 101"/>
                  <a:gd name="T65" fmla="*/ 38 h 113"/>
                  <a:gd name="T66" fmla="*/ 33 w 101"/>
                  <a:gd name="T67" fmla="*/ 33 h 113"/>
                  <a:gd name="T68" fmla="*/ 34 w 101"/>
                  <a:gd name="T69" fmla="*/ 23 h 113"/>
                  <a:gd name="T70" fmla="*/ 30 w 101"/>
                  <a:gd name="T71" fmla="*/ 16 h 113"/>
                  <a:gd name="T72" fmla="*/ 26 w 101"/>
                  <a:gd name="T73" fmla="*/ 12 h 113"/>
                  <a:gd name="T74" fmla="*/ 24 w 101"/>
                  <a:gd name="T75" fmla="*/ 12 h 113"/>
                  <a:gd name="T76" fmla="*/ 76 w 101"/>
                  <a:gd name="T77" fmla="*/ 14 h 113"/>
                  <a:gd name="T78" fmla="*/ 76 w 101"/>
                  <a:gd name="T79" fmla="*/ 25 h 113"/>
                  <a:gd name="T80" fmla="*/ 24 w 101"/>
                  <a:gd name="T81" fmla="*/ 101 h 113"/>
                  <a:gd name="T82" fmla="*/ 24 w 101"/>
                  <a:gd name="T83" fmla="*/ 87 h 113"/>
                  <a:gd name="T84" fmla="*/ 24 w 101"/>
                  <a:gd name="T85" fmla="*/ 0 h 113"/>
                  <a:gd name="T86" fmla="*/ 34 w 101"/>
                  <a:gd name="T87" fmla="*/ 2 h 113"/>
                  <a:gd name="T88" fmla="*/ 44 w 101"/>
                  <a:gd name="T89" fmla="*/ 10 h 113"/>
                  <a:gd name="T90" fmla="*/ 48 w 101"/>
                  <a:gd name="T91" fmla="*/ 18 h 113"/>
                  <a:gd name="T92" fmla="*/ 48 w 101"/>
                  <a:gd name="T93" fmla="*/ 28 h 113"/>
                  <a:gd name="T94" fmla="*/ 46 w 101"/>
                  <a:gd name="T95" fmla="*/ 38 h 113"/>
                  <a:gd name="T96" fmla="*/ 41 w 101"/>
                  <a:gd name="T97" fmla="*/ 44 h 113"/>
                  <a:gd name="T98" fmla="*/ 24 w 101"/>
                  <a:gd name="T99" fmla="*/ 51 h 113"/>
                  <a:gd name="T100" fmla="*/ 14 w 101"/>
                  <a:gd name="T101" fmla="*/ 50 h 113"/>
                  <a:gd name="T102" fmla="*/ 4 w 101"/>
                  <a:gd name="T103" fmla="*/ 41 h 113"/>
                  <a:gd name="T104" fmla="*/ 0 w 101"/>
                  <a:gd name="T105" fmla="*/ 34 h 113"/>
                  <a:gd name="T106" fmla="*/ 0 w 101"/>
                  <a:gd name="T107" fmla="*/ 23 h 113"/>
                  <a:gd name="T108" fmla="*/ 2 w 101"/>
                  <a:gd name="T109" fmla="*/ 13 h 113"/>
                  <a:gd name="T110" fmla="*/ 6 w 101"/>
                  <a:gd name="T111" fmla="*/ 7 h 113"/>
                  <a:gd name="T112" fmla="*/ 24 w 101"/>
                  <a:gd name="T113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1" h="113">
                    <a:moveTo>
                      <a:pt x="76" y="74"/>
                    </a:moveTo>
                    <a:lnTo>
                      <a:pt x="74" y="74"/>
                    </a:lnTo>
                    <a:lnTo>
                      <a:pt x="71" y="75"/>
                    </a:lnTo>
                    <a:lnTo>
                      <a:pt x="70" y="78"/>
                    </a:lnTo>
                    <a:lnTo>
                      <a:pt x="68" y="81"/>
                    </a:lnTo>
                    <a:lnTo>
                      <a:pt x="68" y="85"/>
                    </a:lnTo>
                    <a:lnTo>
                      <a:pt x="68" y="90"/>
                    </a:lnTo>
                    <a:lnTo>
                      <a:pt x="68" y="95"/>
                    </a:lnTo>
                    <a:lnTo>
                      <a:pt x="70" y="98"/>
                    </a:lnTo>
                    <a:lnTo>
                      <a:pt x="72" y="100"/>
                    </a:lnTo>
                    <a:lnTo>
                      <a:pt x="74" y="101"/>
                    </a:lnTo>
                    <a:lnTo>
                      <a:pt x="76" y="101"/>
                    </a:lnTo>
                    <a:lnTo>
                      <a:pt x="76" y="101"/>
                    </a:lnTo>
                    <a:lnTo>
                      <a:pt x="80" y="101"/>
                    </a:lnTo>
                    <a:lnTo>
                      <a:pt x="82" y="100"/>
                    </a:lnTo>
                    <a:lnTo>
                      <a:pt x="84" y="98"/>
                    </a:lnTo>
                    <a:lnTo>
                      <a:pt x="85" y="95"/>
                    </a:lnTo>
                    <a:lnTo>
                      <a:pt x="86" y="90"/>
                    </a:lnTo>
                    <a:lnTo>
                      <a:pt x="86" y="85"/>
                    </a:lnTo>
                    <a:lnTo>
                      <a:pt x="85" y="81"/>
                    </a:lnTo>
                    <a:lnTo>
                      <a:pt x="84" y="78"/>
                    </a:lnTo>
                    <a:lnTo>
                      <a:pt x="82" y="75"/>
                    </a:lnTo>
                    <a:lnTo>
                      <a:pt x="80" y="74"/>
                    </a:lnTo>
                    <a:lnTo>
                      <a:pt x="76" y="74"/>
                    </a:lnTo>
                    <a:close/>
                    <a:moveTo>
                      <a:pt x="76" y="62"/>
                    </a:moveTo>
                    <a:lnTo>
                      <a:pt x="87" y="64"/>
                    </a:lnTo>
                    <a:lnTo>
                      <a:pt x="95" y="69"/>
                    </a:lnTo>
                    <a:lnTo>
                      <a:pt x="97" y="72"/>
                    </a:lnTo>
                    <a:lnTo>
                      <a:pt x="99" y="75"/>
                    </a:lnTo>
                    <a:lnTo>
                      <a:pt x="100" y="80"/>
                    </a:lnTo>
                    <a:lnTo>
                      <a:pt x="101" y="85"/>
                    </a:lnTo>
                    <a:lnTo>
                      <a:pt x="101" y="90"/>
                    </a:lnTo>
                    <a:lnTo>
                      <a:pt x="100" y="96"/>
                    </a:lnTo>
                    <a:lnTo>
                      <a:pt x="99" y="100"/>
                    </a:lnTo>
                    <a:lnTo>
                      <a:pt x="97" y="103"/>
                    </a:lnTo>
                    <a:lnTo>
                      <a:pt x="95" y="106"/>
                    </a:lnTo>
                    <a:lnTo>
                      <a:pt x="87" y="112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67" y="112"/>
                    </a:lnTo>
                    <a:lnTo>
                      <a:pt x="59" y="106"/>
                    </a:lnTo>
                    <a:lnTo>
                      <a:pt x="56" y="103"/>
                    </a:lnTo>
                    <a:lnTo>
                      <a:pt x="54" y="100"/>
                    </a:lnTo>
                    <a:lnTo>
                      <a:pt x="53" y="96"/>
                    </a:lnTo>
                    <a:lnTo>
                      <a:pt x="53" y="90"/>
                    </a:lnTo>
                    <a:lnTo>
                      <a:pt x="53" y="85"/>
                    </a:lnTo>
                    <a:lnTo>
                      <a:pt x="53" y="79"/>
                    </a:lnTo>
                    <a:lnTo>
                      <a:pt x="55" y="73"/>
                    </a:lnTo>
                    <a:lnTo>
                      <a:pt x="59" y="69"/>
                    </a:lnTo>
                    <a:lnTo>
                      <a:pt x="67" y="64"/>
                    </a:lnTo>
                    <a:lnTo>
                      <a:pt x="76" y="62"/>
                    </a:lnTo>
                    <a:close/>
                    <a:moveTo>
                      <a:pt x="24" y="12"/>
                    </a:moveTo>
                    <a:lnTo>
                      <a:pt x="21" y="12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4" y="23"/>
                    </a:lnTo>
                    <a:lnTo>
                      <a:pt x="14" y="28"/>
                    </a:lnTo>
                    <a:lnTo>
                      <a:pt x="15" y="33"/>
                    </a:lnTo>
                    <a:lnTo>
                      <a:pt x="17" y="36"/>
                    </a:lnTo>
                    <a:lnTo>
                      <a:pt x="19" y="38"/>
                    </a:lnTo>
                    <a:lnTo>
                      <a:pt x="21" y="39"/>
                    </a:lnTo>
                    <a:lnTo>
                      <a:pt x="24" y="39"/>
                    </a:lnTo>
                    <a:lnTo>
                      <a:pt x="24" y="39"/>
                    </a:lnTo>
                    <a:lnTo>
                      <a:pt x="27" y="39"/>
                    </a:lnTo>
                    <a:lnTo>
                      <a:pt x="29" y="38"/>
                    </a:lnTo>
                    <a:lnTo>
                      <a:pt x="30" y="36"/>
                    </a:lnTo>
                    <a:lnTo>
                      <a:pt x="33" y="33"/>
                    </a:lnTo>
                    <a:lnTo>
                      <a:pt x="34" y="28"/>
                    </a:lnTo>
                    <a:lnTo>
                      <a:pt x="34" y="23"/>
                    </a:lnTo>
                    <a:lnTo>
                      <a:pt x="33" y="19"/>
                    </a:lnTo>
                    <a:lnTo>
                      <a:pt x="30" y="16"/>
                    </a:lnTo>
                    <a:lnTo>
                      <a:pt x="29" y="13"/>
                    </a:lnTo>
                    <a:lnTo>
                      <a:pt x="26" y="12"/>
                    </a:lnTo>
                    <a:lnTo>
                      <a:pt x="24" y="12"/>
                    </a:lnTo>
                    <a:lnTo>
                      <a:pt x="24" y="12"/>
                    </a:lnTo>
                    <a:close/>
                    <a:moveTo>
                      <a:pt x="71" y="11"/>
                    </a:moveTo>
                    <a:lnTo>
                      <a:pt x="76" y="14"/>
                    </a:lnTo>
                    <a:lnTo>
                      <a:pt x="82" y="18"/>
                    </a:lnTo>
                    <a:lnTo>
                      <a:pt x="76" y="25"/>
                    </a:lnTo>
                    <a:lnTo>
                      <a:pt x="27" y="103"/>
                    </a:lnTo>
                    <a:lnTo>
                      <a:pt x="24" y="101"/>
                    </a:lnTo>
                    <a:lnTo>
                      <a:pt x="17" y="98"/>
                    </a:lnTo>
                    <a:lnTo>
                      <a:pt x="24" y="87"/>
                    </a:lnTo>
                    <a:lnTo>
                      <a:pt x="71" y="11"/>
                    </a:lnTo>
                    <a:close/>
                    <a:moveTo>
                      <a:pt x="24" y="0"/>
                    </a:moveTo>
                    <a:lnTo>
                      <a:pt x="24" y="0"/>
                    </a:lnTo>
                    <a:lnTo>
                      <a:pt x="34" y="2"/>
                    </a:lnTo>
                    <a:lnTo>
                      <a:pt x="41" y="6"/>
                    </a:lnTo>
                    <a:lnTo>
                      <a:pt x="44" y="10"/>
                    </a:lnTo>
                    <a:lnTo>
                      <a:pt x="46" y="13"/>
                    </a:lnTo>
                    <a:lnTo>
                      <a:pt x="48" y="18"/>
                    </a:lnTo>
                    <a:lnTo>
                      <a:pt x="48" y="23"/>
                    </a:lnTo>
                    <a:lnTo>
                      <a:pt x="48" y="28"/>
                    </a:lnTo>
                    <a:lnTo>
                      <a:pt x="48" y="34"/>
                    </a:lnTo>
                    <a:lnTo>
                      <a:pt x="46" y="38"/>
                    </a:lnTo>
                    <a:lnTo>
                      <a:pt x="44" y="41"/>
                    </a:lnTo>
                    <a:lnTo>
                      <a:pt x="41" y="44"/>
                    </a:lnTo>
                    <a:lnTo>
                      <a:pt x="34" y="50"/>
                    </a:lnTo>
                    <a:lnTo>
                      <a:pt x="24" y="51"/>
                    </a:lnTo>
                    <a:lnTo>
                      <a:pt x="24" y="51"/>
                    </a:lnTo>
                    <a:lnTo>
                      <a:pt x="14" y="50"/>
                    </a:lnTo>
                    <a:lnTo>
                      <a:pt x="6" y="44"/>
                    </a:lnTo>
                    <a:lnTo>
                      <a:pt x="4" y="41"/>
                    </a:lnTo>
                    <a:lnTo>
                      <a:pt x="2" y="38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2" y="13"/>
                    </a:lnTo>
                    <a:lnTo>
                      <a:pt x="4" y="10"/>
                    </a:lnTo>
                    <a:lnTo>
                      <a:pt x="6" y="7"/>
                    </a:lnTo>
                    <a:lnTo>
                      <a:pt x="13" y="2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Freeform 51"/>
              <p:cNvSpPr>
                <a:spLocks noEditPoints="1"/>
              </p:cNvSpPr>
              <p:nvPr/>
            </p:nvSpPr>
            <p:spPr bwMode="auto">
              <a:xfrm>
                <a:off x="2246312" y="2538412"/>
                <a:ext cx="128588" cy="174625"/>
              </a:xfrm>
              <a:custGeom>
                <a:avLst/>
                <a:gdLst>
                  <a:gd name="T0" fmla="*/ 45 w 81"/>
                  <a:gd name="T1" fmla="*/ 29 h 110"/>
                  <a:gd name="T2" fmla="*/ 44 w 81"/>
                  <a:gd name="T3" fmla="*/ 32 h 110"/>
                  <a:gd name="T4" fmla="*/ 34 w 81"/>
                  <a:gd name="T5" fmla="*/ 49 h 110"/>
                  <a:gd name="T6" fmla="*/ 21 w 81"/>
                  <a:gd name="T7" fmla="*/ 69 h 110"/>
                  <a:gd name="T8" fmla="*/ 46 w 81"/>
                  <a:gd name="T9" fmla="*/ 69 h 110"/>
                  <a:gd name="T10" fmla="*/ 46 w 81"/>
                  <a:gd name="T11" fmla="*/ 29 h 110"/>
                  <a:gd name="T12" fmla="*/ 45 w 81"/>
                  <a:gd name="T13" fmla="*/ 29 h 110"/>
                  <a:gd name="T14" fmla="*/ 46 w 81"/>
                  <a:gd name="T15" fmla="*/ 0 h 110"/>
                  <a:gd name="T16" fmla="*/ 69 w 81"/>
                  <a:gd name="T17" fmla="*/ 0 h 110"/>
                  <a:gd name="T18" fmla="*/ 69 w 81"/>
                  <a:gd name="T19" fmla="*/ 69 h 110"/>
                  <a:gd name="T20" fmla="*/ 81 w 81"/>
                  <a:gd name="T21" fmla="*/ 69 h 110"/>
                  <a:gd name="T22" fmla="*/ 81 w 81"/>
                  <a:gd name="T23" fmla="*/ 87 h 110"/>
                  <a:gd name="T24" fmla="*/ 69 w 81"/>
                  <a:gd name="T25" fmla="*/ 87 h 110"/>
                  <a:gd name="T26" fmla="*/ 69 w 81"/>
                  <a:gd name="T27" fmla="*/ 110 h 110"/>
                  <a:gd name="T28" fmla="*/ 46 w 81"/>
                  <a:gd name="T29" fmla="*/ 110 h 110"/>
                  <a:gd name="T30" fmla="*/ 46 w 81"/>
                  <a:gd name="T31" fmla="*/ 87 h 110"/>
                  <a:gd name="T32" fmla="*/ 2 w 81"/>
                  <a:gd name="T33" fmla="*/ 87 h 110"/>
                  <a:gd name="T34" fmla="*/ 0 w 81"/>
                  <a:gd name="T35" fmla="*/ 73 h 110"/>
                  <a:gd name="T36" fmla="*/ 34 w 81"/>
                  <a:gd name="T37" fmla="*/ 19 h 110"/>
                  <a:gd name="T38" fmla="*/ 46 w 81"/>
                  <a:gd name="T3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1" h="110">
                    <a:moveTo>
                      <a:pt x="45" y="29"/>
                    </a:moveTo>
                    <a:lnTo>
                      <a:pt x="44" y="32"/>
                    </a:lnTo>
                    <a:lnTo>
                      <a:pt x="34" y="49"/>
                    </a:lnTo>
                    <a:lnTo>
                      <a:pt x="21" y="69"/>
                    </a:lnTo>
                    <a:lnTo>
                      <a:pt x="46" y="69"/>
                    </a:lnTo>
                    <a:lnTo>
                      <a:pt x="46" y="29"/>
                    </a:lnTo>
                    <a:lnTo>
                      <a:pt x="45" y="29"/>
                    </a:lnTo>
                    <a:close/>
                    <a:moveTo>
                      <a:pt x="46" y="0"/>
                    </a:moveTo>
                    <a:lnTo>
                      <a:pt x="69" y="0"/>
                    </a:lnTo>
                    <a:lnTo>
                      <a:pt x="69" y="69"/>
                    </a:lnTo>
                    <a:lnTo>
                      <a:pt x="81" y="69"/>
                    </a:lnTo>
                    <a:lnTo>
                      <a:pt x="81" y="87"/>
                    </a:lnTo>
                    <a:lnTo>
                      <a:pt x="69" y="87"/>
                    </a:lnTo>
                    <a:lnTo>
                      <a:pt x="69" y="110"/>
                    </a:lnTo>
                    <a:lnTo>
                      <a:pt x="46" y="110"/>
                    </a:lnTo>
                    <a:lnTo>
                      <a:pt x="46" y="87"/>
                    </a:lnTo>
                    <a:lnTo>
                      <a:pt x="2" y="87"/>
                    </a:lnTo>
                    <a:lnTo>
                      <a:pt x="0" y="73"/>
                    </a:lnTo>
                    <a:lnTo>
                      <a:pt x="34" y="19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Freeform 52"/>
              <p:cNvSpPr>
                <a:spLocks/>
              </p:cNvSpPr>
              <p:nvPr/>
            </p:nvSpPr>
            <p:spPr bwMode="auto">
              <a:xfrm>
                <a:off x="2743200" y="2538412"/>
                <a:ext cx="115888" cy="176212"/>
              </a:xfrm>
              <a:custGeom>
                <a:avLst/>
                <a:gdLst>
                  <a:gd name="T0" fmla="*/ 8 w 73"/>
                  <a:gd name="T1" fmla="*/ 0 h 111"/>
                  <a:gd name="T2" fmla="*/ 70 w 73"/>
                  <a:gd name="T3" fmla="*/ 0 h 111"/>
                  <a:gd name="T4" fmla="*/ 70 w 73"/>
                  <a:gd name="T5" fmla="*/ 17 h 111"/>
                  <a:gd name="T6" fmla="*/ 26 w 73"/>
                  <a:gd name="T7" fmla="*/ 17 h 111"/>
                  <a:gd name="T8" fmla="*/ 23 w 73"/>
                  <a:gd name="T9" fmla="*/ 43 h 111"/>
                  <a:gd name="T10" fmla="*/ 26 w 73"/>
                  <a:gd name="T11" fmla="*/ 41 h 111"/>
                  <a:gd name="T12" fmla="*/ 31 w 73"/>
                  <a:gd name="T13" fmla="*/ 40 h 111"/>
                  <a:gd name="T14" fmla="*/ 35 w 73"/>
                  <a:gd name="T15" fmla="*/ 38 h 111"/>
                  <a:gd name="T16" fmla="*/ 40 w 73"/>
                  <a:gd name="T17" fmla="*/ 37 h 111"/>
                  <a:gd name="T18" fmla="*/ 50 w 73"/>
                  <a:gd name="T19" fmla="*/ 38 h 111"/>
                  <a:gd name="T20" fmla="*/ 58 w 73"/>
                  <a:gd name="T21" fmla="*/ 42 h 111"/>
                  <a:gd name="T22" fmla="*/ 65 w 73"/>
                  <a:gd name="T23" fmla="*/ 47 h 111"/>
                  <a:gd name="T24" fmla="*/ 71 w 73"/>
                  <a:gd name="T25" fmla="*/ 59 h 111"/>
                  <a:gd name="T26" fmla="*/ 73 w 73"/>
                  <a:gd name="T27" fmla="*/ 75 h 111"/>
                  <a:gd name="T28" fmla="*/ 71 w 73"/>
                  <a:gd name="T29" fmla="*/ 89 h 111"/>
                  <a:gd name="T30" fmla="*/ 64 w 73"/>
                  <a:gd name="T31" fmla="*/ 102 h 111"/>
                  <a:gd name="T32" fmla="*/ 57 w 73"/>
                  <a:gd name="T33" fmla="*/ 107 h 111"/>
                  <a:gd name="T34" fmla="*/ 48 w 73"/>
                  <a:gd name="T35" fmla="*/ 110 h 111"/>
                  <a:gd name="T36" fmla="*/ 37 w 73"/>
                  <a:gd name="T37" fmla="*/ 111 h 111"/>
                  <a:gd name="T38" fmla="*/ 22 w 73"/>
                  <a:gd name="T39" fmla="*/ 110 h 111"/>
                  <a:gd name="T40" fmla="*/ 10 w 73"/>
                  <a:gd name="T41" fmla="*/ 104 h 111"/>
                  <a:gd name="T42" fmla="*/ 5 w 73"/>
                  <a:gd name="T43" fmla="*/ 97 h 111"/>
                  <a:gd name="T44" fmla="*/ 1 w 73"/>
                  <a:gd name="T45" fmla="*/ 90 h 111"/>
                  <a:gd name="T46" fmla="*/ 0 w 73"/>
                  <a:gd name="T47" fmla="*/ 80 h 111"/>
                  <a:gd name="T48" fmla="*/ 1 w 73"/>
                  <a:gd name="T49" fmla="*/ 80 h 111"/>
                  <a:gd name="T50" fmla="*/ 21 w 73"/>
                  <a:gd name="T51" fmla="*/ 79 h 111"/>
                  <a:gd name="T52" fmla="*/ 22 w 73"/>
                  <a:gd name="T53" fmla="*/ 83 h 111"/>
                  <a:gd name="T54" fmla="*/ 23 w 73"/>
                  <a:gd name="T55" fmla="*/ 88 h 111"/>
                  <a:gd name="T56" fmla="*/ 25 w 73"/>
                  <a:gd name="T57" fmla="*/ 91 h 111"/>
                  <a:gd name="T58" fmla="*/ 29 w 73"/>
                  <a:gd name="T59" fmla="*/ 93 h 111"/>
                  <a:gd name="T60" fmla="*/ 33 w 73"/>
                  <a:gd name="T61" fmla="*/ 94 h 111"/>
                  <a:gd name="T62" fmla="*/ 37 w 73"/>
                  <a:gd name="T63" fmla="*/ 95 h 111"/>
                  <a:gd name="T64" fmla="*/ 40 w 73"/>
                  <a:gd name="T65" fmla="*/ 94 h 111"/>
                  <a:gd name="T66" fmla="*/ 43 w 73"/>
                  <a:gd name="T67" fmla="*/ 93 h 111"/>
                  <a:gd name="T68" fmla="*/ 46 w 73"/>
                  <a:gd name="T69" fmla="*/ 92 h 111"/>
                  <a:gd name="T70" fmla="*/ 48 w 73"/>
                  <a:gd name="T71" fmla="*/ 89 h 111"/>
                  <a:gd name="T72" fmla="*/ 50 w 73"/>
                  <a:gd name="T73" fmla="*/ 85 h 111"/>
                  <a:gd name="T74" fmla="*/ 51 w 73"/>
                  <a:gd name="T75" fmla="*/ 80 h 111"/>
                  <a:gd name="T76" fmla="*/ 52 w 73"/>
                  <a:gd name="T77" fmla="*/ 75 h 111"/>
                  <a:gd name="T78" fmla="*/ 51 w 73"/>
                  <a:gd name="T79" fmla="*/ 68 h 111"/>
                  <a:gd name="T80" fmla="*/ 50 w 73"/>
                  <a:gd name="T81" fmla="*/ 64 h 111"/>
                  <a:gd name="T82" fmla="*/ 48 w 73"/>
                  <a:gd name="T83" fmla="*/ 60 h 111"/>
                  <a:gd name="T84" fmla="*/ 45 w 73"/>
                  <a:gd name="T85" fmla="*/ 57 h 111"/>
                  <a:gd name="T86" fmla="*/ 41 w 73"/>
                  <a:gd name="T87" fmla="*/ 54 h 111"/>
                  <a:gd name="T88" fmla="*/ 36 w 73"/>
                  <a:gd name="T89" fmla="*/ 53 h 111"/>
                  <a:gd name="T90" fmla="*/ 32 w 73"/>
                  <a:gd name="T91" fmla="*/ 54 h 111"/>
                  <a:gd name="T92" fmla="*/ 29 w 73"/>
                  <a:gd name="T93" fmla="*/ 54 h 111"/>
                  <a:gd name="T94" fmla="*/ 26 w 73"/>
                  <a:gd name="T95" fmla="*/ 57 h 111"/>
                  <a:gd name="T96" fmla="*/ 23 w 73"/>
                  <a:gd name="T97" fmla="*/ 59 h 111"/>
                  <a:gd name="T98" fmla="*/ 21 w 73"/>
                  <a:gd name="T99" fmla="*/ 62 h 111"/>
                  <a:gd name="T100" fmla="*/ 2 w 73"/>
                  <a:gd name="T101" fmla="*/ 61 h 111"/>
                  <a:gd name="T102" fmla="*/ 8 w 73"/>
                  <a:gd name="T103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" h="111">
                    <a:moveTo>
                      <a:pt x="8" y="0"/>
                    </a:moveTo>
                    <a:lnTo>
                      <a:pt x="70" y="0"/>
                    </a:lnTo>
                    <a:lnTo>
                      <a:pt x="70" y="17"/>
                    </a:lnTo>
                    <a:lnTo>
                      <a:pt x="26" y="17"/>
                    </a:lnTo>
                    <a:lnTo>
                      <a:pt x="23" y="43"/>
                    </a:lnTo>
                    <a:lnTo>
                      <a:pt x="26" y="41"/>
                    </a:lnTo>
                    <a:lnTo>
                      <a:pt x="31" y="40"/>
                    </a:lnTo>
                    <a:lnTo>
                      <a:pt x="35" y="38"/>
                    </a:lnTo>
                    <a:lnTo>
                      <a:pt x="40" y="37"/>
                    </a:lnTo>
                    <a:lnTo>
                      <a:pt x="50" y="38"/>
                    </a:lnTo>
                    <a:lnTo>
                      <a:pt x="58" y="42"/>
                    </a:lnTo>
                    <a:lnTo>
                      <a:pt x="65" y="47"/>
                    </a:lnTo>
                    <a:lnTo>
                      <a:pt x="71" y="59"/>
                    </a:lnTo>
                    <a:lnTo>
                      <a:pt x="73" y="75"/>
                    </a:lnTo>
                    <a:lnTo>
                      <a:pt x="71" y="89"/>
                    </a:lnTo>
                    <a:lnTo>
                      <a:pt x="64" y="102"/>
                    </a:lnTo>
                    <a:lnTo>
                      <a:pt x="57" y="107"/>
                    </a:lnTo>
                    <a:lnTo>
                      <a:pt x="48" y="110"/>
                    </a:lnTo>
                    <a:lnTo>
                      <a:pt x="37" y="111"/>
                    </a:lnTo>
                    <a:lnTo>
                      <a:pt x="22" y="110"/>
                    </a:lnTo>
                    <a:lnTo>
                      <a:pt x="10" y="104"/>
                    </a:lnTo>
                    <a:lnTo>
                      <a:pt x="5" y="97"/>
                    </a:lnTo>
                    <a:lnTo>
                      <a:pt x="1" y="90"/>
                    </a:lnTo>
                    <a:lnTo>
                      <a:pt x="0" y="80"/>
                    </a:lnTo>
                    <a:lnTo>
                      <a:pt x="1" y="80"/>
                    </a:lnTo>
                    <a:lnTo>
                      <a:pt x="21" y="79"/>
                    </a:lnTo>
                    <a:lnTo>
                      <a:pt x="22" y="83"/>
                    </a:lnTo>
                    <a:lnTo>
                      <a:pt x="23" y="88"/>
                    </a:lnTo>
                    <a:lnTo>
                      <a:pt x="25" y="91"/>
                    </a:lnTo>
                    <a:lnTo>
                      <a:pt x="29" y="93"/>
                    </a:lnTo>
                    <a:lnTo>
                      <a:pt x="33" y="94"/>
                    </a:lnTo>
                    <a:lnTo>
                      <a:pt x="37" y="95"/>
                    </a:lnTo>
                    <a:lnTo>
                      <a:pt x="40" y="94"/>
                    </a:lnTo>
                    <a:lnTo>
                      <a:pt x="43" y="93"/>
                    </a:lnTo>
                    <a:lnTo>
                      <a:pt x="46" y="92"/>
                    </a:lnTo>
                    <a:lnTo>
                      <a:pt x="48" y="89"/>
                    </a:lnTo>
                    <a:lnTo>
                      <a:pt x="50" y="85"/>
                    </a:lnTo>
                    <a:lnTo>
                      <a:pt x="51" y="80"/>
                    </a:lnTo>
                    <a:lnTo>
                      <a:pt x="52" y="75"/>
                    </a:lnTo>
                    <a:lnTo>
                      <a:pt x="51" y="68"/>
                    </a:lnTo>
                    <a:lnTo>
                      <a:pt x="50" y="64"/>
                    </a:lnTo>
                    <a:lnTo>
                      <a:pt x="48" y="60"/>
                    </a:lnTo>
                    <a:lnTo>
                      <a:pt x="45" y="57"/>
                    </a:lnTo>
                    <a:lnTo>
                      <a:pt x="41" y="54"/>
                    </a:lnTo>
                    <a:lnTo>
                      <a:pt x="36" y="53"/>
                    </a:lnTo>
                    <a:lnTo>
                      <a:pt x="32" y="54"/>
                    </a:lnTo>
                    <a:lnTo>
                      <a:pt x="29" y="54"/>
                    </a:lnTo>
                    <a:lnTo>
                      <a:pt x="26" y="57"/>
                    </a:lnTo>
                    <a:lnTo>
                      <a:pt x="23" y="59"/>
                    </a:lnTo>
                    <a:lnTo>
                      <a:pt x="21" y="62"/>
                    </a:lnTo>
                    <a:lnTo>
                      <a:pt x="2" y="6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Freeform 53"/>
              <p:cNvSpPr>
                <a:spLocks noEditPoints="1"/>
              </p:cNvSpPr>
              <p:nvPr/>
            </p:nvSpPr>
            <p:spPr bwMode="auto">
              <a:xfrm>
                <a:off x="3227387" y="2535237"/>
                <a:ext cx="122238" cy="179387"/>
              </a:xfrm>
              <a:custGeom>
                <a:avLst/>
                <a:gdLst>
                  <a:gd name="T0" fmla="*/ 34 w 77"/>
                  <a:gd name="T1" fmla="*/ 55 h 113"/>
                  <a:gd name="T2" fmla="*/ 26 w 77"/>
                  <a:gd name="T3" fmla="*/ 59 h 113"/>
                  <a:gd name="T4" fmla="*/ 23 w 77"/>
                  <a:gd name="T5" fmla="*/ 69 h 113"/>
                  <a:gd name="T6" fmla="*/ 28 w 77"/>
                  <a:gd name="T7" fmla="*/ 90 h 113"/>
                  <a:gd name="T8" fmla="*/ 35 w 77"/>
                  <a:gd name="T9" fmla="*/ 96 h 113"/>
                  <a:gd name="T10" fmla="*/ 40 w 77"/>
                  <a:gd name="T11" fmla="*/ 97 h 113"/>
                  <a:gd name="T12" fmla="*/ 49 w 77"/>
                  <a:gd name="T13" fmla="*/ 94 h 113"/>
                  <a:gd name="T14" fmla="*/ 54 w 77"/>
                  <a:gd name="T15" fmla="*/ 86 h 113"/>
                  <a:gd name="T16" fmla="*/ 55 w 77"/>
                  <a:gd name="T17" fmla="*/ 76 h 113"/>
                  <a:gd name="T18" fmla="*/ 54 w 77"/>
                  <a:gd name="T19" fmla="*/ 65 h 113"/>
                  <a:gd name="T20" fmla="*/ 49 w 77"/>
                  <a:gd name="T21" fmla="*/ 58 h 113"/>
                  <a:gd name="T22" fmla="*/ 40 w 77"/>
                  <a:gd name="T23" fmla="*/ 54 h 113"/>
                  <a:gd name="T24" fmla="*/ 45 w 77"/>
                  <a:gd name="T25" fmla="*/ 0 h 113"/>
                  <a:gd name="T26" fmla="*/ 57 w 77"/>
                  <a:gd name="T27" fmla="*/ 1 h 113"/>
                  <a:gd name="T28" fmla="*/ 67 w 77"/>
                  <a:gd name="T29" fmla="*/ 5 h 113"/>
                  <a:gd name="T30" fmla="*/ 58 w 77"/>
                  <a:gd name="T31" fmla="*/ 19 h 113"/>
                  <a:gd name="T32" fmla="*/ 51 w 77"/>
                  <a:gd name="T33" fmla="*/ 18 h 113"/>
                  <a:gd name="T34" fmla="*/ 42 w 77"/>
                  <a:gd name="T35" fmla="*/ 18 h 113"/>
                  <a:gd name="T36" fmla="*/ 36 w 77"/>
                  <a:gd name="T37" fmla="*/ 20 h 113"/>
                  <a:gd name="T38" fmla="*/ 29 w 77"/>
                  <a:gd name="T39" fmla="*/ 25 h 113"/>
                  <a:gd name="T40" fmla="*/ 24 w 77"/>
                  <a:gd name="T41" fmla="*/ 46 h 113"/>
                  <a:gd name="T42" fmla="*/ 28 w 77"/>
                  <a:gd name="T43" fmla="*/ 43 h 113"/>
                  <a:gd name="T44" fmla="*/ 39 w 77"/>
                  <a:gd name="T45" fmla="*/ 38 h 113"/>
                  <a:gd name="T46" fmla="*/ 59 w 77"/>
                  <a:gd name="T47" fmla="*/ 40 h 113"/>
                  <a:gd name="T48" fmla="*/ 75 w 77"/>
                  <a:gd name="T49" fmla="*/ 61 h 113"/>
                  <a:gd name="T50" fmla="*/ 75 w 77"/>
                  <a:gd name="T51" fmla="*/ 91 h 113"/>
                  <a:gd name="T52" fmla="*/ 55 w 77"/>
                  <a:gd name="T53" fmla="*/ 111 h 113"/>
                  <a:gd name="T54" fmla="*/ 39 w 77"/>
                  <a:gd name="T55" fmla="*/ 113 h 113"/>
                  <a:gd name="T56" fmla="*/ 20 w 77"/>
                  <a:gd name="T57" fmla="*/ 108 h 113"/>
                  <a:gd name="T58" fmla="*/ 6 w 77"/>
                  <a:gd name="T59" fmla="*/ 93 h 113"/>
                  <a:gd name="T60" fmla="*/ 0 w 77"/>
                  <a:gd name="T61" fmla="*/ 69 h 113"/>
                  <a:gd name="T62" fmla="*/ 3 w 77"/>
                  <a:gd name="T63" fmla="*/ 34 h 113"/>
                  <a:gd name="T64" fmla="*/ 13 w 77"/>
                  <a:gd name="T65" fmla="*/ 13 h 113"/>
                  <a:gd name="T66" fmla="*/ 39 w 77"/>
                  <a:gd name="T67" fmla="*/ 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7" h="113">
                    <a:moveTo>
                      <a:pt x="39" y="54"/>
                    </a:moveTo>
                    <a:lnTo>
                      <a:pt x="34" y="55"/>
                    </a:lnTo>
                    <a:lnTo>
                      <a:pt x="29" y="56"/>
                    </a:lnTo>
                    <a:lnTo>
                      <a:pt x="26" y="59"/>
                    </a:lnTo>
                    <a:lnTo>
                      <a:pt x="23" y="62"/>
                    </a:lnTo>
                    <a:lnTo>
                      <a:pt x="23" y="69"/>
                    </a:lnTo>
                    <a:lnTo>
                      <a:pt x="24" y="81"/>
                    </a:lnTo>
                    <a:lnTo>
                      <a:pt x="28" y="90"/>
                    </a:lnTo>
                    <a:lnTo>
                      <a:pt x="31" y="93"/>
                    </a:lnTo>
                    <a:lnTo>
                      <a:pt x="35" y="96"/>
                    </a:lnTo>
                    <a:lnTo>
                      <a:pt x="39" y="97"/>
                    </a:lnTo>
                    <a:lnTo>
                      <a:pt x="40" y="97"/>
                    </a:lnTo>
                    <a:lnTo>
                      <a:pt x="44" y="96"/>
                    </a:lnTo>
                    <a:lnTo>
                      <a:pt x="49" y="94"/>
                    </a:lnTo>
                    <a:lnTo>
                      <a:pt x="52" y="91"/>
                    </a:lnTo>
                    <a:lnTo>
                      <a:pt x="54" y="86"/>
                    </a:lnTo>
                    <a:lnTo>
                      <a:pt x="55" y="81"/>
                    </a:lnTo>
                    <a:lnTo>
                      <a:pt x="55" y="76"/>
                    </a:lnTo>
                    <a:lnTo>
                      <a:pt x="55" y="69"/>
                    </a:lnTo>
                    <a:lnTo>
                      <a:pt x="54" y="65"/>
                    </a:lnTo>
                    <a:lnTo>
                      <a:pt x="52" y="61"/>
                    </a:lnTo>
                    <a:lnTo>
                      <a:pt x="49" y="58"/>
                    </a:lnTo>
                    <a:lnTo>
                      <a:pt x="44" y="55"/>
                    </a:lnTo>
                    <a:lnTo>
                      <a:pt x="40" y="54"/>
                    </a:lnTo>
                    <a:lnTo>
                      <a:pt x="39" y="54"/>
                    </a:lnTo>
                    <a:close/>
                    <a:moveTo>
                      <a:pt x="45" y="0"/>
                    </a:moveTo>
                    <a:lnTo>
                      <a:pt x="51" y="1"/>
                    </a:lnTo>
                    <a:lnTo>
                      <a:pt x="57" y="1"/>
                    </a:lnTo>
                    <a:lnTo>
                      <a:pt x="62" y="3"/>
                    </a:lnTo>
                    <a:lnTo>
                      <a:pt x="67" y="5"/>
                    </a:lnTo>
                    <a:lnTo>
                      <a:pt x="63" y="21"/>
                    </a:lnTo>
                    <a:lnTo>
                      <a:pt x="58" y="19"/>
                    </a:lnTo>
                    <a:lnTo>
                      <a:pt x="54" y="18"/>
                    </a:lnTo>
                    <a:lnTo>
                      <a:pt x="51" y="18"/>
                    </a:lnTo>
                    <a:lnTo>
                      <a:pt x="45" y="18"/>
                    </a:lnTo>
                    <a:lnTo>
                      <a:pt x="42" y="18"/>
                    </a:lnTo>
                    <a:lnTo>
                      <a:pt x="39" y="18"/>
                    </a:lnTo>
                    <a:lnTo>
                      <a:pt x="36" y="20"/>
                    </a:lnTo>
                    <a:lnTo>
                      <a:pt x="32" y="22"/>
                    </a:lnTo>
                    <a:lnTo>
                      <a:pt x="29" y="25"/>
                    </a:lnTo>
                    <a:lnTo>
                      <a:pt x="25" y="34"/>
                    </a:lnTo>
                    <a:lnTo>
                      <a:pt x="24" y="46"/>
                    </a:lnTo>
                    <a:lnTo>
                      <a:pt x="24" y="47"/>
                    </a:lnTo>
                    <a:lnTo>
                      <a:pt x="28" y="43"/>
                    </a:lnTo>
                    <a:lnTo>
                      <a:pt x="34" y="40"/>
                    </a:lnTo>
                    <a:lnTo>
                      <a:pt x="39" y="38"/>
                    </a:lnTo>
                    <a:lnTo>
                      <a:pt x="46" y="38"/>
                    </a:lnTo>
                    <a:lnTo>
                      <a:pt x="59" y="40"/>
                    </a:lnTo>
                    <a:lnTo>
                      <a:pt x="69" y="49"/>
                    </a:lnTo>
                    <a:lnTo>
                      <a:pt x="75" y="61"/>
                    </a:lnTo>
                    <a:lnTo>
                      <a:pt x="77" y="76"/>
                    </a:lnTo>
                    <a:lnTo>
                      <a:pt x="75" y="91"/>
                    </a:lnTo>
                    <a:lnTo>
                      <a:pt x="67" y="102"/>
                    </a:lnTo>
                    <a:lnTo>
                      <a:pt x="55" y="111"/>
                    </a:lnTo>
                    <a:lnTo>
                      <a:pt x="40" y="113"/>
                    </a:lnTo>
                    <a:lnTo>
                      <a:pt x="39" y="113"/>
                    </a:lnTo>
                    <a:lnTo>
                      <a:pt x="28" y="112"/>
                    </a:lnTo>
                    <a:lnTo>
                      <a:pt x="20" y="108"/>
                    </a:lnTo>
                    <a:lnTo>
                      <a:pt x="12" y="101"/>
                    </a:lnTo>
                    <a:lnTo>
                      <a:pt x="6" y="93"/>
                    </a:lnTo>
                    <a:lnTo>
                      <a:pt x="3" y="82"/>
                    </a:lnTo>
                    <a:lnTo>
                      <a:pt x="0" y="69"/>
                    </a:lnTo>
                    <a:lnTo>
                      <a:pt x="0" y="48"/>
                    </a:lnTo>
                    <a:lnTo>
                      <a:pt x="3" y="34"/>
                    </a:lnTo>
                    <a:lnTo>
                      <a:pt x="7" y="22"/>
                    </a:lnTo>
                    <a:lnTo>
                      <a:pt x="13" y="13"/>
                    </a:lnTo>
                    <a:lnTo>
                      <a:pt x="25" y="4"/>
                    </a:lnTo>
                    <a:lnTo>
                      <a:pt x="39" y="1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4" name="Freeform 54"/>
              <p:cNvSpPr>
                <a:spLocks/>
              </p:cNvSpPr>
              <p:nvPr/>
            </p:nvSpPr>
            <p:spPr bwMode="auto">
              <a:xfrm>
                <a:off x="3714750" y="2582862"/>
                <a:ext cx="120650" cy="130175"/>
              </a:xfrm>
              <a:custGeom>
                <a:avLst/>
                <a:gdLst>
                  <a:gd name="T0" fmla="*/ 0 w 76"/>
                  <a:gd name="T1" fmla="*/ 0 h 82"/>
                  <a:gd name="T2" fmla="*/ 26 w 76"/>
                  <a:gd name="T3" fmla="*/ 0 h 82"/>
                  <a:gd name="T4" fmla="*/ 38 w 76"/>
                  <a:gd name="T5" fmla="*/ 26 h 82"/>
                  <a:gd name="T6" fmla="*/ 38 w 76"/>
                  <a:gd name="T7" fmla="*/ 26 h 82"/>
                  <a:gd name="T8" fmla="*/ 50 w 76"/>
                  <a:gd name="T9" fmla="*/ 0 h 82"/>
                  <a:gd name="T10" fmla="*/ 76 w 76"/>
                  <a:gd name="T11" fmla="*/ 0 h 82"/>
                  <a:gd name="T12" fmla="*/ 52 w 76"/>
                  <a:gd name="T13" fmla="*/ 40 h 82"/>
                  <a:gd name="T14" fmla="*/ 76 w 76"/>
                  <a:gd name="T15" fmla="*/ 82 h 82"/>
                  <a:gd name="T16" fmla="*/ 52 w 76"/>
                  <a:gd name="T17" fmla="*/ 82 h 82"/>
                  <a:gd name="T18" fmla="*/ 39 w 76"/>
                  <a:gd name="T19" fmla="*/ 55 h 82"/>
                  <a:gd name="T20" fmla="*/ 25 w 76"/>
                  <a:gd name="T21" fmla="*/ 82 h 82"/>
                  <a:gd name="T22" fmla="*/ 0 w 76"/>
                  <a:gd name="T23" fmla="*/ 82 h 82"/>
                  <a:gd name="T24" fmla="*/ 26 w 76"/>
                  <a:gd name="T25" fmla="*/ 40 h 82"/>
                  <a:gd name="T26" fmla="*/ 0 w 76"/>
                  <a:gd name="T2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6" h="82">
                    <a:moveTo>
                      <a:pt x="0" y="0"/>
                    </a:moveTo>
                    <a:lnTo>
                      <a:pt x="26" y="0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50" y="0"/>
                    </a:lnTo>
                    <a:lnTo>
                      <a:pt x="76" y="0"/>
                    </a:lnTo>
                    <a:lnTo>
                      <a:pt x="52" y="40"/>
                    </a:lnTo>
                    <a:lnTo>
                      <a:pt x="76" y="82"/>
                    </a:lnTo>
                    <a:lnTo>
                      <a:pt x="52" y="82"/>
                    </a:lnTo>
                    <a:lnTo>
                      <a:pt x="39" y="55"/>
                    </a:lnTo>
                    <a:lnTo>
                      <a:pt x="25" y="82"/>
                    </a:lnTo>
                    <a:lnTo>
                      <a:pt x="0" y="82"/>
                    </a:lnTo>
                    <a:lnTo>
                      <a:pt x="26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5" name="Freeform 55"/>
              <p:cNvSpPr>
                <a:spLocks/>
              </p:cNvSpPr>
              <p:nvPr/>
            </p:nvSpPr>
            <p:spPr bwMode="auto">
              <a:xfrm>
                <a:off x="2260600" y="3009900"/>
                <a:ext cx="71438" cy="174625"/>
              </a:xfrm>
              <a:custGeom>
                <a:avLst/>
                <a:gdLst>
                  <a:gd name="T0" fmla="*/ 45 w 45"/>
                  <a:gd name="T1" fmla="*/ 0 h 110"/>
                  <a:gd name="T2" fmla="*/ 45 w 45"/>
                  <a:gd name="T3" fmla="*/ 110 h 110"/>
                  <a:gd name="T4" fmla="*/ 22 w 45"/>
                  <a:gd name="T5" fmla="*/ 110 h 110"/>
                  <a:gd name="T6" fmla="*/ 22 w 45"/>
                  <a:gd name="T7" fmla="*/ 19 h 110"/>
                  <a:gd name="T8" fmla="*/ 0 w 45"/>
                  <a:gd name="T9" fmla="*/ 19 h 110"/>
                  <a:gd name="T10" fmla="*/ 0 w 45"/>
                  <a:gd name="T11" fmla="*/ 4 h 110"/>
                  <a:gd name="T12" fmla="*/ 45 w 45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" h="110">
                    <a:moveTo>
                      <a:pt x="45" y="0"/>
                    </a:moveTo>
                    <a:lnTo>
                      <a:pt x="45" y="110"/>
                    </a:lnTo>
                    <a:lnTo>
                      <a:pt x="22" y="110"/>
                    </a:lnTo>
                    <a:lnTo>
                      <a:pt x="22" y="19"/>
                    </a:lnTo>
                    <a:lnTo>
                      <a:pt x="0" y="19"/>
                    </a:lnTo>
                    <a:lnTo>
                      <a:pt x="0" y="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6" name="Freeform 56"/>
              <p:cNvSpPr>
                <a:spLocks/>
              </p:cNvSpPr>
              <p:nvPr/>
            </p:nvSpPr>
            <p:spPr bwMode="auto">
              <a:xfrm>
                <a:off x="2740025" y="3008312"/>
                <a:ext cx="120650" cy="176212"/>
              </a:xfrm>
              <a:custGeom>
                <a:avLst/>
                <a:gdLst>
                  <a:gd name="T0" fmla="*/ 37 w 76"/>
                  <a:gd name="T1" fmla="*/ 0 h 111"/>
                  <a:gd name="T2" fmla="*/ 52 w 76"/>
                  <a:gd name="T3" fmla="*/ 2 h 111"/>
                  <a:gd name="T4" fmla="*/ 64 w 76"/>
                  <a:gd name="T5" fmla="*/ 9 h 111"/>
                  <a:gd name="T6" fmla="*/ 71 w 76"/>
                  <a:gd name="T7" fmla="*/ 18 h 111"/>
                  <a:gd name="T8" fmla="*/ 73 w 76"/>
                  <a:gd name="T9" fmla="*/ 32 h 111"/>
                  <a:gd name="T10" fmla="*/ 72 w 76"/>
                  <a:gd name="T11" fmla="*/ 42 h 111"/>
                  <a:gd name="T12" fmla="*/ 68 w 76"/>
                  <a:gd name="T13" fmla="*/ 50 h 111"/>
                  <a:gd name="T14" fmla="*/ 60 w 76"/>
                  <a:gd name="T15" fmla="*/ 60 h 111"/>
                  <a:gd name="T16" fmla="*/ 50 w 76"/>
                  <a:gd name="T17" fmla="*/ 73 h 111"/>
                  <a:gd name="T18" fmla="*/ 31 w 76"/>
                  <a:gd name="T19" fmla="*/ 94 h 111"/>
                  <a:gd name="T20" fmla="*/ 31 w 76"/>
                  <a:gd name="T21" fmla="*/ 94 h 111"/>
                  <a:gd name="T22" fmla="*/ 76 w 76"/>
                  <a:gd name="T23" fmla="*/ 94 h 111"/>
                  <a:gd name="T24" fmla="*/ 76 w 76"/>
                  <a:gd name="T25" fmla="*/ 111 h 111"/>
                  <a:gd name="T26" fmla="*/ 2 w 76"/>
                  <a:gd name="T27" fmla="*/ 111 h 111"/>
                  <a:gd name="T28" fmla="*/ 2 w 76"/>
                  <a:gd name="T29" fmla="*/ 97 h 111"/>
                  <a:gd name="T30" fmla="*/ 37 w 76"/>
                  <a:gd name="T31" fmla="*/ 59 h 111"/>
                  <a:gd name="T32" fmla="*/ 41 w 76"/>
                  <a:gd name="T33" fmla="*/ 54 h 111"/>
                  <a:gd name="T34" fmla="*/ 45 w 76"/>
                  <a:gd name="T35" fmla="*/ 48 h 111"/>
                  <a:gd name="T36" fmla="*/ 48 w 76"/>
                  <a:gd name="T37" fmla="*/ 44 h 111"/>
                  <a:gd name="T38" fmla="*/ 51 w 76"/>
                  <a:gd name="T39" fmla="*/ 38 h 111"/>
                  <a:gd name="T40" fmla="*/ 51 w 76"/>
                  <a:gd name="T41" fmla="*/ 32 h 111"/>
                  <a:gd name="T42" fmla="*/ 51 w 76"/>
                  <a:gd name="T43" fmla="*/ 28 h 111"/>
                  <a:gd name="T44" fmla="*/ 50 w 76"/>
                  <a:gd name="T45" fmla="*/ 25 h 111"/>
                  <a:gd name="T46" fmla="*/ 48 w 76"/>
                  <a:gd name="T47" fmla="*/ 22 h 111"/>
                  <a:gd name="T48" fmla="*/ 44 w 76"/>
                  <a:gd name="T49" fmla="*/ 18 h 111"/>
                  <a:gd name="T50" fmla="*/ 41 w 76"/>
                  <a:gd name="T51" fmla="*/ 17 h 111"/>
                  <a:gd name="T52" fmla="*/ 37 w 76"/>
                  <a:gd name="T53" fmla="*/ 16 h 111"/>
                  <a:gd name="T54" fmla="*/ 33 w 76"/>
                  <a:gd name="T55" fmla="*/ 17 h 111"/>
                  <a:gd name="T56" fmla="*/ 28 w 76"/>
                  <a:gd name="T57" fmla="*/ 19 h 111"/>
                  <a:gd name="T58" fmla="*/ 25 w 76"/>
                  <a:gd name="T59" fmla="*/ 22 h 111"/>
                  <a:gd name="T60" fmla="*/ 23 w 76"/>
                  <a:gd name="T61" fmla="*/ 26 h 111"/>
                  <a:gd name="T62" fmla="*/ 22 w 76"/>
                  <a:gd name="T63" fmla="*/ 30 h 111"/>
                  <a:gd name="T64" fmla="*/ 21 w 76"/>
                  <a:gd name="T65" fmla="*/ 35 h 111"/>
                  <a:gd name="T66" fmla="*/ 0 w 76"/>
                  <a:gd name="T67" fmla="*/ 35 h 111"/>
                  <a:gd name="T68" fmla="*/ 0 w 76"/>
                  <a:gd name="T69" fmla="*/ 35 h 111"/>
                  <a:gd name="T70" fmla="*/ 2 w 76"/>
                  <a:gd name="T71" fmla="*/ 22 h 111"/>
                  <a:gd name="T72" fmla="*/ 9 w 76"/>
                  <a:gd name="T73" fmla="*/ 10 h 111"/>
                  <a:gd name="T74" fmla="*/ 17 w 76"/>
                  <a:gd name="T75" fmla="*/ 4 h 111"/>
                  <a:gd name="T76" fmla="*/ 26 w 76"/>
                  <a:gd name="T77" fmla="*/ 1 h 111"/>
                  <a:gd name="T78" fmla="*/ 37 w 76"/>
                  <a:gd name="T79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6" h="111">
                    <a:moveTo>
                      <a:pt x="37" y="0"/>
                    </a:moveTo>
                    <a:lnTo>
                      <a:pt x="52" y="2"/>
                    </a:lnTo>
                    <a:lnTo>
                      <a:pt x="64" y="9"/>
                    </a:lnTo>
                    <a:lnTo>
                      <a:pt x="71" y="18"/>
                    </a:lnTo>
                    <a:lnTo>
                      <a:pt x="73" y="32"/>
                    </a:lnTo>
                    <a:lnTo>
                      <a:pt x="72" y="42"/>
                    </a:lnTo>
                    <a:lnTo>
                      <a:pt x="68" y="50"/>
                    </a:lnTo>
                    <a:lnTo>
                      <a:pt x="60" y="60"/>
                    </a:lnTo>
                    <a:lnTo>
                      <a:pt x="50" y="73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76" y="94"/>
                    </a:lnTo>
                    <a:lnTo>
                      <a:pt x="76" y="111"/>
                    </a:lnTo>
                    <a:lnTo>
                      <a:pt x="2" y="111"/>
                    </a:lnTo>
                    <a:lnTo>
                      <a:pt x="2" y="97"/>
                    </a:lnTo>
                    <a:lnTo>
                      <a:pt x="37" y="59"/>
                    </a:lnTo>
                    <a:lnTo>
                      <a:pt x="41" y="54"/>
                    </a:lnTo>
                    <a:lnTo>
                      <a:pt x="45" y="48"/>
                    </a:lnTo>
                    <a:lnTo>
                      <a:pt x="48" y="44"/>
                    </a:lnTo>
                    <a:lnTo>
                      <a:pt x="51" y="38"/>
                    </a:lnTo>
                    <a:lnTo>
                      <a:pt x="51" y="32"/>
                    </a:lnTo>
                    <a:lnTo>
                      <a:pt x="51" y="28"/>
                    </a:lnTo>
                    <a:lnTo>
                      <a:pt x="50" y="25"/>
                    </a:lnTo>
                    <a:lnTo>
                      <a:pt x="48" y="22"/>
                    </a:lnTo>
                    <a:lnTo>
                      <a:pt x="44" y="18"/>
                    </a:lnTo>
                    <a:lnTo>
                      <a:pt x="41" y="17"/>
                    </a:lnTo>
                    <a:lnTo>
                      <a:pt x="37" y="16"/>
                    </a:lnTo>
                    <a:lnTo>
                      <a:pt x="33" y="17"/>
                    </a:lnTo>
                    <a:lnTo>
                      <a:pt x="28" y="19"/>
                    </a:lnTo>
                    <a:lnTo>
                      <a:pt x="25" y="22"/>
                    </a:lnTo>
                    <a:lnTo>
                      <a:pt x="23" y="26"/>
                    </a:lnTo>
                    <a:lnTo>
                      <a:pt x="22" y="30"/>
                    </a:lnTo>
                    <a:lnTo>
                      <a:pt x="21" y="35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22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7" name="Freeform 57"/>
              <p:cNvSpPr>
                <a:spLocks/>
              </p:cNvSpPr>
              <p:nvPr/>
            </p:nvSpPr>
            <p:spPr bwMode="auto">
              <a:xfrm>
                <a:off x="3224212" y="3008312"/>
                <a:ext cx="122238" cy="179387"/>
              </a:xfrm>
              <a:custGeom>
                <a:avLst/>
                <a:gdLst>
                  <a:gd name="T0" fmla="*/ 53 w 77"/>
                  <a:gd name="T1" fmla="*/ 1 h 113"/>
                  <a:gd name="T2" fmla="*/ 71 w 77"/>
                  <a:gd name="T3" fmla="*/ 14 h 113"/>
                  <a:gd name="T4" fmla="*/ 75 w 77"/>
                  <a:gd name="T5" fmla="*/ 31 h 113"/>
                  <a:gd name="T6" fmla="*/ 73 w 77"/>
                  <a:gd name="T7" fmla="*/ 41 h 113"/>
                  <a:gd name="T8" fmla="*/ 68 w 77"/>
                  <a:gd name="T9" fmla="*/ 48 h 113"/>
                  <a:gd name="T10" fmla="*/ 58 w 77"/>
                  <a:gd name="T11" fmla="*/ 55 h 113"/>
                  <a:gd name="T12" fmla="*/ 69 w 77"/>
                  <a:gd name="T13" fmla="*/ 61 h 113"/>
                  <a:gd name="T14" fmla="*/ 75 w 77"/>
                  <a:gd name="T15" fmla="*/ 70 h 113"/>
                  <a:gd name="T16" fmla="*/ 77 w 77"/>
                  <a:gd name="T17" fmla="*/ 80 h 113"/>
                  <a:gd name="T18" fmla="*/ 72 w 77"/>
                  <a:gd name="T19" fmla="*/ 97 h 113"/>
                  <a:gd name="T20" fmla="*/ 54 w 77"/>
                  <a:gd name="T21" fmla="*/ 111 h 113"/>
                  <a:gd name="T22" fmla="*/ 24 w 77"/>
                  <a:gd name="T23" fmla="*/ 111 h 113"/>
                  <a:gd name="T24" fmla="*/ 6 w 77"/>
                  <a:gd name="T25" fmla="*/ 99 h 113"/>
                  <a:gd name="T26" fmla="*/ 0 w 77"/>
                  <a:gd name="T27" fmla="*/ 81 h 113"/>
                  <a:gd name="T28" fmla="*/ 23 w 77"/>
                  <a:gd name="T29" fmla="*/ 81 h 113"/>
                  <a:gd name="T30" fmla="*/ 24 w 77"/>
                  <a:gd name="T31" fmla="*/ 89 h 113"/>
                  <a:gd name="T32" fmla="*/ 30 w 77"/>
                  <a:gd name="T33" fmla="*/ 94 h 113"/>
                  <a:gd name="T34" fmla="*/ 39 w 77"/>
                  <a:gd name="T35" fmla="*/ 96 h 113"/>
                  <a:gd name="T36" fmla="*/ 47 w 77"/>
                  <a:gd name="T37" fmla="*/ 94 h 113"/>
                  <a:gd name="T38" fmla="*/ 53 w 77"/>
                  <a:gd name="T39" fmla="*/ 89 h 113"/>
                  <a:gd name="T40" fmla="*/ 55 w 77"/>
                  <a:gd name="T41" fmla="*/ 80 h 113"/>
                  <a:gd name="T42" fmla="*/ 53 w 77"/>
                  <a:gd name="T43" fmla="*/ 71 h 113"/>
                  <a:gd name="T44" fmla="*/ 47 w 77"/>
                  <a:gd name="T45" fmla="*/ 65 h 113"/>
                  <a:gd name="T46" fmla="*/ 38 w 77"/>
                  <a:gd name="T47" fmla="*/ 63 h 113"/>
                  <a:gd name="T48" fmla="*/ 25 w 77"/>
                  <a:gd name="T49" fmla="*/ 47 h 113"/>
                  <a:gd name="T50" fmla="*/ 42 w 77"/>
                  <a:gd name="T51" fmla="*/ 46 h 113"/>
                  <a:gd name="T52" fmla="*/ 49 w 77"/>
                  <a:gd name="T53" fmla="*/ 43 h 113"/>
                  <a:gd name="T54" fmla="*/ 53 w 77"/>
                  <a:gd name="T55" fmla="*/ 35 h 113"/>
                  <a:gd name="T56" fmla="*/ 53 w 77"/>
                  <a:gd name="T57" fmla="*/ 27 h 113"/>
                  <a:gd name="T58" fmla="*/ 49 w 77"/>
                  <a:gd name="T59" fmla="*/ 20 h 113"/>
                  <a:gd name="T60" fmla="*/ 43 w 77"/>
                  <a:gd name="T61" fmla="*/ 17 h 113"/>
                  <a:gd name="T62" fmla="*/ 34 w 77"/>
                  <a:gd name="T63" fmla="*/ 17 h 113"/>
                  <a:gd name="T64" fmla="*/ 28 w 77"/>
                  <a:gd name="T65" fmla="*/ 20 h 113"/>
                  <a:gd name="T66" fmla="*/ 24 w 77"/>
                  <a:gd name="T67" fmla="*/ 26 h 113"/>
                  <a:gd name="T68" fmla="*/ 2 w 77"/>
                  <a:gd name="T69" fmla="*/ 30 h 113"/>
                  <a:gd name="T70" fmla="*/ 5 w 77"/>
                  <a:gd name="T71" fmla="*/ 17 h 113"/>
                  <a:gd name="T72" fmla="*/ 24 w 77"/>
                  <a:gd name="T73" fmla="*/ 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7" h="113">
                    <a:moveTo>
                      <a:pt x="38" y="0"/>
                    </a:moveTo>
                    <a:lnTo>
                      <a:pt x="53" y="1"/>
                    </a:lnTo>
                    <a:lnTo>
                      <a:pt x="65" y="8"/>
                    </a:lnTo>
                    <a:lnTo>
                      <a:pt x="71" y="14"/>
                    </a:lnTo>
                    <a:lnTo>
                      <a:pt x="74" y="22"/>
                    </a:lnTo>
                    <a:lnTo>
                      <a:pt x="75" y="31"/>
                    </a:lnTo>
                    <a:lnTo>
                      <a:pt x="75" y="35"/>
                    </a:lnTo>
                    <a:lnTo>
                      <a:pt x="73" y="41"/>
                    </a:lnTo>
                    <a:lnTo>
                      <a:pt x="71" y="45"/>
                    </a:lnTo>
                    <a:lnTo>
                      <a:pt x="68" y="48"/>
                    </a:lnTo>
                    <a:lnTo>
                      <a:pt x="63" y="53"/>
                    </a:lnTo>
                    <a:lnTo>
                      <a:pt x="58" y="55"/>
                    </a:lnTo>
                    <a:lnTo>
                      <a:pt x="63" y="58"/>
                    </a:lnTo>
                    <a:lnTo>
                      <a:pt x="69" y="61"/>
                    </a:lnTo>
                    <a:lnTo>
                      <a:pt x="72" y="65"/>
                    </a:lnTo>
                    <a:lnTo>
                      <a:pt x="75" y="70"/>
                    </a:lnTo>
                    <a:lnTo>
                      <a:pt x="76" y="75"/>
                    </a:lnTo>
                    <a:lnTo>
                      <a:pt x="77" y="80"/>
                    </a:lnTo>
                    <a:lnTo>
                      <a:pt x="76" y="90"/>
                    </a:lnTo>
                    <a:lnTo>
                      <a:pt x="72" y="97"/>
                    </a:lnTo>
                    <a:lnTo>
                      <a:pt x="65" y="104"/>
                    </a:lnTo>
                    <a:lnTo>
                      <a:pt x="54" y="111"/>
                    </a:lnTo>
                    <a:lnTo>
                      <a:pt x="38" y="113"/>
                    </a:lnTo>
                    <a:lnTo>
                      <a:pt x="24" y="111"/>
                    </a:lnTo>
                    <a:lnTo>
                      <a:pt x="11" y="105"/>
                    </a:lnTo>
                    <a:lnTo>
                      <a:pt x="6" y="99"/>
                    </a:lnTo>
                    <a:lnTo>
                      <a:pt x="1" y="91"/>
                    </a:lnTo>
                    <a:lnTo>
                      <a:pt x="0" y="81"/>
                    </a:lnTo>
                    <a:lnTo>
                      <a:pt x="1" y="81"/>
                    </a:lnTo>
                    <a:lnTo>
                      <a:pt x="23" y="81"/>
                    </a:lnTo>
                    <a:lnTo>
                      <a:pt x="23" y="86"/>
                    </a:lnTo>
                    <a:lnTo>
                      <a:pt x="24" y="89"/>
                    </a:lnTo>
                    <a:lnTo>
                      <a:pt x="27" y="92"/>
                    </a:lnTo>
                    <a:lnTo>
                      <a:pt x="30" y="94"/>
                    </a:lnTo>
                    <a:lnTo>
                      <a:pt x="33" y="95"/>
                    </a:lnTo>
                    <a:lnTo>
                      <a:pt x="39" y="96"/>
                    </a:lnTo>
                    <a:lnTo>
                      <a:pt x="43" y="95"/>
                    </a:lnTo>
                    <a:lnTo>
                      <a:pt x="47" y="94"/>
                    </a:lnTo>
                    <a:lnTo>
                      <a:pt x="51" y="92"/>
                    </a:lnTo>
                    <a:lnTo>
                      <a:pt x="53" y="89"/>
                    </a:lnTo>
                    <a:lnTo>
                      <a:pt x="55" y="85"/>
                    </a:lnTo>
                    <a:lnTo>
                      <a:pt x="55" y="80"/>
                    </a:lnTo>
                    <a:lnTo>
                      <a:pt x="55" y="75"/>
                    </a:lnTo>
                    <a:lnTo>
                      <a:pt x="53" y="71"/>
                    </a:lnTo>
                    <a:lnTo>
                      <a:pt x="51" y="68"/>
                    </a:lnTo>
                    <a:lnTo>
                      <a:pt x="47" y="65"/>
                    </a:lnTo>
                    <a:lnTo>
                      <a:pt x="43" y="64"/>
                    </a:lnTo>
                    <a:lnTo>
                      <a:pt x="38" y="63"/>
                    </a:lnTo>
                    <a:lnTo>
                      <a:pt x="25" y="63"/>
                    </a:lnTo>
                    <a:lnTo>
                      <a:pt x="25" y="47"/>
                    </a:lnTo>
                    <a:lnTo>
                      <a:pt x="38" y="47"/>
                    </a:lnTo>
                    <a:lnTo>
                      <a:pt x="42" y="46"/>
                    </a:lnTo>
                    <a:lnTo>
                      <a:pt x="46" y="45"/>
                    </a:lnTo>
                    <a:lnTo>
                      <a:pt x="49" y="43"/>
                    </a:lnTo>
                    <a:lnTo>
                      <a:pt x="52" y="40"/>
                    </a:lnTo>
                    <a:lnTo>
                      <a:pt x="53" y="35"/>
                    </a:lnTo>
                    <a:lnTo>
                      <a:pt x="53" y="31"/>
                    </a:lnTo>
                    <a:lnTo>
                      <a:pt x="53" y="27"/>
                    </a:lnTo>
                    <a:lnTo>
                      <a:pt x="52" y="24"/>
                    </a:lnTo>
                    <a:lnTo>
                      <a:pt x="49" y="20"/>
                    </a:lnTo>
                    <a:lnTo>
                      <a:pt x="46" y="18"/>
                    </a:lnTo>
                    <a:lnTo>
                      <a:pt x="43" y="17"/>
                    </a:lnTo>
                    <a:lnTo>
                      <a:pt x="39" y="16"/>
                    </a:lnTo>
                    <a:lnTo>
                      <a:pt x="34" y="17"/>
                    </a:lnTo>
                    <a:lnTo>
                      <a:pt x="31" y="18"/>
                    </a:lnTo>
                    <a:lnTo>
                      <a:pt x="28" y="20"/>
                    </a:lnTo>
                    <a:lnTo>
                      <a:pt x="26" y="23"/>
                    </a:lnTo>
                    <a:lnTo>
                      <a:pt x="24" y="26"/>
                    </a:lnTo>
                    <a:lnTo>
                      <a:pt x="24" y="30"/>
                    </a:lnTo>
                    <a:lnTo>
                      <a:pt x="2" y="30"/>
                    </a:lnTo>
                    <a:lnTo>
                      <a:pt x="2" y="29"/>
                    </a:lnTo>
                    <a:lnTo>
                      <a:pt x="5" y="17"/>
                    </a:lnTo>
                    <a:lnTo>
                      <a:pt x="12" y="8"/>
                    </a:lnTo>
                    <a:lnTo>
                      <a:pt x="24" y="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8" name="Rectangle 58"/>
              <p:cNvSpPr>
                <a:spLocks noChangeArrowheads="1"/>
              </p:cNvSpPr>
              <p:nvPr/>
            </p:nvSpPr>
            <p:spPr bwMode="auto">
              <a:xfrm>
                <a:off x="3741737" y="3098800"/>
                <a:ext cx="68263" cy="26987"/>
              </a:xfrm>
              <a:prstGeom prst="rect">
                <a:avLst/>
              </a:prstGeom>
              <a:solidFill>
                <a:srgbClr val="FFFFFF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9" name="Freeform 59"/>
              <p:cNvSpPr>
                <a:spLocks noEditPoints="1"/>
              </p:cNvSpPr>
              <p:nvPr/>
            </p:nvSpPr>
            <p:spPr bwMode="auto">
              <a:xfrm>
                <a:off x="2252662" y="3479800"/>
                <a:ext cx="115888" cy="180975"/>
              </a:xfrm>
              <a:custGeom>
                <a:avLst/>
                <a:gdLst>
                  <a:gd name="T0" fmla="*/ 36 w 73"/>
                  <a:gd name="T1" fmla="*/ 18 h 114"/>
                  <a:gd name="T2" fmla="*/ 33 w 73"/>
                  <a:gd name="T3" fmla="*/ 18 h 114"/>
                  <a:gd name="T4" fmla="*/ 30 w 73"/>
                  <a:gd name="T5" fmla="*/ 19 h 114"/>
                  <a:gd name="T6" fmla="*/ 27 w 73"/>
                  <a:gd name="T7" fmla="*/ 21 h 114"/>
                  <a:gd name="T8" fmla="*/ 25 w 73"/>
                  <a:gd name="T9" fmla="*/ 23 h 114"/>
                  <a:gd name="T10" fmla="*/ 22 w 73"/>
                  <a:gd name="T11" fmla="*/ 31 h 114"/>
                  <a:gd name="T12" fmla="*/ 21 w 73"/>
                  <a:gd name="T13" fmla="*/ 42 h 114"/>
                  <a:gd name="T14" fmla="*/ 21 w 73"/>
                  <a:gd name="T15" fmla="*/ 71 h 114"/>
                  <a:gd name="T16" fmla="*/ 22 w 73"/>
                  <a:gd name="T17" fmla="*/ 83 h 114"/>
                  <a:gd name="T18" fmla="*/ 25 w 73"/>
                  <a:gd name="T19" fmla="*/ 90 h 114"/>
                  <a:gd name="T20" fmla="*/ 27 w 73"/>
                  <a:gd name="T21" fmla="*/ 93 h 114"/>
                  <a:gd name="T22" fmla="*/ 30 w 73"/>
                  <a:gd name="T23" fmla="*/ 95 h 114"/>
                  <a:gd name="T24" fmla="*/ 33 w 73"/>
                  <a:gd name="T25" fmla="*/ 96 h 114"/>
                  <a:gd name="T26" fmla="*/ 36 w 73"/>
                  <a:gd name="T27" fmla="*/ 97 h 114"/>
                  <a:gd name="T28" fmla="*/ 37 w 73"/>
                  <a:gd name="T29" fmla="*/ 97 h 114"/>
                  <a:gd name="T30" fmla="*/ 40 w 73"/>
                  <a:gd name="T31" fmla="*/ 96 h 114"/>
                  <a:gd name="T32" fmla="*/ 44 w 73"/>
                  <a:gd name="T33" fmla="*/ 95 h 114"/>
                  <a:gd name="T34" fmla="*/ 46 w 73"/>
                  <a:gd name="T35" fmla="*/ 93 h 114"/>
                  <a:gd name="T36" fmla="*/ 48 w 73"/>
                  <a:gd name="T37" fmla="*/ 90 h 114"/>
                  <a:gd name="T38" fmla="*/ 51 w 73"/>
                  <a:gd name="T39" fmla="*/ 83 h 114"/>
                  <a:gd name="T40" fmla="*/ 52 w 73"/>
                  <a:gd name="T41" fmla="*/ 71 h 114"/>
                  <a:gd name="T42" fmla="*/ 52 w 73"/>
                  <a:gd name="T43" fmla="*/ 42 h 114"/>
                  <a:gd name="T44" fmla="*/ 51 w 73"/>
                  <a:gd name="T45" fmla="*/ 31 h 114"/>
                  <a:gd name="T46" fmla="*/ 48 w 73"/>
                  <a:gd name="T47" fmla="*/ 23 h 114"/>
                  <a:gd name="T48" fmla="*/ 45 w 73"/>
                  <a:gd name="T49" fmla="*/ 20 h 114"/>
                  <a:gd name="T50" fmla="*/ 41 w 73"/>
                  <a:gd name="T51" fmla="*/ 18 h 114"/>
                  <a:gd name="T52" fmla="*/ 36 w 73"/>
                  <a:gd name="T53" fmla="*/ 18 h 114"/>
                  <a:gd name="T54" fmla="*/ 36 w 73"/>
                  <a:gd name="T55" fmla="*/ 18 h 114"/>
                  <a:gd name="T56" fmla="*/ 36 w 73"/>
                  <a:gd name="T57" fmla="*/ 0 h 114"/>
                  <a:gd name="T58" fmla="*/ 36 w 73"/>
                  <a:gd name="T59" fmla="*/ 0 h 114"/>
                  <a:gd name="T60" fmla="*/ 47 w 73"/>
                  <a:gd name="T61" fmla="*/ 1 h 114"/>
                  <a:gd name="T62" fmla="*/ 56 w 73"/>
                  <a:gd name="T63" fmla="*/ 5 h 114"/>
                  <a:gd name="T64" fmla="*/ 64 w 73"/>
                  <a:gd name="T65" fmla="*/ 11 h 114"/>
                  <a:gd name="T66" fmla="*/ 69 w 73"/>
                  <a:gd name="T67" fmla="*/ 20 h 114"/>
                  <a:gd name="T68" fmla="*/ 72 w 73"/>
                  <a:gd name="T69" fmla="*/ 31 h 114"/>
                  <a:gd name="T70" fmla="*/ 73 w 73"/>
                  <a:gd name="T71" fmla="*/ 44 h 114"/>
                  <a:gd name="T72" fmla="*/ 73 w 73"/>
                  <a:gd name="T73" fmla="*/ 69 h 114"/>
                  <a:gd name="T74" fmla="*/ 72 w 73"/>
                  <a:gd name="T75" fmla="*/ 83 h 114"/>
                  <a:gd name="T76" fmla="*/ 69 w 73"/>
                  <a:gd name="T77" fmla="*/ 93 h 114"/>
                  <a:gd name="T78" fmla="*/ 64 w 73"/>
                  <a:gd name="T79" fmla="*/ 102 h 114"/>
                  <a:gd name="T80" fmla="*/ 56 w 73"/>
                  <a:gd name="T81" fmla="*/ 108 h 114"/>
                  <a:gd name="T82" fmla="*/ 48 w 73"/>
                  <a:gd name="T83" fmla="*/ 113 h 114"/>
                  <a:gd name="T84" fmla="*/ 37 w 73"/>
                  <a:gd name="T85" fmla="*/ 114 h 114"/>
                  <a:gd name="T86" fmla="*/ 36 w 73"/>
                  <a:gd name="T87" fmla="*/ 114 h 114"/>
                  <a:gd name="T88" fmla="*/ 26 w 73"/>
                  <a:gd name="T89" fmla="*/ 113 h 114"/>
                  <a:gd name="T90" fmla="*/ 17 w 73"/>
                  <a:gd name="T91" fmla="*/ 108 h 114"/>
                  <a:gd name="T92" fmla="*/ 9 w 73"/>
                  <a:gd name="T93" fmla="*/ 102 h 114"/>
                  <a:gd name="T94" fmla="*/ 4 w 73"/>
                  <a:gd name="T95" fmla="*/ 93 h 114"/>
                  <a:gd name="T96" fmla="*/ 1 w 73"/>
                  <a:gd name="T97" fmla="*/ 83 h 114"/>
                  <a:gd name="T98" fmla="*/ 0 w 73"/>
                  <a:gd name="T99" fmla="*/ 69 h 114"/>
                  <a:gd name="T100" fmla="*/ 0 w 73"/>
                  <a:gd name="T101" fmla="*/ 44 h 114"/>
                  <a:gd name="T102" fmla="*/ 1 w 73"/>
                  <a:gd name="T103" fmla="*/ 31 h 114"/>
                  <a:gd name="T104" fmla="*/ 4 w 73"/>
                  <a:gd name="T105" fmla="*/ 20 h 114"/>
                  <a:gd name="T106" fmla="*/ 9 w 73"/>
                  <a:gd name="T107" fmla="*/ 11 h 114"/>
                  <a:gd name="T108" fmla="*/ 17 w 73"/>
                  <a:gd name="T109" fmla="*/ 5 h 114"/>
                  <a:gd name="T110" fmla="*/ 25 w 73"/>
                  <a:gd name="T111" fmla="*/ 1 h 114"/>
                  <a:gd name="T112" fmla="*/ 36 w 73"/>
                  <a:gd name="T11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3" h="114">
                    <a:moveTo>
                      <a:pt x="36" y="18"/>
                    </a:moveTo>
                    <a:lnTo>
                      <a:pt x="33" y="18"/>
                    </a:lnTo>
                    <a:lnTo>
                      <a:pt x="30" y="19"/>
                    </a:lnTo>
                    <a:lnTo>
                      <a:pt x="27" y="21"/>
                    </a:lnTo>
                    <a:lnTo>
                      <a:pt x="25" y="23"/>
                    </a:lnTo>
                    <a:lnTo>
                      <a:pt x="22" y="31"/>
                    </a:lnTo>
                    <a:lnTo>
                      <a:pt x="21" y="42"/>
                    </a:lnTo>
                    <a:lnTo>
                      <a:pt x="21" y="71"/>
                    </a:lnTo>
                    <a:lnTo>
                      <a:pt x="22" y="83"/>
                    </a:lnTo>
                    <a:lnTo>
                      <a:pt x="25" y="90"/>
                    </a:lnTo>
                    <a:lnTo>
                      <a:pt x="27" y="93"/>
                    </a:lnTo>
                    <a:lnTo>
                      <a:pt x="30" y="95"/>
                    </a:lnTo>
                    <a:lnTo>
                      <a:pt x="33" y="96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40" y="96"/>
                    </a:lnTo>
                    <a:lnTo>
                      <a:pt x="44" y="95"/>
                    </a:lnTo>
                    <a:lnTo>
                      <a:pt x="46" y="93"/>
                    </a:lnTo>
                    <a:lnTo>
                      <a:pt x="48" y="90"/>
                    </a:lnTo>
                    <a:lnTo>
                      <a:pt x="51" y="83"/>
                    </a:lnTo>
                    <a:lnTo>
                      <a:pt x="52" y="71"/>
                    </a:lnTo>
                    <a:lnTo>
                      <a:pt x="52" y="42"/>
                    </a:lnTo>
                    <a:lnTo>
                      <a:pt x="51" y="31"/>
                    </a:lnTo>
                    <a:lnTo>
                      <a:pt x="48" y="23"/>
                    </a:lnTo>
                    <a:lnTo>
                      <a:pt x="45" y="20"/>
                    </a:lnTo>
                    <a:lnTo>
                      <a:pt x="41" y="18"/>
                    </a:lnTo>
                    <a:lnTo>
                      <a:pt x="36" y="18"/>
                    </a:lnTo>
                    <a:lnTo>
                      <a:pt x="36" y="18"/>
                    </a:lnTo>
                    <a:close/>
                    <a:moveTo>
                      <a:pt x="36" y="0"/>
                    </a:moveTo>
                    <a:lnTo>
                      <a:pt x="36" y="0"/>
                    </a:lnTo>
                    <a:lnTo>
                      <a:pt x="47" y="1"/>
                    </a:lnTo>
                    <a:lnTo>
                      <a:pt x="56" y="5"/>
                    </a:lnTo>
                    <a:lnTo>
                      <a:pt x="64" y="11"/>
                    </a:lnTo>
                    <a:lnTo>
                      <a:pt x="69" y="20"/>
                    </a:lnTo>
                    <a:lnTo>
                      <a:pt x="72" y="31"/>
                    </a:lnTo>
                    <a:lnTo>
                      <a:pt x="73" y="44"/>
                    </a:lnTo>
                    <a:lnTo>
                      <a:pt x="73" y="69"/>
                    </a:lnTo>
                    <a:lnTo>
                      <a:pt x="72" y="83"/>
                    </a:lnTo>
                    <a:lnTo>
                      <a:pt x="69" y="93"/>
                    </a:lnTo>
                    <a:lnTo>
                      <a:pt x="64" y="102"/>
                    </a:lnTo>
                    <a:lnTo>
                      <a:pt x="56" y="108"/>
                    </a:lnTo>
                    <a:lnTo>
                      <a:pt x="48" y="113"/>
                    </a:lnTo>
                    <a:lnTo>
                      <a:pt x="37" y="114"/>
                    </a:lnTo>
                    <a:lnTo>
                      <a:pt x="36" y="114"/>
                    </a:lnTo>
                    <a:lnTo>
                      <a:pt x="26" y="113"/>
                    </a:lnTo>
                    <a:lnTo>
                      <a:pt x="17" y="108"/>
                    </a:lnTo>
                    <a:lnTo>
                      <a:pt x="9" y="102"/>
                    </a:lnTo>
                    <a:lnTo>
                      <a:pt x="4" y="93"/>
                    </a:lnTo>
                    <a:lnTo>
                      <a:pt x="1" y="83"/>
                    </a:lnTo>
                    <a:lnTo>
                      <a:pt x="0" y="69"/>
                    </a:lnTo>
                    <a:lnTo>
                      <a:pt x="0" y="44"/>
                    </a:lnTo>
                    <a:lnTo>
                      <a:pt x="1" y="31"/>
                    </a:lnTo>
                    <a:lnTo>
                      <a:pt x="4" y="20"/>
                    </a:lnTo>
                    <a:lnTo>
                      <a:pt x="9" y="11"/>
                    </a:lnTo>
                    <a:lnTo>
                      <a:pt x="17" y="5"/>
                    </a:lnTo>
                    <a:lnTo>
                      <a:pt x="25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0" name="Freeform 60"/>
              <p:cNvSpPr>
                <a:spLocks/>
              </p:cNvSpPr>
              <p:nvPr/>
            </p:nvSpPr>
            <p:spPr bwMode="auto">
              <a:xfrm>
                <a:off x="2773362" y="3533775"/>
                <a:ext cx="57150" cy="63500"/>
              </a:xfrm>
              <a:custGeom>
                <a:avLst/>
                <a:gdLst>
                  <a:gd name="T0" fmla="*/ 18 w 36"/>
                  <a:gd name="T1" fmla="*/ 0 h 40"/>
                  <a:gd name="T2" fmla="*/ 22 w 36"/>
                  <a:gd name="T3" fmla="*/ 0 h 40"/>
                  <a:gd name="T4" fmla="*/ 27 w 36"/>
                  <a:gd name="T5" fmla="*/ 2 h 40"/>
                  <a:gd name="T6" fmla="*/ 31 w 36"/>
                  <a:gd name="T7" fmla="*/ 4 h 40"/>
                  <a:gd name="T8" fmla="*/ 33 w 36"/>
                  <a:gd name="T9" fmla="*/ 8 h 40"/>
                  <a:gd name="T10" fmla="*/ 35 w 36"/>
                  <a:gd name="T11" fmla="*/ 12 h 40"/>
                  <a:gd name="T12" fmla="*/ 36 w 36"/>
                  <a:gd name="T13" fmla="*/ 17 h 40"/>
                  <a:gd name="T14" fmla="*/ 36 w 36"/>
                  <a:gd name="T15" fmla="*/ 24 h 40"/>
                  <a:gd name="T16" fmla="*/ 35 w 36"/>
                  <a:gd name="T17" fmla="*/ 28 h 40"/>
                  <a:gd name="T18" fmla="*/ 33 w 36"/>
                  <a:gd name="T19" fmla="*/ 33 h 40"/>
                  <a:gd name="T20" fmla="*/ 31 w 36"/>
                  <a:gd name="T21" fmla="*/ 36 h 40"/>
                  <a:gd name="T22" fmla="*/ 28 w 36"/>
                  <a:gd name="T23" fmla="*/ 38 h 40"/>
                  <a:gd name="T24" fmla="*/ 22 w 36"/>
                  <a:gd name="T25" fmla="*/ 40 h 40"/>
                  <a:gd name="T26" fmla="*/ 18 w 36"/>
                  <a:gd name="T27" fmla="*/ 40 h 40"/>
                  <a:gd name="T28" fmla="*/ 13 w 36"/>
                  <a:gd name="T29" fmla="*/ 40 h 40"/>
                  <a:gd name="T30" fmla="*/ 8 w 36"/>
                  <a:gd name="T31" fmla="*/ 38 h 40"/>
                  <a:gd name="T32" fmla="*/ 4 w 36"/>
                  <a:gd name="T33" fmla="*/ 36 h 40"/>
                  <a:gd name="T34" fmla="*/ 2 w 36"/>
                  <a:gd name="T35" fmla="*/ 33 h 40"/>
                  <a:gd name="T36" fmla="*/ 0 w 36"/>
                  <a:gd name="T37" fmla="*/ 28 h 40"/>
                  <a:gd name="T38" fmla="*/ 0 w 36"/>
                  <a:gd name="T39" fmla="*/ 24 h 40"/>
                  <a:gd name="T40" fmla="*/ 0 w 36"/>
                  <a:gd name="T41" fmla="*/ 17 h 40"/>
                  <a:gd name="T42" fmla="*/ 0 w 36"/>
                  <a:gd name="T43" fmla="*/ 12 h 40"/>
                  <a:gd name="T44" fmla="*/ 2 w 36"/>
                  <a:gd name="T45" fmla="*/ 8 h 40"/>
                  <a:gd name="T46" fmla="*/ 4 w 36"/>
                  <a:gd name="T47" fmla="*/ 5 h 40"/>
                  <a:gd name="T48" fmla="*/ 8 w 36"/>
                  <a:gd name="T49" fmla="*/ 2 h 40"/>
                  <a:gd name="T50" fmla="*/ 13 w 36"/>
                  <a:gd name="T51" fmla="*/ 0 h 40"/>
                  <a:gd name="T52" fmla="*/ 18 w 36"/>
                  <a:gd name="T5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" h="40">
                    <a:moveTo>
                      <a:pt x="18" y="0"/>
                    </a:moveTo>
                    <a:lnTo>
                      <a:pt x="22" y="0"/>
                    </a:lnTo>
                    <a:lnTo>
                      <a:pt x="27" y="2"/>
                    </a:lnTo>
                    <a:lnTo>
                      <a:pt x="31" y="4"/>
                    </a:lnTo>
                    <a:lnTo>
                      <a:pt x="33" y="8"/>
                    </a:lnTo>
                    <a:lnTo>
                      <a:pt x="35" y="12"/>
                    </a:lnTo>
                    <a:lnTo>
                      <a:pt x="36" y="17"/>
                    </a:lnTo>
                    <a:lnTo>
                      <a:pt x="36" y="24"/>
                    </a:lnTo>
                    <a:lnTo>
                      <a:pt x="35" y="28"/>
                    </a:lnTo>
                    <a:lnTo>
                      <a:pt x="33" y="33"/>
                    </a:lnTo>
                    <a:lnTo>
                      <a:pt x="31" y="36"/>
                    </a:lnTo>
                    <a:lnTo>
                      <a:pt x="28" y="38"/>
                    </a:lnTo>
                    <a:lnTo>
                      <a:pt x="22" y="40"/>
                    </a:lnTo>
                    <a:lnTo>
                      <a:pt x="18" y="40"/>
                    </a:lnTo>
                    <a:lnTo>
                      <a:pt x="13" y="40"/>
                    </a:lnTo>
                    <a:lnTo>
                      <a:pt x="8" y="38"/>
                    </a:lnTo>
                    <a:lnTo>
                      <a:pt x="4" y="36"/>
                    </a:lnTo>
                    <a:lnTo>
                      <a:pt x="2" y="33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2" y="8"/>
                    </a:lnTo>
                    <a:lnTo>
                      <a:pt x="4" y="5"/>
                    </a:lnTo>
                    <a:lnTo>
                      <a:pt x="8" y="2"/>
                    </a:lnTo>
                    <a:lnTo>
                      <a:pt x="13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1" name="Freeform 61"/>
              <p:cNvSpPr>
                <a:spLocks/>
              </p:cNvSpPr>
              <p:nvPr/>
            </p:nvSpPr>
            <p:spPr bwMode="auto">
              <a:xfrm>
                <a:off x="3225800" y="3513137"/>
                <a:ext cx="120650" cy="127000"/>
              </a:xfrm>
              <a:custGeom>
                <a:avLst/>
                <a:gdLst>
                  <a:gd name="T0" fmla="*/ 28 w 76"/>
                  <a:gd name="T1" fmla="*/ 0 h 80"/>
                  <a:gd name="T2" fmla="*/ 50 w 76"/>
                  <a:gd name="T3" fmla="*/ 0 h 80"/>
                  <a:gd name="T4" fmla="*/ 50 w 76"/>
                  <a:gd name="T5" fmla="*/ 30 h 80"/>
                  <a:gd name="T6" fmla="*/ 76 w 76"/>
                  <a:gd name="T7" fmla="*/ 30 h 80"/>
                  <a:gd name="T8" fmla="*/ 76 w 76"/>
                  <a:gd name="T9" fmla="*/ 49 h 80"/>
                  <a:gd name="T10" fmla="*/ 50 w 76"/>
                  <a:gd name="T11" fmla="*/ 49 h 80"/>
                  <a:gd name="T12" fmla="*/ 50 w 76"/>
                  <a:gd name="T13" fmla="*/ 80 h 80"/>
                  <a:gd name="T14" fmla="*/ 28 w 76"/>
                  <a:gd name="T15" fmla="*/ 80 h 80"/>
                  <a:gd name="T16" fmla="*/ 28 w 76"/>
                  <a:gd name="T17" fmla="*/ 49 h 80"/>
                  <a:gd name="T18" fmla="*/ 0 w 76"/>
                  <a:gd name="T19" fmla="*/ 49 h 80"/>
                  <a:gd name="T20" fmla="*/ 0 w 76"/>
                  <a:gd name="T21" fmla="*/ 30 h 80"/>
                  <a:gd name="T22" fmla="*/ 28 w 76"/>
                  <a:gd name="T23" fmla="*/ 30 h 80"/>
                  <a:gd name="T24" fmla="*/ 28 w 76"/>
                  <a:gd name="T2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6" h="80">
                    <a:moveTo>
                      <a:pt x="28" y="0"/>
                    </a:moveTo>
                    <a:lnTo>
                      <a:pt x="50" y="0"/>
                    </a:lnTo>
                    <a:lnTo>
                      <a:pt x="50" y="30"/>
                    </a:lnTo>
                    <a:lnTo>
                      <a:pt x="76" y="30"/>
                    </a:lnTo>
                    <a:lnTo>
                      <a:pt x="76" y="49"/>
                    </a:lnTo>
                    <a:lnTo>
                      <a:pt x="50" y="49"/>
                    </a:lnTo>
                    <a:lnTo>
                      <a:pt x="50" y="80"/>
                    </a:lnTo>
                    <a:lnTo>
                      <a:pt x="28" y="80"/>
                    </a:lnTo>
                    <a:lnTo>
                      <a:pt x="28" y="49"/>
                    </a:lnTo>
                    <a:lnTo>
                      <a:pt x="0" y="49"/>
                    </a:lnTo>
                    <a:lnTo>
                      <a:pt x="0" y="30"/>
                    </a:lnTo>
                    <a:lnTo>
                      <a:pt x="28" y="3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" name="Freeform 62"/>
              <p:cNvSpPr>
                <a:spLocks noEditPoints="1"/>
              </p:cNvSpPr>
              <p:nvPr/>
            </p:nvSpPr>
            <p:spPr bwMode="auto">
              <a:xfrm>
                <a:off x="3719512" y="3538537"/>
                <a:ext cx="109538" cy="79375"/>
              </a:xfrm>
              <a:custGeom>
                <a:avLst/>
                <a:gdLst>
                  <a:gd name="T0" fmla="*/ 0 w 69"/>
                  <a:gd name="T1" fmla="*/ 32 h 50"/>
                  <a:gd name="T2" fmla="*/ 69 w 69"/>
                  <a:gd name="T3" fmla="*/ 32 h 50"/>
                  <a:gd name="T4" fmla="*/ 69 w 69"/>
                  <a:gd name="T5" fmla="*/ 50 h 50"/>
                  <a:gd name="T6" fmla="*/ 0 w 69"/>
                  <a:gd name="T7" fmla="*/ 50 h 50"/>
                  <a:gd name="T8" fmla="*/ 0 w 69"/>
                  <a:gd name="T9" fmla="*/ 32 h 50"/>
                  <a:gd name="T10" fmla="*/ 0 w 69"/>
                  <a:gd name="T11" fmla="*/ 0 h 50"/>
                  <a:gd name="T12" fmla="*/ 69 w 69"/>
                  <a:gd name="T13" fmla="*/ 0 h 50"/>
                  <a:gd name="T14" fmla="*/ 69 w 69"/>
                  <a:gd name="T15" fmla="*/ 17 h 50"/>
                  <a:gd name="T16" fmla="*/ 0 w 69"/>
                  <a:gd name="T17" fmla="*/ 17 h 50"/>
                  <a:gd name="T18" fmla="*/ 0 w 69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50">
                    <a:moveTo>
                      <a:pt x="0" y="32"/>
                    </a:moveTo>
                    <a:lnTo>
                      <a:pt x="69" y="32"/>
                    </a:lnTo>
                    <a:lnTo>
                      <a:pt x="69" y="50"/>
                    </a:lnTo>
                    <a:lnTo>
                      <a:pt x="0" y="50"/>
                    </a:lnTo>
                    <a:lnTo>
                      <a:pt x="0" y="32"/>
                    </a:lnTo>
                    <a:close/>
                    <a:moveTo>
                      <a:pt x="0" y="0"/>
                    </a:moveTo>
                    <a:lnTo>
                      <a:pt x="69" y="0"/>
                    </a:lnTo>
                    <a:lnTo>
                      <a:pt x="69" y="17"/>
                    </a:lnTo>
                    <a:lnTo>
                      <a:pt x="0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7" name="Group 141"/>
            <p:cNvGrpSpPr/>
            <p:nvPr/>
          </p:nvGrpSpPr>
          <p:grpSpPr>
            <a:xfrm>
              <a:off x="3657600" y="1143000"/>
              <a:ext cx="1879600" cy="965200"/>
              <a:chOff x="3657600" y="1143000"/>
              <a:chExt cx="1879600" cy="965200"/>
            </a:xfrm>
          </p:grpSpPr>
          <p:sp>
            <p:nvSpPr>
              <p:cNvPr id="18" name="Freeform 63"/>
              <p:cNvSpPr>
                <a:spLocks/>
              </p:cNvSpPr>
              <p:nvPr/>
            </p:nvSpPr>
            <p:spPr bwMode="auto">
              <a:xfrm>
                <a:off x="3657600" y="1143000"/>
                <a:ext cx="1879600" cy="965200"/>
              </a:xfrm>
              <a:custGeom>
                <a:avLst/>
                <a:gdLst>
                  <a:gd name="T0" fmla="*/ 0 w 1184"/>
                  <a:gd name="T1" fmla="*/ 0 h 608"/>
                  <a:gd name="T2" fmla="*/ 151 w 1184"/>
                  <a:gd name="T3" fmla="*/ 5 h 608"/>
                  <a:gd name="T4" fmla="*/ 1165 w 1184"/>
                  <a:gd name="T5" fmla="*/ 496 h 608"/>
                  <a:gd name="T6" fmla="*/ 1176 w 1184"/>
                  <a:gd name="T7" fmla="*/ 503 h 608"/>
                  <a:gd name="T8" fmla="*/ 1182 w 1184"/>
                  <a:gd name="T9" fmla="*/ 514 h 608"/>
                  <a:gd name="T10" fmla="*/ 1184 w 1184"/>
                  <a:gd name="T11" fmla="*/ 527 h 608"/>
                  <a:gd name="T12" fmla="*/ 1180 w 1184"/>
                  <a:gd name="T13" fmla="*/ 540 h 608"/>
                  <a:gd name="T14" fmla="*/ 1157 w 1184"/>
                  <a:gd name="T15" fmla="*/ 590 h 608"/>
                  <a:gd name="T16" fmla="*/ 1148 w 1184"/>
                  <a:gd name="T17" fmla="*/ 599 h 608"/>
                  <a:gd name="T18" fmla="*/ 1137 w 1184"/>
                  <a:gd name="T19" fmla="*/ 606 h 608"/>
                  <a:gd name="T20" fmla="*/ 1125 w 1184"/>
                  <a:gd name="T21" fmla="*/ 608 h 608"/>
                  <a:gd name="T22" fmla="*/ 1112 w 1184"/>
                  <a:gd name="T23" fmla="*/ 605 h 608"/>
                  <a:gd name="T24" fmla="*/ 98 w 1184"/>
                  <a:gd name="T25" fmla="*/ 115 h 608"/>
                  <a:gd name="T26" fmla="*/ 0 w 1184"/>
                  <a:gd name="T27" fmla="*/ 0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84" h="608">
                    <a:moveTo>
                      <a:pt x="0" y="0"/>
                    </a:moveTo>
                    <a:lnTo>
                      <a:pt x="151" y="5"/>
                    </a:lnTo>
                    <a:lnTo>
                      <a:pt x="1165" y="496"/>
                    </a:lnTo>
                    <a:lnTo>
                      <a:pt x="1176" y="503"/>
                    </a:lnTo>
                    <a:lnTo>
                      <a:pt x="1182" y="514"/>
                    </a:lnTo>
                    <a:lnTo>
                      <a:pt x="1184" y="527"/>
                    </a:lnTo>
                    <a:lnTo>
                      <a:pt x="1180" y="540"/>
                    </a:lnTo>
                    <a:lnTo>
                      <a:pt x="1157" y="590"/>
                    </a:lnTo>
                    <a:lnTo>
                      <a:pt x="1148" y="599"/>
                    </a:lnTo>
                    <a:lnTo>
                      <a:pt x="1137" y="606"/>
                    </a:lnTo>
                    <a:lnTo>
                      <a:pt x="1125" y="608"/>
                    </a:lnTo>
                    <a:lnTo>
                      <a:pt x="1112" y="605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" name="Freeform 64"/>
              <p:cNvSpPr>
                <a:spLocks/>
              </p:cNvSpPr>
              <p:nvPr/>
            </p:nvSpPr>
            <p:spPr bwMode="auto">
              <a:xfrm>
                <a:off x="3657600" y="1143000"/>
                <a:ext cx="1854200" cy="965200"/>
              </a:xfrm>
              <a:custGeom>
                <a:avLst/>
                <a:gdLst>
                  <a:gd name="T0" fmla="*/ 0 w 1168"/>
                  <a:gd name="T1" fmla="*/ 0 h 608"/>
                  <a:gd name="T2" fmla="*/ 129 w 1168"/>
                  <a:gd name="T3" fmla="*/ 63 h 608"/>
                  <a:gd name="T4" fmla="*/ 1168 w 1168"/>
                  <a:gd name="T5" fmla="*/ 564 h 608"/>
                  <a:gd name="T6" fmla="*/ 1157 w 1168"/>
                  <a:gd name="T7" fmla="*/ 590 h 608"/>
                  <a:gd name="T8" fmla="*/ 1148 w 1168"/>
                  <a:gd name="T9" fmla="*/ 599 h 608"/>
                  <a:gd name="T10" fmla="*/ 1137 w 1168"/>
                  <a:gd name="T11" fmla="*/ 606 h 608"/>
                  <a:gd name="T12" fmla="*/ 1125 w 1168"/>
                  <a:gd name="T13" fmla="*/ 608 h 608"/>
                  <a:gd name="T14" fmla="*/ 1112 w 1168"/>
                  <a:gd name="T15" fmla="*/ 605 h 608"/>
                  <a:gd name="T16" fmla="*/ 98 w 1168"/>
                  <a:gd name="T17" fmla="*/ 115 h 608"/>
                  <a:gd name="T18" fmla="*/ 0 w 1168"/>
                  <a:gd name="T19" fmla="*/ 0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68" h="608">
                    <a:moveTo>
                      <a:pt x="0" y="0"/>
                    </a:moveTo>
                    <a:lnTo>
                      <a:pt x="129" y="63"/>
                    </a:lnTo>
                    <a:lnTo>
                      <a:pt x="1168" y="564"/>
                    </a:lnTo>
                    <a:lnTo>
                      <a:pt x="1157" y="590"/>
                    </a:lnTo>
                    <a:lnTo>
                      <a:pt x="1148" y="599"/>
                    </a:lnTo>
                    <a:lnTo>
                      <a:pt x="1137" y="606"/>
                    </a:lnTo>
                    <a:lnTo>
                      <a:pt x="1125" y="608"/>
                    </a:lnTo>
                    <a:lnTo>
                      <a:pt x="1112" y="605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" name="Freeform 66"/>
              <p:cNvSpPr>
                <a:spLocks/>
              </p:cNvSpPr>
              <p:nvPr/>
            </p:nvSpPr>
            <p:spPr bwMode="auto">
              <a:xfrm>
                <a:off x="3657600" y="1143000"/>
                <a:ext cx="1746250" cy="925512"/>
              </a:xfrm>
              <a:custGeom>
                <a:avLst/>
                <a:gdLst>
                  <a:gd name="T0" fmla="*/ 0 w 1100"/>
                  <a:gd name="T1" fmla="*/ 0 h 583"/>
                  <a:gd name="T2" fmla="*/ 129 w 1100"/>
                  <a:gd name="T3" fmla="*/ 63 h 583"/>
                  <a:gd name="T4" fmla="*/ 1100 w 1100"/>
                  <a:gd name="T5" fmla="*/ 531 h 583"/>
                  <a:gd name="T6" fmla="*/ 1085 w 1100"/>
                  <a:gd name="T7" fmla="*/ 559 h 583"/>
                  <a:gd name="T8" fmla="*/ 1068 w 1100"/>
                  <a:gd name="T9" fmla="*/ 583 h 583"/>
                  <a:gd name="T10" fmla="*/ 98 w 1100"/>
                  <a:gd name="T11" fmla="*/ 115 h 583"/>
                  <a:gd name="T12" fmla="*/ 0 w 1100"/>
                  <a:gd name="T13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0" h="583">
                    <a:moveTo>
                      <a:pt x="0" y="0"/>
                    </a:moveTo>
                    <a:lnTo>
                      <a:pt x="129" y="63"/>
                    </a:lnTo>
                    <a:lnTo>
                      <a:pt x="1100" y="531"/>
                    </a:lnTo>
                    <a:lnTo>
                      <a:pt x="1085" y="559"/>
                    </a:lnTo>
                    <a:lnTo>
                      <a:pt x="1068" y="583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E7A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" name="Freeform 67"/>
              <p:cNvSpPr>
                <a:spLocks/>
              </p:cNvSpPr>
              <p:nvPr/>
            </p:nvSpPr>
            <p:spPr bwMode="auto">
              <a:xfrm>
                <a:off x="3657600" y="1143000"/>
                <a:ext cx="1724025" cy="898525"/>
              </a:xfrm>
              <a:custGeom>
                <a:avLst/>
                <a:gdLst>
                  <a:gd name="T0" fmla="*/ 0 w 1086"/>
                  <a:gd name="T1" fmla="*/ 0 h 566"/>
                  <a:gd name="T2" fmla="*/ 151 w 1086"/>
                  <a:gd name="T3" fmla="*/ 5 h 566"/>
                  <a:gd name="T4" fmla="*/ 1086 w 1086"/>
                  <a:gd name="T5" fmla="*/ 457 h 566"/>
                  <a:gd name="T6" fmla="*/ 1072 w 1086"/>
                  <a:gd name="T7" fmla="*/ 497 h 566"/>
                  <a:gd name="T8" fmla="*/ 1055 w 1086"/>
                  <a:gd name="T9" fmla="*/ 534 h 566"/>
                  <a:gd name="T10" fmla="*/ 1034 w 1086"/>
                  <a:gd name="T11" fmla="*/ 566 h 566"/>
                  <a:gd name="T12" fmla="*/ 98 w 1086"/>
                  <a:gd name="T13" fmla="*/ 115 h 566"/>
                  <a:gd name="T14" fmla="*/ 0 w 1086"/>
                  <a:gd name="T15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6" h="566">
                    <a:moveTo>
                      <a:pt x="0" y="0"/>
                    </a:moveTo>
                    <a:lnTo>
                      <a:pt x="151" y="5"/>
                    </a:lnTo>
                    <a:lnTo>
                      <a:pt x="1086" y="457"/>
                    </a:lnTo>
                    <a:lnTo>
                      <a:pt x="1072" y="497"/>
                    </a:lnTo>
                    <a:lnTo>
                      <a:pt x="1055" y="534"/>
                    </a:lnTo>
                    <a:lnTo>
                      <a:pt x="1034" y="566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7CCDF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" name="Freeform 68"/>
              <p:cNvSpPr>
                <a:spLocks/>
              </p:cNvSpPr>
              <p:nvPr/>
            </p:nvSpPr>
            <p:spPr bwMode="auto">
              <a:xfrm>
                <a:off x="3657600" y="1143000"/>
                <a:ext cx="1690688" cy="898525"/>
              </a:xfrm>
              <a:custGeom>
                <a:avLst/>
                <a:gdLst>
                  <a:gd name="T0" fmla="*/ 0 w 1065"/>
                  <a:gd name="T1" fmla="*/ 0 h 566"/>
                  <a:gd name="T2" fmla="*/ 129 w 1065"/>
                  <a:gd name="T3" fmla="*/ 63 h 566"/>
                  <a:gd name="T4" fmla="*/ 1065 w 1065"/>
                  <a:gd name="T5" fmla="*/ 514 h 566"/>
                  <a:gd name="T6" fmla="*/ 1050 w 1065"/>
                  <a:gd name="T7" fmla="*/ 542 h 566"/>
                  <a:gd name="T8" fmla="*/ 1034 w 1065"/>
                  <a:gd name="T9" fmla="*/ 566 h 566"/>
                  <a:gd name="T10" fmla="*/ 98 w 1065"/>
                  <a:gd name="T11" fmla="*/ 115 h 566"/>
                  <a:gd name="T12" fmla="*/ 0 w 1065"/>
                  <a:gd name="T13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5" h="566">
                    <a:moveTo>
                      <a:pt x="0" y="0"/>
                    </a:moveTo>
                    <a:lnTo>
                      <a:pt x="129" y="63"/>
                    </a:lnTo>
                    <a:lnTo>
                      <a:pt x="1065" y="514"/>
                    </a:lnTo>
                    <a:lnTo>
                      <a:pt x="1050" y="542"/>
                    </a:lnTo>
                    <a:lnTo>
                      <a:pt x="1034" y="566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" name="Freeform 69"/>
              <p:cNvSpPr>
                <a:spLocks/>
              </p:cNvSpPr>
              <p:nvPr/>
            </p:nvSpPr>
            <p:spPr bwMode="auto">
              <a:xfrm>
                <a:off x="3657600" y="1143000"/>
                <a:ext cx="239713" cy="182562"/>
              </a:xfrm>
              <a:custGeom>
                <a:avLst/>
                <a:gdLst>
                  <a:gd name="T0" fmla="*/ 0 w 151"/>
                  <a:gd name="T1" fmla="*/ 0 h 115"/>
                  <a:gd name="T2" fmla="*/ 151 w 151"/>
                  <a:gd name="T3" fmla="*/ 5 h 115"/>
                  <a:gd name="T4" fmla="*/ 142 w 151"/>
                  <a:gd name="T5" fmla="*/ 34 h 115"/>
                  <a:gd name="T6" fmla="*/ 129 w 151"/>
                  <a:gd name="T7" fmla="*/ 63 h 115"/>
                  <a:gd name="T8" fmla="*/ 114 w 151"/>
                  <a:gd name="T9" fmla="*/ 89 h 115"/>
                  <a:gd name="T10" fmla="*/ 98 w 151"/>
                  <a:gd name="T11" fmla="*/ 115 h 115"/>
                  <a:gd name="T12" fmla="*/ 0 w 151"/>
                  <a:gd name="T13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15">
                    <a:moveTo>
                      <a:pt x="0" y="0"/>
                    </a:moveTo>
                    <a:lnTo>
                      <a:pt x="151" y="5"/>
                    </a:lnTo>
                    <a:lnTo>
                      <a:pt x="142" y="34"/>
                    </a:lnTo>
                    <a:lnTo>
                      <a:pt x="129" y="63"/>
                    </a:lnTo>
                    <a:lnTo>
                      <a:pt x="114" y="89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7CCDF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" name="Freeform 70"/>
              <p:cNvSpPr>
                <a:spLocks/>
              </p:cNvSpPr>
              <p:nvPr/>
            </p:nvSpPr>
            <p:spPr bwMode="auto">
              <a:xfrm>
                <a:off x="3657600" y="1143000"/>
                <a:ext cx="204788" cy="182562"/>
              </a:xfrm>
              <a:custGeom>
                <a:avLst/>
                <a:gdLst>
                  <a:gd name="T0" fmla="*/ 0 w 129"/>
                  <a:gd name="T1" fmla="*/ 0 h 115"/>
                  <a:gd name="T2" fmla="*/ 129 w 129"/>
                  <a:gd name="T3" fmla="*/ 63 h 115"/>
                  <a:gd name="T4" fmla="*/ 114 w 129"/>
                  <a:gd name="T5" fmla="*/ 89 h 115"/>
                  <a:gd name="T6" fmla="*/ 98 w 129"/>
                  <a:gd name="T7" fmla="*/ 115 h 115"/>
                  <a:gd name="T8" fmla="*/ 0 w 129"/>
                  <a:gd name="T9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115">
                    <a:moveTo>
                      <a:pt x="0" y="0"/>
                    </a:moveTo>
                    <a:lnTo>
                      <a:pt x="129" y="63"/>
                    </a:lnTo>
                    <a:lnTo>
                      <a:pt x="114" y="89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7CCD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Freeform 71"/>
              <p:cNvSpPr>
                <a:spLocks/>
              </p:cNvSpPr>
              <p:nvPr/>
            </p:nvSpPr>
            <p:spPr bwMode="auto">
              <a:xfrm>
                <a:off x="3657600" y="1143000"/>
                <a:ext cx="79375" cy="60325"/>
              </a:xfrm>
              <a:custGeom>
                <a:avLst/>
                <a:gdLst>
                  <a:gd name="T0" fmla="*/ 0 w 50"/>
                  <a:gd name="T1" fmla="*/ 0 h 38"/>
                  <a:gd name="T2" fmla="*/ 50 w 50"/>
                  <a:gd name="T3" fmla="*/ 2 h 38"/>
                  <a:gd name="T4" fmla="*/ 43 w 50"/>
                  <a:gd name="T5" fmla="*/ 20 h 38"/>
                  <a:gd name="T6" fmla="*/ 32 w 50"/>
                  <a:gd name="T7" fmla="*/ 38 h 38"/>
                  <a:gd name="T8" fmla="*/ 0 w 50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8">
                    <a:moveTo>
                      <a:pt x="0" y="0"/>
                    </a:moveTo>
                    <a:lnTo>
                      <a:pt x="50" y="2"/>
                    </a:lnTo>
                    <a:lnTo>
                      <a:pt x="43" y="20"/>
                    </a:lnTo>
                    <a:lnTo>
                      <a:pt x="32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74" name="Group 208"/>
          <p:cNvGrpSpPr/>
          <p:nvPr/>
        </p:nvGrpSpPr>
        <p:grpSpPr>
          <a:xfrm>
            <a:off x="3277578" y="1688556"/>
            <a:ext cx="2063033" cy="1549623"/>
            <a:chOff x="0" y="0"/>
            <a:chExt cx="5762625" cy="4530725"/>
          </a:xfrm>
        </p:grpSpPr>
        <p:sp>
          <p:nvSpPr>
            <p:cNvPr id="75" name="Rectangle 209"/>
            <p:cNvSpPr>
              <a:spLocks noChangeArrowheads="1"/>
            </p:cNvSpPr>
            <p:nvPr/>
          </p:nvSpPr>
          <p:spPr bwMode="auto">
            <a:xfrm>
              <a:off x="3813175" y="1063625"/>
              <a:ext cx="1949450" cy="194945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210"/>
            <p:cNvSpPr>
              <a:spLocks/>
            </p:cNvSpPr>
            <p:nvPr/>
          </p:nvSpPr>
          <p:spPr bwMode="auto">
            <a:xfrm>
              <a:off x="4464050" y="1425575"/>
              <a:ext cx="649288" cy="1223963"/>
            </a:xfrm>
            <a:custGeom>
              <a:avLst/>
              <a:gdLst>
                <a:gd name="T0" fmla="*/ 204 w 409"/>
                <a:gd name="T1" fmla="*/ 0 h 771"/>
                <a:gd name="T2" fmla="*/ 241 w 409"/>
                <a:gd name="T3" fmla="*/ 3 h 771"/>
                <a:gd name="T4" fmla="*/ 276 w 409"/>
                <a:gd name="T5" fmla="*/ 13 h 771"/>
                <a:gd name="T6" fmla="*/ 308 w 409"/>
                <a:gd name="T7" fmla="*/ 28 h 771"/>
                <a:gd name="T8" fmla="*/ 336 w 409"/>
                <a:gd name="T9" fmla="*/ 48 h 771"/>
                <a:gd name="T10" fmla="*/ 360 w 409"/>
                <a:gd name="T11" fmla="*/ 72 h 771"/>
                <a:gd name="T12" fmla="*/ 381 w 409"/>
                <a:gd name="T13" fmla="*/ 101 h 771"/>
                <a:gd name="T14" fmla="*/ 396 w 409"/>
                <a:gd name="T15" fmla="*/ 133 h 771"/>
                <a:gd name="T16" fmla="*/ 406 w 409"/>
                <a:gd name="T17" fmla="*/ 168 h 771"/>
                <a:gd name="T18" fmla="*/ 409 w 409"/>
                <a:gd name="T19" fmla="*/ 204 h 771"/>
                <a:gd name="T20" fmla="*/ 406 w 409"/>
                <a:gd name="T21" fmla="*/ 240 h 771"/>
                <a:gd name="T22" fmla="*/ 397 w 409"/>
                <a:gd name="T23" fmla="*/ 273 h 771"/>
                <a:gd name="T24" fmla="*/ 384 w 409"/>
                <a:gd name="T25" fmla="*/ 303 h 771"/>
                <a:gd name="T26" fmla="*/ 365 w 409"/>
                <a:gd name="T27" fmla="*/ 332 h 771"/>
                <a:gd name="T28" fmla="*/ 342 w 409"/>
                <a:gd name="T29" fmla="*/ 356 h 771"/>
                <a:gd name="T30" fmla="*/ 315 w 409"/>
                <a:gd name="T31" fmla="*/ 376 h 771"/>
                <a:gd name="T32" fmla="*/ 385 w 409"/>
                <a:gd name="T33" fmla="*/ 771 h 771"/>
                <a:gd name="T34" fmla="*/ 23 w 409"/>
                <a:gd name="T35" fmla="*/ 771 h 771"/>
                <a:gd name="T36" fmla="*/ 93 w 409"/>
                <a:gd name="T37" fmla="*/ 376 h 771"/>
                <a:gd name="T38" fmla="*/ 67 w 409"/>
                <a:gd name="T39" fmla="*/ 356 h 771"/>
                <a:gd name="T40" fmla="*/ 44 w 409"/>
                <a:gd name="T41" fmla="*/ 332 h 771"/>
                <a:gd name="T42" fmla="*/ 25 w 409"/>
                <a:gd name="T43" fmla="*/ 303 h 771"/>
                <a:gd name="T44" fmla="*/ 12 w 409"/>
                <a:gd name="T45" fmla="*/ 273 h 771"/>
                <a:gd name="T46" fmla="*/ 3 w 409"/>
                <a:gd name="T47" fmla="*/ 240 h 771"/>
                <a:gd name="T48" fmla="*/ 0 w 409"/>
                <a:gd name="T49" fmla="*/ 204 h 771"/>
                <a:gd name="T50" fmla="*/ 3 w 409"/>
                <a:gd name="T51" fmla="*/ 168 h 771"/>
                <a:gd name="T52" fmla="*/ 13 w 409"/>
                <a:gd name="T53" fmla="*/ 133 h 771"/>
                <a:gd name="T54" fmla="*/ 27 w 409"/>
                <a:gd name="T55" fmla="*/ 101 h 771"/>
                <a:gd name="T56" fmla="*/ 48 w 409"/>
                <a:gd name="T57" fmla="*/ 72 h 771"/>
                <a:gd name="T58" fmla="*/ 72 w 409"/>
                <a:gd name="T59" fmla="*/ 48 h 771"/>
                <a:gd name="T60" fmla="*/ 101 w 409"/>
                <a:gd name="T61" fmla="*/ 28 h 771"/>
                <a:gd name="T62" fmla="*/ 133 w 409"/>
                <a:gd name="T63" fmla="*/ 13 h 771"/>
                <a:gd name="T64" fmla="*/ 168 w 409"/>
                <a:gd name="T65" fmla="*/ 3 h 771"/>
                <a:gd name="T66" fmla="*/ 204 w 409"/>
                <a:gd name="T67" fmla="*/ 0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9" h="771">
                  <a:moveTo>
                    <a:pt x="204" y="0"/>
                  </a:moveTo>
                  <a:lnTo>
                    <a:pt x="241" y="3"/>
                  </a:lnTo>
                  <a:lnTo>
                    <a:pt x="276" y="13"/>
                  </a:lnTo>
                  <a:lnTo>
                    <a:pt x="308" y="28"/>
                  </a:lnTo>
                  <a:lnTo>
                    <a:pt x="336" y="48"/>
                  </a:lnTo>
                  <a:lnTo>
                    <a:pt x="360" y="72"/>
                  </a:lnTo>
                  <a:lnTo>
                    <a:pt x="381" y="101"/>
                  </a:lnTo>
                  <a:lnTo>
                    <a:pt x="396" y="133"/>
                  </a:lnTo>
                  <a:lnTo>
                    <a:pt x="406" y="168"/>
                  </a:lnTo>
                  <a:lnTo>
                    <a:pt x="409" y="204"/>
                  </a:lnTo>
                  <a:lnTo>
                    <a:pt x="406" y="240"/>
                  </a:lnTo>
                  <a:lnTo>
                    <a:pt x="397" y="273"/>
                  </a:lnTo>
                  <a:lnTo>
                    <a:pt x="384" y="303"/>
                  </a:lnTo>
                  <a:lnTo>
                    <a:pt x="365" y="332"/>
                  </a:lnTo>
                  <a:lnTo>
                    <a:pt x="342" y="356"/>
                  </a:lnTo>
                  <a:lnTo>
                    <a:pt x="315" y="376"/>
                  </a:lnTo>
                  <a:lnTo>
                    <a:pt x="385" y="771"/>
                  </a:lnTo>
                  <a:lnTo>
                    <a:pt x="23" y="771"/>
                  </a:lnTo>
                  <a:lnTo>
                    <a:pt x="93" y="376"/>
                  </a:lnTo>
                  <a:lnTo>
                    <a:pt x="67" y="356"/>
                  </a:lnTo>
                  <a:lnTo>
                    <a:pt x="44" y="332"/>
                  </a:lnTo>
                  <a:lnTo>
                    <a:pt x="25" y="303"/>
                  </a:lnTo>
                  <a:lnTo>
                    <a:pt x="12" y="273"/>
                  </a:lnTo>
                  <a:lnTo>
                    <a:pt x="3" y="240"/>
                  </a:lnTo>
                  <a:lnTo>
                    <a:pt x="0" y="204"/>
                  </a:lnTo>
                  <a:lnTo>
                    <a:pt x="3" y="168"/>
                  </a:lnTo>
                  <a:lnTo>
                    <a:pt x="13" y="133"/>
                  </a:lnTo>
                  <a:lnTo>
                    <a:pt x="27" y="101"/>
                  </a:lnTo>
                  <a:lnTo>
                    <a:pt x="48" y="72"/>
                  </a:lnTo>
                  <a:lnTo>
                    <a:pt x="72" y="48"/>
                  </a:lnTo>
                  <a:lnTo>
                    <a:pt x="101" y="28"/>
                  </a:lnTo>
                  <a:lnTo>
                    <a:pt x="133" y="13"/>
                  </a:lnTo>
                  <a:lnTo>
                    <a:pt x="168" y="3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E87B14">
                <a:alpha val="38824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211"/>
            <p:cNvSpPr>
              <a:spLocks/>
            </p:cNvSpPr>
            <p:nvPr/>
          </p:nvSpPr>
          <p:spPr bwMode="auto">
            <a:xfrm>
              <a:off x="4027488" y="0"/>
              <a:ext cx="1522413" cy="1063625"/>
            </a:xfrm>
            <a:custGeom>
              <a:avLst/>
              <a:gdLst>
                <a:gd name="T0" fmla="*/ 204 w 959"/>
                <a:gd name="T1" fmla="*/ 0 h 670"/>
                <a:gd name="T2" fmla="*/ 754 w 959"/>
                <a:gd name="T3" fmla="*/ 0 h 670"/>
                <a:gd name="T4" fmla="*/ 792 w 959"/>
                <a:gd name="T5" fmla="*/ 4 h 670"/>
                <a:gd name="T6" fmla="*/ 826 w 959"/>
                <a:gd name="T7" fmla="*/ 13 h 670"/>
                <a:gd name="T8" fmla="*/ 858 w 959"/>
                <a:gd name="T9" fmla="*/ 29 h 670"/>
                <a:gd name="T10" fmla="*/ 886 w 959"/>
                <a:gd name="T11" fmla="*/ 49 h 670"/>
                <a:gd name="T12" fmla="*/ 910 w 959"/>
                <a:gd name="T13" fmla="*/ 73 h 670"/>
                <a:gd name="T14" fmla="*/ 931 w 959"/>
                <a:gd name="T15" fmla="*/ 101 h 670"/>
                <a:gd name="T16" fmla="*/ 947 w 959"/>
                <a:gd name="T17" fmla="*/ 133 h 670"/>
                <a:gd name="T18" fmla="*/ 956 w 959"/>
                <a:gd name="T19" fmla="*/ 169 h 670"/>
                <a:gd name="T20" fmla="*/ 959 w 959"/>
                <a:gd name="T21" fmla="*/ 205 h 670"/>
                <a:gd name="T22" fmla="*/ 959 w 959"/>
                <a:gd name="T23" fmla="*/ 670 h 670"/>
                <a:gd name="T24" fmla="*/ 786 w 959"/>
                <a:gd name="T25" fmla="*/ 670 h 670"/>
                <a:gd name="T26" fmla="*/ 786 w 959"/>
                <a:gd name="T27" fmla="*/ 275 h 670"/>
                <a:gd name="T28" fmla="*/ 783 w 959"/>
                <a:gd name="T29" fmla="*/ 252 h 670"/>
                <a:gd name="T30" fmla="*/ 775 w 959"/>
                <a:gd name="T31" fmla="*/ 231 h 670"/>
                <a:gd name="T32" fmla="*/ 763 w 959"/>
                <a:gd name="T33" fmla="*/ 212 h 670"/>
                <a:gd name="T34" fmla="*/ 748 w 959"/>
                <a:gd name="T35" fmla="*/ 196 h 670"/>
                <a:gd name="T36" fmla="*/ 729 w 959"/>
                <a:gd name="T37" fmla="*/ 184 h 670"/>
                <a:gd name="T38" fmla="*/ 707 w 959"/>
                <a:gd name="T39" fmla="*/ 176 h 670"/>
                <a:gd name="T40" fmla="*/ 684 w 959"/>
                <a:gd name="T41" fmla="*/ 173 h 670"/>
                <a:gd name="T42" fmla="*/ 275 w 959"/>
                <a:gd name="T43" fmla="*/ 173 h 670"/>
                <a:gd name="T44" fmla="*/ 252 w 959"/>
                <a:gd name="T45" fmla="*/ 176 h 670"/>
                <a:gd name="T46" fmla="*/ 230 w 959"/>
                <a:gd name="T47" fmla="*/ 184 h 670"/>
                <a:gd name="T48" fmla="*/ 211 w 959"/>
                <a:gd name="T49" fmla="*/ 196 h 670"/>
                <a:gd name="T50" fmla="*/ 195 w 959"/>
                <a:gd name="T51" fmla="*/ 212 h 670"/>
                <a:gd name="T52" fmla="*/ 183 w 959"/>
                <a:gd name="T53" fmla="*/ 231 h 670"/>
                <a:gd name="T54" fmla="*/ 175 w 959"/>
                <a:gd name="T55" fmla="*/ 252 h 670"/>
                <a:gd name="T56" fmla="*/ 172 w 959"/>
                <a:gd name="T57" fmla="*/ 275 h 670"/>
                <a:gd name="T58" fmla="*/ 172 w 959"/>
                <a:gd name="T59" fmla="*/ 670 h 670"/>
                <a:gd name="T60" fmla="*/ 0 w 959"/>
                <a:gd name="T61" fmla="*/ 670 h 670"/>
                <a:gd name="T62" fmla="*/ 0 w 959"/>
                <a:gd name="T63" fmla="*/ 205 h 670"/>
                <a:gd name="T64" fmla="*/ 3 w 959"/>
                <a:gd name="T65" fmla="*/ 169 h 670"/>
                <a:gd name="T66" fmla="*/ 12 w 959"/>
                <a:gd name="T67" fmla="*/ 133 h 670"/>
                <a:gd name="T68" fmla="*/ 27 w 959"/>
                <a:gd name="T69" fmla="*/ 101 h 670"/>
                <a:gd name="T70" fmla="*/ 48 w 959"/>
                <a:gd name="T71" fmla="*/ 73 h 670"/>
                <a:gd name="T72" fmla="*/ 72 w 959"/>
                <a:gd name="T73" fmla="*/ 49 h 670"/>
                <a:gd name="T74" fmla="*/ 101 w 959"/>
                <a:gd name="T75" fmla="*/ 29 h 670"/>
                <a:gd name="T76" fmla="*/ 133 w 959"/>
                <a:gd name="T77" fmla="*/ 13 h 670"/>
                <a:gd name="T78" fmla="*/ 167 w 959"/>
                <a:gd name="T79" fmla="*/ 4 h 670"/>
                <a:gd name="T80" fmla="*/ 204 w 959"/>
                <a:gd name="T81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59" h="670">
                  <a:moveTo>
                    <a:pt x="204" y="0"/>
                  </a:moveTo>
                  <a:lnTo>
                    <a:pt x="754" y="0"/>
                  </a:lnTo>
                  <a:lnTo>
                    <a:pt x="792" y="4"/>
                  </a:lnTo>
                  <a:lnTo>
                    <a:pt x="826" y="13"/>
                  </a:lnTo>
                  <a:lnTo>
                    <a:pt x="858" y="29"/>
                  </a:lnTo>
                  <a:lnTo>
                    <a:pt x="886" y="49"/>
                  </a:lnTo>
                  <a:lnTo>
                    <a:pt x="910" y="73"/>
                  </a:lnTo>
                  <a:lnTo>
                    <a:pt x="931" y="101"/>
                  </a:lnTo>
                  <a:lnTo>
                    <a:pt x="947" y="133"/>
                  </a:lnTo>
                  <a:lnTo>
                    <a:pt x="956" y="169"/>
                  </a:lnTo>
                  <a:lnTo>
                    <a:pt x="959" y="205"/>
                  </a:lnTo>
                  <a:lnTo>
                    <a:pt x="959" y="670"/>
                  </a:lnTo>
                  <a:lnTo>
                    <a:pt x="786" y="670"/>
                  </a:lnTo>
                  <a:lnTo>
                    <a:pt x="786" y="275"/>
                  </a:lnTo>
                  <a:lnTo>
                    <a:pt x="783" y="252"/>
                  </a:lnTo>
                  <a:lnTo>
                    <a:pt x="775" y="231"/>
                  </a:lnTo>
                  <a:lnTo>
                    <a:pt x="763" y="212"/>
                  </a:lnTo>
                  <a:lnTo>
                    <a:pt x="748" y="196"/>
                  </a:lnTo>
                  <a:lnTo>
                    <a:pt x="729" y="184"/>
                  </a:lnTo>
                  <a:lnTo>
                    <a:pt x="707" y="176"/>
                  </a:lnTo>
                  <a:lnTo>
                    <a:pt x="684" y="173"/>
                  </a:lnTo>
                  <a:lnTo>
                    <a:pt x="275" y="173"/>
                  </a:lnTo>
                  <a:lnTo>
                    <a:pt x="252" y="176"/>
                  </a:lnTo>
                  <a:lnTo>
                    <a:pt x="230" y="184"/>
                  </a:lnTo>
                  <a:lnTo>
                    <a:pt x="211" y="196"/>
                  </a:lnTo>
                  <a:lnTo>
                    <a:pt x="195" y="212"/>
                  </a:lnTo>
                  <a:lnTo>
                    <a:pt x="183" y="231"/>
                  </a:lnTo>
                  <a:lnTo>
                    <a:pt x="175" y="252"/>
                  </a:lnTo>
                  <a:lnTo>
                    <a:pt x="172" y="275"/>
                  </a:lnTo>
                  <a:lnTo>
                    <a:pt x="172" y="670"/>
                  </a:lnTo>
                  <a:lnTo>
                    <a:pt x="0" y="670"/>
                  </a:lnTo>
                  <a:lnTo>
                    <a:pt x="0" y="205"/>
                  </a:lnTo>
                  <a:lnTo>
                    <a:pt x="3" y="169"/>
                  </a:lnTo>
                  <a:lnTo>
                    <a:pt x="12" y="133"/>
                  </a:lnTo>
                  <a:lnTo>
                    <a:pt x="27" y="101"/>
                  </a:lnTo>
                  <a:lnTo>
                    <a:pt x="48" y="73"/>
                  </a:lnTo>
                  <a:lnTo>
                    <a:pt x="72" y="49"/>
                  </a:lnTo>
                  <a:lnTo>
                    <a:pt x="101" y="29"/>
                  </a:lnTo>
                  <a:lnTo>
                    <a:pt x="133" y="13"/>
                  </a:lnTo>
                  <a:lnTo>
                    <a:pt x="167" y="4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212"/>
            <p:cNvSpPr>
              <a:spLocks/>
            </p:cNvSpPr>
            <p:nvPr/>
          </p:nvSpPr>
          <p:spPr bwMode="auto">
            <a:xfrm>
              <a:off x="692150" y="1203325"/>
              <a:ext cx="3983038" cy="2619375"/>
            </a:xfrm>
            <a:custGeom>
              <a:avLst/>
              <a:gdLst>
                <a:gd name="T0" fmla="*/ 87 w 2509"/>
                <a:gd name="T1" fmla="*/ 0 h 1650"/>
                <a:gd name="T2" fmla="*/ 2422 w 2509"/>
                <a:gd name="T3" fmla="*/ 0 h 1650"/>
                <a:gd name="T4" fmla="*/ 2445 w 2509"/>
                <a:gd name="T5" fmla="*/ 3 h 1650"/>
                <a:gd name="T6" fmla="*/ 2466 w 2509"/>
                <a:gd name="T7" fmla="*/ 12 h 1650"/>
                <a:gd name="T8" fmla="*/ 2483 w 2509"/>
                <a:gd name="T9" fmla="*/ 25 h 1650"/>
                <a:gd name="T10" fmla="*/ 2497 w 2509"/>
                <a:gd name="T11" fmla="*/ 43 h 1650"/>
                <a:gd name="T12" fmla="*/ 2505 w 2509"/>
                <a:gd name="T13" fmla="*/ 64 h 1650"/>
                <a:gd name="T14" fmla="*/ 2509 w 2509"/>
                <a:gd name="T15" fmla="*/ 87 h 1650"/>
                <a:gd name="T16" fmla="*/ 2509 w 2509"/>
                <a:gd name="T17" fmla="*/ 1563 h 1650"/>
                <a:gd name="T18" fmla="*/ 2505 w 2509"/>
                <a:gd name="T19" fmla="*/ 1586 h 1650"/>
                <a:gd name="T20" fmla="*/ 2497 w 2509"/>
                <a:gd name="T21" fmla="*/ 1607 h 1650"/>
                <a:gd name="T22" fmla="*/ 2483 w 2509"/>
                <a:gd name="T23" fmla="*/ 1625 h 1650"/>
                <a:gd name="T24" fmla="*/ 2466 w 2509"/>
                <a:gd name="T25" fmla="*/ 1638 h 1650"/>
                <a:gd name="T26" fmla="*/ 2445 w 2509"/>
                <a:gd name="T27" fmla="*/ 1647 h 1650"/>
                <a:gd name="T28" fmla="*/ 2422 w 2509"/>
                <a:gd name="T29" fmla="*/ 1650 h 1650"/>
                <a:gd name="T30" fmla="*/ 87 w 2509"/>
                <a:gd name="T31" fmla="*/ 1650 h 1650"/>
                <a:gd name="T32" fmla="*/ 63 w 2509"/>
                <a:gd name="T33" fmla="*/ 1647 h 1650"/>
                <a:gd name="T34" fmla="*/ 43 w 2509"/>
                <a:gd name="T35" fmla="*/ 1638 h 1650"/>
                <a:gd name="T36" fmla="*/ 25 w 2509"/>
                <a:gd name="T37" fmla="*/ 1625 h 1650"/>
                <a:gd name="T38" fmla="*/ 12 w 2509"/>
                <a:gd name="T39" fmla="*/ 1607 h 1650"/>
                <a:gd name="T40" fmla="*/ 3 w 2509"/>
                <a:gd name="T41" fmla="*/ 1586 h 1650"/>
                <a:gd name="T42" fmla="*/ 0 w 2509"/>
                <a:gd name="T43" fmla="*/ 1563 h 1650"/>
                <a:gd name="T44" fmla="*/ 0 w 2509"/>
                <a:gd name="T45" fmla="*/ 87 h 1650"/>
                <a:gd name="T46" fmla="*/ 3 w 2509"/>
                <a:gd name="T47" fmla="*/ 64 h 1650"/>
                <a:gd name="T48" fmla="*/ 12 w 2509"/>
                <a:gd name="T49" fmla="*/ 43 h 1650"/>
                <a:gd name="T50" fmla="*/ 25 w 2509"/>
                <a:gd name="T51" fmla="*/ 25 h 1650"/>
                <a:gd name="T52" fmla="*/ 43 w 2509"/>
                <a:gd name="T53" fmla="*/ 12 h 1650"/>
                <a:gd name="T54" fmla="*/ 63 w 2509"/>
                <a:gd name="T55" fmla="*/ 3 h 1650"/>
                <a:gd name="T56" fmla="*/ 87 w 2509"/>
                <a:gd name="T57" fmla="*/ 0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09" h="1650">
                  <a:moveTo>
                    <a:pt x="87" y="0"/>
                  </a:moveTo>
                  <a:lnTo>
                    <a:pt x="2422" y="0"/>
                  </a:lnTo>
                  <a:lnTo>
                    <a:pt x="2445" y="3"/>
                  </a:lnTo>
                  <a:lnTo>
                    <a:pt x="2466" y="12"/>
                  </a:lnTo>
                  <a:lnTo>
                    <a:pt x="2483" y="25"/>
                  </a:lnTo>
                  <a:lnTo>
                    <a:pt x="2497" y="43"/>
                  </a:lnTo>
                  <a:lnTo>
                    <a:pt x="2505" y="64"/>
                  </a:lnTo>
                  <a:lnTo>
                    <a:pt x="2509" y="87"/>
                  </a:lnTo>
                  <a:lnTo>
                    <a:pt x="2509" y="1563"/>
                  </a:lnTo>
                  <a:lnTo>
                    <a:pt x="2505" y="1586"/>
                  </a:lnTo>
                  <a:lnTo>
                    <a:pt x="2497" y="1607"/>
                  </a:lnTo>
                  <a:lnTo>
                    <a:pt x="2483" y="1625"/>
                  </a:lnTo>
                  <a:lnTo>
                    <a:pt x="2466" y="1638"/>
                  </a:lnTo>
                  <a:lnTo>
                    <a:pt x="2445" y="1647"/>
                  </a:lnTo>
                  <a:lnTo>
                    <a:pt x="2422" y="1650"/>
                  </a:lnTo>
                  <a:lnTo>
                    <a:pt x="87" y="1650"/>
                  </a:lnTo>
                  <a:lnTo>
                    <a:pt x="63" y="1647"/>
                  </a:lnTo>
                  <a:lnTo>
                    <a:pt x="43" y="1638"/>
                  </a:lnTo>
                  <a:lnTo>
                    <a:pt x="25" y="1625"/>
                  </a:lnTo>
                  <a:lnTo>
                    <a:pt x="12" y="1607"/>
                  </a:lnTo>
                  <a:lnTo>
                    <a:pt x="3" y="1586"/>
                  </a:lnTo>
                  <a:lnTo>
                    <a:pt x="0" y="1563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3"/>
                  </a:lnTo>
                  <a:lnTo>
                    <a:pt x="25" y="25"/>
                  </a:lnTo>
                  <a:lnTo>
                    <a:pt x="43" y="12"/>
                  </a:lnTo>
                  <a:lnTo>
                    <a:pt x="63" y="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Rectangle 213"/>
            <p:cNvSpPr>
              <a:spLocks noChangeArrowheads="1"/>
            </p:cNvSpPr>
            <p:nvPr/>
          </p:nvSpPr>
          <p:spPr bwMode="auto">
            <a:xfrm>
              <a:off x="900113" y="1477963"/>
              <a:ext cx="3568700" cy="1916113"/>
            </a:xfrm>
            <a:prstGeom prst="rect">
              <a:avLst/>
            </a:prstGeom>
            <a:solidFill>
              <a:srgbClr val="595959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214"/>
            <p:cNvSpPr>
              <a:spLocks/>
            </p:cNvSpPr>
            <p:nvPr/>
          </p:nvSpPr>
          <p:spPr bwMode="auto">
            <a:xfrm>
              <a:off x="2633663" y="1295400"/>
              <a:ext cx="100013" cy="100013"/>
            </a:xfrm>
            <a:custGeom>
              <a:avLst/>
              <a:gdLst>
                <a:gd name="T0" fmla="*/ 32 w 63"/>
                <a:gd name="T1" fmla="*/ 0 h 63"/>
                <a:gd name="T2" fmla="*/ 44 w 63"/>
                <a:gd name="T3" fmla="*/ 2 h 63"/>
                <a:gd name="T4" fmla="*/ 54 w 63"/>
                <a:gd name="T5" fmla="*/ 9 h 63"/>
                <a:gd name="T6" fmla="*/ 60 w 63"/>
                <a:gd name="T7" fmla="*/ 19 h 63"/>
                <a:gd name="T8" fmla="*/ 63 w 63"/>
                <a:gd name="T9" fmla="*/ 31 h 63"/>
                <a:gd name="T10" fmla="*/ 60 w 63"/>
                <a:gd name="T11" fmla="*/ 43 h 63"/>
                <a:gd name="T12" fmla="*/ 54 w 63"/>
                <a:gd name="T13" fmla="*/ 53 h 63"/>
                <a:gd name="T14" fmla="*/ 44 w 63"/>
                <a:gd name="T15" fmla="*/ 61 h 63"/>
                <a:gd name="T16" fmla="*/ 32 w 63"/>
                <a:gd name="T17" fmla="*/ 63 h 63"/>
                <a:gd name="T18" fmla="*/ 19 w 63"/>
                <a:gd name="T19" fmla="*/ 61 h 63"/>
                <a:gd name="T20" fmla="*/ 9 w 63"/>
                <a:gd name="T21" fmla="*/ 53 h 63"/>
                <a:gd name="T22" fmla="*/ 2 w 63"/>
                <a:gd name="T23" fmla="*/ 43 h 63"/>
                <a:gd name="T24" fmla="*/ 0 w 63"/>
                <a:gd name="T25" fmla="*/ 31 h 63"/>
                <a:gd name="T26" fmla="*/ 2 w 63"/>
                <a:gd name="T27" fmla="*/ 19 h 63"/>
                <a:gd name="T28" fmla="*/ 9 w 63"/>
                <a:gd name="T29" fmla="*/ 9 h 63"/>
                <a:gd name="T30" fmla="*/ 19 w 63"/>
                <a:gd name="T31" fmla="*/ 2 h 63"/>
                <a:gd name="T32" fmla="*/ 32 w 63"/>
                <a:gd name="T3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3" h="63">
                  <a:moveTo>
                    <a:pt x="32" y="0"/>
                  </a:moveTo>
                  <a:lnTo>
                    <a:pt x="44" y="2"/>
                  </a:lnTo>
                  <a:lnTo>
                    <a:pt x="54" y="9"/>
                  </a:lnTo>
                  <a:lnTo>
                    <a:pt x="60" y="19"/>
                  </a:lnTo>
                  <a:lnTo>
                    <a:pt x="63" y="31"/>
                  </a:lnTo>
                  <a:lnTo>
                    <a:pt x="60" y="43"/>
                  </a:lnTo>
                  <a:lnTo>
                    <a:pt x="54" y="53"/>
                  </a:lnTo>
                  <a:lnTo>
                    <a:pt x="44" y="61"/>
                  </a:lnTo>
                  <a:lnTo>
                    <a:pt x="32" y="63"/>
                  </a:lnTo>
                  <a:lnTo>
                    <a:pt x="19" y="61"/>
                  </a:lnTo>
                  <a:lnTo>
                    <a:pt x="9" y="53"/>
                  </a:lnTo>
                  <a:lnTo>
                    <a:pt x="2" y="43"/>
                  </a:lnTo>
                  <a:lnTo>
                    <a:pt x="0" y="31"/>
                  </a:lnTo>
                  <a:lnTo>
                    <a:pt x="2" y="19"/>
                  </a:lnTo>
                  <a:lnTo>
                    <a:pt x="9" y="9"/>
                  </a:lnTo>
                  <a:lnTo>
                    <a:pt x="19" y="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DEFFF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Rectangle 12"/>
            <p:cNvSpPr>
              <a:spLocks noChangeArrowheads="1"/>
            </p:cNvSpPr>
            <p:nvPr/>
          </p:nvSpPr>
          <p:spPr bwMode="auto">
            <a:xfrm>
              <a:off x="2598738" y="3513138"/>
              <a:ext cx="169863" cy="169863"/>
            </a:xfrm>
            <a:prstGeom prst="rect">
              <a:avLst/>
            </a:prstGeom>
            <a:solidFill>
              <a:srgbClr val="DEFFF3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0" y="3822700"/>
              <a:ext cx="5365750" cy="454025"/>
            </a:xfrm>
            <a:custGeom>
              <a:avLst/>
              <a:gdLst>
                <a:gd name="T0" fmla="*/ 436 w 3380"/>
                <a:gd name="T1" fmla="*/ 0 h 286"/>
                <a:gd name="T2" fmla="*/ 2945 w 3380"/>
                <a:gd name="T3" fmla="*/ 0 h 286"/>
                <a:gd name="T4" fmla="*/ 3380 w 3380"/>
                <a:gd name="T5" fmla="*/ 286 h 286"/>
                <a:gd name="T6" fmla="*/ 0 w 3380"/>
                <a:gd name="T7" fmla="*/ 286 h 286"/>
                <a:gd name="T8" fmla="*/ 436 w 3380"/>
                <a:gd name="T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80" h="286">
                  <a:moveTo>
                    <a:pt x="436" y="0"/>
                  </a:moveTo>
                  <a:lnTo>
                    <a:pt x="2945" y="0"/>
                  </a:lnTo>
                  <a:lnTo>
                    <a:pt x="3380" y="286"/>
                  </a:lnTo>
                  <a:lnTo>
                    <a:pt x="0" y="286"/>
                  </a:lnTo>
                  <a:lnTo>
                    <a:pt x="43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0" y="4276725"/>
              <a:ext cx="5365750" cy="254000"/>
            </a:xfrm>
            <a:custGeom>
              <a:avLst/>
              <a:gdLst>
                <a:gd name="T0" fmla="*/ 0 w 3380"/>
                <a:gd name="T1" fmla="*/ 0 h 160"/>
                <a:gd name="T2" fmla="*/ 3380 w 3380"/>
                <a:gd name="T3" fmla="*/ 0 h 160"/>
                <a:gd name="T4" fmla="*/ 3380 w 3380"/>
                <a:gd name="T5" fmla="*/ 97 h 160"/>
                <a:gd name="T6" fmla="*/ 3377 w 3380"/>
                <a:gd name="T7" fmla="*/ 117 h 160"/>
                <a:gd name="T8" fmla="*/ 3368 w 3380"/>
                <a:gd name="T9" fmla="*/ 135 h 160"/>
                <a:gd name="T10" fmla="*/ 3355 w 3380"/>
                <a:gd name="T11" fmla="*/ 148 h 160"/>
                <a:gd name="T12" fmla="*/ 3337 w 3380"/>
                <a:gd name="T13" fmla="*/ 158 h 160"/>
                <a:gd name="T14" fmla="*/ 3318 w 3380"/>
                <a:gd name="T15" fmla="*/ 160 h 160"/>
                <a:gd name="T16" fmla="*/ 63 w 3380"/>
                <a:gd name="T17" fmla="*/ 160 h 160"/>
                <a:gd name="T18" fmla="*/ 43 w 3380"/>
                <a:gd name="T19" fmla="*/ 158 h 160"/>
                <a:gd name="T20" fmla="*/ 25 w 3380"/>
                <a:gd name="T21" fmla="*/ 148 h 160"/>
                <a:gd name="T22" fmla="*/ 12 w 3380"/>
                <a:gd name="T23" fmla="*/ 135 h 160"/>
                <a:gd name="T24" fmla="*/ 3 w 3380"/>
                <a:gd name="T25" fmla="*/ 117 h 160"/>
                <a:gd name="T26" fmla="*/ 0 w 3380"/>
                <a:gd name="T27" fmla="*/ 97 h 160"/>
                <a:gd name="T28" fmla="*/ 0 w 3380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80" h="160">
                  <a:moveTo>
                    <a:pt x="0" y="0"/>
                  </a:moveTo>
                  <a:lnTo>
                    <a:pt x="3380" y="0"/>
                  </a:lnTo>
                  <a:lnTo>
                    <a:pt x="3380" y="97"/>
                  </a:lnTo>
                  <a:lnTo>
                    <a:pt x="3377" y="117"/>
                  </a:lnTo>
                  <a:lnTo>
                    <a:pt x="3368" y="135"/>
                  </a:lnTo>
                  <a:lnTo>
                    <a:pt x="3355" y="148"/>
                  </a:lnTo>
                  <a:lnTo>
                    <a:pt x="3337" y="158"/>
                  </a:lnTo>
                  <a:lnTo>
                    <a:pt x="3318" y="160"/>
                  </a:lnTo>
                  <a:lnTo>
                    <a:pt x="63" y="160"/>
                  </a:lnTo>
                  <a:lnTo>
                    <a:pt x="43" y="158"/>
                  </a:lnTo>
                  <a:lnTo>
                    <a:pt x="25" y="148"/>
                  </a:lnTo>
                  <a:lnTo>
                    <a:pt x="12" y="135"/>
                  </a:lnTo>
                  <a:lnTo>
                    <a:pt x="3" y="117"/>
                  </a:lnTo>
                  <a:lnTo>
                    <a:pt x="0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Rectangle 15"/>
            <p:cNvSpPr>
              <a:spLocks noChangeArrowheads="1"/>
            </p:cNvSpPr>
            <p:nvPr/>
          </p:nvSpPr>
          <p:spPr bwMode="auto">
            <a:xfrm>
              <a:off x="2141538" y="4408488"/>
              <a:ext cx="1084263" cy="69850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Rectangle 16"/>
            <p:cNvSpPr>
              <a:spLocks noChangeArrowheads="1"/>
            </p:cNvSpPr>
            <p:nvPr/>
          </p:nvSpPr>
          <p:spPr bwMode="auto">
            <a:xfrm>
              <a:off x="0" y="4276725"/>
              <a:ext cx="5365750" cy="77788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328613" y="3894138"/>
              <a:ext cx="4710113" cy="306388"/>
            </a:xfrm>
            <a:custGeom>
              <a:avLst/>
              <a:gdLst>
                <a:gd name="T0" fmla="*/ 294 w 2967"/>
                <a:gd name="T1" fmla="*/ 0 h 193"/>
                <a:gd name="T2" fmla="*/ 2674 w 2967"/>
                <a:gd name="T3" fmla="*/ 0 h 193"/>
                <a:gd name="T4" fmla="*/ 2967 w 2967"/>
                <a:gd name="T5" fmla="*/ 193 h 193"/>
                <a:gd name="T6" fmla="*/ 0 w 2967"/>
                <a:gd name="T7" fmla="*/ 193 h 193"/>
                <a:gd name="T8" fmla="*/ 294 w 2967"/>
                <a:gd name="T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7" h="193">
                  <a:moveTo>
                    <a:pt x="294" y="0"/>
                  </a:moveTo>
                  <a:lnTo>
                    <a:pt x="2674" y="0"/>
                  </a:lnTo>
                  <a:lnTo>
                    <a:pt x="2967" y="193"/>
                  </a:lnTo>
                  <a:lnTo>
                    <a:pt x="0" y="193"/>
                  </a:lnTo>
                  <a:lnTo>
                    <a:pt x="294" y="0"/>
                  </a:lnTo>
                  <a:close/>
                </a:path>
              </a:pathLst>
            </a:custGeom>
            <a:solidFill>
              <a:srgbClr val="E87B1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Rectangle 18"/>
            <p:cNvSpPr>
              <a:spLocks noChangeArrowheads="1"/>
            </p:cNvSpPr>
            <p:nvPr/>
          </p:nvSpPr>
          <p:spPr bwMode="auto">
            <a:xfrm>
              <a:off x="2651125" y="3867150"/>
              <a:ext cx="50800" cy="363538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3136900" y="3859213"/>
              <a:ext cx="141288" cy="376238"/>
            </a:xfrm>
            <a:custGeom>
              <a:avLst/>
              <a:gdLst>
                <a:gd name="T0" fmla="*/ 30 w 89"/>
                <a:gd name="T1" fmla="*/ 0 h 237"/>
                <a:gd name="T2" fmla="*/ 89 w 89"/>
                <a:gd name="T3" fmla="*/ 229 h 237"/>
                <a:gd name="T4" fmla="*/ 58 w 89"/>
                <a:gd name="T5" fmla="*/ 237 h 237"/>
                <a:gd name="T6" fmla="*/ 0 w 89"/>
                <a:gd name="T7" fmla="*/ 8 h 237"/>
                <a:gd name="T8" fmla="*/ 30 w 89"/>
                <a:gd name="T9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237">
                  <a:moveTo>
                    <a:pt x="30" y="0"/>
                  </a:moveTo>
                  <a:lnTo>
                    <a:pt x="89" y="229"/>
                  </a:lnTo>
                  <a:lnTo>
                    <a:pt x="58" y="237"/>
                  </a:lnTo>
                  <a:lnTo>
                    <a:pt x="0" y="8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3595688" y="3854450"/>
              <a:ext cx="227013" cy="385763"/>
            </a:xfrm>
            <a:custGeom>
              <a:avLst/>
              <a:gdLst>
                <a:gd name="T0" fmla="*/ 29 w 143"/>
                <a:gd name="T1" fmla="*/ 0 h 243"/>
                <a:gd name="T2" fmla="*/ 143 w 143"/>
                <a:gd name="T3" fmla="*/ 229 h 243"/>
                <a:gd name="T4" fmla="*/ 114 w 143"/>
                <a:gd name="T5" fmla="*/ 243 h 243"/>
                <a:gd name="T6" fmla="*/ 0 w 143"/>
                <a:gd name="T7" fmla="*/ 14 h 243"/>
                <a:gd name="T8" fmla="*/ 29 w 143"/>
                <a:gd name="T9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243">
                  <a:moveTo>
                    <a:pt x="29" y="0"/>
                  </a:moveTo>
                  <a:lnTo>
                    <a:pt x="143" y="229"/>
                  </a:lnTo>
                  <a:lnTo>
                    <a:pt x="114" y="243"/>
                  </a:lnTo>
                  <a:lnTo>
                    <a:pt x="0" y="14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>
              <a:off x="4051300" y="3851275"/>
              <a:ext cx="325438" cy="395288"/>
            </a:xfrm>
            <a:custGeom>
              <a:avLst/>
              <a:gdLst>
                <a:gd name="T0" fmla="*/ 25 w 205"/>
                <a:gd name="T1" fmla="*/ 0 h 249"/>
                <a:gd name="T2" fmla="*/ 205 w 205"/>
                <a:gd name="T3" fmla="*/ 229 h 249"/>
                <a:gd name="T4" fmla="*/ 179 w 205"/>
                <a:gd name="T5" fmla="*/ 249 h 249"/>
                <a:gd name="T6" fmla="*/ 0 w 205"/>
                <a:gd name="T7" fmla="*/ 20 h 249"/>
                <a:gd name="T8" fmla="*/ 25 w 205"/>
                <a:gd name="T9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249">
                  <a:moveTo>
                    <a:pt x="25" y="0"/>
                  </a:moveTo>
                  <a:lnTo>
                    <a:pt x="205" y="229"/>
                  </a:lnTo>
                  <a:lnTo>
                    <a:pt x="179" y="249"/>
                  </a:lnTo>
                  <a:lnTo>
                    <a:pt x="0" y="2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1" name="Rectangle 22"/>
            <p:cNvSpPr>
              <a:spLocks noChangeArrowheads="1"/>
            </p:cNvSpPr>
            <p:nvPr/>
          </p:nvSpPr>
          <p:spPr bwMode="auto">
            <a:xfrm>
              <a:off x="546100" y="3948113"/>
              <a:ext cx="4259263" cy="50800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2074863" y="3859213"/>
              <a:ext cx="142875" cy="376238"/>
            </a:xfrm>
            <a:custGeom>
              <a:avLst/>
              <a:gdLst>
                <a:gd name="T0" fmla="*/ 58 w 90"/>
                <a:gd name="T1" fmla="*/ 0 h 237"/>
                <a:gd name="T2" fmla="*/ 90 w 90"/>
                <a:gd name="T3" fmla="*/ 8 h 237"/>
                <a:gd name="T4" fmla="*/ 32 w 90"/>
                <a:gd name="T5" fmla="*/ 237 h 237"/>
                <a:gd name="T6" fmla="*/ 0 w 90"/>
                <a:gd name="T7" fmla="*/ 229 h 237"/>
                <a:gd name="T8" fmla="*/ 58 w 90"/>
                <a:gd name="T9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37">
                  <a:moveTo>
                    <a:pt x="58" y="0"/>
                  </a:moveTo>
                  <a:lnTo>
                    <a:pt x="90" y="8"/>
                  </a:lnTo>
                  <a:lnTo>
                    <a:pt x="32" y="237"/>
                  </a:lnTo>
                  <a:lnTo>
                    <a:pt x="0" y="229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3" name="Freeform 24"/>
            <p:cNvSpPr>
              <a:spLocks/>
            </p:cNvSpPr>
            <p:nvPr/>
          </p:nvSpPr>
          <p:spPr bwMode="auto">
            <a:xfrm>
              <a:off x="1530350" y="3854450"/>
              <a:ext cx="228600" cy="385763"/>
            </a:xfrm>
            <a:custGeom>
              <a:avLst/>
              <a:gdLst>
                <a:gd name="T0" fmla="*/ 114 w 144"/>
                <a:gd name="T1" fmla="*/ 0 h 243"/>
                <a:gd name="T2" fmla="*/ 144 w 144"/>
                <a:gd name="T3" fmla="*/ 14 h 243"/>
                <a:gd name="T4" fmla="*/ 28 w 144"/>
                <a:gd name="T5" fmla="*/ 243 h 243"/>
                <a:gd name="T6" fmla="*/ 0 w 144"/>
                <a:gd name="T7" fmla="*/ 229 h 243"/>
                <a:gd name="T8" fmla="*/ 114 w 144"/>
                <a:gd name="T9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243">
                  <a:moveTo>
                    <a:pt x="114" y="0"/>
                  </a:moveTo>
                  <a:lnTo>
                    <a:pt x="144" y="14"/>
                  </a:lnTo>
                  <a:lnTo>
                    <a:pt x="28" y="243"/>
                  </a:lnTo>
                  <a:lnTo>
                    <a:pt x="0" y="229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976313" y="3851275"/>
              <a:ext cx="327025" cy="395288"/>
            </a:xfrm>
            <a:custGeom>
              <a:avLst/>
              <a:gdLst>
                <a:gd name="T0" fmla="*/ 180 w 206"/>
                <a:gd name="T1" fmla="*/ 0 h 249"/>
                <a:gd name="T2" fmla="*/ 206 w 206"/>
                <a:gd name="T3" fmla="*/ 20 h 249"/>
                <a:gd name="T4" fmla="*/ 25 w 206"/>
                <a:gd name="T5" fmla="*/ 249 h 249"/>
                <a:gd name="T6" fmla="*/ 0 w 206"/>
                <a:gd name="T7" fmla="*/ 229 h 249"/>
                <a:gd name="T8" fmla="*/ 180 w 206"/>
                <a:gd name="T9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49">
                  <a:moveTo>
                    <a:pt x="180" y="0"/>
                  </a:moveTo>
                  <a:lnTo>
                    <a:pt x="206" y="20"/>
                  </a:lnTo>
                  <a:lnTo>
                    <a:pt x="25" y="249"/>
                  </a:lnTo>
                  <a:lnTo>
                    <a:pt x="0" y="22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5" name="Rectangle 26"/>
            <p:cNvSpPr>
              <a:spLocks noChangeArrowheads="1"/>
            </p:cNvSpPr>
            <p:nvPr/>
          </p:nvSpPr>
          <p:spPr bwMode="auto">
            <a:xfrm>
              <a:off x="390525" y="4075113"/>
              <a:ext cx="4638675" cy="50800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1484313" y="1765300"/>
              <a:ext cx="585788" cy="727075"/>
            </a:xfrm>
            <a:custGeom>
              <a:avLst/>
              <a:gdLst>
                <a:gd name="T0" fmla="*/ 184 w 369"/>
                <a:gd name="T1" fmla="*/ 0 h 458"/>
                <a:gd name="T2" fmla="*/ 217 w 369"/>
                <a:gd name="T3" fmla="*/ 4 h 458"/>
                <a:gd name="T4" fmla="*/ 246 w 369"/>
                <a:gd name="T5" fmla="*/ 10 h 458"/>
                <a:gd name="T6" fmla="*/ 272 w 369"/>
                <a:gd name="T7" fmla="*/ 22 h 458"/>
                <a:gd name="T8" fmla="*/ 295 w 369"/>
                <a:gd name="T9" fmla="*/ 38 h 458"/>
                <a:gd name="T10" fmla="*/ 315 w 369"/>
                <a:gd name="T11" fmla="*/ 56 h 458"/>
                <a:gd name="T12" fmla="*/ 331 w 369"/>
                <a:gd name="T13" fmla="*/ 77 h 458"/>
                <a:gd name="T14" fmla="*/ 344 w 369"/>
                <a:gd name="T15" fmla="*/ 102 h 458"/>
                <a:gd name="T16" fmla="*/ 354 w 369"/>
                <a:gd name="T17" fmla="*/ 128 h 458"/>
                <a:gd name="T18" fmla="*/ 362 w 369"/>
                <a:gd name="T19" fmla="*/ 155 h 458"/>
                <a:gd name="T20" fmla="*/ 366 w 369"/>
                <a:gd name="T21" fmla="*/ 185 h 458"/>
                <a:gd name="T22" fmla="*/ 369 w 369"/>
                <a:gd name="T23" fmla="*/ 215 h 458"/>
                <a:gd name="T24" fmla="*/ 367 w 369"/>
                <a:gd name="T25" fmla="*/ 245 h 458"/>
                <a:gd name="T26" fmla="*/ 363 w 369"/>
                <a:gd name="T27" fmla="*/ 274 h 458"/>
                <a:gd name="T28" fmla="*/ 356 w 369"/>
                <a:gd name="T29" fmla="*/ 303 h 458"/>
                <a:gd name="T30" fmla="*/ 348 w 369"/>
                <a:gd name="T31" fmla="*/ 331 h 458"/>
                <a:gd name="T32" fmla="*/ 336 w 369"/>
                <a:gd name="T33" fmla="*/ 357 h 458"/>
                <a:gd name="T34" fmla="*/ 321 w 369"/>
                <a:gd name="T35" fmla="*/ 381 h 458"/>
                <a:gd name="T36" fmla="*/ 305 w 369"/>
                <a:gd name="T37" fmla="*/ 403 h 458"/>
                <a:gd name="T38" fmla="*/ 285 w 369"/>
                <a:gd name="T39" fmla="*/ 422 h 458"/>
                <a:gd name="T40" fmla="*/ 263 w 369"/>
                <a:gd name="T41" fmla="*/ 437 h 458"/>
                <a:gd name="T42" fmla="*/ 239 w 369"/>
                <a:gd name="T43" fmla="*/ 448 h 458"/>
                <a:gd name="T44" fmla="*/ 212 w 369"/>
                <a:gd name="T45" fmla="*/ 456 h 458"/>
                <a:gd name="T46" fmla="*/ 184 w 369"/>
                <a:gd name="T47" fmla="*/ 458 h 458"/>
                <a:gd name="T48" fmla="*/ 155 w 369"/>
                <a:gd name="T49" fmla="*/ 456 h 458"/>
                <a:gd name="T50" fmla="*/ 129 w 369"/>
                <a:gd name="T51" fmla="*/ 448 h 458"/>
                <a:gd name="T52" fmla="*/ 106 w 369"/>
                <a:gd name="T53" fmla="*/ 437 h 458"/>
                <a:gd name="T54" fmla="*/ 84 w 369"/>
                <a:gd name="T55" fmla="*/ 422 h 458"/>
                <a:gd name="T56" fmla="*/ 64 w 369"/>
                <a:gd name="T57" fmla="*/ 403 h 458"/>
                <a:gd name="T58" fmla="*/ 47 w 369"/>
                <a:gd name="T59" fmla="*/ 381 h 458"/>
                <a:gd name="T60" fmla="*/ 33 w 369"/>
                <a:gd name="T61" fmla="*/ 357 h 458"/>
                <a:gd name="T62" fmla="*/ 21 w 369"/>
                <a:gd name="T63" fmla="*/ 331 h 458"/>
                <a:gd name="T64" fmla="*/ 12 w 369"/>
                <a:gd name="T65" fmla="*/ 303 h 458"/>
                <a:gd name="T66" fmla="*/ 6 w 369"/>
                <a:gd name="T67" fmla="*/ 274 h 458"/>
                <a:gd name="T68" fmla="*/ 1 w 369"/>
                <a:gd name="T69" fmla="*/ 245 h 458"/>
                <a:gd name="T70" fmla="*/ 0 w 369"/>
                <a:gd name="T71" fmla="*/ 215 h 458"/>
                <a:gd name="T72" fmla="*/ 1 w 369"/>
                <a:gd name="T73" fmla="*/ 185 h 458"/>
                <a:gd name="T74" fmla="*/ 7 w 369"/>
                <a:gd name="T75" fmla="*/ 155 h 458"/>
                <a:gd name="T76" fmla="*/ 13 w 369"/>
                <a:gd name="T77" fmla="*/ 128 h 458"/>
                <a:gd name="T78" fmla="*/ 24 w 369"/>
                <a:gd name="T79" fmla="*/ 102 h 458"/>
                <a:gd name="T80" fmla="*/ 37 w 369"/>
                <a:gd name="T81" fmla="*/ 77 h 458"/>
                <a:gd name="T82" fmla="*/ 54 w 369"/>
                <a:gd name="T83" fmla="*/ 56 h 458"/>
                <a:gd name="T84" fmla="*/ 74 w 369"/>
                <a:gd name="T85" fmla="*/ 38 h 458"/>
                <a:gd name="T86" fmla="*/ 96 w 369"/>
                <a:gd name="T87" fmla="*/ 22 h 458"/>
                <a:gd name="T88" fmla="*/ 122 w 369"/>
                <a:gd name="T89" fmla="*/ 10 h 458"/>
                <a:gd name="T90" fmla="*/ 152 w 369"/>
                <a:gd name="T91" fmla="*/ 4 h 458"/>
                <a:gd name="T92" fmla="*/ 184 w 369"/>
                <a:gd name="T93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69" h="458">
                  <a:moveTo>
                    <a:pt x="184" y="0"/>
                  </a:moveTo>
                  <a:lnTo>
                    <a:pt x="217" y="4"/>
                  </a:lnTo>
                  <a:lnTo>
                    <a:pt x="246" y="10"/>
                  </a:lnTo>
                  <a:lnTo>
                    <a:pt x="272" y="22"/>
                  </a:lnTo>
                  <a:lnTo>
                    <a:pt x="295" y="38"/>
                  </a:lnTo>
                  <a:lnTo>
                    <a:pt x="315" y="56"/>
                  </a:lnTo>
                  <a:lnTo>
                    <a:pt x="331" y="77"/>
                  </a:lnTo>
                  <a:lnTo>
                    <a:pt x="344" y="102"/>
                  </a:lnTo>
                  <a:lnTo>
                    <a:pt x="354" y="128"/>
                  </a:lnTo>
                  <a:lnTo>
                    <a:pt x="362" y="155"/>
                  </a:lnTo>
                  <a:lnTo>
                    <a:pt x="366" y="185"/>
                  </a:lnTo>
                  <a:lnTo>
                    <a:pt x="369" y="215"/>
                  </a:lnTo>
                  <a:lnTo>
                    <a:pt x="367" y="245"/>
                  </a:lnTo>
                  <a:lnTo>
                    <a:pt x="363" y="274"/>
                  </a:lnTo>
                  <a:lnTo>
                    <a:pt x="356" y="303"/>
                  </a:lnTo>
                  <a:lnTo>
                    <a:pt x="348" y="331"/>
                  </a:lnTo>
                  <a:lnTo>
                    <a:pt x="336" y="357"/>
                  </a:lnTo>
                  <a:lnTo>
                    <a:pt x="321" y="381"/>
                  </a:lnTo>
                  <a:lnTo>
                    <a:pt x="305" y="403"/>
                  </a:lnTo>
                  <a:lnTo>
                    <a:pt x="285" y="422"/>
                  </a:lnTo>
                  <a:lnTo>
                    <a:pt x="263" y="437"/>
                  </a:lnTo>
                  <a:lnTo>
                    <a:pt x="239" y="448"/>
                  </a:lnTo>
                  <a:lnTo>
                    <a:pt x="212" y="456"/>
                  </a:lnTo>
                  <a:lnTo>
                    <a:pt x="184" y="458"/>
                  </a:lnTo>
                  <a:lnTo>
                    <a:pt x="155" y="456"/>
                  </a:lnTo>
                  <a:lnTo>
                    <a:pt x="129" y="448"/>
                  </a:lnTo>
                  <a:lnTo>
                    <a:pt x="106" y="437"/>
                  </a:lnTo>
                  <a:lnTo>
                    <a:pt x="84" y="422"/>
                  </a:lnTo>
                  <a:lnTo>
                    <a:pt x="64" y="403"/>
                  </a:lnTo>
                  <a:lnTo>
                    <a:pt x="47" y="381"/>
                  </a:lnTo>
                  <a:lnTo>
                    <a:pt x="33" y="357"/>
                  </a:lnTo>
                  <a:lnTo>
                    <a:pt x="21" y="331"/>
                  </a:lnTo>
                  <a:lnTo>
                    <a:pt x="12" y="303"/>
                  </a:lnTo>
                  <a:lnTo>
                    <a:pt x="6" y="274"/>
                  </a:lnTo>
                  <a:lnTo>
                    <a:pt x="1" y="245"/>
                  </a:lnTo>
                  <a:lnTo>
                    <a:pt x="0" y="215"/>
                  </a:lnTo>
                  <a:lnTo>
                    <a:pt x="1" y="185"/>
                  </a:lnTo>
                  <a:lnTo>
                    <a:pt x="7" y="155"/>
                  </a:lnTo>
                  <a:lnTo>
                    <a:pt x="13" y="128"/>
                  </a:lnTo>
                  <a:lnTo>
                    <a:pt x="24" y="102"/>
                  </a:lnTo>
                  <a:lnTo>
                    <a:pt x="37" y="77"/>
                  </a:lnTo>
                  <a:lnTo>
                    <a:pt x="54" y="56"/>
                  </a:lnTo>
                  <a:lnTo>
                    <a:pt x="74" y="38"/>
                  </a:lnTo>
                  <a:lnTo>
                    <a:pt x="96" y="22"/>
                  </a:lnTo>
                  <a:lnTo>
                    <a:pt x="122" y="10"/>
                  </a:lnTo>
                  <a:lnTo>
                    <a:pt x="152" y="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7" name="Freeform 28"/>
            <p:cNvSpPr>
              <a:spLocks/>
            </p:cNvSpPr>
            <p:nvPr/>
          </p:nvSpPr>
          <p:spPr bwMode="auto">
            <a:xfrm>
              <a:off x="1120775" y="2465388"/>
              <a:ext cx="1311275" cy="647700"/>
            </a:xfrm>
            <a:custGeom>
              <a:avLst/>
              <a:gdLst>
                <a:gd name="T0" fmla="*/ 269 w 826"/>
                <a:gd name="T1" fmla="*/ 0 h 408"/>
                <a:gd name="T2" fmla="*/ 292 w 826"/>
                <a:gd name="T3" fmla="*/ 23 h 408"/>
                <a:gd name="T4" fmla="*/ 318 w 826"/>
                <a:gd name="T5" fmla="*/ 40 h 408"/>
                <a:gd name="T6" fmla="*/ 347 w 826"/>
                <a:gd name="T7" fmla="*/ 55 h 408"/>
                <a:gd name="T8" fmla="*/ 379 w 826"/>
                <a:gd name="T9" fmla="*/ 63 h 408"/>
                <a:gd name="T10" fmla="*/ 413 w 826"/>
                <a:gd name="T11" fmla="*/ 66 h 408"/>
                <a:gd name="T12" fmla="*/ 448 w 826"/>
                <a:gd name="T13" fmla="*/ 63 h 408"/>
                <a:gd name="T14" fmla="*/ 479 w 826"/>
                <a:gd name="T15" fmla="*/ 55 h 408"/>
                <a:gd name="T16" fmla="*/ 508 w 826"/>
                <a:gd name="T17" fmla="*/ 40 h 408"/>
                <a:gd name="T18" fmla="*/ 535 w 826"/>
                <a:gd name="T19" fmla="*/ 23 h 408"/>
                <a:gd name="T20" fmla="*/ 558 w 826"/>
                <a:gd name="T21" fmla="*/ 0 h 408"/>
                <a:gd name="T22" fmla="*/ 598 w 826"/>
                <a:gd name="T23" fmla="*/ 16 h 408"/>
                <a:gd name="T24" fmla="*/ 633 w 826"/>
                <a:gd name="T25" fmla="*/ 36 h 408"/>
                <a:gd name="T26" fmla="*/ 666 w 826"/>
                <a:gd name="T27" fmla="*/ 60 h 408"/>
                <a:gd name="T28" fmla="*/ 695 w 826"/>
                <a:gd name="T29" fmla="*/ 88 h 408"/>
                <a:gd name="T30" fmla="*/ 723 w 826"/>
                <a:gd name="T31" fmla="*/ 119 h 408"/>
                <a:gd name="T32" fmla="*/ 746 w 826"/>
                <a:gd name="T33" fmla="*/ 153 h 408"/>
                <a:gd name="T34" fmla="*/ 767 w 826"/>
                <a:gd name="T35" fmla="*/ 189 h 408"/>
                <a:gd name="T36" fmla="*/ 785 w 826"/>
                <a:gd name="T37" fmla="*/ 229 h 408"/>
                <a:gd name="T38" fmla="*/ 799 w 826"/>
                <a:gd name="T39" fmla="*/ 270 h 408"/>
                <a:gd name="T40" fmla="*/ 811 w 826"/>
                <a:gd name="T41" fmla="*/ 315 h 408"/>
                <a:gd name="T42" fmla="*/ 820 w 826"/>
                <a:gd name="T43" fmla="*/ 361 h 408"/>
                <a:gd name="T44" fmla="*/ 826 w 826"/>
                <a:gd name="T45" fmla="*/ 408 h 408"/>
                <a:gd name="T46" fmla="*/ 0 w 826"/>
                <a:gd name="T47" fmla="*/ 408 h 408"/>
                <a:gd name="T48" fmla="*/ 7 w 826"/>
                <a:gd name="T49" fmla="*/ 361 h 408"/>
                <a:gd name="T50" fmla="*/ 16 w 826"/>
                <a:gd name="T51" fmla="*/ 315 h 408"/>
                <a:gd name="T52" fmla="*/ 28 w 826"/>
                <a:gd name="T53" fmla="*/ 270 h 408"/>
                <a:gd name="T54" fmla="*/ 42 w 826"/>
                <a:gd name="T55" fmla="*/ 229 h 408"/>
                <a:gd name="T56" fmla="*/ 60 w 826"/>
                <a:gd name="T57" fmla="*/ 189 h 408"/>
                <a:gd name="T58" fmla="*/ 81 w 826"/>
                <a:gd name="T59" fmla="*/ 153 h 408"/>
                <a:gd name="T60" fmla="*/ 104 w 826"/>
                <a:gd name="T61" fmla="*/ 119 h 408"/>
                <a:gd name="T62" fmla="*/ 130 w 826"/>
                <a:gd name="T63" fmla="*/ 88 h 408"/>
                <a:gd name="T64" fmla="*/ 160 w 826"/>
                <a:gd name="T65" fmla="*/ 60 h 408"/>
                <a:gd name="T66" fmla="*/ 193 w 826"/>
                <a:gd name="T67" fmla="*/ 36 h 408"/>
                <a:gd name="T68" fmla="*/ 229 w 826"/>
                <a:gd name="T69" fmla="*/ 16 h 408"/>
                <a:gd name="T70" fmla="*/ 269 w 826"/>
                <a:gd name="T71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26" h="408">
                  <a:moveTo>
                    <a:pt x="269" y="0"/>
                  </a:moveTo>
                  <a:lnTo>
                    <a:pt x="292" y="23"/>
                  </a:lnTo>
                  <a:lnTo>
                    <a:pt x="318" y="40"/>
                  </a:lnTo>
                  <a:lnTo>
                    <a:pt x="347" y="55"/>
                  </a:lnTo>
                  <a:lnTo>
                    <a:pt x="379" y="63"/>
                  </a:lnTo>
                  <a:lnTo>
                    <a:pt x="413" y="66"/>
                  </a:lnTo>
                  <a:lnTo>
                    <a:pt x="448" y="63"/>
                  </a:lnTo>
                  <a:lnTo>
                    <a:pt x="479" y="55"/>
                  </a:lnTo>
                  <a:lnTo>
                    <a:pt x="508" y="40"/>
                  </a:lnTo>
                  <a:lnTo>
                    <a:pt x="535" y="23"/>
                  </a:lnTo>
                  <a:lnTo>
                    <a:pt x="558" y="0"/>
                  </a:lnTo>
                  <a:lnTo>
                    <a:pt x="598" y="16"/>
                  </a:lnTo>
                  <a:lnTo>
                    <a:pt x="633" y="36"/>
                  </a:lnTo>
                  <a:lnTo>
                    <a:pt x="666" y="60"/>
                  </a:lnTo>
                  <a:lnTo>
                    <a:pt x="695" y="88"/>
                  </a:lnTo>
                  <a:lnTo>
                    <a:pt x="723" y="119"/>
                  </a:lnTo>
                  <a:lnTo>
                    <a:pt x="746" y="153"/>
                  </a:lnTo>
                  <a:lnTo>
                    <a:pt x="767" y="189"/>
                  </a:lnTo>
                  <a:lnTo>
                    <a:pt x="785" y="229"/>
                  </a:lnTo>
                  <a:lnTo>
                    <a:pt x="799" y="270"/>
                  </a:lnTo>
                  <a:lnTo>
                    <a:pt x="811" y="315"/>
                  </a:lnTo>
                  <a:lnTo>
                    <a:pt x="820" y="361"/>
                  </a:lnTo>
                  <a:lnTo>
                    <a:pt x="826" y="408"/>
                  </a:lnTo>
                  <a:lnTo>
                    <a:pt x="0" y="408"/>
                  </a:lnTo>
                  <a:lnTo>
                    <a:pt x="7" y="361"/>
                  </a:lnTo>
                  <a:lnTo>
                    <a:pt x="16" y="315"/>
                  </a:lnTo>
                  <a:lnTo>
                    <a:pt x="28" y="270"/>
                  </a:lnTo>
                  <a:lnTo>
                    <a:pt x="42" y="229"/>
                  </a:lnTo>
                  <a:lnTo>
                    <a:pt x="60" y="189"/>
                  </a:lnTo>
                  <a:lnTo>
                    <a:pt x="81" y="153"/>
                  </a:lnTo>
                  <a:lnTo>
                    <a:pt x="104" y="119"/>
                  </a:lnTo>
                  <a:lnTo>
                    <a:pt x="130" y="88"/>
                  </a:lnTo>
                  <a:lnTo>
                    <a:pt x="160" y="60"/>
                  </a:lnTo>
                  <a:lnTo>
                    <a:pt x="193" y="36"/>
                  </a:lnTo>
                  <a:lnTo>
                    <a:pt x="229" y="16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2635250" y="2817813"/>
              <a:ext cx="1562100" cy="295275"/>
            </a:xfrm>
            <a:custGeom>
              <a:avLst/>
              <a:gdLst>
                <a:gd name="T0" fmla="*/ 21 w 984"/>
                <a:gd name="T1" fmla="*/ 0 h 186"/>
                <a:gd name="T2" fmla="*/ 964 w 984"/>
                <a:gd name="T3" fmla="*/ 0 h 186"/>
                <a:gd name="T4" fmla="*/ 975 w 984"/>
                <a:gd name="T5" fmla="*/ 2 h 186"/>
                <a:gd name="T6" fmla="*/ 982 w 984"/>
                <a:gd name="T7" fmla="*/ 10 h 186"/>
                <a:gd name="T8" fmla="*/ 984 w 984"/>
                <a:gd name="T9" fmla="*/ 21 h 186"/>
                <a:gd name="T10" fmla="*/ 984 w 984"/>
                <a:gd name="T11" fmla="*/ 165 h 186"/>
                <a:gd name="T12" fmla="*/ 982 w 984"/>
                <a:gd name="T13" fmla="*/ 176 h 186"/>
                <a:gd name="T14" fmla="*/ 975 w 984"/>
                <a:gd name="T15" fmla="*/ 184 h 186"/>
                <a:gd name="T16" fmla="*/ 964 w 984"/>
                <a:gd name="T17" fmla="*/ 186 h 186"/>
                <a:gd name="T18" fmla="*/ 21 w 984"/>
                <a:gd name="T19" fmla="*/ 186 h 186"/>
                <a:gd name="T20" fmla="*/ 11 w 984"/>
                <a:gd name="T21" fmla="*/ 184 h 186"/>
                <a:gd name="T22" fmla="*/ 3 w 984"/>
                <a:gd name="T23" fmla="*/ 176 h 186"/>
                <a:gd name="T24" fmla="*/ 0 w 984"/>
                <a:gd name="T25" fmla="*/ 165 h 186"/>
                <a:gd name="T26" fmla="*/ 0 w 984"/>
                <a:gd name="T27" fmla="*/ 21 h 186"/>
                <a:gd name="T28" fmla="*/ 3 w 984"/>
                <a:gd name="T29" fmla="*/ 10 h 186"/>
                <a:gd name="T30" fmla="*/ 11 w 984"/>
                <a:gd name="T31" fmla="*/ 2 h 186"/>
                <a:gd name="T32" fmla="*/ 21 w 984"/>
                <a:gd name="T3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4" h="186">
                  <a:moveTo>
                    <a:pt x="21" y="0"/>
                  </a:moveTo>
                  <a:lnTo>
                    <a:pt x="964" y="0"/>
                  </a:lnTo>
                  <a:lnTo>
                    <a:pt x="975" y="2"/>
                  </a:lnTo>
                  <a:lnTo>
                    <a:pt x="982" y="10"/>
                  </a:lnTo>
                  <a:lnTo>
                    <a:pt x="984" y="21"/>
                  </a:lnTo>
                  <a:lnTo>
                    <a:pt x="984" y="165"/>
                  </a:lnTo>
                  <a:lnTo>
                    <a:pt x="982" y="176"/>
                  </a:lnTo>
                  <a:lnTo>
                    <a:pt x="975" y="184"/>
                  </a:lnTo>
                  <a:lnTo>
                    <a:pt x="964" y="186"/>
                  </a:lnTo>
                  <a:lnTo>
                    <a:pt x="21" y="186"/>
                  </a:lnTo>
                  <a:lnTo>
                    <a:pt x="11" y="184"/>
                  </a:lnTo>
                  <a:lnTo>
                    <a:pt x="3" y="176"/>
                  </a:lnTo>
                  <a:lnTo>
                    <a:pt x="0" y="165"/>
                  </a:lnTo>
                  <a:lnTo>
                    <a:pt x="0" y="21"/>
                  </a:lnTo>
                  <a:lnTo>
                    <a:pt x="3" y="10"/>
                  </a:lnTo>
                  <a:lnTo>
                    <a:pt x="11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9" name="Freeform 30"/>
            <p:cNvSpPr>
              <a:spLocks/>
            </p:cNvSpPr>
            <p:nvPr/>
          </p:nvSpPr>
          <p:spPr bwMode="auto">
            <a:xfrm>
              <a:off x="2635250" y="2620963"/>
              <a:ext cx="604838" cy="112713"/>
            </a:xfrm>
            <a:custGeom>
              <a:avLst/>
              <a:gdLst>
                <a:gd name="T0" fmla="*/ 8 w 381"/>
                <a:gd name="T1" fmla="*/ 0 h 71"/>
                <a:gd name="T2" fmla="*/ 373 w 381"/>
                <a:gd name="T3" fmla="*/ 0 h 71"/>
                <a:gd name="T4" fmla="*/ 376 w 381"/>
                <a:gd name="T5" fmla="*/ 0 h 71"/>
                <a:gd name="T6" fmla="*/ 378 w 381"/>
                <a:gd name="T7" fmla="*/ 2 h 71"/>
                <a:gd name="T8" fmla="*/ 379 w 381"/>
                <a:gd name="T9" fmla="*/ 4 h 71"/>
                <a:gd name="T10" fmla="*/ 381 w 381"/>
                <a:gd name="T11" fmla="*/ 7 h 71"/>
                <a:gd name="T12" fmla="*/ 381 w 381"/>
                <a:gd name="T13" fmla="*/ 63 h 71"/>
                <a:gd name="T14" fmla="*/ 379 w 381"/>
                <a:gd name="T15" fmla="*/ 67 h 71"/>
                <a:gd name="T16" fmla="*/ 378 w 381"/>
                <a:gd name="T17" fmla="*/ 69 h 71"/>
                <a:gd name="T18" fmla="*/ 376 w 381"/>
                <a:gd name="T19" fmla="*/ 71 h 71"/>
                <a:gd name="T20" fmla="*/ 373 w 381"/>
                <a:gd name="T21" fmla="*/ 71 h 71"/>
                <a:gd name="T22" fmla="*/ 8 w 381"/>
                <a:gd name="T23" fmla="*/ 71 h 71"/>
                <a:gd name="T24" fmla="*/ 5 w 381"/>
                <a:gd name="T25" fmla="*/ 71 h 71"/>
                <a:gd name="T26" fmla="*/ 2 w 381"/>
                <a:gd name="T27" fmla="*/ 69 h 71"/>
                <a:gd name="T28" fmla="*/ 1 w 381"/>
                <a:gd name="T29" fmla="*/ 67 h 71"/>
                <a:gd name="T30" fmla="*/ 0 w 381"/>
                <a:gd name="T31" fmla="*/ 63 h 71"/>
                <a:gd name="T32" fmla="*/ 0 w 381"/>
                <a:gd name="T33" fmla="*/ 7 h 71"/>
                <a:gd name="T34" fmla="*/ 1 w 381"/>
                <a:gd name="T35" fmla="*/ 4 h 71"/>
                <a:gd name="T36" fmla="*/ 2 w 381"/>
                <a:gd name="T37" fmla="*/ 2 h 71"/>
                <a:gd name="T38" fmla="*/ 5 w 381"/>
                <a:gd name="T39" fmla="*/ 0 h 71"/>
                <a:gd name="T40" fmla="*/ 8 w 381"/>
                <a:gd name="T4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1" h="71">
                  <a:moveTo>
                    <a:pt x="8" y="0"/>
                  </a:moveTo>
                  <a:lnTo>
                    <a:pt x="373" y="0"/>
                  </a:lnTo>
                  <a:lnTo>
                    <a:pt x="376" y="0"/>
                  </a:lnTo>
                  <a:lnTo>
                    <a:pt x="378" y="2"/>
                  </a:lnTo>
                  <a:lnTo>
                    <a:pt x="379" y="4"/>
                  </a:lnTo>
                  <a:lnTo>
                    <a:pt x="381" y="7"/>
                  </a:lnTo>
                  <a:lnTo>
                    <a:pt x="381" y="63"/>
                  </a:lnTo>
                  <a:lnTo>
                    <a:pt x="379" y="67"/>
                  </a:lnTo>
                  <a:lnTo>
                    <a:pt x="378" y="69"/>
                  </a:lnTo>
                  <a:lnTo>
                    <a:pt x="376" y="71"/>
                  </a:lnTo>
                  <a:lnTo>
                    <a:pt x="373" y="71"/>
                  </a:lnTo>
                  <a:lnTo>
                    <a:pt x="8" y="71"/>
                  </a:lnTo>
                  <a:lnTo>
                    <a:pt x="5" y="71"/>
                  </a:lnTo>
                  <a:lnTo>
                    <a:pt x="2" y="69"/>
                  </a:lnTo>
                  <a:lnTo>
                    <a:pt x="1" y="67"/>
                  </a:lnTo>
                  <a:lnTo>
                    <a:pt x="0" y="63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>
                <a:alpha val="47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0" name="Freeform 31"/>
            <p:cNvSpPr>
              <a:spLocks/>
            </p:cNvSpPr>
            <p:nvPr/>
          </p:nvSpPr>
          <p:spPr bwMode="auto">
            <a:xfrm>
              <a:off x="2635250" y="2162175"/>
              <a:ext cx="1562100" cy="296863"/>
            </a:xfrm>
            <a:custGeom>
              <a:avLst/>
              <a:gdLst>
                <a:gd name="T0" fmla="*/ 21 w 984"/>
                <a:gd name="T1" fmla="*/ 0 h 187"/>
                <a:gd name="T2" fmla="*/ 964 w 984"/>
                <a:gd name="T3" fmla="*/ 0 h 187"/>
                <a:gd name="T4" fmla="*/ 975 w 984"/>
                <a:gd name="T5" fmla="*/ 3 h 187"/>
                <a:gd name="T6" fmla="*/ 982 w 984"/>
                <a:gd name="T7" fmla="*/ 11 h 187"/>
                <a:gd name="T8" fmla="*/ 984 w 984"/>
                <a:gd name="T9" fmla="*/ 21 h 187"/>
                <a:gd name="T10" fmla="*/ 984 w 984"/>
                <a:gd name="T11" fmla="*/ 166 h 187"/>
                <a:gd name="T12" fmla="*/ 982 w 984"/>
                <a:gd name="T13" fmla="*/ 177 h 187"/>
                <a:gd name="T14" fmla="*/ 975 w 984"/>
                <a:gd name="T15" fmla="*/ 184 h 187"/>
                <a:gd name="T16" fmla="*/ 964 w 984"/>
                <a:gd name="T17" fmla="*/ 187 h 187"/>
                <a:gd name="T18" fmla="*/ 21 w 984"/>
                <a:gd name="T19" fmla="*/ 187 h 187"/>
                <a:gd name="T20" fmla="*/ 11 w 984"/>
                <a:gd name="T21" fmla="*/ 184 h 187"/>
                <a:gd name="T22" fmla="*/ 3 w 984"/>
                <a:gd name="T23" fmla="*/ 177 h 187"/>
                <a:gd name="T24" fmla="*/ 0 w 984"/>
                <a:gd name="T25" fmla="*/ 166 h 187"/>
                <a:gd name="T26" fmla="*/ 0 w 984"/>
                <a:gd name="T27" fmla="*/ 21 h 187"/>
                <a:gd name="T28" fmla="*/ 3 w 984"/>
                <a:gd name="T29" fmla="*/ 11 h 187"/>
                <a:gd name="T30" fmla="*/ 11 w 984"/>
                <a:gd name="T31" fmla="*/ 3 h 187"/>
                <a:gd name="T32" fmla="*/ 21 w 984"/>
                <a:gd name="T33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4" h="187">
                  <a:moveTo>
                    <a:pt x="21" y="0"/>
                  </a:moveTo>
                  <a:lnTo>
                    <a:pt x="964" y="0"/>
                  </a:lnTo>
                  <a:lnTo>
                    <a:pt x="975" y="3"/>
                  </a:lnTo>
                  <a:lnTo>
                    <a:pt x="982" y="11"/>
                  </a:lnTo>
                  <a:lnTo>
                    <a:pt x="984" y="21"/>
                  </a:lnTo>
                  <a:lnTo>
                    <a:pt x="984" y="166"/>
                  </a:lnTo>
                  <a:lnTo>
                    <a:pt x="982" y="177"/>
                  </a:lnTo>
                  <a:lnTo>
                    <a:pt x="975" y="184"/>
                  </a:lnTo>
                  <a:lnTo>
                    <a:pt x="964" y="187"/>
                  </a:lnTo>
                  <a:lnTo>
                    <a:pt x="21" y="187"/>
                  </a:lnTo>
                  <a:lnTo>
                    <a:pt x="11" y="184"/>
                  </a:lnTo>
                  <a:lnTo>
                    <a:pt x="3" y="177"/>
                  </a:lnTo>
                  <a:lnTo>
                    <a:pt x="0" y="166"/>
                  </a:lnTo>
                  <a:lnTo>
                    <a:pt x="0" y="21"/>
                  </a:lnTo>
                  <a:lnTo>
                    <a:pt x="3" y="11"/>
                  </a:lnTo>
                  <a:lnTo>
                    <a:pt x="11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2635250" y="1966913"/>
              <a:ext cx="604838" cy="112713"/>
            </a:xfrm>
            <a:custGeom>
              <a:avLst/>
              <a:gdLst>
                <a:gd name="T0" fmla="*/ 8 w 381"/>
                <a:gd name="T1" fmla="*/ 0 h 71"/>
                <a:gd name="T2" fmla="*/ 373 w 381"/>
                <a:gd name="T3" fmla="*/ 0 h 71"/>
                <a:gd name="T4" fmla="*/ 376 w 381"/>
                <a:gd name="T5" fmla="*/ 0 h 71"/>
                <a:gd name="T6" fmla="*/ 378 w 381"/>
                <a:gd name="T7" fmla="*/ 2 h 71"/>
                <a:gd name="T8" fmla="*/ 379 w 381"/>
                <a:gd name="T9" fmla="*/ 4 h 71"/>
                <a:gd name="T10" fmla="*/ 381 w 381"/>
                <a:gd name="T11" fmla="*/ 8 h 71"/>
                <a:gd name="T12" fmla="*/ 381 w 381"/>
                <a:gd name="T13" fmla="*/ 64 h 71"/>
                <a:gd name="T14" fmla="*/ 379 w 381"/>
                <a:gd name="T15" fmla="*/ 67 h 71"/>
                <a:gd name="T16" fmla="*/ 378 w 381"/>
                <a:gd name="T17" fmla="*/ 69 h 71"/>
                <a:gd name="T18" fmla="*/ 376 w 381"/>
                <a:gd name="T19" fmla="*/ 71 h 71"/>
                <a:gd name="T20" fmla="*/ 373 w 381"/>
                <a:gd name="T21" fmla="*/ 71 h 71"/>
                <a:gd name="T22" fmla="*/ 8 w 381"/>
                <a:gd name="T23" fmla="*/ 71 h 71"/>
                <a:gd name="T24" fmla="*/ 5 w 381"/>
                <a:gd name="T25" fmla="*/ 71 h 71"/>
                <a:gd name="T26" fmla="*/ 2 w 381"/>
                <a:gd name="T27" fmla="*/ 69 h 71"/>
                <a:gd name="T28" fmla="*/ 1 w 381"/>
                <a:gd name="T29" fmla="*/ 67 h 71"/>
                <a:gd name="T30" fmla="*/ 0 w 381"/>
                <a:gd name="T31" fmla="*/ 64 h 71"/>
                <a:gd name="T32" fmla="*/ 0 w 381"/>
                <a:gd name="T33" fmla="*/ 8 h 71"/>
                <a:gd name="T34" fmla="*/ 1 w 381"/>
                <a:gd name="T35" fmla="*/ 4 h 71"/>
                <a:gd name="T36" fmla="*/ 2 w 381"/>
                <a:gd name="T37" fmla="*/ 2 h 71"/>
                <a:gd name="T38" fmla="*/ 5 w 381"/>
                <a:gd name="T39" fmla="*/ 0 h 71"/>
                <a:gd name="T40" fmla="*/ 8 w 381"/>
                <a:gd name="T4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1" h="71">
                  <a:moveTo>
                    <a:pt x="8" y="0"/>
                  </a:moveTo>
                  <a:lnTo>
                    <a:pt x="373" y="0"/>
                  </a:lnTo>
                  <a:lnTo>
                    <a:pt x="376" y="0"/>
                  </a:lnTo>
                  <a:lnTo>
                    <a:pt x="378" y="2"/>
                  </a:lnTo>
                  <a:lnTo>
                    <a:pt x="379" y="4"/>
                  </a:lnTo>
                  <a:lnTo>
                    <a:pt x="381" y="8"/>
                  </a:lnTo>
                  <a:lnTo>
                    <a:pt x="381" y="64"/>
                  </a:lnTo>
                  <a:lnTo>
                    <a:pt x="379" y="67"/>
                  </a:lnTo>
                  <a:lnTo>
                    <a:pt x="378" y="69"/>
                  </a:lnTo>
                  <a:lnTo>
                    <a:pt x="376" y="71"/>
                  </a:lnTo>
                  <a:lnTo>
                    <a:pt x="373" y="71"/>
                  </a:lnTo>
                  <a:lnTo>
                    <a:pt x="8" y="71"/>
                  </a:lnTo>
                  <a:lnTo>
                    <a:pt x="5" y="71"/>
                  </a:lnTo>
                  <a:lnTo>
                    <a:pt x="2" y="69"/>
                  </a:lnTo>
                  <a:lnTo>
                    <a:pt x="1" y="67"/>
                  </a:lnTo>
                  <a:lnTo>
                    <a:pt x="0" y="64"/>
                  </a:lnTo>
                  <a:lnTo>
                    <a:pt x="0" y="8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>
                <a:alpha val="47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3262313" y="608013"/>
              <a:ext cx="1851025" cy="1174750"/>
            </a:xfrm>
            <a:custGeom>
              <a:avLst/>
              <a:gdLst>
                <a:gd name="T0" fmla="*/ 38 w 1166"/>
                <a:gd name="T1" fmla="*/ 0 h 740"/>
                <a:gd name="T2" fmla="*/ 1127 w 1166"/>
                <a:gd name="T3" fmla="*/ 0 h 740"/>
                <a:gd name="T4" fmla="*/ 1142 w 1166"/>
                <a:gd name="T5" fmla="*/ 4 h 740"/>
                <a:gd name="T6" fmla="*/ 1155 w 1166"/>
                <a:gd name="T7" fmla="*/ 11 h 740"/>
                <a:gd name="T8" fmla="*/ 1163 w 1166"/>
                <a:gd name="T9" fmla="*/ 23 h 740"/>
                <a:gd name="T10" fmla="*/ 1166 w 1166"/>
                <a:gd name="T11" fmla="*/ 39 h 740"/>
                <a:gd name="T12" fmla="*/ 1166 w 1166"/>
                <a:gd name="T13" fmla="*/ 702 h 740"/>
                <a:gd name="T14" fmla="*/ 1163 w 1166"/>
                <a:gd name="T15" fmla="*/ 717 h 740"/>
                <a:gd name="T16" fmla="*/ 1155 w 1166"/>
                <a:gd name="T17" fmla="*/ 729 h 740"/>
                <a:gd name="T18" fmla="*/ 1142 w 1166"/>
                <a:gd name="T19" fmla="*/ 738 h 740"/>
                <a:gd name="T20" fmla="*/ 1127 w 1166"/>
                <a:gd name="T21" fmla="*/ 740 h 740"/>
                <a:gd name="T22" fmla="*/ 38 w 1166"/>
                <a:gd name="T23" fmla="*/ 740 h 740"/>
                <a:gd name="T24" fmla="*/ 23 w 1166"/>
                <a:gd name="T25" fmla="*/ 738 h 740"/>
                <a:gd name="T26" fmla="*/ 11 w 1166"/>
                <a:gd name="T27" fmla="*/ 729 h 740"/>
                <a:gd name="T28" fmla="*/ 2 w 1166"/>
                <a:gd name="T29" fmla="*/ 717 h 740"/>
                <a:gd name="T30" fmla="*/ 0 w 1166"/>
                <a:gd name="T31" fmla="*/ 702 h 740"/>
                <a:gd name="T32" fmla="*/ 0 w 1166"/>
                <a:gd name="T33" fmla="*/ 39 h 740"/>
                <a:gd name="T34" fmla="*/ 2 w 1166"/>
                <a:gd name="T35" fmla="*/ 23 h 740"/>
                <a:gd name="T36" fmla="*/ 11 w 1166"/>
                <a:gd name="T37" fmla="*/ 11 h 740"/>
                <a:gd name="T38" fmla="*/ 23 w 1166"/>
                <a:gd name="T39" fmla="*/ 4 h 740"/>
                <a:gd name="T40" fmla="*/ 38 w 1166"/>
                <a:gd name="T41" fmla="*/ 0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66" h="740">
                  <a:moveTo>
                    <a:pt x="38" y="0"/>
                  </a:moveTo>
                  <a:lnTo>
                    <a:pt x="1127" y="0"/>
                  </a:lnTo>
                  <a:lnTo>
                    <a:pt x="1142" y="4"/>
                  </a:lnTo>
                  <a:lnTo>
                    <a:pt x="1155" y="11"/>
                  </a:lnTo>
                  <a:lnTo>
                    <a:pt x="1163" y="23"/>
                  </a:lnTo>
                  <a:lnTo>
                    <a:pt x="1166" y="39"/>
                  </a:lnTo>
                  <a:lnTo>
                    <a:pt x="1166" y="702"/>
                  </a:lnTo>
                  <a:lnTo>
                    <a:pt x="1163" y="717"/>
                  </a:lnTo>
                  <a:lnTo>
                    <a:pt x="1155" y="729"/>
                  </a:lnTo>
                  <a:lnTo>
                    <a:pt x="1142" y="738"/>
                  </a:lnTo>
                  <a:lnTo>
                    <a:pt x="1127" y="740"/>
                  </a:lnTo>
                  <a:lnTo>
                    <a:pt x="38" y="740"/>
                  </a:lnTo>
                  <a:lnTo>
                    <a:pt x="23" y="738"/>
                  </a:lnTo>
                  <a:lnTo>
                    <a:pt x="11" y="729"/>
                  </a:lnTo>
                  <a:lnTo>
                    <a:pt x="2" y="717"/>
                  </a:lnTo>
                  <a:lnTo>
                    <a:pt x="0" y="702"/>
                  </a:lnTo>
                  <a:lnTo>
                    <a:pt x="0" y="39"/>
                  </a:lnTo>
                  <a:lnTo>
                    <a:pt x="2" y="23"/>
                  </a:lnTo>
                  <a:lnTo>
                    <a:pt x="11" y="11"/>
                  </a:lnTo>
                  <a:lnTo>
                    <a:pt x="23" y="4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3" name="Rectangle 34"/>
            <p:cNvSpPr>
              <a:spLocks noChangeArrowheads="1"/>
            </p:cNvSpPr>
            <p:nvPr/>
          </p:nvSpPr>
          <p:spPr bwMode="auto">
            <a:xfrm>
              <a:off x="3262313" y="1433513"/>
              <a:ext cx="1851025" cy="219075"/>
            </a:xfrm>
            <a:prstGeom prst="rect">
              <a:avLst/>
            </a:prstGeom>
            <a:solidFill>
              <a:srgbClr val="3F3F3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4" name="Freeform 35"/>
            <p:cNvSpPr>
              <a:spLocks/>
            </p:cNvSpPr>
            <p:nvPr/>
          </p:nvSpPr>
          <p:spPr bwMode="auto">
            <a:xfrm>
              <a:off x="3375025" y="717550"/>
              <a:ext cx="420688" cy="300038"/>
            </a:xfrm>
            <a:custGeom>
              <a:avLst/>
              <a:gdLst>
                <a:gd name="T0" fmla="*/ 22 w 265"/>
                <a:gd name="T1" fmla="*/ 0 h 189"/>
                <a:gd name="T2" fmla="*/ 245 w 265"/>
                <a:gd name="T3" fmla="*/ 0 h 189"/>
                <a:gd name="T4" fmla="*/ 256 w 265"/>
                <a:gd name="T5" fmla="*/ 3 h 189"/>
                <a:gd name="T6" fmla="*/ 263 w 265"/>
                <a:gd name="T7" fmla="*/ 11 h 189"/>
                <a:gd name="T8" fmla="*/ 265 w 265"/>
                <a:gd name="T9" fmla="*/ 21 h 189"/>
                <a:gd name="T10" fmla="*/ 265 w 265"/>
                <a:gd name="T11" fmla="*/ 168 h 189"/>
                <a:gd name="T12" fmla="*/ 263 w 265"/>
                <a:gd name="T13" fmla="*/ 179 h 189"/>
                <a:gd name="T14" fmla="*/ 256 w 265"/>
                <a:gd name="T15" fmla="*/ 187 h 189"/>
                <a:gd name="T16" fmla="*/ 245 w 265"/>
                <a:gd name="T17" fmla="*/ 189 h 189"/>
                <a:gd name="T18" fmla="*/ 22 w 265"/>
                <a:gd name="T19" fmla="*/ 189 h 189"/>
                <a:gd name="T20" fmla="*/ 11 w 265"/>
                <a:gd name="T21" fmla="*/ 187 h 189"/>
                <a:gd name="T22" fmla="*/ 4 w 265"/>
                <a:gd name="T23" fmla="*/ 179 h 189"/>
                <a:gd name="T24" fmla="*/ 0 w 265"/>
                <a:gd name="T25" fmla="*/ 168 h 189"/>
                <a:gd name="T26" fmla="*/ 0 w 265"/>
                <a:gd name="T27" fmla="*/ 21 h 189"/>
                <a:gd name="T28" fmla="*/ 4 w 265"/>
                <a:gd name="T29" fmla="*/ 11 h 189"/>
                <a:gd name="T30" fmla="*/ 11 w 265"/>
                <a:gd name="T31" fmla="*/ 3 h 189"/>
                <a:gd name="T32" fmla="*/ 22 w 265"/>
                <a:gd name="T3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5" h="189">
                  <a:moveTo>
                    <a:pt x="22" y="0"/>
                  </a:moveTo>
                  <a:lnTo>
                    <a:pt x="245" y="0"/>
                  </a:lnTo>
                  <a:lnTo>
                    <a:pt x="256" y="3"/>
                  </a:lnTo>
                  <a:lnTo>
                    <a:pt x="263" y="11"/>
                  </a:lnTo>
                  <a:lnTo>
                    <a:pt x="265" y="21"/>
                  </a:lnTo>
                  <a:lnTo>
                    <a:pt x="265" y="168"/>
                  </a:lnTo>
                  <a:lnTo>
                    <a:pt x="263" y="179"/>
                  </a:lnTo>
                  <a:lnTo>
                    <a:pt x="256" y="187"/>
                  </a:lnTo>
                  <a:lnTo>
                    <a:pt x="245" y="189"/>
                  </a:lnTo>
                  <a:lnTo>
                    <a:pt x="22" y="189"/>
                  </a:lnTo>
                  <a:lnTo>
                    <a:pt x="11" y="187"/>
                  </a:lnTo>
                  <a:lnTo>
                    <a:pt x="4" y="179"/>
                  </a:lnTo>
                  <a:lnTo>
                    <a:pt x="0" y="168"/>
                  </a:lnTo>
                  <a:lnTo>
                    <a:pt x="0" y="21"/>
                  </a:lnTo>
                  <a:lnTo>
                    <a:pt x="4" y="11"/>
                  </a:lnTo>
                  <a:lnTo>
                    <a:pt x="11" y="3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3F3F3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05" name="Szövegdoboz 2"/>
          <p:cNvSpPr txBox="1">
            <a:spLocks noChangeArrowheads="1"/>
          </p:cNvSpPr>
          <p:nvPr/>
        </p:nvSpPr>
        <p:spPr bwMode="auto">
          <a:xfrm>
            <a:off x="-29455" y="1224421"/>
            <a:ext cx="3224492" cy="47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Optimization</a:t>
            </a:r>
            <a:endParaRPr kumimoji="0" lang="en-US" altLang="hu-HU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 Box 5"/>
          <p:cNvSpPr txBox="1">
            <a:spLocks noChangeArrowheads="1"/>
          </p:cNvSpPr>
          <p:nvPr/>
        </p:nvSpPr>
        <p:spPr bwMode="auto">
          <a:xfrm>
            <a:off x="2620346" y="1258848"/>
            <a:ext cx="3456538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Digitalization</a:t>
            </a:r>
            <a:endParaRPr kumimoji="0" lang="en-US" altLang="hu-HU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7" name="Group 110">
            <a:extLst>
              <a:ext uri="{FF2B5EF4-FFF2-40B4-BE49-F238E27FC236}">
                <a16:creationId xmlns:a16="http://schemas.microsoft.com/office/drawing/2014/main" id="{C9A2FE98-B942-40F9-8A8F-DD4C93592A9D}"/>
              </a:ext>
            </a:extLst>
          </p:cNvPr>
          <p:cNvGrpSpPr/>
          <p:nvPr/>
        </p:nvGrpSpPr>
        <p:grpSpPr>
          <a:xfrm>
            <a:off x="6502771" y="1876369"/>
            <a:ext cx="2167200" cy="1404000"/>
            <a:chOff x="8304213" y="3406775"/>
            <a:chExt cx="536575" cy="5334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08" name="Freeform 55">
              <a:extLst>
                <a:ext uri="{FF2B5EF4-FFF2-40B4-BE49-F238E27FC236}">
                  <a16:creationId xmlns:a16="http://schemas.microsoft.com/office/drawing/2014/main" id="{52805EA4-A44B-4EF7-B1BD-28DCFCC40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6288" y="3500438"/>
              <a:ext cx="231775" cy="49213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2 h 306"/>
                <a:gd name="T24" fmla="*/ 1435 w 1460"/>
                <a:gd name="T25" fmla="*/ 239 h 306"/>
                <a:gd name="T26" fmla="*/ 1415 w 1460"/>
                <a:gd name="T27" fmla="*/ 261 h 306"/>
                <a:gd name="T28" fmla="*/ 1393 w 1460"/>
                <a:gd name="T29" fmla="*/ 280 h 306"/>
                <a:gd name="T30" fmla="*/ 1366 w 1460"/>
                <a:gd name="T31" fmla="*/ 294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4 h 306"/>
                <a:gd name="T42" fmla="*/ 67 w 1460"/>
                <a:gd name="T43" fmla="*/ 280 h 306"/>
                <a:gd name="T44" fmla="*/ 44 w 1460"/>
                <a:gd name="T45" fmla="*/ 261 h 306"/>
                <a:gd name="T46" fmla="*/ 25 w 1460"/>
                <a:gd name="T47" fmla="*/ 239 h 306"/>
                <a:gd name="T48" fmla="*/ 11 w 1460"/>
                <a:gd name="T49" fmla="*/ 212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2"/>
                  </a:lnTo>
                  <a:lnTo>
                    <a:pt x="1435" y="239"/>
                  </a:lnTo>
                  <a:lnTo>
                    <a:pt x="1415" y="261"/>
                  </a:lnTo>
                  <a:lnTo>
                    <a:pt x="1393" y="280"/>
                  </a:lnTo>
                  <a:lnTo>
                    <a:pt x="1366" y="294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4"/>
                  </a:lnTo>
                  <a:lnTo>
                    <a:pt x="67" y="280"/>
                  </a:lnTo>
                  <a:lnTo>
                    <a:pt x="44" y="261"/>
                  </a:lnTo>
                  <a:lnTo>
                    <a:pt x="25" y="239"/>
                  </a:lnTo>
                  <a:lnTo>
                    <a:pt x="11" y="212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56">
              <a:extLst>
                <a:ext uri="{FF2B5EF4-FFF2-40B4-BE49-F238E27FC236}">
                  <a16:creationId xmlns:a16="http://schemas.microsoft.com/office/drawing/2014/main" id="{67E9E5F2-E080-4B9A-9302-0AE4CC230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6288" y="3592513"/>
              <a:ext cx="231775" cy="47625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3 h 306"/>
                <a:gd name="T24" fmla="*/ 1435 w 1460"/>
                <a:gd name="T25" fmla="*/ 239 h 306"/>
                <a:gd name="T26" fmla="*/ 1415 w 1460"/>
                <a:gd name="T27" fmla="*/ 262 h 306"/>
                <a:gd name="T28" fmla="*/ 1393 w 1460"/>
                <a:gd name="T29" fmla="*/ 280 h 306"/>
                <a:gd name="T30" fmla="*/ 1366 w 1460"/>
                <a:gd name="T31" fmla="*/ 295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5 h 306"/>
                <a:gd name="T42" fmla="*/ 67 w 1460"/>
                <a:gd name="T43" fmla="*/ 280 h 306"/>
                <a:gd name="T44" fmla="*/ 44 w 1460"/>
                <a:gd name="T45" fmla="*/ 262 h 306"/>
                <a:gd name="T46" fmla="*/ 25 w 1460"/>
                <a:gd name="T47" fmla="*/ 239 h 306"/>
                <a:gd name="T48" fmla="*/ 11 w 1460"/>
                <a:gd name="T49" fmla="*/ 213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3"/>
                  </a:lnTo>
                  <a:lnTo>
                    <a:pt x="1435" y="239"/>
                  </a:lnTo>
                  <a:lnTo>
                    <a:pt x="1415" y="262"/>
                  </a:lnTo>
                  <a:lnTo>
                    <a:pt x="1393" y="280"/>
                  </a:lnTo>
                  <a:lnTo>
                    <a:pt x="1366" y="295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5"/>
                  </a:lnTo>
                  <a:lnTo>
                    <a:pt x="67" y="280"/>
                  </a:lnTo>
                  <a:lnTo>
                    <a:pt x="44" y="262"/>
                  </a:lnTo>
                  <a:lnTo>
                    <a:pt x="25" y="239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57">
              <a:extLst>
                <a:ext uri="{FF2B5EF4-FFF2-40B4-BE49-F238E27FC236}">
                  <a16:creationId xmlns:a16="http://schemas.microsoft.com/office/drawing/2014/main" id="{DBCC82AF-5663-404E-9E5A-D6F800F77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6288" y="3683000"/>
              <a:ext cx="139700" cy="49213"/>
            </a:xfrm>
            <a:custGeom>
              <a:avLst/>
              <a:gdLst>
                <a:gd name="T0" fmla="*/ 153 w 884"/>
                <a:gd name="T1" fmla="*/ 0 h 306"/>
                <a:gd name="T2" fmla="*/ 730 w 884"/>
                <a:gd name="T3" fmla="*/ 0 h 306"/>
                <a:gd name="T4" fmla="*/ 761 w 884"/>
                <a:gd name="T5" fmla="*/ 3 h 306"/>
                <a:gd name="T6" fmla="*/ 790 w 884"/>
                <a:gd name="T7" fmla="*/ 12 h 306"/>
                <a:gd name="T8" fmla="*/ 817 w 884"/>
                <a:gd name="T9" fmla="*/ 26 h 306"/>
                <a:gd name="T10" fmla="*/ 839 w 884"/>
                <a:gd name="T11" fmla="*/ 44 h 306"/>
                <a:gd name="T12" fmla="*/ 858 w 884"/>
                <a:gd name="T13" fmla="*/ 68 h 306"/>
                <a:gd name="T14" fmla="*/ 872 w 884"/>
                <a:gd name="T15" fmla="*/ 93 h 306"/>
                <a:gd name="T16" fmla="*/ 880 w 884"/>
                <a:gd name="T17" fmla="*/ 122 h 306"/>
                <a:gd name="T18" fmla="*/ 884 w 884"/>
                <a:gd name="T19" fmla="*/ 153 h 306"/>
                <a:gd name="T20" fmla="*/ 880 w 884"/>
                <a:gd name="T21" fmla="*/ 184 h 306"/>
                <a:gd name="T22" fmla="*/ 872 w 884"/>
                <a:gd name="T23" fmla="*/ 213 h 306"/>
                <a:gd name="T24" fmla="*/ 858 w 884"/>
                <a:gd name="T25" fmla="*/ 238 h 306"/>
                <a:gd name="T26" fmla="*/ 839 w 884"/>
                <a:gd name="T27" fmla="*/ 261 h 306"/>
                <a:gd name="T28" fmla="*/ 817 w 884"/>
                <a:gd name="T29" fmla="*/ 279 h 306"/>
                <a:gd name="T30" fmla="*/ 790 w 884"/>
                <a:gd name="T31" fmla="*/ 294 h 306"/>
                <a:gd name="T32" fmla="*/ 761 w 884"/>
                <a:gd name="T33" fmla="*/ 302 h 306"/>
                <a:gd name="T34" fmla="*/ 730 w 884"/>
                <a:gd name="T35" fmla="*/ 306 h 306"/>
                <a:gd name="T36" fmla="*/ 153 w 884"/>
                <a:gd name="T37" fmla="*/ 306 h 306"/>
                <a:gd name="T38" fmla="*/ 122 w 884"/>
                <a:gd name="T39" fmla="*/ 302 h 306"/>
                <a:gd name="T40" fmla="*/ 93 w 884"/>
                <a:gd name="T41" fmla="*/ 294 h 306"/>
                <a:gd name="T42" fmla="*/ 67 w 884"/>
                <a:gd name="T43" fmla="*/ 279 h 306"/>
                <a:gd name="T44" fmla="*/ 44 w 884"/>
                <a:gd name="T45" fmla="*/ 261 h 306"/>
                <a:gd name="T46" fmla="*/ 25 w 884"/>
                <a:gd name="T47" fmla="*/ 238 h 306"/>
                <a:gd name="T48" fmla="*/ 11 w 884"/>
                <a:gd name="T49" fmla="*/ 213 h 306"/>
                <a:gd name="T50" fmla="*/ 3 w 884"/>
                <a:gd name="T51" fmla="*/ 184 h 306"/>
                <a:gd name="T52" fmla="*/ 0 w 884"/>
                <a:gd name="T53" fmla="*/ 153 h 306"/>
                <a:gd name="T54" fmla="*/ 3 w 884"/>
                <a:gd name="T55" fmla="*/ 122 h 306"/>
                <a:gd name="T56" fmla="*/ 11 w 884"/>
                <a:gd name="T57" fmla="*/ 93 h 306"/>
                <a:gd name="T58" fmla="*/ 25 w 884"/>
                <a:gd name="T59" fmla="*/ 68 h 306"/>
                <a:gd name="T60" fmla="*/ 44 w 884"/>
                <a:gd name="T61" fmla="*/ 44 h 306"/>
                <a:gd name="T62" fmla="*/ 67 w 884"/>
                <a:gd name="T63" fmla="*/ 26 h 306"/>
                <a:gd name="T64" fmla="*/ 93 w 884"/>
                <a:gd name="T65" fmla="*/ 12 h 306"/>
                <a:gd name="T66" fmla="*/ 122 w 884"/>
                <a:gd name="T67" fmla="*/ 3 h 306"/>
                <a:gd name="T68" fmla="*/ 153 w 884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84" h="306">
                  <a:moveTo>
                    <a:pt x="153" y="0"/>
                  </a:moveTo>
                  <a:lnTo>
                    <a:pt x="730" y="0"/>
                  </a:lnTo>
                  <a:lnTo>
                    <a:pt x="761" y="3"/>
                  </a:lnTo>
                  <a:lnTo>
                    <a:pt x="790" y="12"/>
                  </a:lnTo>
                  <a:lnTo>
                    <a:pt x="817" y="26"/>
                  </a:lnTo>
                  <a:lnTo>
                    <a:pt x="839" y="44"/>
                  </a:lnTo>
                  <a:lnTo>
                    <a:pt x="858" y="68"/>
                  </a:lnTo>
                  <a:lnTo>
                    <a:pt x="872" y="93"/>
                  </a:lnTo>
                  <a:lnTo>
                    <a:pt x="880" y="122"/>
                  </a:lnTo>
                  <a:lnTo>
                    <a:pt x="884" y="153"/>
                  </a:lnTo>
                  <a:lnTo>
                    <a:pt x="880" y="184"/>
                  </a:lnTo>
                  <a:lnTo>
                    <a:pt x="872" y="213"/>
                  </a:lnTo>
                  <a:lnTo>
                    <a:pt x="858" y="238"/>
                  </a:lnTo>
                  <a:lnTo>
                    <a:pt x="839" y="261"/>
                  </a:lnTo>
                  <a:lnTo>
                    <a:pt x="817" y="279"/>
                  </a:lnTo>
                  <a:lnTo>
                    <a:pt x="790" y="294"/>
                  </a:lnTo>
                  <a:lnTo>
                    <a:pt x="761" y="302"/>
                  </a:lnTo>
                  <a:lnTo>
                    <a:pt x="730" y="306"/>
                  </a:lnTo>
                  <a:lnTo>
                    <a:pt x="153" y="306"/>
                  </a:lnTo>
                  <a:lnTo>
                    <a:pt x="122" y="302"/>
                  </a:lnTo>
                  <a:lnTo>
                    <a:pt x="93" y="294"/>
                  </a:lnTo>
                  <a:lnTo>
                    <a:pt x="67" y="279"/>
                  </a:lnTo>
                  <a:lnTo>
                    <a:pt x="44" y="261"/>
                  </a:lnTo>
                  <a:lnTo>
                    <a:pt x="25" y="238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3"/>
                  </a:lnTo>
                  <a:lnTo>
                    <a:pt x="25" y="68"/>
                  </a:lnTo>
                  <a:lnTo>
                    <a:pt x="44" y="44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58">
              <a:extLst>
                <a:ext uri="{FF2B5EF4-FFF2-40B4-BE49-F238E27FC236}">
                  <a16:creationId xmlns:a16="http://schemas.microsoft.com/office/drawing/2014/main" id="{EA669C2F-D99D-4DED-938F-D0F8FB10D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4213" y="3406775"/>
              <a:ext cx="414338" cy="533400"/>
            </a:xfrm>
            <a:custGeom>
              <a:avLst/>
              <a:gdLst>
                <a:gd name="T0" fmla="*/ 154 w 2616"/>
                <a:gd name="T1" fmla="*/ 0 h 3365"/>
                <a:gd name="T2" fmla="*/ 2461 w 2616"/>
                <a:gd name="T3" fmla="*/ 0 h 3365"/>
                <a:gd name="T4" fmla="*/ 2492 w 2616"/>
                <a:gd name="T5" fmla="*/ 3 h 3365"/>
                <a:gd name="T6" fmla="*/ 2521 w 2616"/>
                <a:gd name="T7" fmla="*/ 12 h 3365"/>
                <a:gd name="T8" fmla="*/ 2548 w 2616"/>
                <a:gd name="T9" fmla="*/ 26 h 3365"/>
                <a:gd name="T10" fmla="*/ 2570 w 2616"/>
                <a:gd name="T11" fmla="*/ 44 h 3365"/>
                <a:gd name="T12" fmla="*/ 2589 w 2616"/>
                <a:gd name="T13" fmla="*/ 68 h 3365"/>
                <a:gd name="T14" fmla="*/ 2603 w 2616"/>
                <a:gd name="T15" fmla="*/ 93 h 3365"/>
                <a:gd name="T16" fmla="*/ 2613 w 2616"/>
                <a:gd name="T17" fmla="*/ 122 h 3365"/>
                <a:gd name="T18" fmla="*/ 2616 w 2616"/>
                <a:gd name="T19" fmla="*/ 152 h 3365"/>
                <a:gd name="T20" fmla="*/ 2616 w 2616"/>
                <a:gd name="T21" fmla="*/ 380 h 3365"/>
                <a:gd name="T22" fmla="*/ 2308 w 2616"/>
                <a:gd name="T23" fmla="*/ 911 h 3365"/>
                <a:gd name="T24" fmla="*/ 2308 w 2616"/>
                <a:gd name="T25" fmla="*/ 306 h 3365"/>
                <a:gd name="T26" fmla="*/ 308 w 2616"/>
                <a:gd name="T27" fmla="*/ 306 h 3365"/>
                <a:gd name="T28" fmla="*/ 308 w 2616"/>
                <a:gd name="T29" fmla="*/ 3058 h 3365"/>
                <a:gd name="T30" fmla="*/ 2308 w 2616"/>
                <a:gd name="T31" fmla="*/ 3058 h 3365"/>
                <a:gd name="T32" fmla="*/ 2308 w 2616"/>
                <a:gd name="T33" fmla="*/ 2678 h 3365"/>
                <a:gd name="T34" fmla="*/ 2469 w 2616"/>
                <a:gd name="T35" fmla="*/ 2572 h 3365"/>
                <a:gd name="T36" fmla="*/ 2498 w 2616"/>
                <a:gd name="T37" fmla="*/ 2550 h 3365"/>
                <a:gd name="T38" fmla="*/ 2522 w 2616"/>
                <a:gd name="T39" fmla="*/ 2524 h 3365"/>
                <a:gd name="T40" fmla="*/ 2542 w 2616"/>
                <a:gd name="T41" fmla="*/ 2495 h 3365"/>
                <a:gd name="T42" fmla="*/ 2616 w 2616"/>
                <a:gd name="T43" fmla="*/ 2369 h 3365"/>
                <a:gd name="T44" fmla="*/ 2616 w 2616"/>
                <a:gd name="T45" fmla="*/ 3212 h 3365"/>
                <a:gd name="T46" fmla="*/ 2613 w 2616"/>
                <a:gd name="T47" fmla="*/ 3242 h 3365"/>
                <a:gd name="T48" fmla="*/ 2603 w 2616"/>
                <a:gd name="T49" fmla="*/ 3271 h 3365"/>
                <a:gd name="T50" fmla="*/ 2589 w 2616"/>
                <a:gd name="T51" fmla="*/ 3297 h 3365"/>
                <a:gd name="T52" fmla="*/ 2570 w 2616"/>
                <a:gd name="T53" fmla="*/ 3320 h 3365"/>
                <a:gd name="T54" fmla="*/ 2548 w 2616"/>
                <a:gd name="T55" fmla="*/ 3339 h 3365"/>
                <a:gd name="T56" fmla="*/ 2521 w 2616"/>
                <a:gd name="T57" fmla="*/ 3352 h 3365"/>
                <a:gd name="T58" fmla="*/ 2492 w 2616"/>
                <a:gd name="T59" fmla="*/ 3362 h 3365"/>
                <a:gd name="T60" fmla="*/ 2461 w 2616"/>
                <a:gd name="T61" fmla="*/ 3365 h 3365"/>
                <a:gd name="T62" fmla="*/ 154 w 2616"/>
                <a:gd name="T63" fmla="*/ 3365 h 3365"/>
                <a:gd name="T64" fmla="*/ 123 w 2616"/>
                <a:gd name="T65" fmla="*/ 3362 h 3365"/>
                <a:gd name="T66" fmla="*/ 95 w 2616"/>
                <a:gd name="T67" fmla="*/ 3352 h 3365"/>
                <a:gd name="T68" fmla="*/ 68 w 2616"/>
                <a:gd name="T69" fmla="*/ 3339 h 3365"/>
                <a:gd name="T70" fmla="*/ 46 w 2616"/>
                <a:gd name="T71" fmla="*/ 3320 h 3365"/>
                <a:gd name="T72" fmla="*/ 27 w 2616"/>
                <a:gd name="T73" fmla="*/ 3297 h 3365"/>
                <a:gd name="T74" fmla="*/ 13 w 2616"/>
                <a:gd name="T75" fmla="*/ 3271 h 3365"/>
                <a:gd name="T76" fmla="*/ 3 w 2616"/>
                <a:gd name="T77" fmla="*/ 3242 h 3365"/>
                <a:gd name="T78" fmla="*/ 0 w 2616"/>
                <a:gd name="T79" fmla="*/ 3212 h 3365"/>
                <a:gd name="T80" fmla="*/ 0 w 2616"/>
                <a:gd name="T81" fmla="*/ 152 h 3365"/>
                <a:gd name="T82" fmla="*/ 3 w 2616"/>
                <a:gd name="T83" fmla="*/ 122 h 3365"/>
                <a:gd name="T84" fmla="*/ 13 w 2616"/>
                <a:gd name="T85" fmla="*/ 93 h 3365"/>
                <a:gd name="T86" fmla="*/ 27 w 2616"/>
                <a:gd name="T87" fmla="*/ 68 h 3365"/>
                <a:gd name="T88" fmla="*/ 46 w 2616"/>
                <a:gd name="T89" fmla="*/ 44 h 3365"/>
                <a:gd name="T90" fmla="*/ 68 w 2616"/>
                <a:gd name="T91" fmla="*/ 26 h 3365"/>
                <a:gd name="T92" fmla="*/ 95 w 2616"/>
                <a:gd name="T93" fmla="*/ 12 h 3365"/>
                <a:gd name="T94" fmla="*/ 123 w 2616"/>
                <a:gd name="T95" fmla="*/ 3 h 3365"/>
                <a:gd name="T96" fmla="*/ 154 w 2616"/>
                <a:gd name="T97" fmla="*/ 0 h 3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16" h="3365">
                  <a:moveTo>
                    <a:pt x="154" y="0"/>
                  </a:moveTo>
                  <a:lnTo>
                    <a:pt x="2461" y="0"/>
                  </a:lnTo>
                  <a:lnTo>
                    <a:pt x="2492" y="3"/>
                  </a:lnTo>
                  <a:lnTo>
                    <a:pt x="2521" y="12"/>
                  </a:lnTo>
                  <a:lnTo>
                    <a:pt x="2548" y="26"/>
                  </a:lnTo>
                  <a:lnTo>
                    <a:pt x="2570" y="44"/>
                  </a:lnTo>
                  <a:lnTo>
                    <a:pt x="2589" y="68"/>
                  </a:lnTo>
                  <a:lnTo>
                    <a:pt x="2603" y="93"/>
                  </a:lnTo>
                  <a:lnTo>
                    <a:pt x="2613" y="122"/>
                  </a:lnTo>
                  <a:lnTo>
                    <a:pt x="2616" y="152"/>
                  </a:lnTo>
                  <a:lnTo>
                    <a:pt x="2616" y="380"/>
                  </a:lnTo>
                  <a:lnTo>
                    <a:pt x="2308" y="911"/>
                  </a:lnTo>
                  <a:lnTo>
                    <a:pt x="2308" y="306"/>
                  </a:lnTo>
                  <a:lnTo>
                    <a:pt x="308" y="306"/>
                  </a:lnTo>
                  <a:lnTo>
                    <a:pt x="308" y="3058"/>
                  </a:lnTo>
                  <a:lnTo>
                    <a:pt x="2308" y="3058"/>
                  </a:lnTo>
                  <a:lnTo>
                    <a:pt x="2308" y="2678"/>
                  </a:lnTo>
                  <a:lnTo>
                    <a:pt x="2469" y="2572"/>
                  </a:lnTo>
                  <a:lnTo>
                    <a:pt x="2498" y="2550"/>
                  </a:lnTo>
                  <a:lnTo>
                    <a:pt x="2522" y="2524"/>
                  </a:lnTo>
                  <a:lnTo>
                    <a:pt x="2542" y="2495"/>
                  </a:lnTo>
                  <a:lnTo>
                    <a:pt x="2616" y="2369"/>
                  </a:lnTo>
                  <a:lnTo>
                    <a:pt x="2616" y="3212"/>
                  </a:lnTo>
                  <a:lnTo>
                    <a:pt x="2613" y="3242"/>
                  </a:lnTo>
                  <a:lnTo>
                    <a:pt x="2603" y="3271"/>
                  </a:lnTo>
                  <a:lnTo>
                    <a:pt x="2589" y="3297"/>
                  </a:lnTo>
                  <a:lnTo>
                    <a:pt x="2570" y="3320"/>
                  </a:lnTo>
                  <a:lnTo>
                    <a:pt x="2548" y="3339"/>
                  </a:lnTo>
                  <a:lnTo>
                    <a:pt x="2521" y="3352"/>
                  </a:lnTo>
                  <a:lnTo>
                    <a:pt x="2492" y="3362"/>
                  </a:lnTo>
                  <a:lnTo>
                    <a:pt x="2461" y="3365"/>
                  </a:lnTo>
                  <a:lnTo>
                    <a:pt x="154" y="3365"/>
                  </a:lnTo>
                  <a:lnTo>
                    <a:pt x="123" y="3362"/>
                  </a:lnTo>
                  <a:lnTo>
                    <a:pt x="95" y="3352"/>
                  </a:lnTo>
                  <a:lnTo>
                    <a:pt x="68" y="3339"/>
                  </a:lnTo>
                  <a:lnTo>
                    <a:pt x="46" y="3320"/>
                  </a:lnTo>
                  <a:lnTo>
                    <a:pt x="27" y="3297"/>
                  </a:lnTo>
                  <a:lnTo>
                    <a:pt x="13" y="3271"/>
                  </a:lnTo>
                  <a:lnTo>
                    <a:pt x="3" y="3242"/>
                  </a:lnTo>
                  <a:lnTo>
                    <a:pt x="0" y="3212"/>
                  </a:lnTo>
                  <a:lnTo>
                    <a:pt x="0" y="152"/>
                  </a:lnTo>
                  <a:lnTo>
                    <a:pt x="3" y="122"/>
                  </a:lnTo>
                  <a:lnTo>
                    <a:pt x="13" y="93"/>
                  </a:lnTo>
                  <a:lnTo>
                    <a:pt x="27" y="68"/>
                  </a:lnTo>
                  <a:lnTo>
                    <a:pt x="46" y="44"/>
                  </a:lnTo>
                  <a:lnTo>
                    <a:pt x="68" y="26"/>
                  </a:lnTo>
                  <a:lnTo>
                    <a:pt x="95" y="12"/>
                  </a:lnTo>
                  <a:lnTo>
                    <a:pt x="123" y="3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59">
              <a:extLst>
                <a:ext uri="{FF2B5EF4-FFF2-40B4-BE49-F238E27FC236}">
                  <a16:creationId xmlns:a16="http://schemas.microsoft.com/office/drawing/2014/main" id="{F30F7706-9C66-421E-9A30-29DB43EE23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83613" y="3465513"/>
              <a:ext cx="257175" cy="382588"/>
            </a:xfrm>
            <a:custGeom>
              <a:avLst/>
              <a:gdLst>
                <a:gd name="T0" fmla="*/ 133 w 1617"/>
                <a:gd name="T1" fmla="*/ 2031 h 2411"/>
                <a:gd name="T2" fmla="*/ 226 w 1617"/>
                <a:gd name="T3" fmla="*/ 2075 h 2411"/>
                <a:gd name="T4" fmla="*/ 312 w 1617"/>
                <a:gd name="T5" fmla="*/ 2134 h 2411"/>
                <a:gd name="T6" fmla="*/ 445 w 1617"/>
                <a:gd name="T7" fmla="*/ 2014 h 2411"/>
                <a:gd name="T8" fmla="*/ 395 w 1617"/>
                <a:gd name="T9" fmla="*/ 1968 h 2411"/>
                <a:gd name="T10" fmla="*/ 319 w 1617"/>
                <a:gd name="T11" fmla="*/ 1916 h 2411"/>
                <a:gd name="T12" fmla="*/ 249 w 1617"/>
                <a:gd name="T13" fmla="*/ 1881 h 2411"/>
                <a:gd name="T14" fmla="*/ 190 w 1617"/>
                <a:gd name="T15" fmla="*/ 1861 h 2411"/>
                <a:gd name="T16" fmla="*/ 143 w 1617"/>
                <a:gd name="T17" fmla="*/ 1851 h 2411"/>
                <a:gd name="T18" fmla="*/ 1136 w 1617"/>
                <a:gd name="T19" fmla="*/ 0 h 2411"/>
                <a:gd name="T20" fmla="*/ 1192 w 1617"/>
                <a:gd name="T21" fmla="*/ 8 h 2411"/>
                <a:gd name="T22" fmla="*/ 1260 w 1617"/>
                <a:gd name="T23" fmla="*/ 26 h 2411"/>
                <a:gd name="T24" fmla="*/ 1340 w 1617"/>
                <a:gd name="T25" fmla="*/ 59 h 2411"/>
                <a:gd name="T26" fmla="*/ 1429 w 1617"/>
                <a:gd name="T27" fmla="*/ 110 h 2411"/>
                <a:gd name="T28" fmla="*/ 1502 w 1617"/>
                <a:gd name="T29" fmla="*/ 166 h 2411"/>
                <a:gd name="T30" fmla="*/ 1553 w 1617"/>
                <a:gd name="T31" fmla="*/ 219 h 2411"/>
                <a:gd name="T32" fmla="*/ 1586 w 1617"/>
                <a:gd name="T33" fmla="*/ 266 h 2411"/>
                <a:gd name="T34" fmla="*/ 1605 w 1617"/>
                <a:gd name="T35" fmla="*/ 303 h 2411"/>
                <a:gd name="T36" fmla="*/ 1613 w 1617"/>
                <a:gd name="T37" fmla="*/ 326 h 2411"/>
                <a:gd name="T38" fmla="*/ 1617 w 1617"/>
                <a:gd name="T39" fmla="*/ 351 h 2411"/>
                <a:gd name="T40" fmla="*/ 1606 w 1617"/>
                <a:gd name="T41" fmla="*/ 386 h 2411"/>
                <a:gd name="T42" fmla="*/ 635 w 1617"/>
                <a:gd name="T43" fmla="*/ 2056 h 2411"/>
                <a:gd name="T44" fmla="*/ 118 w 1617"/>
                <a:gd name="T45" fmla="*/ 2398 h 2411"/>
                <a:gd name="T46" fmla="*/ 78 w 1617"/>
                <a:gd name="T47" fmla="*/ 2411 h 2411"/>
                <a:gd name="T48" fmla="*/ 37 w 1617"/>
                <a:gd name="T49" fmla="*/ 2400 h 2411"/>
                <a:gd name="T50" fmla="*/ 12 w 1617"/>
                <a:gd name="T51" fmla="*/ 2378 h 2411"/>
                <a:gd name="T52" fmla="*/ 0 w 1617"/>
                <a:gd name="T53" fmla="*/ 2346 h 2411"/>
                <a:gd name="T54" fmla="*/ 35 w 1617"/>
                <a:gd name="T55" fmla="*/ 1732 h 2411"/>
                <a:gd name="T56" fmla="*/ 45 w 1617"/>
                <a:gd name="T57" fmla="*/ 1699 h 2411"/>
                <a:gd name="T58" fmla="*/ 1018 w 1617"/>
                <a:gd name="T59" fmla="*/ 28 h 2411"/>
                <a:gd name="T60" fmla="*/ 1051 w 1617"/>
                <a:gd name="T61" fmla="*/ 8 h 2411"/>
                <a:gd name="T62" fmla="*/ 1064 w 1617"/>
                <a:gd name="T63" fmla="*/ 5 h 2411"/>
                <a:gd name="T64" fmla="*/ 1093 w 1617"/>
                <a:gd name="T65" fmla="*/ 0 h 2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7" h="2411">
                  <a:moveTo>
                    <a:pt x="143" y="1851"/>
                  </a:moveTo>
                  <a:lnTo>
                    <a:pt x="133" y="2031"/>
                  </a:lnTo>
                  <a:lnTo>
                    <a:pt x="179" y="2051"/>
                  </a:lnTo>
                  <a:lnTo>
                    <a:pt x="226" y="2075"/>
                  </a:lnTo>
                  <a:lnTo>
                    <a:pt x="271" y="2103"/>
                  </a:lnTo>
                  <a:lnTo>
                    <a:pt x="312" y="2134"/>
                  </a:lnTo>
                  <a:lnTo>
                    <a:pt x="462" y="2034"/>
                  </a:lnTo>
                  <a:lnTo>
                    <a:pt x="445" y="2014"/>
                  </a:lnTo>
                  <a:lnTo>
                    <a:pt x="423" y="1992"/>
                  </a:lnTo>
                  <a:lnTo>
                    <a:pt x="395" y="1968"/>
                  </a:lnTo>
                  <a:lnTo>
                    <a:pt x="360" y="1942"/>
                  </a:lnTo>
                  <a:lnTo>
                    <a:pt x="319" y="1916"/>
                  </a:lnTo>
                  <a:lnTo>
                    <a:pt x="283" y="1897"/>
                  </a:lnTo>
                  <a:lnTo>
                    <a:pt x="249" y="1881"/>
                  </a:lnTo>
                  <a:lnTo>
                    <a:pt x="218" y="1869"/>
                  </a:lnTo>
                  <a:lnTo>
                    <a:pt x="190" y="1861"/>
                  </a:lnTo>
                  <a:lnTo>
                    <a:pt x="166" y="1855"/>
                  </a:lnTo>
                  <a:lnTo>
                    <a:pt x="143" y="1851"/>
                  </a:lnTo>
                  <a:close/>
                  <a:moveTo>
                    <a:pt x="1112" y="0"/>
                  </a:moveTo>
                  <a:lnTo>
                    <a:pt x="1136" y="0"/>
                  </a:lnTo>
                  <a:lnTo>
                    <a:pt x="1162" y="3"/>
                  </a:lnTo>
                  <a:lnTo>
                    <a:pt x="1192" y="8"/>
                  </a:lnTo>
                  <a:lnTo>
                    <a:pt x="1224" y="15"/>
                  </a:lnTo>
                  <a:lnTo>
                    <a:pt x="1260" y="26"/>
                  </a:lnTo>
                  <a:lnTo>
                    <a:pt x="1299" y="41"/>
                  </a:lnTo>
                  <a:lnTo>
                    <a:pt x="1340" y="59"/>
                  </a:lnTo>
                  <a:lnTo>
                    <a:pt x="1384" y="83"/>
                  </a:lnTo>
                  <a:lnTo>
                    <a:pt x="1429" y="110"/>
                  </a:lnTo>
                  <a:lnTo>
                    <a:pt x="1469" y="139"/>
                  </a:lnTo>
                  <a:lnTo>
                    <a:pt x="1502" y="166"/>
                  </a:lnTo>
                  <a:lnTo>
                    <a:pt x="1529" y="194"/>
                  </a:lnTo>
                  <a:lnTo>
                    <a:pt x="1553" y="219"/>
                  </a:lnTo>
                  <a:lnTo>
                    <a:pt x="1571" y="244"/>
                  </a:lnTo>
                  <a:lnTo>
                    <a:pt x="1586" y="266"/>
                  </a:lnTo>
                  <a:lnTo>
                    <a:pt x="1596" y="286"/>
                  </a:lnTo>
                  <a:lnTo>
                    <a:pt x="1605" y="303"/>
                  </a:lnTo>
                  <a:lnTo>
                    <a:pt x="1610" y="317"/>
                  </a:lnTo>
                  <a:lnTo>
                    <a:pt x="1613" y="326"/>
                  </a:lnTo>
                  <a:lnTo>
                    <a:pt x="1614" y="331"/>
                  </a:lnTo>
                  <a:lnTo>
                    <a:pt x="1617" y="351"/>
                  </a:lnTo>
                  <a:lnTo>
                    <a:pt x="1613" y="370"/>
                  </a:lnTo>
                  <a:lnTo>
                    <a:pt x="1606" y="386"/>
                  </a:lnTo>
                  <a:lnTo>
                    <a:pt x="644" y="2043"/>
                  </a:lnTo>
                  <a:lnTo>
                    <a:pt x="635" y="2056"/>
                  </a:lnTo>
                  <a:lnTo>
                    <a:pt x="621" y="2068"/>
                  </a:lnTo>
                  <a:lnTo>
                    <a:pt x="118" y="2398"/>
                  </a:lnTo>
                  <a:lnTo>
                    <a:pt x="99" y="2407"/>
                  </a:lnTo>
                  <a:lnTo>
                    <a:pt x="78" y="2411"/>
                  </a:lnTo>
                  <a:lnTo>
                    <a:pt x="57" y="2409"/>
                  </a:lnTo>
                  <a:lnTo>
                    <a:pt x="37" y="2400"/>
                  </a:lnTo>
                  <a:lnTo>
                    <a:pt x="23" y="2391"/>
                  </a:lnTo>
                  <a:lnTo>
                    <a:pt x="12" y="2378"/>
                  </a:lnTo>
                  <a:lnTo>
                    <a:pt x="5" y="2363"/>
                  </a:lnTo>
                  <a:lnTo>
                    <a:pt x="0" y="2346"/>
                  </a:lnTo>
                  <a:lnTo>
                    <a:pt x="0" y="2329"/>
                  </a:lnTo>
                  <a:lnTo>
                    <a:pt x="35" y="1732"/>
                  </a:lnTo>
                  <a:lnTo>
                    <a:pt x="38" y="1715"/>
                  </a:lnTo>
                  <a:lnTo>
                    <a:pt x="45" y="1699"/>
                  </a:lnTo>
                  <a:lnTo>
                    <a:pt x="1007" y="43"/>
                  </a:lnTo>
                  <a:lnTo>
                    <a:pt x="1018" y="28"/>
                  </a:lnTo>
                  <a:lnTo>
                    <a:pt x="1033" y="16"/>
                  </a:lnTo>
                  <a:lnTo>
                    <a:pt x="1051" y="8"/>
                  </a:lnTo>
                  <a:lnTo>
                    <a:pt x="1055" y="7"/>
                  </a:lnTo>
                  <a:lnTo>
                    <a:pt x="1064" y="5"/>
                  </a:lnTo>
                  <a:lnTo>
                    <a:pt x="1077" y="3"/>
                  </a:lnTo>
                  <a:lnTo>
                    <a:pt x="1093" y="0"/>
                  </a:lnTo>
                  <a:lnTo>
                    <a:pt x="1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60">
              <a:extLst>
                <a:ext uri="{FF2B5EF4-FFF2-40B4-BE49-F238E27FC236}">
                  <a16:creationId xmlns:a16="http://schemas.microsoft.com/office/drawing/2014/main" id="{9B417E71-299E-47B7-A8F7-6133693CE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2001" y="3771900"/>
              <a:ext cx="185738" cy="96838"/>
            </a:xfrm>
            <a:custGeom>
              <a:avLst/>
              <a:gdLst>
                <a:gd name="T0" fmla="*/ 566 w 1175"/>
                <a:gd name="T1" fmla="*/ 5 h 601"/>
                <a:gd name="T2" fmla="*/ 593 w 1175"/>
                <a:gd name="T3" fmla="*/ 28 h 601"/>
                <a:gd name="T4" fmla="*/ 601 w 1175"/>
                <a:gd name="T5" fmla="*/ 113 h 601"/>
                <a:gd name="T6" fmla="*/ 569 w 1175"/>
                <a:gd name="T7" fmla="*/ 203 h 601"/>
                <a:gd name="T8" fmla="*/ 579 w 1175"/>
                <a:gd name="T9" fmla="*/ 246 h 601"/>
                <a:gd name="T10" fmla="*/ 597 w 1175"/>
                <a:gd name="T11" fmla="*/ 275 h 601"/>
                <a:gd name="T12" fmla="*/ 648 w 1175"/>
                <a:gd name="T13" fmla="*/ 283 h 601"/>
                <a:gd name="T14" fmla="*/ 693 w 1175"/>
                <a:gd name="T15" fmla="*/ 329 h 601"/>
                <a:gd name="T16" fmla="*/ 705 w 1175"/>
                <a:gd name="T17" fmla="*/ 363 h 601"/>
                <a:gd name="T18" fmla="*/ 861 w 1175"/>
                <a:gd name="T19" fmla="*/ 357 h 601"/>
                <a:gd name="T20" fmla="*/ 1013 w 1175"/>
                <a:gd name="T21" fmla="*/ 372 h 601"/>
                <a:gd name="T22" fmla="*/ 1136 w 1175"/>
                <a:gd name="T23" fmla="*/ 379 h 601"/>
                <a:gd name="T24" fmla="*/ 1168 w 1175"/>
                <a:gd name="T25" fmla="*/ 407 h 601"/>
                <a:gd name="T26" fmla="*/ 1174 w 1175"/>
                <a:gd name="T27" fmla="*/ 448 h 601"/>
                <a:gd name="T28" fmla="*/ 1150 w 1175"/>
                <a:gd name="T29" fmla="*/ 483 h 601"/>
                <a:gd name="T30" fmla="*/ 1084 w 1175"/>
                <a:gd name="T31" fmla="*/ 490 h 601"/>
                <a:gd name="T32" fmla="*/ 973 w 1175"/>
                <a:gd name="T33" fmla="*/ 474 h 601"/>
                <a:gd name="T34" fmla="*/ 858 w 1175"/>
                <a:gd name="T35" fmla="*/ 460 h 601"/>
                <a:gd name="T36" fmla="*/ 750 w 1175"/>
                <a:gd name="T37" fmla="*/ 469 h 601"/>
                <a:gd name="T38" fmla="*/ 691 w 1175"/>
                <a:gd name="T39" fmla="*/ 495 h 601"/>
                <a:gd name="T40" fmla="*/ 647 w 1175"/>
                <a:gd name="T41" fmla="*/ 500 h 601"/>
                <a:gd name="T42" fmla="*/ 613 w 1175"/>
                <a:gd name="T43" fmla="*/ 485 h 601"/>
                <a:gd name="T44" fmla="*/ 586 w 1175"/>
                <a:gd name="T45" fmla="*/ 462 h 601"/>
                <a:gd name="T46" fmla="*/ 581 w 1175"/>
                <a:gd name="T47" fmla="*/ 414 h 601"/>
                <a:gd name="T48" fmla="*/ 546 w 1175"/>
                <a:gd name="T49" fmla="*/ 465 h 601"/>
                <a:gd name="T50" fmla="*/ 503 w 1175"/>
                <a:gd name="T51" fmla="*/ 479 h 601"/>
                <a:gd name="T52" fmla="*/ 463 w 1175"/>
                <a:gd name="T53" fmla="*/ 464 h 601"/>
                <a:gd name="T54" fmla="*/ 447 w 1175"/>
                <a:gd name="T55" fmla="*/ 426 h 601"/>
                <a:gd name="T56" fmla="*/ 458 w 1175"/>
                <a:gd name="T57" fmla="*/ 396 h 601"/>
                <a:gd name="T58" fmla="*/ 466 w 1175"/>
                <a:gd name="T59" fmla="*/ 375 h 601"/>
                <a:gd name="T60" fmla="*/ 429 w 1175"/>
                <a:gd name="T61" fmla="*/ 411 h 601"/>
                <a:gd name="T62" fmla="*/ 385 w 1175"/>
                <a:gd name="T63" fmla="*/ 435 h 601"/>
                <a:gd name="T64" fmla="*/ 341 w 1175"/>
                <a:gd name="T65" fmla="*/ 424 h 601"/>
                <a:gd name="T66" fmla="*/ 319 w 1175"/>
                <a:gd name="T67" fmla="*/ 386 h 601"/>
                <a:gd name="T68" fmla="*/ 371 w 1175"/>
                <a:gd name="T69" fmla="*/ 293 h 601"/>
                <a:gd name="T70" fmla="*/ 257 w 1175"/>
                <a:gd name="T71" fmla="*/ 399 h 601"/>
                <a:gd name="T72" fmla="*/ 98 w 1175"/>
                <a:gd name="T73" fmla="*/ 591 h 601"/>
                <a:gd name="T74" fmla="*/ 50 w 1175"/>
                <a:gd name="T75" fmla="*/ 600 h 601"/>
                <a:gd name="T76" fmla="*/ 10 w 1175"/>
                <a:gd name="T77" fmla="*/ 578 h 601"/>
                <a:gd name="T78" fmla="*/ 2 w 1175"/>
                <a:gd name="T79" fmla="*/ 536 h 601"/>
                <a:gd name="T80" fmla="*/ 141 w 1175"/>
                <a:gd name="T81" fmla="*/ 357 h 601"/>
                <a:gd name="T82" fmla="*/ 350 w 1175"/>
                <a:gd name="T83" fmla="*/ 125 h 601"/>
                <a:gd name="T84" fmla="*/ 406 w 1175"/>
                <a:gd name="T85" fmla="*/ 72 h 601"/>
                <a:gd name="T86" fmla="*/ 471 w 1175"/>
                <a:gd name="T87" fmla="*/ 21 h 601"/>
                <a:gd name="T88" fmla="*/ 543 w 1175"/>
                <a:gd name="T89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5" h="601">
                  <a:moveTo>
                    <a:pt x="543" y="0"/>
                  </a:moveTo>
                  <a:lnTo>
                    <a:pt x="555" y="2"/>
                  </a:lnTo>
                  <a:lnTo>
                    <a:pt x="566" y="5"/>
                  </a:lnTo>
                  <a:lnTo>
                    <a:pt x="577" y="10"/>
                  </a:lnTo>
                  <a:lnTo>
                    <a:pt x="586" y="19"/>
                  </a:lnTo>
                  <a:lnTo>
                    <a:pt x="593" y="28"/>
                  </a:lnTo>
                  <a:lnTo>
                    <a:pt x="601" y="55"/>
                  </a:lnTo>
                  <a:lnTo>
                    <a:pt x="603" y="83"/>
                  </a:lnTo>
                  <a:lnTo>
                    <a:pt x="601" y="113"/>
                  </a:lnTo>
                  <a:lnTo>
                    <a:pt x="594" y="142"/>
                  </a:lnTo>
                  <a:lnTo>
                    <a:pt x="583" y="173"/>
                  </a:lnTo>
                  <a:lnTo>
                    <a:pt x="569" y="203"/>
                  </a:lnTo>
                  <a:lnTo>
                    <a:pt x="552" y="233"/>
                  </a:lnTo>
                  <a:lnTo>
                    <a:pt x="566" y="239"/>
                  </a:lnTo>
                  <a:lnTo>
                    <a:pt x="579" y="246"/>
                  </a:lnTo>
                  <a:lnTo>
                    <a:pt x="589" y="259"/>
                  </a:lnTo>
                  <a:lnTo>
                    <a:pt x="593" y="267"/>
                  </a:lnTo>
                  <a:lnTo>
                    <a:pt x="597" y="275"/>
                  </a:lnTo>
                  <a:lnTo>
                    <a:pt x="614" y="274"/>
                  </a:lnTo>
                  <a:lnTo>
                    <a:pt x="631" y="277"/>
                  </a:lnTo>
                  <a:lnTo>
                    <a:pt x="648" y="283"/>
                  </a:lnTo>
                  <a:lnTo>
                    <a:pt x="664" y="294"/>
                  </a:lnTo>
                  <a:lnTo>
                    <a:pt x="679" y="308"/>
                  </a:lnTo>
                  <a:lnTo>
                    <a:pt x="693" y="329"/>
                  </a:lnTo>
                  <a:lnTo>
                    <a:pt x="700" y="343"/>
                  </a:lnTo>
                  <a:lnTo>
                    <a:pt x="703" y="355"/>
                  </a:lnTo>
                  <a:lnTo>
                    <a:pt x="705" y="363"/>
                  </a:lnTo>
                  <a:lnTo>
                    <a:pt x="759" y="357"/>
                  </a:lnTo>
                  <a:lnTo>
                    <a:pt x="811" y="356"/>
                  </a:lnTo>
                  <a:lnTo>
                    <a:pt x="861" y="357"/>
                  </a:lnTo>
                  <a:lnTo>
                    <a:pt x="912" y="361"/>
                  </a:lnTo>
                  <a:lnTo>
                    <a:pt x="962" y="367"/>
                  </a:lnTo>
                  <a:lnTo>
                    <a:pt x="1013" y="372"/>
                  </a:lnTo>
                  <a:lnTo>
                    <a:pt x="1065" y="375"/>
                  </a:lnTo>
                  <a:lnTo>
                    <a:pt x="1119" y="377"/>
                  </a:lnTo>
                  <a:lnTo>
                    <a:pt x="1136" y="379"/>
                  </a:lnTo>
                  <a:lnTo>
                    <a:pt x="1150" y="386"/>
                  </a:lnTo>
                  <a:lnTo>
                    <a:pt x="1161" y="395"/>
                  </a:lnTo>
                  <a:lnTo>
                    <a:pt x="1168" y="407"/>
                  </a:lnTo>
                  <a:lnTo>
                    <a:pt x="1174" y="420"/>
                  </a:lnTo>
                  <a:lnTo>
                    <a:pt x="1175" y="434"/>
                  </a:lnTo>
                  <a:lnTo>
                    <a:pt x="1174" y="448"/>
                  </a:lnTo>
                  <a:lnTo>
                    <a:pt x="1168" y="462"/>
                  </a:lnTo>
                  <a:lnTo>
                    <a:pt x="1161" y="473"/>
                  </a:lnTo>
                  <a:lnTo>
                    <a:pt x="1150" y="483"/>
                  </a:lnTo>
                  <a:lnTo>
                    <a:pt x="1136" y="489"/>
                  </a:lnTo>
                  <a:lnTo>
                    <a:pt x="1119" y="491"/>
                  </a:lnTo>
                  <a:lnTo>
                    <a:pt x="1084" y="490"/>
                  </a:lnTo>
                  <a:lnTo>
                    <a:pt x="1048" y="486"/>
                  </a:lnTo>
                  <a:lnTo>
                    <a:pt x="1010" y="481"/>
                  </a:lnTo>
                  <a:lnTo>
                    <a:pt x="973" y="474"/>
                  </a:lnTo>
                  <a:lnTo>
                    <a:pt x="934" y="468"/>
                  </a:lnTo>
                  <a:lnTo>
                    <a:pt x="896" y="463"/>
                  </a:lnTo>
                  <a:lnTo>
                    <a:pt x="858" y="460"/>
                  </a:lnTo>
                  <a:lnTo>
                    <a:pt x="820" y="459"/>
                  </a:lnTo>
                  <a:lnTo>
                    <a:pt x="784" y="462"/>
                  </a:lnTo>
                  <a:lnTo>
                    <a:pt x="750" y="469"/>
                  </a:lnTo>
                  <a:lnTo>
                    <a:pt x="717" y="482"/>
                  </a:lnTo>
                  <a:lnTo>
                    <a:pt x="705" y="488"/>
                  </a:lnTo>
                  <a:lnTo>
                    <a:pt x="691" y="495"/>
                  </a:lnTo>
                  <a:lnTo>
                    <a:pt x="676" y="500"/>
                  </a:lnTo>
                  <a:lnTo>
                    <a:pt x="662" y="502"/>
                  </a:lnTo>
                  <a:lnTo>
                    <a:pt x="647" y="500"/>
                  </a:lnTo>
                  <a:lnTo>
                    <a:pt x="636" y="496"/>
                  </a:lnTo>
                  <a:lnTo>
                    <a:pt x="625" y="490"/>
                  </a:lnTo>
                  <a:lnTo>
                    <a:pt x="613" y="485"/>
                  </a:lnTo>
                  <a:lnTo>
                    <a:pt x="602" y="479"/>
                  </a:lnTo>
                  <a:lnTo>
                    <a:pt x="594" y="471"/>
                  </a:lnTo>
                  <a:lnTo>
                    <a:pt x="586" y="462"/>
                  </a:lnTo>
                  <a:lnTo>
                    <a:pt x="582" y="449"/>
                  </a:lnTo>
                  <a:lnTo>
                    <a:pt x="581" y="430"/>
                  </a:lnTo>
                  <a:lnTo>
                    <a:pt x="581" y="414"/>
                  </a:lnTo>
                  <a:lnTo>
                    <a:pt x="569" y="434"/>
                  </a:lnTo>
                  <a:lnTo>
                    <a:pt x="557" y="453"/>
                  </a:lnTo>
                  <a:lnTo>
                    <a:pt x="546" y="465"/>
                  </a:lnTo>
                  <a:lnTo>
                    <a:pt x="533" y="473"/>
                  </a:lnTo>
                  <a:lnTo>
                    <a:pt x="518" y="478"/>
                  </a:lnTo>
                  <a:lnTo>
                    <a:pt x="503" y="479"/>
                  </a:lnTo>
                  <a:lnTo>
                    <a:pt x="489" y="477"/>
                  </a:lnTo>
                  <a:lnTo>
                    <a:pt x="475" y="471"/>
                  </a:lnTo>
                  <a:lnTo>
                    <a:pt x="463" y="464"/>
                  </a:lnTo>
                  <a:lnTo>
                    <a:pt x="453" y="453"/>
                  </a:lnTo>
                  <a:lnTo>
                    <a:pt x="448" y="441"/>
                  </a:lnTo>
                  <a:lnTo>
                    <a:pt x="447" y="426"/>
                  </a:lnTo>
                  <a:lnTo>
                    <a:pt x="451" y="409"/>
                  </a:lnTo>
                  <a:lnTo>
                    <a:pt x="455" y="403"/>
                  </a:lnTo>
                  <a:lnTo>
                    <a:pt x="458" y="396"/>
                  </a:lnTo>
                  <a:lnTo>
                    <a:pt x="458" y="396"/>
                  </a:lnTo>
                  <a:lnTo>
                    <a:pt x="457" y="396"/>
                  </a:lnTo>
                  <a:lnTo>
                    <a:pt x="466" y="375"/>
                  </a:lnTo>
                  <a:lnTo>
                    <a:pt x="452" y="385"/>
                  </a:lnTo>
                  <a:lnTo>
                    <a:pt x="440" y="396"/>
                  </a:lnTo>
                  <a:lnTo>
                    <a:pt x="429" y="411"/>
                  </a:lnTo>
                  <a:lnTo>
                    <a:pt x="416" y="424"/>
                  </a:lnTo>
                  <a:lnTo>
                    <a:pt x="401" y="432"/>
                  </a:lnTo>
                  <a:lnTo>
                    <a:pt x="385" y="435"/>
                  </a:lnTo>
                  <a:lnTo>
                    <a:pt x="369" y="435"/>
                  </a:lnTo>
                  <a:lnTo>
                    <a:pt x="355" y="431"/>
                  </a:lnTo>
                  <a:lnTo>
                    <a:pt x="341" y="424"/>
                  </a:lnTo>
                  <a:lnTo>
                    <a:pt x="330" y="413"/>
                  </a:lnTo>
                  <a:lnTo>
                    <a:pt x="323" y="400"/>
                  </a:lnTo>
                  <a:lnTo>
                    <a:pt x="319" y="386"/>
                  </a:lnTo>
                  <a:lnTo>
                    <a:pt x="322" y="370"/>
                  </a:lnTo>
                  <a:lnTo>
                    <a:pt x="329" y="353"/>
                  </a:lnTo>
                  <a:lnTo>
                    <a:pt x="371" y="293"/>
                  </a:lnTo>
                  <a:lnTo>
                    <a:pt x="411" y="230"/>
                  </a:lnTo>
                  <a:lnTo>
                    <a:pt x="332" y="314"/>
                  </a:lnTo>
                  <a:lnTo>
                    <a:pt x="257" y="399"/>
                  </a:lnTo>
                  <a:lnTo>
                    <a:pt x="182" y="488"/>
                  </a:lnTo>
                  <a:lnTo>
                    <a:pt x="111" y="578"/>
                  </a:lnTo>
                  <a:lnTo>
                    <a:pt x="98" y="591"/>
                  </a:lnTo>
                  <a:lnTo>
                    <a:pt x="82" y="598"/>
                  </a:lnTo>
                  <a:lnTo>
                    <a:pt x="66" y="601"/>
                  </a:lnTo>
                  <a:lnTo>
                    <a:pt x="50" y="600"/>
                  </a:lnTo>
                  <a:lnTo>
                    <a:pt x="34" y="596"/>
                  </a:lnTo>
                  <a:lnTo>
                    <a:pt x="22" y="589"/>
                  </a:lnTo>
                  <a:lnTo>
                    <a:pt x="10" y="578"/>
                  </a:lnTo>
                  <a:lnTo>
                    <a:pt x="2" y="565"/>
                  </a:lnTo>
                  <a:lnTo>
                    <a:pt x="0" y="551"/>
                  </a:lnTo>
                  <a:lnTo>
                    <a:pt x="2" y="536"/>
                  </a:lnTo>
                  <a:lnTo>
                    <a:pt x="12" y="520"/>
                  </a:lnTo>
                  <a:lnTo>
                    <a:pt x="76" y="439"/>
                  </a:lnTo>
                  <a:lnTo>
                    <a:pt x="141" y="357"/>
                  </a:lnTo>
                  <a:lnTo>
                    <a:pt x="208" y="278"/>
                  </a:lnTo>
                  <a:lnTo>
                    <a:pt x="278" y="200"/>
                  </a:lnTo>
                  <a:lnTo>
                    <a:pt x="350" y="125"/>
                  </a:lnTo>
                  <a:lnTo>
                    <a:pt x="367" y="109"/>
                  </a:lnTo>
                  <a:lnTo>
                    <a:pt x="386" y="91"/>
                  </a:lnTo>
                  <a:lnTo>
                    <a:pt x="406" y="72"/>
                  </a:lnTo>
                  <a:lnTo>
                    <a:pt x="426" y="53"/>
                  </a:lnTo>
                  <a:lnTo>
                    <a:pt x="447" y="36"/>
                  </a:lnTo>
                  <a:lnTo>
                    <a:pt x="471" y="21"/>
                  </a:lnTo>
                  <a:lnTo>
                    <a:pt x="494" y="9"/>
                  </a:lnTo>
                  <a:lnTo>
                    <a:pt x="518" y="2"/>
                  </a:lnTo>
                  <a:lnTo>
                    <a:pt x="5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4" name="Text Box 4"/>
          <p:cNvSpPr txBox="1">
            <a:spLocks noChangeArrowheads="1"/>
          </p:cNvSpPr>
          <p:nvPr/>
        </p:nvSpPr>
        <p:spPr bwMode="auto">
          <a:xfrm>
            <a:off x="5340611" y="1228917"/>
            <a:ext cx="387442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hu-HU" sz="1700" b="1" dirty="0" smtClean="0">
                <a:latin typeface="Century Gothic" pitchFamily="34" charset="0"/>
                <a:cs typeface="Times New Roman" pitchFamily="18" charset="0"/>
              </a:rPr>
              <a:t>Register of administrative procedures</a:t>
            </a:r>
            <a:endParaRPr kumimoji="0" lang="en-US" altLang="hu-HU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Content Placeholder 1498"/>
          <p:cNvSpPr txBox="1">
            <a:spLocks/>
          </p:cNvSpPr>
          <p:nvPr/>
        </p:nvSpPr>
        <p:spPr>
          <a:xfrm>
            <a:off x="0" y="3422360"/>
            <a:ext cx="3239971" cy="2817702"/>
          </a:xfrm>
          <a:prstGeom prst="rect">
            <a:avLst/>
          </a:prstGeom>
        </p:spPr>
        <p:txBody>
          <a:bodyPr vert="horz" lIns="91436" tIns="45718" rIns="91436" bIns="45718" rtlCol="0">
            <a:noAutofit/>
          </a:bodyPr>
          <a:lstStyle>
            <a:lvl1pPr marL="457067" indent="-457067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311" indent="-380889" algn="l" defTabSz="12188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1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555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297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400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1822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244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666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08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/>
              <a:t>s</a:t>
            </a:r>
            <a:r>
              <a:rPr lang="en-US" sz="2000" kern="0" dirty="0" smtClean="0"/>
              <a:t>implification of procedures</a:t>
            </a:r>
          </a:p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/>
              <a:t>e</a:t>
            </a:r>
            <a:r>
              <a:rPr lang="en-US" sz="2000" kern="0" dirty="0" smtClean="0"/>
              <a:t>limination of un-necessary documents and steps</a:t>
            </a:r>
          </a:p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/>
              <a:t>s</a:t>
            </a:r>
            <a:r>
              <a:rPr lang="en-US" sz="2000" kern="0" dirty="0" smtClean="0"/>
              <a:t>avings for businesses (decreasing of costs of services)</a:t>
            </a:r>
            <a:endParaRPr lang="en-US" sz="2000" kern="0" dirty="0"/>
          </a:p>
        </p:txBody>
      </p:sp>
      <p:sp>
        <p:nvSpPr>
          <p:cNvPr id="116" name="Content Placeholder 1498"/>
          <p:cNvSpPr txBox="1">
            <a:spLocks/>
          </p:cNvSpPr>
          <p:nvPr/>
        </p:nvSpPr>
        <p:spPr>
          <a:xfrm>
            <a:off x="2917845" y="3569803"/>
            <a:ext cx="3021401" cy="2295843"/>
          </a:xfrm>
          <a:prstGeom prst="rect">
            <a:avLst/>
          </a:prstGeom>
        </p:spPr>
        <p:txBody>
          <a:bodyPr vert="horz" lIns="91436" tIns="45718" rIns="91436" bIns="45718" rtlCol="0">
            <a:normAutofit lnSpcReduction="10000"/>
          </a:bodyPr>
          <a:lstStyle>
            <a:lvl1pPr marL="457067" indent="-457067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311" indent="-380889" algn="l" defTabSz="12188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1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555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297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400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1822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244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666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08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 smtClean="0"/>
              <a:t>Digital procedures for everyone</a:t>
            </a:r>
            <a:endParaRPr lang="sr-Latn-RS" sz="2000" kern="0" dirty="0" smtClean="0"/>
          </a:p>
          <a:p>
            <a:pPr lvl="0"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 smtClean="0"/>
              <a:t>transformation of services</a:t>
            </a:r>
          </a:p>
          <a:p>
            <a:pPr lvl="0"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 smtClean="0"/>
              <a:t>Single window for services and for all information</a:t>
            </a:r>
          </a:p>
        </p:txBody>
      </p:sp>
      <p:sp>
        <p:nvSpPr>
          <p:cNvPr id="117" name="Content Placeholder 1498">
            <a:extLst>
              <a:ext uri="{FF2B5EF4-FFF2-40B4-BE49-F238E27FC236}">
                <a16:creationId xmlns:a16="http://schemas.microsoft.com/office/drawing/2014/main" id="{E7BA3EDF-DFA3-452B-A043-D9F17B5765EC}"/>
              </a:ext>
            </a:extLst>
          </p:cNvPr>
          <p:cNvSpPr txBox="1">
            <a:spLocks/>
          </p:cNvSpPr>
          <p:nvPr/>
        </p:nvSpPr>
        <p:spPr>
          <a:xfrm>
            <a:off x="5834948" y="3387482"/>
            <a:ext cx="3207900" cy="2660484"/>
          </a:xfrm>
          <a:prstGeom prst="rect">
            <a:avLst/>
          </a:prstGeom>
        </p:spPr>
        <p:txBody>
          <a:bodyPr vert="horz" lIns="91436" tIns="45718" rIns="91436" bIns="45718" rtlCol="0">
            <a:noAutofit/>
          </a:bodyPr>
          <a:lstStyle>
            <a:lvl1pPr marL="457067" indent="-457067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311" indent="-380889" algn="l" defTabSz="12188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1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555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297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400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1822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244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666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08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/>
              <a:t>a</a:t>
            </a:r>
            <a:r>
              <a:rPr lang="en-US" sz="2000" kern="0" dirty="0" smtClean="0"/>
              <a:t>ll necessary information about procedures – updated and available online at one place</a:t>
            </a:r>
          </a:p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 smtClean="0"/>
              <a:t>life-events and business episodes</a:t>
            </a:r>
          </a:p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 smtClean="0"/>
              <a:t>Legal-security for businesses</a:t>
            </a:r>
            <a:endParaRPr lang="hu-HU" sz="2000" kern="0" dirty="0" smtClean="0"/>
          </a:p>
          <a:p>
            <a:pPr lvl="0"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endParaRPr lang="hu-HU" sz="1900" kern="0" dirty="0">
              <a:solidFill>
                <a:srgbClr val="000000"/>
              </a:solidFill>
              <a:latin typeface="Centh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933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862" y="471098"/>
            <a:ext cx="3838848" cy="62597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e-PAPIR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goals </a:t>
            </a:r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A4F78112-9F71-43B8-80FA-8487A8540D7C}"/>
              </a:ext>
            </a:extLst>
          </p:cNvPr>
          <p:cNvSpPr txBox="1">
            <a:spLocks/>
          </p:cNvSpPr>
          <p:nvPr/>
        </p:nvSpPr>
        <p:spPr>
          <a:xfrm>
            <a:off x="204153" y="1558835"/>
            <a:ext cx="5351915" cy="3022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18" name="Szövegdoboz 2"/>
          <p:cNvSpPr txBox="1">
            <a:spLocks noChangeArrowheads="1"/>
          </p:cNvSpPr>
          <p:nvPr/>
        </p:nvSpPr>
        <p:spPr bwMode="auto">
          <a:xfrm>
            <a:off x="1155399" y="1196861"/>
            <a:ext cx="2905011" cy="47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u-HU" altLang="hu-HU" sz="1700" b="1" dirty="0" smtClean="0">
                <a:latin typeface="Century Gothic" pitchFamily="34" charset="0"/>
                <a:cs typeface="Times New Roman" pitchFamily="18" charset="0"/>
              </a:rPr>
              <a:t>Consult</a:t>
            </a:r>
            <a:r>
              <a:rPr lang="en-US" altLang="hu-HU" sz="1700" b="1" dirty="0" err="1" smtClean="0">
                <a:latin typeface="Century Gothic" pitchFamily="34" charset="0"/>
                <a:cs typeface="Times New Roman" pitchFamily="18" charset="0"/>
              </a:rPr>
              <a:t>ing</a:t>
            </a:r>
            <a:r>
              <a:rPr lang="en-US" altLang="hu-HU" sz="1700" b="1" dirty="0" smtClean="0">
                <a:latin typeface="Century Gothic" pitchFamily="34" charset="0"/>
                <a:cs typeface="Times New Roman" pitchFamily="18" charset="0"/>
              </a:rPr>
              <a:t> the partners</a:t>
            </a:r>
            <a:endParaRPr kumimoji="0" lang="en-US" altLang="hu-HU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9" name="Group 39">
            <a:extLst>
              <a:ext uri="{FF2B5EF4-FFF2-40B4-BE49-F238E27FC236}">
                <a16:creationId xmlns:a16="http://schemas.microsoft.com/office/drawing/2014/main" id="{208D6760-EDD0-4B25-82D4-960B5F630104}"/>
              </a:ext>
            </a:extLst>
          </p:cNvPr>
          <p:cNvGrpSpPr/>
          <p:nvPr/>
        </p:nvGrpSpPr>
        <p:grpSpPr>
          <a:xfrm>
            <a:off x="1351262" y="1823924"/>
            <a:ext cx="2167200" cy="1411200"/>
            <a:chOff x="1001712" y="1679575"/>
            <a:chExt cx="1428751" cy="1077913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20" name="Freeform 40">
              <a:extLst>
                <a:ext uri="{FF2B5EF4-FFF2-40B4-BE49-F238E27FC236}">
                  <a16:creationId xmlns:a16="http://schemas.microsoft.com/office/drawing/2014/main" id="{5A088381-66F2-4713-A8DC-717C98E7D2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1712" y="2185988"/>
              <a:ext cx="558800" cy="571500"/>
            </a:xfrm>
            <a:custGeom>
              <a:avLst/>
              <a:gdLst>
                <a:gd name="T0" fmla="*/ 68 w 94"/>
                <a:gd name="T1" fmla="*/ 70 h 96"/>
                <a:gd name="T2" fmla="*/ 61 w 94"/>
                <a:gd name="T3" fmla="*/ 54 h 96"/>
                <a:gd name="T4" fmla="*/ 70 w 94"/>
                <a:gd name="T5" fmla="*/ 30 h 96"/>
                <a:gd name="T6" fmla="*/ 47 w 94"/>
                <a:gd name="T7" fmla="*/ 0 h 96"/>
                <a:gd name="T8" fmla="*/ 24 w 94"/>
                <a:gd name="T9" fmla="*/ 30 h 96"/>
                <a:gd name="T10" fmla="*/ 33 w 94"/>
                <a:gd name="T11" fmla="*/ 54 h 96"/>
                <a:gd name="T12" fmla="*/ 26 w 94"/>
                <a:gd name="T13" fmla="*/ 70 h 96"/>
                <a:gd name="T14" fmla="*/ 0 w 94"/>
                <a:gd name="T15" fmla="*/ 94 h 96"/>
                <a:gd name="T16" fmla="*/ 2 w 94"/>
                <a:gd name="T17" fmla="*/ 96 h 96"/>
                <a:gd name="T18" fmla="*/ 92 w 94"/>
                <a:gd name="T19" fmla="*/ 96 h 96"/>
                <a:gd name="T20" fmla="*/ 94 w 94"/>
                <a:gd name="T21" fmla="*/ 94 h 96"/>
                <a:gd name="T22" fmla="*/ 68 w 94"/>
                <a:gd name="T23" fmla="*/ 70 h 96"/>
                <a:gd name="T24" fmla="*/ 47 w 94"/>
                <a:gd name="T25" fmla="*/ 5 h 96"/>
                <a:gd name="T26" fmla="*/ 65 w 94"/>
                <a:gd name="T27" fmla="*/ 30 h 96"/>
                <a:gd name="T28" fmla="*/ 47 w 94"/>
                <a:gd name="T29" fmla="*/ 56 h 96"/>
                <a:gd name="T30" fmla="*/ 28 w 94"/>
                <a:gd name="T31" fmla="*/ 30 h 96"/>
                <a:gd name="T32" fmla="*/ 47 w 94"/>
                <a:gd name="T33" fmla="*/ 5 h 96"/>
                <a:gd name="T34" fmla="*/ 4 w 94"/>
                <a:gd name="T35" fmla="*/ 92 h 96"/>
                <a:gd name="T36" fmla="*/ 27 w 94"/>
                <a:gd name="T37" fmla="*/ 74 h 96"/>
                <a:gd name="T38" fmla="*/ 27 w 94"/>
                <a:gd name="T39" fmla="*/ 74 h 96"/>
                <a:gd name="T40" fmla="*/ 37 w 94"/>
                <a:gd name="T41" fmla="*/ 58 h 96"/>
                <a:gd name="T42" fmla="*/ 47 w 94"/>
                <a:gd name="T43" fmla="*/ 60 h 96"/>
                <a:gd name="T44" fmla="*/ 56 w 94"/>
                <a:gd name="T45" fmla="*/ 57 h 96"/>
                <a:gd name="T46" fmla="*/ 67 w 94"/>
                <a:gd name="T47" fmla="*/ 75 h 96"/>
                <a:gd name="T48" fmla="*/ 67 w 94"/>
                <a:gd name="T49" fmla="*/ 75 h 96"/>
                <a:gd name="T50" fmla="*/ 89 w 94"/>
                <a:gd name="T51" fmla="*/ 92 h 96"/>
                <a:gd name="T52" fmla="*/ 4 w 94"/>
                <a:gd name="T53" fmla="*/ 9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96">
                  <a:moveTo>
                    <a:pt x="68" y="70"/>
                  </a:moveTo>
                  <a:cubicBezTo>
                    <a:pt x="63" y="69"/>
                    <a:pt x="61" y="59"/>
                    <a:pt x="61" y="54"/>
                  </a:cubicBezTo>
                  <a:cubicBezTo>
                    <a:pt x="66" y="48"/>
                    <a:pt x="70" y="40"/>
                    <a:pt x="70" y="30"/>
                  </a:cubicBezTo>
                  <a:cubicBezTo>
                    <a:pt x="70" y="12"/>
                    <a:pt x="61" y="0"/>
                    <a:pt x="47" y="0"/>
                  </a:cubicBezTo>
                  <a:cubicBezTo>
                    <a:pt x="33" y="0"/>
                    <a:pt x="24" y="12"/>
                    <a:pt x="24" y="30"/>
                  </a:cubicBezTo>
                  <a:cubicBezTo>
                    <a:pt x="24" y="40"/>
                    <a:pt x="27" y="48"/>
                    <a:pt x="33" y="54"/>
                  </a:cubicBezTo>
                  <a:cubicBezTo>
                    <a:pt x="33" y="61"/>
                    <a:pt x="31" y="68"/>
                    <a:pt x="26" y="70"/>
                  </a:cubicBezTo>
                  <a:cubicBezTo>
                    <a:pt x="4" y="74"/>
                    <a:pt x="0" y="85"/>
                    <a:pt x="0" y="94"/>
                  </a:cubicBezTo>
                  <a:cubicBezTo>
                    <a:pt x="0" y="95"/>
                    <a:pt x="1" y="96"/>
                    <a:pt x="2" y="96"/>
                  </a:cubicBezTo>
                  <a:cubicBezTo>
                    <a:pt x="92" y="96"/>
                    <a:pt x="92" y="96"/>
                    <a:pt x="92" y="96"/>
                  </a:cubicBezTo>
                  <a:cubicBezTo>
                    <a:pt x="93" y="96"/>
                    <a:pt x="94" y="95"/>
                    <a:pt x="94" y="94"/>
                  </a:cubicBezTo>
                  <a:cubicBezTo>
                    <a:pt x="94" y="85"/>
                    <a:pt x="90" y="75"/>
                    <a:pt x="68" y="70"/>
                  </a:cubicBezTo>
                  <a:close/>
                  <a:moveTo>
                    <a:pt x="47" y="5"/>
                  </a:moveTo>
                  <a:cubicBezTo>
                    <a:pt x="51" y="5"/>
                    <a:pt x="65" y="7"/>
                    <a:pt x="65" y="30"/>
                  </a:cubicBezTo>
                  <a:cubicBezTo>
                    <a:pt x="65" y="45"/>
                    <a:pt x="55" y="56"/>
                    <a:pt x="47" y="56"/>
                  </a:cubicBezTo>
                  <a:cubicBezTo>
                    <a:pt x="38" y="56"/>
                    <a:pt x="28" y="45"/>
                    <a:pt x="28" y="30"/>
                  </a:cubicBezTo>
                  <a:cubicBezTo>
                    <a:pt x="28" y="7"/>
                    <a:pt x="42" y="5"/>
                    <a:pt x="47" y="5"/>
                  </a:cubicBezTo>
                  <a:close/>
                  <a:moveTo>
                    <a:pt x="4" y="92"/>
                  </a:moveTo>
                  <a:cubicBezTo>
                    <a:pt x="5" y="83"/>
                    <a:pt x="13" y="77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34" y="72"/>
                    <a:pt x="37" y="65"/>
                    <a:pt x="37" y="58"/>
                  </a:cubicBezTo>
                  <a:cubicBezTo>
                    <a:pt x="40" y="59"/>
                    <a:pt x="43" y="60"/>
                    <a:pt x="47" y="60"/>
                  </a:cubicBezTo>
                  <a:cubicBezTo>
                    <a:pt x="50" y="60"/>
                    <a:pt x="53" y="59"/>
                    <a:pt x="56" y="57"/>
                  </a:cubicBezTo>
                  <a:cubicBezTo>
                    <a:pt x="57" y="65"/>
                    <a:pt x="60" y="73"/>
                    <a:pt x="67" y="75"/>
                  </a:cubicBezTo>
                  <a:cubicBezTo>
                    <a:pt x="67" y="75"/>
                    <a:pt x="67" y="75"/>
                    <a:pt x="67" y="75"/>
                  </a:cubicBezTo>
                  <a:cubicBezTo>
                    <a:pt x="81" y="77"/>
                    <a:pt x="88" y="83"/>
                    <a:pt x="89" y="92"/>
                  </a:cubicBezTo>
                  <a:lnTo>
                    <a:pt x="4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41">
              <a:extLst>
                <a:ext uri="{FF2B5EF4-FFF2-40B4-BE49-F238E27FC236}">
                  <a16:creationId xmlns:a16="http://schemas.microsoft.com/office/drawing/2014/main" id="{A33DB654-ABD6-4FD8-A58C-651425979F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0075" y="2185988"/>
              <a:ext cx="560388" cy="571500"/>
            </a:xfrm>
            <a:custGeom>
              <a:avLst/>
              <a:gdLst>
                <a:gd name="T0" fmla="*/ 69 w 94"/>
                <a:gd name="T1" fmla="*/ 70 h 96"/>
                <a:gd name="T2" fmla="*/ 61 w 94"/>
                <a:gd name="T3" fmla="*/ 54 h 96"/>
                <a:gd name="T4" fmla="*/ 70 w 94"/>
                <a:gd name="T5" fmla="*/ 30 h 96"/>
                <a:gd name="T6" fmla="*/ 47 w 94"/>
                <a:gd name="T7" fmla="*/ 0 h 96"/>
                <a:gd name="T8" fmla="*/ 24 w 94"/>
                <a:gd name="T9" fmla="*/ 30 h 96"/>
                <a:gd name="T10" fmla="*/ 33 w 94"/>
                <a:gd name="T11" fmla="*/ 54 h 96"/>
                <a:gd name="T12" fmla="*/ 26 w 94"/>
                <a:gd name="T13" fmla="*/ 70 h 96"/>
                <a:gd name="T14" fmla="*/ 0 w 94"/>
                <a:gd name="T15" fmla="*/ 94 h 96"/>
                <a:gd name="T16" fmla="*/ 2 w 94"/>
                <a:gd name="T17" fmla="*/ 96 h 96"/>
                <a:gd name="T18" fmla="*/ 92 w 94"/>
                <a:gd name="T19" fmla="*/ 96 h 96"/>
                <a:gd name="T20" fmla="*/ 94 w 94"/>
                <a:gd name="T21" fmla="*/ 94 h 96"/>
                <a:gd name="T22" fmla="*/ 69 w 94"/>
                <a:gd name="T23" fmla="*/ 70 h 96"/>
                <a:gd name="T24" fmla="*/ 47 w 94"/>
                <a:gd name="T25" fmla="*/ 5 h 96"/>
                <a:gd name="T26" fmla="*/ 66 w 94"/>
                <a:gd name="T27" fmla="*/ 30 h 96"/>
                <a:gd name="T28" fmla="*/ 47 w 94"/>
                <a:gd name="T29" fmla="*/ 56 h 96"/>
                <a:gd name="T30" fmla="*/ 29 w 94"/>
                <a:gd name="T31" fmla="*/ 30 h 96"/>
                <a:gd name="T32" fmla="*/ 47 w 94"/>
                <a:gd name="T33" fmla="*/ 5 h 96"/>
                <a:gd name="T34" fmla="*/ 5 w 94"/>
                <a:gd name="T35" fmla="*/ 92 h 96"/>
                <a:gd name="T36" fmla="*/ 27 w 94"/>
                <a:gd name="T37" fmla="*/ 74 h 96"/>
                <a:gd name="T38" fmla="*/ 28 w 94"/>
                <a:gd name="T39" fmla="*/ 74 h 96"/>
                <a:gd name="T40" fmla="*/ 38 w 94"/>
                <a:gd name="T41" fmla="*/ 58 h 96"/>
                <a:gd name="T42" fmla="*/ 47 w 94"/>
                <a:gd name="T43" fmla="*/ 60 h 96"/>
                <a:gd name="T44" fmla="*/ 57 w 94"/>
                <a:gd name="T45" fmla="*/ 57 h 96"/>
                <a:gd name="T46" fmla="*/ 68 w 94"/>
                <a:gd name="T47" fmla="*/ 75 h 96"/>
                <a:gd name="T48" fmla="*/ 68 w 94"/>
                <a:gd name="T49" fmla="*/ 75 h 96"/>
                <a:gd name="T50" fmla="*/ 90 w 94"/>
                <a:gd name="T51" fmla="*/ 92 h 96"/>
                <a:gd name="T52" fmla="*/ 5 w 94"/>
                <a:gd name="T53" fmla="*/ 9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96">
                  <a:moveTo>
                    <a:pt x="69" y="70"/>
                  </a:moveTo>
                  <a:cubicBezTo>
                    <a:pt x="63" y="69"/>
                    <a:pt x="61" y="59"/>
                    <a:pt x="61" y="54"/>
                  </a:cubicBezTo>
                  <a:cubicBezTo>
                    <a:pt x="67" y="48"/>
                    <a:pt x="70" y="40"/>
                    <a:pt x="70" y="30"/>
                  </a:cubicBezTo>
                  <a:cubicBezTo>
                    <a:pt x="70" y="12"/>
                    <a:pt x="61" y="0"/>
                    <a:pt x="47" y="0"/>
                  </a:cubicBezTo>
                  <a:cubicBezTo>
                    <a:pt x="33" y="0"/>
                    <a:pt x="24" y="12"/>
                    <a:pt x="24" y="30"/>
                  </a:cubicBezTo>
                  <a:cubicBezTo>
                    <a:pt x="24" y="40"/>
                    <a:pt x="28" y="48"/>
                    <a:pt x="33" y="54"/>
                  </a:cubicBezTo>
                  <a:cubicBezTo>
                    <a:pt x="33" y="61"/>
                    <a:pt x="31" y="68"/>
                    <a:pt x="26" y="70"/>
                  </a:cubicBezTo>
                  <a:cubicBezTo>
                    <a:pt x="5" y="74"/>
                    <a:pt x="0" y="85"/>
                    <a:pt x="0" y="94"/>
                  </a:cubicBezTo>
                  <a:cubicBezTo>
                    <a:pt x="0" y="95"/>
                    <a:pt x="1" y="96"/>
                    <a:pt x="2" y="96"/>
                  </a:cubicBezTo>
                  <a:cubicBezTo>
                    <a:pt x="92" y="96"/>
                    <a:pt x="92" y="96"/>
                    <a:pt x="92" y="96"/>
                  </a:cubicBezTo>
                  <a:cubicBezTo>
                    <a:pt x="93" y="96"/>
                    <a:pt x="94" y="95"/>
                    <a:pt x="94" y="94"/>
                  </a:cubicBezTo>
                  <a:cubicBezTo>
                    <a:pt x="94" y="85"/>
                    <a:pt x="90" y="75"/>
                    <a:pt x="69" y="70"/>
                  </a:cubicBezTo>
                  <a:close/>
                  <a:moveTo>
                    <a:pt x="47" y="5"/>
                  </a:moveTo>
                  <a:cubicBezTo>
                    <a:pt x="52" y="5"/>
                    <a:pt x="66" y="7"/>
                    <a:pt x="66" y="30"/>
                  </a:cubicBezTo>
                  <a:cubicBezTo>
                    <a:pt x="66" y="45"/>
                    <a:pt x="56" y="56"/>
                    <a:pt x="47" y="56"/>
                  </a:cubicBezTo>
                  <a:cubicBezTo>
                    <a:pt x="39" y="56"/>
                    <a:pt x="29" y="45"/>
                    <a:pt x="29" y="30"/>
                  </a:cubicBezTo>
                  <a:cubicBezTo>
                    <a:pt x="29" y="7"/>
                    <a:pt x="43" y="5"/>
                    <a:pt x="47" y="5"/>
                  </a:cubicBezTo>
                  <a:close/>
                  <a:moveTo>
                    <a:pt x="5" y="92"/>
                  </a:moveTo>
                  <a:cubicBezTo>
                    <a:pt x="6" y="83"/>
                    <a:pt x="14" y="77"/>
                    <a:pt x="27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34" y="72"/>
                    <a:pt x="37" y="65"/>
                    <a:pt x="38" y="58"/>
                  </a:cubicBezTo>
                  <a:cubicBezTo>
                    <a:pt x="41" y="59"/>
                    <a:pt x="44" y="60"/>
                    <a:pt x="47" y="60"/>
                  </a:cubicBezTo>
                  <a:cubicBezTo>
                    <a:pt x="51" y="60"/>
                    <a:pt x="54" y="59"/>
                    <a:pt x="57" y="57"/>
                  </a:cubicBezTo>
                  <a:cubicBezTo>
                    <a:pt x="58" y="65"/>
                    <a:pt x="61" y="73"/>
                    <a:pt x="68" y="75"/>
                  </a:cubicBezTo>
                  <a:cubicBezTo>
                    <a:pt x="68" y="75"/>
                    <a:pt x="68" y="75"/>
                    <a:pt x="68" y="75"/>
                  </a:cubicBezTo>
                  <a:cubicBezTo>
                    <a:pt x="81" y="77"/>
                    <a:pt x="89" y="83"/>
                    <a:pt x="90" y="92"/>
                  </a:cubicBezTo>
                  <a:lnTo>
                    <a:pt x="5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42">
              <a:extLst>
                <a:ext uri="{FF2B5EF4-FFF2-40B4-BE49-F238E27FC236}">
                  <a16:creationId xmlns:a16="http://schemas.microsoft.com/office/drawing/2014/main" id="{06A09F43-4A67-40D9-BF06-D464EB8006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7800" y="1852613"/>
              <a:ext cx="101600" cy="95250"/>
            </a:xfrm>
            <a:custGeom>
              <a:avLst/>
              <a:gdLst>
                <a:gd name="T0" fmla="*/ 9 w 17"/>
                <a:gd name="T1" fmla="*/ 0 h 16"/>
                <a:gd name="T2" fmla="*/ 0 w 17"/>
                <a:gd name="T3" fmla="*/ 8 h 16"/>
                <a:gd name="T4" fmla="*/ 9 w 17"/>
                <a:gd name="T5" fmla="*/ 16 h 16"/>
                <a:gd name="T6" fmla="*/ 17 w 17"/>
                <a:gd name="T7" fmla="*/ 8 h 16"/>
                <a:gd name="T8" fmla="*/ 9 w 17"/>
                <a:gd name="T9" fmla="*/ 0 h 16"/>
                <a:gd name="T10" fmla="*/ 9 w 17"/>
                <a:gd name="T11" fmla="*/ 12 h 16"/>
                <a:gd name="T12" fmla="*/ 5 w 17"/>
                <a:gd name="T13" fmla="*/ 8 h 16"/>
                <a:gd name="T14" fmla="*/ 9 w 17"/>
                <a:gd name="T15" fmla="*/ 4 h 16"/>
                <a:gd name="T16" fmla="*/ 12 w 17"/>
                <a:gd name="T17" fmla="*/ 8 h 16"/>
                <a:gd name="T18" fmla="*/ 9 w 17"/>
                <a:gd name="T19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6">
                  <a:moveTo>
                    <a:pt x="9" y="0"/>
                  </a:moveTo>
                  <a:cubicBezTo>
                    <a:pt x="4" y="0"/>
                    <a:pt x="0" y="3"/>
                    <a:pt x="0" y="8"/>
                  </a:cubicBezTo>
                  <a:cubicBezTo>
                    <a:pt x="0" y="13"/>
                    <a:pt x="4" y="16"/>
                    <a:pt x="9" y="16"/>
                  </a:cubicBezTo>
                  <a:cubicBezTo>
                    <a:pt x="13" y="16"/>
                    <a:pt x="17" y="13"/>
                    <a:pt x="17" y="8"/>
                  </a:cubicBezTo>
                  <a:cubicBezTo>
                    <a:pt x="17" y="3"/>
                    <a:pt x="13" y="0"/>
                    <a:pt x="9" y="0"/>
                  </a:cubicBezTo>
                  <a:close/>
                  <a:moveTo>
                    <a:pt x="9" y="12"/>
                  </a:moveTo>
                  <a:cubicBezTo>
                    <a:pt x="7" y="12"/>
                    <a:pt x="5" y="10"/>
                    <a:pt x="5" y="8"/>
                  </a:cubicBezTo>
                  <a:cubicBezTo>
                    <a:pt x="5" y="6"/>
                    <a:pt x="7" y="4"/>
                    <a:pt x="9" y="4"/>
                  </a:cubicBezTo>
                  <a:cubicBezTo>
                    <a:pt x="11" y="4"/>
                    <a:pt x="12" y="6"/>
                    <a:pt x="12" y="8"/>
                  </a:cubicBezTo>
                  <a:cubicBezTo>
                    <a:pt x="12" y="10"/>
                    <a:pt x="11" y="12"/>
                    <a:pt x="9" y="12"/>
                  </a:cubicBezTo>
                  <a:close/>
                </a:path>
              </a:pathLst>
            </a:custGeom>
            <a:solidFill>
              <a:srgbClr val="FF6E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43">
              <a:extLst>
                <a:ext uri="{FF2B5EF4-FFF2-40B4-BE49-F238E27FC236}">
                  <a16:creationId xmlns:a16="http://schemas.microsoft.com/office/drawing/2014/main" id="{EACBBF55-21D6-499B-B347-9F6B0FA543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0512" y="1852613"/>
              <a:ext cx="95250" cy="95250"/>
            </a:xfrm>
            <a:custGeom>
              <a:avLst/>
              <a:gdLst>
                <a:gd name="T0" fmla="*/ 8 w 16"/>
                <a:gd name="T1" fmla="*/ 0 h 16"/>
                <a:gd name="T2" fmla="*/ 0 w 16"/>
                <a:gd name="T3" fmla="*/ 8 h 16"/>
                <a:gd name="T4" fmla="*/ 8 w 16"/>
                <a:gd name="T5" fmla="*/ 16 h 16"/>
                <a:gd name="T6" fmla="*/ 16 w 16"/>
                <a:gd name="T7" fmla="*/ 8 h 16"/>
                <a:gd name="T8" fmla="*/ 8 w 16"/>
                <a:gd name="T9" fmla="*/ 0 h 16"/>
                <a:gd name="T10" fmla="*/ 8 w 16"/>
                <a:gd name="T11" fmla="*/ 12 h 16"/>
                <a:gd name="T12" fmla="*/ 4 w 16"/>
                <a:gd name="T13" fmla="*/ 8 h 16"/>
                <a:gd name="T14" fmla="*/ 8 w 16"/>
                <a:gd name="T15" fmla="*/ 4 h 16"/>
                <a:gd name="T16" fmla="*/ 12 w 16"/>
                <a:gd name="T17" fmla="*/ 8 h 16"/>
                <a:gd name="T18" fmla="*/ 8 w 16"/>
                <a:gd name="T19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cubicBezTo>
                    <a:pt x="0" y="13"/>
                    <a:pt x="3" y="16"/>
                    <a:pt x="8" y="16"/>
                  </a:cubicBezTo>
                  <a:cubicBezTo>
                    <a:pt x="13" y="16"/>
                    <a:pt x="16" y="13"/>
                    <a:pt x="16" y="8"/>
                  </a:cubicBezTo>
                  <a:cubicBezTo>
                    <a:pt x="16" y="3"/>
                    <a:pt x="13" y="0"/>
                    <a:pt x="8" y="0"/>
                  </a:cubicBezTo>
                  <a:close/>
                  <a:moveTo>
                    <a:pt x="8" y="12"/>
                  </a:moveTo>
                  <a:cubicBezTo>
                    <a:pt x="6" y="12"/>
                    <a:pt x="4" y="10"/>
                    <a:pt x="4" y="8"/>
                  </a:cubicBezTo>
                  <a:cubicBezTo>
                    <a:pt x="4" y="6"/>
                    <a:pt x="6" y="4"/>
                    <a:pt x="8" y="4"/>
                  </a:cubicBezTo>
                  <a:cubicBezTo>
                    <a:pt x="10" y="4"/>
                    <a:pt x="12" y="6"/>
                    <a:pt x="12" y="8"/>
                  </a:cubicBezTo>
                  <a:cubicBezTo>
                    <a:pt x="12" y="10"/>
                    <a:pt x="10" y="12"/>
                    <a:pt x="8" y="12"/>
                  </a:cubicBezTo>
                  <a:close/>
                </a:path>
              </a:pathLst>
            </a:custGeom>
            <a:solidFill>
              <a:srgbClr val="FF6E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4" name="Freeform 44">
              <a:extLst>
                <a:ext uri="{FF2B5EF4-FFF2-40B4-BE49-F238E27FC236}">
                  <a16:creationId xmlns:a16="http://schemas.microsoft.com/office/drawing/2014/main" id="{ABB1ADE0-D977-4356-AC7C-1D2D136F7F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8462" y="1852613"/>
              <a:ext cx="101600" cy="95250"/>
            </a:xfrm>
            <a:custGeom>
              <a:avLst/>
              <a:gdLst>
                <a:gd name="T0" fmla="*/ 17 w 17"/>
                <a:gd name="T1" fmla="*/ 8 h 16"/>
                <a:gd name="T2" fmla="*/ 8 w 17"/>
                <a:gd name="T3" fmla="*/ 0 h 16"/>
                <a:gd name="T4" fmla="*/ 0 w 17"/>
                <a:gd name="T5" fmla="*/ 8 h 16"/>
                <a:gd name="T6" fmla="*/ 8 w 17"/>
                <a:gd name="T7" fmla="*/ 16 h 16"/>
                <a:gd name="T8" fmla="*/ 17 w 17"/>
                <a:gd name="T9" fmla="*/ 8 h 16"/>
                <a:gd name="T10" fmla="*/ 8 w 17"/>
                <a:gd name="T11" fmla="*/ 12 h 16"/>
                <a:gd name="T12" fmla="*/ 5 w 17"/>
                <a:gd name="T13" fmla="*/ 8 h 16"/>
                <a:gd name="T14" fmla="*/ 8 w 17"/>
                <a:gd name="T15" fmla="*/ 4 h 16"/>
                <a:gd name="T16" fmla="*/ 12 w 17"/>
                <a:gd name="T17" fmla="*/ 8 h 16"/>
                <a:gd name="T18" fmla="*/ 8 w 17"/>
                <a:gd name="T19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6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3"/>
                    <a:pt x="4" y="16"/>
                    <a:pt x="8" y="16"/>
                  </a:cubicBezTo>
                  <a:cubicBezTo>
                    <a:pt x="13" y="16"/>
                    <a:pt x="17" y="13"/>
                    <a:pt x="17" y="8"/>
                  </a:cubicBezTo>
                  <a:close/>
                  <a:moveTo>
                    <a:pt x="8" y="12"/>
                  </a:moveTo>
                  <a:cubicBezTo>
                    <a:pt x="6" y="12"/>
                    <a:pt x="5" y="10"/>
                    <a:pt x="5" y="8"/>
                  </a:cubicBezTo>
                  <a:cubicBezTo>
                    <a:pt x="5" y="6"/>
                    <a:pt x="6" y="4"/>
                    <a:pt x="8" y="4"/>
                  </a:cubicBezTo>
                  <a:cubicBezTo>
                    <a:pt x="10" y="4"/>
                    <a:pt x="12" y="6"/>
                    <a:pt x="12" y="8"/>
                  </a:cubicBezTo>
                  <a:cubicBezTo>
                    <a:pt x="12" y="10"/>
                    <a:pt x="10" y="12"/>
                    <a:pt x="8" y="12"/>
                  </a:cubicBezTo>
                  <a:close/>
                </a:path>
              </a:pathLst>
            </a:custGeom>
            <a:solidFill>
              <a:srgbClr val="FF6E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45">
              <a:extLst>
                <a:ext uri="{FF2B5EF4-FFF2-40B4-BE49-F238E27FC236}">
                  <a16:creationId xmlns:a16="http://schemas.microsoft.com/office/drawing/2014/main" id="{FDE2B452-D226-4CC1-94B2-1BD34547AD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7200" y="1954213"/>
              <a:ext cx="95250" cy="101600"/>
            </a:xfrm>
            <a:custGeom>
              <a:avLst/>
              <a:gdLst>
                <a:gd name="T0" fmla="*/ 8 w 16"/>
                <a:gd name="T1" fmla="*/ 0 h 17"/>
                <a:gd name="T2" fmla="*/ 0 w 16"/>
                <a:gd name="T3" fmla="*/ 9 h 17"/>
                <a:gd name="T4" fmla="*/ 8 w 16"/>
                <a:gd name="T5" fmla="*/ 17 h 17"/>
                <a:gd name="T6" fmla="*/ 16 w 16"/>
                <a:gd name="T7" fmla="*/ 9 h 17"/>
                <a:gd name="T8" fmla="*/ 8 w 16"/>
                <a:gd name="T9" fmla="*/ 0 h 17"/>
                <a:gd name="T10" fmla="*/ 8 w 16"/>
                <a:gd name="T11" fmla="*/ 12 h 17"/>
                <a:gd name="T12" fmla="*/ 4 w 16"/>
                <a:gd name="T13" fmla="*/ 9 h 17"/>
                <a:gd name="T14" fmla="*/ 8 w 16"/>
                <a:gd name="T15" fmla="*/ 5 h 17"/>
                <a:gd name="T16" fmla="*/ 12 w 16"/>
                <a:gd name="T17" fmla="*/ 9 h 17"/>
                <a:gd name="T18" fmla="*/ 8 w 16"/>
                <a:gd name="T19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7">
                  <a:moveTo>
                    <a:pt x="8" y="0"/>
                  </a:moveTo>
                  <a:cubicBezTo>
                    <a:pt x="3" y="0"/>
                    <a:pt x="0" y="4"/>
                    <a:pt x="0" y="9"/>
                  </a:cubicBezTo>
                  <a:cubicBezTo>
                    <a:pt x="0" y="13"/>
                    <a:pt x="3" y="17"/>
                    <a:pt x="8" y="17"/>
                  </a:cubicBezTo>
                  <a:cubicBezTo>
                    <a:pt x="13" y="17"/>
                    <a:pt x="16" y="13"/>
                    <a:pt x="16" y="9"/>
                  </a:cubicBezTo>
                  <a:cubicBezTo>
                    <a:pt x="16" y="4"/>
                    <a:pt x="13" y="0"/>
                    <a:pt x="8" y="0"/>
                  </a:cubicBezTo>
                  <a:close/>
                  <a:moveTo>
                    <a:pt x="8" y="12"/>
                  </a:moveTo>
                  <a:cubicBezTo>
                    <a:pt x="6" y="12"/>
                    <a:pt x="4" y="11"/>
                    <a:pt x="4" y="9"/>
                  </a:cubicBezTo>
                  <a:cubicBezTo>
                    <a:pt x="4" y="7"/>
                    <a:pt x="6" y="5"/>
                    <a:pt x="8" y="5"/>
                  </a:cubicBezTo>
                  <a:cubicBezTo>
                    <a:pt x="10" y="5"/>
                    <a:pt x="12" y="7"/>
                    <a:pt x="12" y="9"/>
                  </a:cubicBezTo>
                  <a:cubicBezTo>
                    <a:pt x="12" y="11"/>
                    <a:pt x="10" y="12"/>
                    <a:pt x="8" y="12"/>
                  </a:cubicBezTo>
                  <a:close/>
                </a:path>
              </a:pathLst>
            </a:custGeom>
            <a:solidFill>
              <a:srgbClr val="FF6E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46">
              <a:extLst>
                <a:ext uri="{FF2B5EF4-FFF2-40B4-BE49-F238E27FC236}">
                  <a16:creationId xmlns:a16="http://schemas.microsoft.com/office/drawing/2014/main" id="{725FCD85-94C9-4C52-BDAC-0226D99BFD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5150" y="1954213"/>
              <a:ext cx="101600" cy="101600"/>
            </a:xfrm>
            <a:custGeom>
              <a:avLst/>
              <a:gdLst>
                <a:gd name="T0" fmla="*/ 17 w 17"/>
                <a:gd name="T1" fmla="*/ 9 h 17"/>
                <a:gd name="T2" fmla="*/ 8 w 17"/>
                <a:gd name="T3" fmla="*/ 0 h 17"/>
                <a:gd name="T4" fmla="*/ 0 w 17"/>
                <a:gd name="T5" fmla="*/ 9 h 17"/>
                <a:gd name="T6" fmla="*/ 8 w 17"/>
                <a:gd name="T7" fmla="*/ 17 h 17"/>
                <a:gd name="T8" fmla="*/ 17 w 17"/>
                <a:gd name="T9" fmla="*/ 9 h 17"/>
                <a:gd name="T10" fmla="*/ 8 w 17"/>
                <a:gd name="T11" fmla="*/ 12 h 17"/>
                <a:gd name="T12" fmla="*/ 5 w 17"/>
                <a:gd name="T13" fmla="*/ 9 h 17"/>
                <a:gd name="T14" fmla="*/ 8 w 17"/>
                <a:gd name="T15" fmla="*/ 5 h 17"/>
                <a:gd name="T16" fmla="*/ 12 w 17"/>
                <a:gd name="T17" fmla="*/ 9 h 17"/>
                <a:gd name="T18" fmla="*/ 8 w 17"/>
                <a:gd name="T19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7">
                  <a:moveTo>
                    <a:pt x="17" y="9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3"/>
                    <a:pt x="4" y="17"/>
                    <a:pt x="8" y="17"/>
                  </a:cubicBezTo>
                  <a:cubicBezTo>
                    <a:pt x="13" y="17"/>
                    <a:pt x="17" y="13"/>
                    <a:pt x="17" y="9"/>
                  </a:cubicBezTo>
                  <a:close/>
                  <a:moveTo>
                    <a:pt x="8" y="12"/>
                  </a:moveTo>
                  <a:cubicBezTo>
                    <a:pt x="6" y="12"/>
                    <a:pt x="5" y="11"/>
                    <a:pt x="5" y="9"/>
                  </a:cubicBezTo>
                  <a:cubicBezTo>
                    <a:pt x="5" y="7"/>
                    <a:pt x="6" y="5"/>
                    <a:pt x="8" y="5"/>
                  </a:cubicBezTo>
                  <a:cubicBezTo>
                    <a:pt x="10" y="5"/>
                    <a:pt x="12" y="7"/>
                    <a:pt x="12" y="9"/>
                  </a:cubicBezTo>
                  <a:cubicBezTo>
                    <a:pt x="12" y="11"/>
                    <a:pt x="10" y="12"/>
                    <a:pt x="8" y="12"/>
                  </a:cubicBezTo>
                  <a:close/>
                </a:path>
              </a:pathLst>
            </a:custGeom>
            <a:solidFill>
              <a:srgbClr val="FF6E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47">
              <a:extLst>
                <a:ext uri="{FF2B5EF4-FFF2-40B4-BE49-F238E27FC236}">
                  <a16:creationId xmlns:a16="http://schemas.microsoft.com/office/drawing/2014/main" id="{6B6EC812-41F3-4846-A031-7F55A9D1D3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1512" y="1954213"/>
              <a:ext cx="101600" cy="101600"/>
            </a:xfrm>
            <a:custGeom>
              <a:avLst/>
              <a:gdLst>
                <a:gd name="T0" fmla="*/ 9 w 17"/>
                <a:gd name="T1" fmla="*/ 17 h 17"/>
                <a:gd name="T2" fmla="*/ 17 w 17"/>
                <a:gd name="T3" fmla="*/ 9 h 17"/>
                <a:gd name="T4" fmla="*/ 9 w 17"/>
                <a:gd name="T5" fmla="*/ 0 h 17"/>
                <a:gd name="T6" fmla="*/ 0 w 17"/>
                <a:gd name="T7" fmla="*/ 9 h 17"/>
                <a:gd name="T8" fmla="*/ 9 w 17"/>
                <a:gd name="T9" fmla="*/ 17 h 17"/>
                <a:gd name="T10" fmla="*/ 9 w 17"/>
                <a:gd name="T11" fmla="*/ 5 h 17"/>
                <a:gd name="T12" fmla="*/ 12 w 17"/>
                <a:gd name="T13" fmla="*/ 9 h 17"/>
                <a:gd name="T14" fmla="*/ 9 w 17"/>
                <a:gd name="T15" fmla="*/ 12 h 17"/>
                <a:gd name="T16" fmla="*/ 5 w 17"/>
                <a:gd name="T17" fmla="*/ 9 h 17"/>
                <a:gd name="T18" fmla="*/ 9 w 17"/>
                <a:gd name="T19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7">
                  <a:moveTo>
                    <a:pt x="9" y="17"/>
                  </a:moveTo>
                  <a:cubicBezTo>
                    <a:pt x="13" y="17"/>
                    <a:pt x="17" y="13"/>
                    <a:pt x="17" y="9"/>
                  </a:cubicBez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3"/>
                    <a:pt x="4" y="17"/>
                    <a:pt x="9" y="17"/>
                  </a:cubicBezTo>
                  <a:close/>
                  <a:moveTo>
                    <a:pt x="9" y="5"/>
                  </a:moveTo>
                  <a:cubicBezTo>
                    <a:pt x="11" y="5"/>
                    <a:pt x="12" y="7"/>
                    <a:pt x="12" y="9"/>
                  </a:cubicBezTo>
                  <a:cubicBezTo>
                    <a:pt x="12" y="11"/>
                    <a:pt x="11" y="12"/>
                    <a:pt x="9" y="12"/>
                  </a:cubicBezTo>
                  <a:cubicBezTo>
                    <a:pt x="7" y="12"/>
                    <a:pt x="5" y="11"/>
                    <a:pt x="5" y="9"/>
                  </a:cubicBezTo>
                  <a:cubicBezTo>
                    <a:pt x="5" y="7"/>
                    <a:pt x="7" y="5"/>
                    <a:pt x="9" y="5"/>
                  </a:cubicBezTo>
                  <a:close/>
                </a:path>
              </a:pathLst>
            </a:custGeom>
            <a:solidFill>
              <a:srgbClr val="FF6E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48">
              <a:extLst>
                <a:ext uri="{FF2B5EF4-FFF2-40B4-BE49-F238E27FC236}">
                  <a16:creationId xmlns:a16="http://schemas.microsoft.com/office/drawing/2014/main" id="{3DE77190-2DEF-4A98-A53C-1880E57E7D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58900" y="1679575"/>
              <a:ext cx="755650" cy="642938"/>
            </a:xfrm>
            <a:custGeom>
              <a:avLst/>
              <a:gdLst>
                <a:gd name="T0" fmla="*/ 99 w 127"/>
                <a:gd name="T1" fmla="*/ 107 h 108"/>
                <a:gd name="T2" fmla="*/ 100 w 127"/>
                <a:gd name="T3" fmla="*/ 108 h 108"/>
                <a:gd name="T4" fmla="*/ 102 w 127"/>
                <a:gd name="T5" fmla="*/ 107 h 108"/>
                <a:gd name="T6" fmla="*/ 103 w 127"/>
                <a:gd name="T7" fmla="*/ 104 h 108"/>
                <a:gd name="T8" fmla="*/ 99 w 127"/>
                <a:gd name="T9" fmla="*/ 88 h 108"/>
                <a:gd name="T10" fmla="*/ 127 w 127"/>
                <a:gd name="T11" fmla="*/ 54 h 108"/>
                <a:gd name="T12" fmla="*/ 87 w 127"/>
                <a:gd name="T13" fmla="*/ 19 h 108"/>
                <a:gd name="T14" fmla="*/ 77 w 127"/>
                <a:gd name="T15" fmla="*/ 20 h 108"/>
                <a:gd name="T16" fmla="*/ 41 w 127"/>
                <a:gd name="T17" fmla="*/ 0 h 108"/>
                <a:gd name="T18" fmla="*/ 0 w 127"/>
                <a:gd name="T19" fmla="*/ 36 h 108"/>
                <a:gd name="T20" fmla="*/ 24 w 127"/>
                <a:gd name="T21" fmla="*/ 68 h 108"/>
                <a:gd name="T22" fmla="*/ 16 w 127"/>
                <a:gd name="T23" fmla="*/ 91 h 108"/>
                <a:gd name="T24" fmla="*/ 16 w 127"/>
                <a:gd name="T25" fmla="*/ 94 h 108"/>
                <a:gd name="T26" fmla="*/ 19 w 127"/>
                <a:gd name="T27" fmla="*/ 95 h 108"/>
                <a:gd name="T28" fmla="*/ 43 w 127"/>
                <a:gd name="T29" fmla="*/ 71 h 108"/>
                <a:gd name="T30" fmla="*/ 51 w 127"/>
                <a:gd name="T31" fmla="*/ 70 h 108"/>
                <a:gd name="T32" fmla="*/ 83 w 127"/>
                <a:gd name="T33" fmla="*/ 89 h 108"/>
                <a:gd name="T34" fmla="*/ 99 w 127"/>
                <a:gd name="T35" fmla="*/ 107 h 108"/>
                <a:gd name="T36" fmla="*/ 85 w 127"/>
                <a:gd name="T37" fmla="*/ 85 h 108"/>
                <a:gd name="T38" fmla="*/ 54 w 127"/>
                <a:gd name="T39" fmla="*/ 66 h 108"/>
                <a:gd name="T40" fmla="*/ 52 w 127"/>
                <a:gd name="T41" fmla="*/ 65 h 108"/>
                <a:gd name="T42" fmla="*/ 51 w 127"/>
                <a:gd name="T43" fmla="*/ 65 h 108"/>
                <a:gd name="T44" fmla="*/ 41 w 127"/>
                <a:gd name="T45" fmla="*/ 67 h 108"/>
                <a:gd name="T46" fmla="*/ 39 w 127"/>
                <a:gd name="T47" fmla="*/ 68 h 108"/>
                <a:gd name="T48" fmla="*/ 39 w 127"/>
                <a:gd name="T49" fmla="*/ 69 h 108"/>
                <a:gd name="T50" fmla="*/ 24 w 127"/>
                <a:gd name="T51" fmla="*/ 87 h 108"/>
                <a:gd name="T52" fmla="*/ 29 w 127"/>
                <a:gd name="T53" fmla="*/ 67 h 108"/>
                <a:gd name="T54" fmla="*/ 29 w 127"/>
                <a:gd name="T55" fmla="*/ 67 h 108"/>
                <a:gd name="T56" fmla="*/ 28 w 127"/>
                <a:gd name="T57" fmla="*/ 64 h 108"/>
                <a:gd name="T58" fmla="*/ 5 w 127"/>
                <a:gd name="T59" fmla="*/ 36 h 108"/>
                <a:gd name="T60" fmla="*/ 41 w 127"/>
                <a:gd name="T61" fmla="*/ 5 h 108"/>
                <a:gd name="T62" fmla="*/ 73 w 127"/>
                <a:gd name="T63" fmla="*/ 23 h 108"/>
                <a:gd name="T64" fmla="*/ 76 w 127"/>
                <a:gd name="T65" fmla="*/ 25 h 108"/>
                <a:gd name="T66" fmla="*/ 87 w 127"/>
                <a:gd name="T67" fmla="*/ 23 h 108"/>
                <a:gd name="T68" fmla="*/ 123 w 127"/>
                <a:gd name="T69" fmla="*/ 54 h 108"/>
                <a:gd name="T70" fmla="*/ 96 w 127"/>
                <a:gd name="T71" fmla="*/ 84 h 108"/>
                <a:gd name="T72" fmla="*/ 94 w 127"/>
                <a:gd name="T73" fmla="*/ 86 h 108"/>
                <a:gd name="T74" fmla="*/ 96 w 127"/>
                <a:gd name="T75" fmla="*/ 99 h 108"/>
                <a:gd name="T76" fmla="*/ 87 w 127"/>
                <a:gd name="T77" fmla="*/ 86 h 108"/>
                <a:gd name="T78" fmla="*/ 85 w 127"/>
                <a:gd name="T79" fmla="*/ 8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7" h="108">
                  <a:moveTo>
                    <a:pt x="99" y="107"/>
                  </a:moveTo>
                  <a:cubicBezTo>
                    <a:pt x="100" y="108"/>
                    <a:pt x="100" y="108"/>
                    <a:pt x="100" y="108"/>
                  </a:cubicBezTo>
                  <a:cubicBezTo>
                    <a:pt x="101" y="108"/>
                    <a:pt x="102" y="108"/>
                    <a:pt x="102" y="107"/>
                  </a:cubicBezTo>
                  <a:cubicBezTo>
                    <a:pt x="103" y="107"/>
                    <a:pt x="103" y="105"/>
                    <a:pt x="103" y="104"/>
                  </a:cubicBezTo>
                  <a:cubicBezTo>
                    <a:pt x="103" y="104"/>
                    <a:pt x="99" y="97"/>
                    <a:pt x="99" y="88"/>
                  </a:cubicBezTo>
                  <a:cubicBezTo>
                    <a:pt x="116" y="84"/>
                    <a:pt x="127" y="70"/>
                    <a:pt x="127" y="54"/>
                  </a:cubicBezTo>
                  <a:cubicBezTo>
                    <a:pt x="127" y="34"/>
                    <a:pt x="109" y="19"/>
                    <a:pt x="87" y="19"/>
                  </a:cubicBezTo>
                  <a:cubicBezTo>
                    <a:pt x="83" y="19"/>
                    <a:pt x="80" y="19"/>
                    <a:pt x="77" y="20"/>
                  </a:cubicBezTo>
                  <a:cubicBezTo>
                    <a:pt x="70" y="8"/>
                    <a:pt x="56" y="0"/>
                    <a:pt x="41" y="0"/>
                  </a:cubicBezTo>
                  <a:cubicBezTo>
                    <a:pt x="18" y="0"/>
                    <a:pt x="0" y="16"/>
                    <a:pt x="0" y="36"/>
                  </a:cubicBezTo>
                  <a:cubicBezTo>
                    <a:pt x="0" y="50"/>
                    <a:pt x="10" y="63"/>
                    <a:pt x="24" y="68"/>
                  </a:cubicBezTo>
                  <a:cubicBezTo>
                    <a:pt x="24" y="81"/>
                    <a:pt x="16" y="91"/>
                    <a:pt x="16" y="91"/>
                  </a:cubicBezTo>
                  <a:cubicBezTo>
                    <a:pt x="15" y="92"/>
                    <a:pt x="15" y="93"/>
                    <a:pt x="16" y="94"/>
                  </a:cubicBezTo>
                  <a:cubicBezTo>
                    <a:pt x="17" y="95"/>
                    <a:pt x="18" y="95"/>
                    <a:pt x="19" y="95"/>
                  </a:cubicBezTo>
                  <a:cubicBezTo>
                    <a:pt x="31" y="89"/>
                    <a:pt x="39" y="82"/>
                    <a:pt x="43" y="71"/>
                  </a:cubicBezTo>
                  <a:cubicBezTo>
                    <a:pt x="45" y="71"/>
                    <a:pt x="48" y="71"/>
                    <a:pt x="51" y="70"/>
                  </a:cubicBezTo>
                  <a:cubicBezTo>
                    <a:pt x="57" y="81"/>
                    <a:pt x="69" y="88"/>
                    <a:pt x="83" y="89"/>
                  </a:cubicBezTo>
                  <a:cubicBezTo>
                    <a:pt x="86" y="96"/>
                    <a:pt x="91" y="102"/>
                    <a:pt x="99" y="107"/>
                  </a:cubicBezTo>
                  <a:close/>
                  <a:moveTo>
                    <a:pt x="85" y="85"/>
                  </a:moveTo>
                  <a:cubicBezTo>
                    <a:pt x="71" y="84"/>
                    <a:pt x="59" y="77"/>
                    <a:pt x="54" y="66"/>
                  </a:cubicBezTo>
                  <a:cubicBezTo>
                    <a:pt x="54" y="66"/>
                    <a:pt x="53" y="65"/>
                    <a:pt x="52" y="65"/>
                  </a:cubicBezTo>
                  <a:cubicBezTo>
                    <a:pt x="52" y="65"/>
                    <a:pt x="51" y="65"/>
                    <a:pt x="51" y="65"/>
                  </a:cubicBezTo>
                  <a:cubicBezTo>
                    <a:pt x="48" y="66"/>
                    <a:pt x="45" y="67"/>
                    <a:pt x="41" y="67"/>
                  </a:cubicBezTo>
                  <a:cubicBezTo>
                    <a:pt x="40" y="67"/>
                    <a:pt x="39" y="67"/>
                    <a:pt x="39" y="68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6" y="77"/>
                    <a:pt x="31" y="82"/>
                    <a:pt x="24" y="87"/>
                  </a:cubicBezTo>
                  <a:cubicBezTo>
                    <a:pt x="26" y="82"/>
                    <a:pt x="29" y="75"/>
                    <a:pt x="29" y="67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66"/>
                    <a:pt x="28" y="65"/>
                    <a:pt x="28" y="64"/>
                  </a:cubicBezTo>
                  <a:cubicBezTo>
                    <a:pt x="14" y="60"/>
                    <a:pt x="5" y="48"/>
                    <a:pt x="5" y="36"/>
                  </a:cubicBezTo>
                  <a:cubicBezTo>
                    <a:pt x="5" y="19"/>
                    <a:pt x="21" y="5"/>
                    <a:pt x="41" y="5"/>
                  </a:cubicBezTo>
                  <a:cubicBezTo>
                    <a:pt x="55" y="5"/>
                    <a:pt x="68" y="12"/>
                    <a:pt x="73" y="23"/>
                  </a:cubicBezTo>
                  <a:cubicBezTo>
                    <a:pt x="74" y="24"/>
                    <a:pt x="75" y="25"/>
                    <a:pt x="76" y="25"/>
                  </a:cubicBezTo>
                  <a:cubicBezTo>
                    <a:pt x="80" y="24"/>
                    <a:pt x="83" y="23"/>
                    <a:pt x="87" y="23"/>
                  </a:cubicBezTo>
                  <a:cubicBezTo>
                    <a:pt x="107" y="23"/>
                    <a:pt x="123" y="37"/>
                    <a:pt x="123" y="54"/>
                  </a:cubicBezTo>
                  <a:cubicBezTo>
                    <a:pt x="123" y="68"/>
                    <a:pt x="112" y="81"/>
                    <a:pt x="96" y="84"/>
                  </a:cubicBezTo>
                  <a:cubicBezTo>
                    <a:pt x="95" y="84"/>
                    <a:pt x="94" y="85"/>
                    <a:pt x="94" y="86"/>
                  </a:cubicBezTo>
                  <a:cubicBezTo>
                    <a:pt x="94" y="91"/>
                    <a:pt x="95" y="95"/>
                    <a:pt x="96" y="99"/>
                  </a:cubicBezTo>
                  <a:cubicBezTo>
                    <a:pt x="92" y="95"/>
                    <a:pt x="89" y="91"/>
                    <a:pt x="87" y="86"/>
                  </a:cubicBezTo>
                  <a:cubicBezTo>
                    <a:pt x="86" y="85"/>
                    <a:pt x="86" y="85"/>
                    <a:pt x="85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9" name="Text Box 5"/>
          <p:cNvSpPr txBox="1">
            <a:spLocks noChangeArrowheads="1"/>
          </p:cNvSpPr>
          <p:nvPr/>
        </p:nvSpPr>
        <p:spPr bwMode="auto">
          <a:xfrm>
            <a:off x="5165868" y="1349988"/>
            <a:ext cx="3456538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hu-HU" sz="1700" b="1" dirty="0" smtClean="0">
                <a:latin typeface="Century Gothic" pitchFamily="34" charset="0"/>
                <a:cs typeface="Times New Roman" pitchFamily="18" charset="0"/>
              </a:rPr>
              <a:t>Trainings and workshops</a:t>
            </a:r>
            <a:endParaRPr kumimoji="0" lang="en-US" altLang="hu-HU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0" name="Group 255">
            <a:extLst>
              <a:ext uri="{FF2B5EF4-FFF2-40B4-BE49-F238E27FC236}">
                <a16:creationId xmlns:a16="http://schemas.microsoft.com/office/drawing/2014/main" id="{1C60C87B-A64B-43FC-838B-45D94E9A56B9}"/>
              </a:ext>
            </a:extLst>
          </p:cNvPr>
          <p:cNvGrpSpPr/>
          <p:nvPr/>
        </p:nvGrpSpPr>
        <p:grpSpPr>
          <a:xfrm>
            <a:off x="6273710" y="1950469"/>
            <a:ext cx="1397267" cy="1411200"/>
            <a:chOff x="-985838" y="2259013"/>
            <a:chExt cx="425450" cy="47783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 82">
              <a:extLst>
                <a:ext uri="{FF2B5EF4-FFF2-40B4-BE49-F238E27FC236}">
                  <a16:creationId xmlns:a16="http://schemas.microsoft.com/office/drawing/2014/main" id="{56335F27-A582-444C-960D-6169B74D7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81076" y="2259013"/>
              <a:ext cx="420688" cy="477838"/>
            </a:xfrm>
            <a:custGeom>
              <a:avLst/>
              <a:gdLst>
                <a:gd name="T0" fmla="*/ 2763 w 2912"/>
                <a:gd name="T1" fmla="*/ 0 h 3309"/>
                <a:gd name="T2" fmla="*/ 2820 w 2912"/>
                <a:gd name="T3" fmla="*/ 12 h 3309"/>
                <a:gd name="T4" fmla="*/ 2868 w 2912"/>
                <a:gd name="T5" fmla="*/ 44 h 3309"/>
                <a:gd name="T6" fmla="*/ 2900 w 2912"/>
                <a:gd name="T7" fmla="*/ 92 h 3309"/>
                <a:gd name="T8" fmla="*/ 2912 w 2912"/>
                <a:gd name="T9" fmla="*/ 151 h 3309"/>
                <a:gd name="T10" fmla="*/ 2902 w 2912"/>
                <a:gd name="T11" fmla="*/ 203 h 3309"/>
                <a:gd name="T12" fmla="*/ 2876 w 2912"/>
                <a:gd name="T13" fmla="*/ 248 h 3309"/>
                <a:gd name="T14" fmla="*/ 2837 w 2912"/>
                <a:gd name="T15" fmla="*/ 280 h 3309"/>
                <a:gd name="T16" fmla="*/ 2835 w 2912"/>
                <a:gd name="T17" fmla="*/ 2050 h 3309"/>
                <a:gd name="T18" fmla="*/ 2815 w 2912"/>
                <a:gd name="T19" fmla="*/ 2083 h 3309"/>
                <a:gd name="T20" fmla="*/ 2782 w 2912"/>
                <a:gd name="T21" fmla="*/ 2103 h 3309"/>
                <a:gd name="T22" fmla="*/ 2153 w 2912"/>
                <a:gd name="T23" fmla="*/ 2105 h 3309"/>
                <a:gd name="T24" fmla="*/ 2426 w 2912"/>
                <a:gd name="T25" fmla="*/ 3146 h 3309"/>
                <a:gd name="T26" fmla="*/ 2421 w 2912"/>
                <a:gd name="T27" fmla="*/ 3198 h 3309"/>
                <a:gd name="T28" fmla="*/ 2400 w 2912"/>
                <a:gd name="T29" fmla="*/ 3245 h 3309"/>
                <a:gd name="T30" fmla="*/ 2364 w 2912"/>
                <a:gd name="T31" fmla="*/ 3282 h 3309"/>
                <a:gd name="T32" fmla="*/ 2315 w 2912"/>
                <a:gd name="T33" fmla="*/ 3304 h 3309"/>
                <a:gd name="T34" fmla="*/ 2277 w 2912"/>
                <a:gd name="T35" fmla="*/ 3309 h 3309"/>
                <a:gd name="T36" fmla="*/ 2223 w 2912"/>
                <a:gd name="T37" fmla="*/ 3298 h 3309"/>
                <a:gd name="T38" fmla="*/ 2176 w 2912"/>
                <a:gd name="T39" fmla="*/ 3269 h 3309"/>
                <a:gd name="T40" fmla="*/ 2143 w 2912"/>
                <a:gd name="T41" fmla="*/ 3224 h 3309"/>
                <a:gd name="T42" fmla="*/ 1864 w 2912"/>
                <a:gd name="T43" fmla="*/ 2181 h 3309"/>
                <a:gd name="T44" fmla="*/ 779 w 2912"/>
                <a:gd name="T45" fmla="*/ 3197 h 3309"/>
                <a:gd name="T46" fmla="*/ 756 w 2912"/>
                <a:gd name="T47" fmla="*/ 3245 h 3309"/>
                <a:gd name="T48" fmla="*/ 720 w 2912"/>
                <a:gd name="T49" fmla="*/ 3282 h 3309"/>
                <a:gd name="T50" fmla="*/ 673 w 2912"/>
                <a:gd name="T51" fmla="*/ 3303 h 3309"/>
                <a:gd name="T52" fmla="*/ 623 w 2912"/>
                <a:gd name="T53" fmla="*/ 3309 h 3309"/>
                <a:gd name="T54" fmla="*/ 570 w 2912"/>
                <a:gd name="T55" fmla="*/ 3295 h 3309"/>
                <a:gd name="T56" fmla="*/ 528 w 2912"/>
                <a:gd name="T57" fmla="*/ 3265 h 3309"/>
                <a:gd name="T58" fmla="*/ 499 w 2912"/>
                <a:gd name="T59" fmla="*/ 3222 h 3309"/>
                <a:gd name="T60" fmla="*/ 486 w 2912"/>
                <a:gd name="T61" fmla="*/ 3173 h 3309"/>
                <a:gd name="T62" fmla="*/ 491 w 2912"/>
                <a:gd name="T63" fmla="*/ 3119 h 3309"/>
                <a:gd name="T64" fmla="*/ 627 w 2912"/>
                <a:gd name="T65" fmla="*/ 2105 h 3309"/>
                <a:gd name="T66" fmla="*/ 715 w 2912"/>
                <a:gd name="T67" fmla="*/ 2009 h 3309"/>
                <a:gd name="T68" fmla="*/ 2688 w 2912"/>
                <a:gd name="T69" fmla="*/ 1956 h 3309"/>
                <a:gd name="T70" fmla="*/ 223 w 2912"/>
                <a:gd name="T71" fmla="*/ 301 h 3309"/>
                <a:gd name="T72" fmla="*/ 181 w 2912"/>
                <a:gd name="T73" fmla="*/ 1915 h 3309"/>
                <a:gd name="T74" fmla="*/ 107 w 2912"/>
                <a:gd name="T75" fmla="*/ 1984 h 3309"/>
                <a:gd name="T76" fmla="*/ 75 w 2912"/>
                <a:gd name="T77" fmla="*/ 280 h 3309"/>
                <a:gd name="T78" fmla="*/ 35 w 2912"/>
                <a:gd name="T79" fmla="*/ 248 h 3309"/>
                <a:gd name="T80" fmla="*/ 9 w 2912"/>
                <a:gd name="T81" fmla="*/ 203 h 3309"/>
                <a:gd name="T82" fmla="*/ 0 w 2912"/>
                <a:gd name="T83" fmla="*/ 151 h 3309"/>
                <a:gd name="T84" fmla="*/ 12 w 2912"/>
                <a:gd name="T85" fmla="*/ 92 h 3309"/>
                <a:gd name="T86" fmla="*/ 44 w 2912"/>
                <a:gd name="T87" fmla="*/ 44 h 3309"/>
                <a:gd name="T88" fmla="*/ 91 w 2912"/>
                <a:gd name="T89" fmla="*/ 12 h 3309"/>
                <a:gd name="T90" fmla="*/ 149 w 2912"/>
                <a:gd name="T91" fmla="*/ 0 h 3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912" h="3309">
                  <a:moveTo>
                    <a:pt x="149" y="0"/>
                  </a:moveTo>
                  <a:lnTo>
                    <a:pt x="2763" y="0"/>
                  </a:lnTo>
                  <a:lnTo>
                    <a:pt x="2793" y="3"/>
                  </a:lnTo>
                  <a:lnTo>
                    <a:pt x="2820" y="12"/>
                  </a:lnTo>
                  <a:lnTo>
                    <a:pt x="2846" y="26"/>
                  </a:lnTo>
                  <a:lnTo>
                    <a:pt x="2868" y="44"/>
                  </a:lnTo>
                  <a:lnTo>
                    <a:pt x="2887" y="67"/>
                  </a:lnTo>
                  <a:lnTo>
                    <a:pt x="2900" y="92"/>
                  </a:lnTo>
                  <a:lnTo>
                    <a:pt x="2909" y="121"/>
                  </a:lnTo>
                  <a:lnTo>
                    <a:pt x="2912" y="151"/>
                  </a:lnTo>
                  <a:lnTo>
                    <a:pt x="2909" y="178"/>
                  </a:lnTo>
                  <a:lnTo>
                    <a:pt x="2902" y="203"/>
                  </a:lnTo>
                  <a:lnTo>
                    <a:pt x="2892" y="227"/>
                  </a:lnTo>
                  <a:lnTo>
                    <a:pt x="2876" y="248"/>
                  </a:lnTo>
                  <a:lnTo>
                    <a:pt x="2859" y="266"/>
                  </a:lnTo>
                  <a:lnTo>
                    <a:pt x="2837" y="280"/>
                  </a:lnTo>
                  <a:lnTo>
                    <a:pt x="2837" y="2030"/>
                  </a:lnTo>
                  <a:lnTo>
                    <a:pt x="2835" y="2050"/>
                  </a:lnTo>
                  <a:lnTo>
                    <a:pt x="2827" y="2069"/>
                  </a:lnTo>
                  <a:lnTo>
                    <a:pt x="2815" y="2083"/>
                  </a:lnTo>
                  <a:lnTo>
                    <a:pt x="2800" y="2096"/>
                  </a:lnTo>
                  <a:lnTo>
                    <a:pt x="2782" y="2103"/>
                  </a:lnTo>
                  <a:lnTo>
                    <a:pt x="2763" y="2105"/>
                  </a:lnTo>
                  <a:lnTo>
                    <a:pt x="2153" y="2105"/>
                  </a:lnTo>
                  <a:lnTo>
                    <a:pt x="2422" y="3119"/>
                  </a:lnTo>
                  <a:lnTo>
                    <a:pt x="2426" y="3146"/>
                  </a:lnTo>
                  <a:lnTo>
                    <a:pt x="2426" y="3172"/>
                  </a:lnTo>
                  <a:lnTo>
                    <a:pt x="2421" y="3198"/>
                  </a:lnTo>
                  <a:lnTo>
                    <a:pt x="2413" y="3222"/>
                  </a:lnTo>
                  <a:lnTo>
                    <a:pt x="2400" y="3245"/>
                  </a:lnTo>
                  <a:lnTo>
                    <a:pt x="2384" y="3265"/>
                  </a:lnTo>
                  <a:lnTo>
                    <a:pt x="2364" y="3282"/>
                  </a:lnTo>
                  <a:lnTo>
                    <a:pt x="2341" y="3295"/>
                  </a:lnTo>
                  <a:lnTo>
                    <a:pt x="2315" y="3304"/>
                  </a:lnTo>
                  <a:lnTo>
                    <a:pt x="2297" y="3308"/>
                  </a:lnTo>
                  <a:lnTo>
                    <a:pt x="2277" y="3309"/>
                  </a:lnTo>
                  <a:lnTo>
                    <a:pt x="2249" y="3307"/>
                  </a:lnTo>
                  <a:lnTo>
                    <a:pt x="2223" y="3298"/>
                  </a:lnTo>
                  <a:lnTo>
                    <a:pt x="2199" y="3286"/>
                  </a:lnTo>
                  <a:lnTo>
                    <a:pt x="2176" y="3269"/>
                  </a:lnTo>
                  <a:lnTo>
                    <a:pt x="2157" y="3249"/>
                  </a:lnTo>
                  <a:lnTo>
                    <a:pt x="2143" y="3224"/>
                  </a:lnTo>
                  <a:lnTo>
                    <a:pt x="2133" y="3197"/>
                  </a:lnTo>
                  <a:lnTo>
                    <a:pt x="1864" y="2181"/>
                  </a:lnTo>
                  <a:lnTo>
                    <a:pt x="1048" y="2181"/>
                  </a:lnTo>
                  <a:lnTo>
                    <a:pt x="779" y="3197"/>
                  </a:lnTo>
                  <a:lnTo>
                    <a:pt x="770" y="3223"/>
                  </a:lnTo>
                  <a:lnTo>
                    <a:pt x="756" y="3245"/>
                  </a:lnTo>
                  <a:lnTo>
                    <a:pt x="740" y="3265"/>
                  </a:lnTo>
                  <a:lnTo>
                    <a:pt x="720" y="3282"/>
                  </a:lnTo>
                  <a:lnTo>
                    <a:pt x="698" y="3295"/>
                  </a:lnTo>
                  <a:lnTo>
                    <a:pt x="673" y="3303"/>
                  </a:lnTo>
                  <a:lnTo>
                    <a:pt x="649" y="3309"/>
                  </a:lnTo>
                  <a:lnTo>
                    <a:pt x="623" y="3309"/>
                  </a:lnTo>
                  <a:lnTo>
                    <a:pt x="596" y="3304"/>
                  </a:lnTo>
                  <a:lnTo>
                    <a:pt x="570" y="3295"/>
                  </a:lnTo>
                  <a:lnTo>
                    <a:pt x="547" y="3282"/>
                  </a:lnTo>
                  <a:lnTo>
                    <a:pt x="528" y="3265"/>
                  </a:lnTo>
                  <a:lnTo>
                    <a:pt x="512" y="3245"/>
                  </a:lnTo>
                  <a:lnTo>
                    <a:pt x="499" y="3222"/>
                  </a:lnTo>
                  <a:lnTo>
                    <a:pt x="491" y="3198"/>
                  </a:lnTo>
                  <a:lnTo>
                    <a:pt x="486" y="3173"/>
                  </a:lnTo>
                  <a:lnTo>
                    <a:pt x="486" y="3146"/>
                  </a:lnTo>
                  <a:lnTo>
                    <a:pt x="491" y="3119"/>
                  </a:lnTo>
                  <a:lnTo>
                    <a:pt x="758" y="2105"/>
                  </a:lnTo>
                  <a:lnTo>
                    <a:pt x="627" y="2105"/>
                  </a:lnTo>
                  <a:lnTo>
                    <a:pt x="669" y="2059"/>
                  </a:lnTo>
                  <a:lnTo>
                    <a:pt x="715" y="2009"/>
                  </a:lnTo>
                  <a:lnTo>
                    <a:pt x="763" y="1956"/>
                  </a:lnTo>
                  <a:lnTo>
                    <a:pt x="2688" y="1956"/>
                  </a:lnTo>
                  <a:lnTo>
                    <a:pt x="2688" y="301"/>
                  </a:lnTo>
                  <a:lnTo>
                    <a:pt x="223" y="301"/>
                  </a:lnTo>
                  <a:lnTo>
                    <a:pt x="223" y="1875"/>
                  </a:lnTo>
                  <a:lnTo>
                    <a:pt x="181" y="1915"/>
                  </a:lnTo>
                  <a:lnTo>
                    <a:pt x="142" y="1950"/>
                  </a:lnTo>
                  <a:lnTo>
                    <a:pt x="107" y="1984"/>
                  </a:lnTo>
                  <a:lnTo>
                    <a:pt x="75" y="2013"/>
                  </a:lnTo>
                  <a:lnTo>
                    <a:pt x="75" y="280"/>
                  </a:lnTo>
                  <a:lnTo>
                    <a:pt x="54" y="266"/>
                  </a:lnTo>
                  <a:lnTo>
                    <a:pt x="35" y="248"/>
                  </a:lnTo>
                  <a:lnTo>
                    <a:pt x="21" y="227"/>
                  </a:lnTo>
                  <a:lnTo>
                    <a:pt x="9" y="203"/>
                  </a:lnTo>
                  <a:lnTo>
                    <a:pt x="2" y="178"/>
                  </a:lnTo>
                  <a:lnTo>
                    <a:pt x="0" y="151"/>
                  </a:lnTo>
                  <a:lnTo>
                    <a:pt x="3" y="121"/>
                  </a:lnTo>
                  <a:lnTo>
                    <a:pt x="12" y="92"/>
                  </a:lnTo>
                  <a:lnTo>
                    <a:pt x="25" y="67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" name="Freeform 83">
              <a:extLst>
                <a:ext uri="{FF2B5EF4-FFF2-40B4-BE49-F238E27FC236}">
                  <a16:creationId xmlns:a16="http://schemas.microsoft.com/office/drawing/2014/main" id="{B1083E9E-8E0F-48E1-95CC-3F39271CE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6926" y="2397125"/>
              <a:ext cx="42863" cy="125413"/>
            </a:xfrm>
            <a:custGeom>
              <a:avLst/>
              <a:gdLst>
                <a:gd name="T0" fmla="*/ 150 w 299"/>
                <a:gd name="T1" fmla="*/ 0 h 864"/>
                <a:gd name="T2" fmla="*/ 180 w 299"/>
                <a:gd name="T3" fmla="*/ 3 h 864"/>
                <a:gd name="T4" fmla="*/ 208 w 299"/>
                <a:gd name="T5" fmla="*/ 12 h 864"/>
                <a:gd name="T6" fmla="*/ 233 w 299"/>
                <a:gd name="T7" fmla="*/ 25 h 864"/>
                <a:gd name="T8" fmla="*/ 255 w 299"/>
                <a:gd name="T9" fmla="*/ 44 h 864"/>
                <a:gd name="T10" fmla="*/ 273 w 299"/>
                <a:gd name="T11" fmla="*/ 67 h 864"/>
                <a:gd name="T12" fmla="*/ 287 w 299"/>
                <a:gd name="T13" fmla="*/ 92 h 864"/>
                <a:gd name="T14" fmla="*/ 296 w 299"/>
                <a:gd name="T15" fmla="*/ 120 h 864"/>
                <a:gd name="T16" fmla="*/ 299 w 299"/>
                <a:gd name="T17" fmla="*/ 151 h 864"/>
                <a:gd name="T18" fmla="*/ 299 w 299"/>
                <a:gd name="T19" fmla="*/ 715 h 864"/>
                <a:gd name="T20" fmla="*/ 296 w 299"/>
                <a:gd name="T21" fmla="*/ 745 h 864"/>
                <a:gd name="T22" fmla="*/ 287 w 299"/>
                <a:gd name="T23" fmla="*/ 773 h 864"/>
                <a:gd name="T24" fmla="*/ 273 w 299"/>
                <a:gd name="T25" fmla="*/ 799 h 864"/>
                <a:gd name="T26" fmla="*/ 255 w 299"/>
                <a:gd name="T27" fmla="*/ 821 h 864"/>
                <a:gd name="T28" fmla="*/ 233 w 299"/>
                <a:gd name="T29" fmla="*/ 840 h 864"/>
                <a:gd name="T30" fmla="*/ 208 w 299"/>
                <a:gd name="T31" fmla="*/ 853 h 864"/>
                <a:gd name="T32" fmla="*/ 180 w 299"/>
                <a:gd name="T33" fmla="*/ 861 h 864"/>
                <a:gd name="T34" fmla="*/ 150 w 299"/>
                <a:gd name="T35" fmla="*/ 864 h 864"/>
                <a:gd name="T36" fmla="*/ 119 w 299"/>
                <a:gd name="T37" fmla="*/ 861 h 864"/>
                <a:gd name="T38" fmla="*/ 91 w 299"/>
                <a:gd name="T39" fmla="*/ 853 h 864"/>
                <a:gd name="T40" fmla="*/ 66 w 299"/>
                <a:gd name="T41" fmla="*/ 840 h 864"/>
                <a:gd name="T42" fmla="*/ 44 w 299"/>
                <a:gd name="T43" fmla="*/ 821 h 864"/>
                <a:gd name="T44" fmla="*/ 26 w 299"/>
                <a:gd name="T45" fmla="*/ 799 h 864"/>
                <a:gd name="T46" fmla="*/ 12 w 299"/>
                <a:gd name="T47" fmla="*/ 773 h 864"/>
                <a:gd name="T48" fmla="*/ 3 w 299"/>
                <a:gd name="T49" fmla="*/ 745 h 864"/>
                <a:gd name="T50" fmla="*/ 0 w 299"/>
                <a:gd name="T51" fmla="*/ 715 h 864"/>
                <a:gd name="T52" fmla="*/ 0 w 299"/>
                <a:gd name="T53" fmla="*/ 151 h 864"/>
                <a:gd name="T54" fmla="*/ 3 w 299"/>
                <a:gd name="T55" fmla="*/ 120 h 864"/>
                <a:gd name="T56" fmla="*/ 12 w 299"/>
                <a:gd name="T57" fmla="*/ 92 h 864"/>
                <a:gd name="T58" fmla="*/ 26 w 299"/>
                <a:gd name="T59" fmla="*/ 67 h 864"/>
                <a:gd name="T60" fmla="*/ 44 w 299"/>
                <a:gd name="T61" fmla="*/ 44 h 864"/>
                <a:gd name="T62" fmla="*/ 66 w 299"/>
                <a:gd name="T63" fmla="*/ 25 h 864"/>
                <a:gd name="T64" fmla="*/ 91 w 299"/>
                <a:gd name="T65" fmla="*/ 12 h 864"/>
                <a:gd name="T66" fmla="*/ 119 w 299"/>
                <a:gd name="T67" fmla="*/ 3 h 864"/>
                <a:gd name="T68" fmla="*/ 150 w 299"/>
                <a:gd name="T69" fmla="*/ 0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99" h="864">
                  <a:moveTo>
                    <a:pt x="150" y="0"/>
                  </a:moveTo>
                  <a:lnTo>
                    <a:pt x="180" y="3"/>
                  </a:lnTo>
                  <a:lnTo>
                    <a:pt x="208" y="12"/>
                  </a:lnTo>
                  <a:lnTo>
                    <a:pt x="233" y="25"/>
                  </a:lnTo>
                  <a:lnTo>
                    <a:pt x="255" y="44"/>
                  </a:lnTo>
                  <a:lnTo>
                    <a:pt x="273" y="67"/>
                  </a:lnTo>
                  <a:lnTo>
                    <a:pt x="287" y="92"/>
                  </a:lnTo>
                  <a:lnTo>
                    <a:pt x="296" y="120"/>
                  </a:lnTo>
                  <a:lnTo>
                    <a:pt x="299" y="151"/>
                  </a:lnTo>
                  <a:lnTo>
                    <a:pt x="299" y="715"/>
                  </a:lnTo>
                  <a:lnTo>
                    <a:pt x="296" y="745"/>
                  </a:lnTo>
                  <a:lnTo>
                    <a:pt x="287" y="773"/>
                  </a:lnTo>
                  <a:lnTo>
                    <a:pt x="273" y="799"/>
                  </a:lnTo>
                  <a:lnTo>
                    <a:pt x="255" y="821"/>
                  </a:lnTo>
                  <a:lnTo>
                    <a:pt x="233" y="840"/>
                  </a:lnTo>
                  <a:lnTo>
                    <a:pt x="208" y="853"/>
                  </a:lnTo>
                  <a:lnTo>
                    <a:pt x="180" y="861"/>
                  </a:lnTo>
                  <a:lnTo>
                    <a:pt x="150" y="864"/>
                  </a:lnTo>
                  <a:lnTo>
                    <a:pt x="119" y="861"/>
                  </a:lnTo>
                  <a:lnTo>
                    <a:pt x="91" y="853"/>
                  </a:lnTo>
                  <a:lnTo>
                    <a:pt x="66" y="840"/>
                  </a:lnTo>
                  <a:lnTo>
                    <a:pt x="44" y="821"/>
                  </a:lnTo>
                  <a:lnTo>
                    <a:pt x="26" y="799"/>
                  </a:lnTo>
                  <a:lnTo>
                    <a:pt x="12" y="773"/>
                  </a:lnTo>
                  <a:lnTo>
                    <a:pt x="3" y="745"/>
                  </a:lnTo>
                  <a:lnTo>
                    <a:pt x="0" y="715"/>
                  </a:lnTo>
                  <a:lnTo>
                    <a:pt x="0" y="151"/>
                  </a:lnTo>
                  <a:lnTo>
                    <a:pt x="3" y="120"/>
                  </a:lnTo>
                  <a:lnTo>
                    <a:pt x="12" y="92"/>
                  </a:lnTo>
                  <a:lnTo>
                    <a:pt x="26" y="67"/>
                  </a:lnTo>
                  <a:lnTo>
                    <a:pt x="44" y="44"/>
                  </a:lnTo>
                  <a:lnTo>
                    <a:pt x="66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FF6E0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3" name="Freeform 84">
              <a:extLst>
                <a:ext uri="{FF2B5EF4-FFF2-40B4-BE49-F238E27FC236}">
                  <a16:creationId xmlns:a16="http://schemas.microsoft.com/office/drawing/2014/main" id="{F5754D9C-6046-4A5E-BD67-F89C78642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7076" y="2322513"/>
              <a:ext cx="42863" cy="200025"/>
            </a:xfrm>
            <a:custGeom>
              <a:avLst/>
              <a:gdLst>
                <a:gd name="T0" fmla="*/ 149 w 298"/>
                <a:gd name="T1" fmla="*/ 0 h 1390"/>
                <a:gd name="T2" fmla="*/ 179 w 298"/>
                <a:gd name="T3" fmla="*/ 3 h 1390"/>
                <a:gd name="T4" fmla="*/ 207 w 298"/>
                <a:gd name="T5" fmla="*/ 11 h 1390"/>
                <a:gd name="T6" fmla="*/ 232 w 298"/>
                <a:gd name="T7" fmla="*/ 25 h 1390"/>
                <a:gd name="T8" fmla="*/ 255 w 298"/>
                <a:gd name="T9" fmla="*/ 44 h 1390"/>
                <a:gd name="T10" fmla="*/ 272 w 298"/>
                <a:gd name="T11" fmla="*/ 66 h 1390"/>
                <a:gd name="T12" fmla="*/ 287 w 298"/>
                <a:gd name="T13" fmla="*/ 92 h 1390"/>
                <a:gd name="T14" fmla="*/ 295 w 298"/>
                <a:gd name="T15" fmla="*/ 120 h 1390"/>
                <a:gd name="T16" fmla="*/ 298 w 298"/>
                <a:gd name="T17" fmla="*/ 150 h 1390"/>
                <a:gd name="T18" fmla="*/ 298 w 298"/>
                <a:gd name="T19" fmla="*/ 1241 h 1390"/>
                <a:gd name="T20" fmla="*/ 295 w 298"/>
                <a:gd name="T21" fmla="*/ 1271 h 1390"/>
                <a:gd name="T22" fmla="*/ 287 w 298"/>
                <a:gd name="T23" fmla="*/ 1299 h 1390"/>
                <a:gd name="T24" fmla="*/ 272 w 298"/>
                <a:gd name="T25" fmla="*/ 1325 h 1390"/>
                <a:gd name="T26" fmla="*/ 255 w 298"/>
                <a:gd name="T27" fmla="*/ 1347 h 1390"/>
                <a:gd name="T28" fmla="*/ 232 w 298"/>
                <a:gd name="T29" fmla="*/ 1366 h 1390"/>
                <a:gd name="T30" fmla="*/ 207 w 298"/>
                <a:gd name="T31" fmla="*/ 1379 h 1390"/>
                <a:gd name="T32" fmla="*/ 179 w 298"/>
                <a:gd name="T33" fmla="*/ 1387 h 1390"/>
                <a:gd name="T34" fmla="*/ 149 w 298"/>
                <a:gd name="T35" fmla="*/ 1390 h 1390"/>
                <a:gd name="T36" fmla="*/ 118 w 298"/>
                <a:gd name="T37" fmla="*/ 1387 h 1390"/>
                <a:gd name="T38" fmla="*/ 91 w 298"/>
                <a:gd name="T39" fmla="*/ 1379 h 1390"/>
                <a:gd name="T40" fmla="*/ 66 w 298"/>
                <a:gd name="T41" fmla="*/ 1366 h 1390"/>
                <a:gd name="T42" fmla="*/ 43 w 298"/>
                <a:gd name="T43" fmla="*/ 1347 h 1390"/>
                <a:gd name="T44" fmla="*/ 26 w 298"/>
                <a:gd name="T45" fmla="*/ 1325 h 1390"/>
                <a:gd name="T46" fmla="*/ 11 w 298"/>
                <a:gd name="T47" fmla="*/ 1299 h 1390"/>
                <a:gd name="T48" fmla="*/ 3 w 298"/>
                <a:gd name="T49" fmla="*/ 1271 h 1390"/>
                <a:gd name="T50" fmla="*/ 0 w 298"/>
                <a:gd name="T51" fmla="*/ 1241 h 1390"/>
                <a:gd name="T52" fmla="*/ 0 w 298"/>
                <a:gd name="T53" fmla="*/ 150 h 1390"/>
                <a:gd name="T54" fmla="*/ 3 w 298"/>
                <a:gd name="T55" fmla="*/ 120 h 1390"/>
                <a:gd name="T56" fmla="*/ 11 w 298"/>
                <a:gd name="T57" fmla="*/ 92 h 1390"/>
                <a:gd name="T58" fmla="*/ 26 w 298"/>
                <a:gd name="T59" fmla="*/ 66 h 1390"/>
                <a:gd name="T60" fmla="*/ 43 w 298"/>
                <a:gd name="T61" fmla="*/ 44 h 1390"/>
                <a:gd name="T62" fmla="*/ 66 w 298"/>
                <a:gd name="T63" fmla="*/ 25 h 1390"/>
                <a:gd name="T64" fmla="*/ 91 w 298"/>
                <a:gd name="T65" fmla="*/ 11 h 1390"/>
                <a:gd name="T66" fmla="*/ 118 w 298"/>
                <a:gd name="T67" fmla="*/ 3 h 1390"/>
                <a:gd name="T68" fmla="*/ 149 w 298"/>
                <a:gd name="T69" fmla="*/ 0 h 1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98" h="1390">
                  <a:moveTo>
                    <a:pt x="149" y="0"/>
                  </a:moveTo>
                  <a:lnTo>
                    <a:pt x="179" y="3"/>
                  </a:lnTo>
                  <a:lnTo>
                    <a:pt x="207" y="11"/>
                  </a:lnTo>
                  <a:lnTo>
                    <a:pt x="232" y="25"/>
                  </a:lnTo>
                  <a:lnTo>
                    <a:pt x="255" y="44"/>
                  </a:lnTo>
                  <a:lnTo>
                    <a:pt x="272" y="66"/>
                  </a:lnTo>
                  <a:lnTo>
                    <a:pt x="287" y="92"/>
                  </a:lnTo>
                  <a:lnTo>
                    <a:pt x="295" y="120"/>
                  </a:lnTo>
                  <a:lnTo>
                    <a:pt x="298" y="150"/>
                  </a:lnTo>
                  <a:lnTo>
                    <a:pt x="298" y="1241"/>
                  </a:lnTo>
                  <a:lnTo>
                    <a:pt x="295" y="1271"/>
                  </a:lnTo>
                  <a:lnTo>
                    <a:pt x="287" y="1299"/>
                  </a:lnTo>
                  <a:lnTo>
                    <a:pt x="272" y="1325"/>
                  </a:lnTo>
                  <a:lnTo>
                    <a:pt x="255" y="1347"/>
                  </a:lnTo>
                  <a:lnTo>
                    <a:pt x="232" y="1366"/>
                  </a:lnTo>
                  <a:lnTo>
                    <a:pt x="207" y="1379"/>
                  </a:lnTo>
                  <a:lnTo>
                    <a:pt x="179" y="1387"/>
                  </a:lnTo>
                  <a:lnTo>
                    <a:pt x="149" y="1390"/>
                  </a:lnTo>
                  <a:lnTo>
                    <a:pt x="118" y="1387"/>
                  </a:lnTo>
                  <a:lnTo>
                    <a:pt x="91" y="1379"/>
                  </a:lnTo>
                  <a:lnTo>
                    <a:pt x="66" y="1366"/>
                  </a:lnTo>
                  <a:lnTo>
                    <a:pt x="43" y="1347"/>
                  </a:lnTo>
                  <a:lnTo>
                    <a:pt x="26" y="1325"/>
                  </a:lnTo>
                  <a:lnTo>
                    <a:pt x="11" y="1299"/>
                  </a:lnTo>
                  <a:lnTo>
                    <a:pt x="3" y="1271"/>
                  </a:lnTo>
                  <a:lnTo>
                    <a:pt x="0" y="1241"/>
                  </a:lnTo>
                  <a:lnTo>
                    <a:pt x="0" y="150"/>
                  </a:lnTo>
                  <a:lnTo>
                    <a:pt x="3" y="120"/>
                  </a:lnTo>
                  <a:lnTo>
                    <a:pt x="11" y="92"/>
                  </a:lnTo>
                  <a:lnTo>
                    <a:pt x="26" y="66"/>
                  </a:lnTo>
                  <a:lnTo>
                    <a:pt x="43" y="44"/>
                  </a:lnTo>
                  <a:lnTo>
                    <a:pt x="66" y="25"/>
                  </a:lnTo>
                  <a:lnTo>
                    <a:pt x="91" y="11"/>
                  </a:lnTo>
                  <a:lnTo>
                    <a:pt x="118" y="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6E0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4" name="Freeform 85">
              <a:extLst>
                <a:ext uri="{FF2B5EF4-FFF2-40B4-BE49-F238E27FC236}">
                  <a16:creationId xmlns:a16="http://schemas.microsoft.com/office/drawing/2014/main" id="{D8A120A8-3162-4DCB-80AC-8D51B7360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7226" y="2365375"/>
              <a:ext cx="42863" cy="157163"/>
            </a:xfrm>
            <a:custGeom>
              <a:avLst/>
              <a:gdLst>
                <a:gd name="T0" fmla="*/ 150 w 299"/>
                <a:gd name="T1" fmla="*/ 0 h 1089"/>
                <a:gd name="T2" fmla="*/ 180 w 299"/>
                <a:gd name="T3" fmla="*/ 3 h 1089"/>
                <a:gd name="T4" fmla="*/ 208 w 299"/>
                <a:gd name="T5" fmla="*/ 11 h 1089"/>
                <a:gd name="T6" fmla="*/ 232 w 299"/>
                <a:gd name="T7" fmla="*/ 26 h 1089"/>
                <a:gd name="T8" fmla="*/ 255 w 299"/>
                <a:gd name="T9" fmla="*/ 43 h 1089"/>
                <a:gd name="T10" fmla="*/ 273 w 299"/>
                <a:gd name="T11" fmla="*/ 66 h 1089"/>
                <a:gd name="T12" fmla="*/ 287 w 299"/>
                <a:gd name="T13" fmla="*/ 91 h 1089"/>
                <a:gd name="T14" fmla="*/ 295 w 299"/>
                <a:gd name="T15" fmla="*/ 119 h 1089"/>
                <a:gd name="T16" fmla="*/ 299 w 299"/>
                <a:gd name="T17" fmla="*/ 149 h 1089"/>
                <a:gd name="T18" fmla="*/ 299 w 299"/>
                <a:gd name="T19" fmla="*/ 940 h 1089"/>
                <a:gd name="T20" fmla="*/ 295 w 299"/>
                <a:gd name="T21" fmla="*/ 970 h 1089"/>
                <a:gd name="T22" fmla="*/ 287 w 299"/>
                <a:gd name="T23" fmla="*/ 998 h 1089"/>
                <a:gd name="T24" fmla="*/ 273 w 299"/>
                <a:gd name="T25" fmla="*/ 1024 h 1089"/>
                <a:gd name="T26" fmla="*/ 255 w 299"/>
                <a:gd name="T27" fmla="*/ 1046 h 1089"/>
                <a:gd name="T28" fmla="*/ 232 w 299"/>
                <a:gd name="T29" fmla="*/ 1065 h 1089"/>
                <a:gd name="T30" fmla="*/ 208 w 299"/>
                <a:gd name="T31" fmla="*/ 1078 h 1089"/>
                <a:gd name="T32" fmla="*/ 180 w 299"/>
                <a:gd name="T33" fmla="*/ 1086 h 1089"/>
                <a:gd name="T34" fmla="*/ 150 w 299"/>
                <a:gd name="T35" fmla="*/ 1089 h 1089"/>
                <a:gd name="T36" fmla="*/ 119 w 299"/>
                <a:gd name="T37" fmla="*/ 1086 h 1089"/>
                <a:gd name="T38" fmla="*/ 91 w 299"/>
                <a:gd name="T39" fmla="*/ 1078 h 1089"/>
                <a:gd name="T40" fmla="*/ 66 w 299"/>
                <a:gd name="T41" fmla="*/ 1065 h 1089"/>
                <a:gd name="T42" fmla="*/ 43 w 299"/>
                <a:gd name="T43" fmla="*/ 1046 h 1089"/>
                <a:gd name="T44" fmla="*/ 26 w 299"/>
                <a:gd name="T45" fmla="*/ 1024 h 1089"/>
                <a:gd name="T46" fmla="*/ 11 w 299"/>
                <a:gd name="T47" fmla="*/ 998 h 1089"/>
                <a:gd name="T48" fmla="*/ 3 w 299"/>
                <a:gd name="T49" fmla="*/ 970 h 1089"/>
                <a:gd name="T50" fmla="*/ 0 w 299"/>
                <a:gd name="T51" fmla="*/ 940 h 1089"/>
                <a:gd name="T52" fmla="*/ 0 w 299"/>
                <a:gd name="T53" fmla="*/ 149 h 1089"/>
                <a:gd name="T54" fmla="*/ 3 w 299"/>
                <a:gd name="T55" fmla="*/ 119 h 1089"/>
                <a:gd name="T56" fmla="*/ 11 w 299"/>
                <a:gd name="T57" fmla="*/ 91 h 1089"/>
                <a:gd name="T58" fmla="*/ 26 w 299"/>
                <a:gd name="T59" fmla="*/ 66 h 1089"/>
                <a:gd name="T60" fmla="*/ 43 w 299"/>
                <a:gd name="T61" fmla="*/ 43 h 1089"/>
                <a:gd name="T62" fmla="*/ 66 w 299"/>
                <a:gd name="T63" fmla="*/ 26 h 1089"/>
                <a:gd name="T64" fmla="*/ 91 w 299"/>
                <a:gd name="T65" fmla="*/ 11 h 1089"/>
                <a:gd name="T66" fmla="*/ 119 w 299"/>
                <a:gd name="T67" fmla="*/ 3 h 1089"/>
                <a:gd name="T68" fmla="*/ 150 w 299"/>
                <a:gd name="T69" fmla="*/ 0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99" h="1089">
                  <a:moveTo>
                    <a:pt x="150" y="0"/>
                  </a:moveTo>
                  <a:lnTo>
                    <a:pt x="180" y="3"/>
                  </a:lnTo>
                  <a:lnTo>
                    <a:pt x="208" y="11"/>
                  </a:lnTo>
                  <a:lnTo>
                    <a:pt x="232" y="26"/>
                  </a:lnTo>
                  <a:lnTo>
                    <a:pt x="255" y="43"/>
                  </a:lnTo>
                  <a:lnTo>
                    <a:pt x="273" y="66"/>
                  </a:lnTo>
                  <a:lnTo>
                    <a:pt x="287" y="91"/>
                  </a:lnTo>
                  <a:lnTo>
                    <a:pt x="295" y="119"/>
                  </a:lnTo>
                  <a:lnTo>
                    <a:pt x="299" y="149"/>
                  </a:lnTo>
                  <a:lnTo>
                    <a:pt x="299" y="940"/>
                  </a:lnTo>
                  <a:lnTo>
                    <a:pt x="295" y="970"/>
                  </a:lnTo>
                  <a:lnTo>
                    <a:pt x="287" y="998"/>
                  </a:lnTo>
                  <a:lnTo>
                    <a:pt x="273" y="1024"/>
                  </a:lnTo>
                  <a:lnTo>
                    <a:pt x="255" y="1046"/>
                  </a:lnTo>
                  <a:lnTo>
                    <a:pt x="232" y="1065"/>
                  </a:lnTo>
                  <a:lnTo>
                    <a:pt x="208" y="1078"/>
                  </a:lnTo>
                  <a:lnTo>
                    <a:pt x="180" y="1086"/>
                  </a:lnTo>
                  <a:lnTo>
                    <a:pt x="150" y="1089"/>
                  </a:lnTo>
                  <a:lnTo>
                    <a:pt x="119" y="1086"/>
                  </a:lnTo>
                  <a:lnTo>
                    <a:pt x="91" y="1078"/>
                  </a:lnTo>
                  <a:lnTo>
                    <a:pt x="66" y="1065"/>
                  </a:lnTo>
                  <a:lnTo>
                    <a:pt x="43" y="1046"/>
                  </a:lnTo>
                  <a:lnTo>
                    <a:pt x="26" y="1024"/>
                  </a:lnTo>
                  <a:lnTo>
                    <a:pt x="11" y="998"/>
                  </a:lnTo>
                  <a:lnTo>
                    <a:pt x="3" y="970"/>
                  </a:lnTo>
                  <a:lnTo>
                    <a:pt x="0" y="940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6" y="66"/>
                  </a:lnTo>
                  <a:lnTo>
                    <a:pt x="43" y="43"/>
                  </a:lnTo>
                  <a:lnTo>
                    <a:pt x="66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FF6E0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 86">
              <a:extLst>
                <a:ext uri="{FF2B5EF4-FFF2-40B4-BE49-F238E27FC236}">
                  <a16:creationId xmlns:a16="http://schemas.microsoft.com/office/drawing/2014/main" id="{1C3FB40C-57D7-4E16-A60E-8373670F8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85838" y="2455863"/>
              <a:ext cx="158750" cy="158750"/>
            </a:xfrm>
            <a:custGeom>
              <a:avLst/>
              <a:gdLst>
                <a:gd name="T0" fmla="*/ 1064 w 1095"/>
                <a:gd name="T1" fmla="*/ 0 h 1101"/>
                <a:gd name="T2" fmla="*/ 1084 w 1095"/>
                <a:gd name="T3" fmla="*/ 9 h 1101"/>
                <a:gd name="T4" fmla="*/ 1095 w 1095"/>
                <a:gd name="T5" fmla="*/ 30 h 1101"/>
                <a:gd name="T6" fmla="*/ 1091 w 1095"/>
                <a:gd name="T7" fmla="*/ 52 h 1101"/>
                <a:gd name="T8" fmla="*/ 1082 w 1095"/>
                <a:gd name="T9" fmla="*/ 64 h 1101"/>
                <a:gd name="T10" fmla="*/ 1068 w 1095"/>
                <a:gd name="T11" fmla="*/ 80 h 1101"/>
                <a:gd name="T12" fmla="*/ 1041 w 1095"/>
                <a:gd name="T13" fmla="*/ 109 h 1101"/>
                <a:gd name="T14" fmla="*/ 1003 w 1095"/>
                <a:gd name="T15" fmla="*/ 151 h 1101"/>
                <a:gd name="T16" fmla="*/ 954 w 1095"/>
                <a:gd name="T17" fmla="*/ 204 h 1101"/>
                <a:gd name="T18" fmla="*/ 898 w 1095"/>
                <a:gd name="T19" fmla="*/ 266 h 1101"/>
                <a:gd name="T20" fmla="*/ 836 w 1095"/>
                <a:gd name="T21" fmla="*/ 334 h 1101"/>
                <a:gd name="T22" fmla="*/ 769 w 1095"/>
                <a:gd name="T23" fmla="*/ 408 h 1101"/>
                <a:gd name="T24" fmla="*/ 698 w 1095"/>
                <a:gd name="T25" fmla="*/ 486 h 1101"/>
                <a:gd name="T26" fmla="*/ 627 w 1095"/>
                <a:gd name="T27" fmla="*/ 565 h 1101"/>
                <a:gd name="T28" fmla="*/ 555 w 1095"/>
                <a:gd name="T29" fmla="*/ 644 h 1101"/>
                <a:gd name="T30" fmla="*/ 484 w 1095"/>
                <a:gd name="T31" fmla="*/ 722 h 1101"/>
                <a:gd name="T32" fmla="*/ 416 w 1095"/>
                <a:gd name="T33" fmla="*/ 796 h 1101"/>
                <a:gd name="T34" fmla="*/ 354 w 1095"/>
                <a:gd name="T35" fmla="*/ 866 h 1101"/>
                <a:gd name="T36" fmla="*/ 297 w 1095"/>
                <a:gd name="T37" fmla="*/ 927 h 1101"/>
                <a:gd name="T38" fmla="*/ 249 w 1095"/>
                <a:gd name="T39" fmla="*/ 981 h 1101"/>
                <a:gd name="T40" fmla="*/ 211 w 1095"/>
                <a:gd name="T41" fmla="*/ 1024 h 1101"/>
                <a:gd name="T42" fmla="*/ 183 w 1095"/>
                <a:gd name="T43" fmla="*/ 1054 h 1101"/>
                <a:gd name="T44" fmla="*/ 167 w 1095"/>
                <a:gd name="T45" fmla="*/ 1071 h 1101"/>
                <a:gd name="T46" fmla="*/ 148 w 1095"/>
                <a:gd name="T47" fmla="*/ 1087 h 1101"/>
                <a:gd name="T48" fmla="*/ 107 w 1095"/>
                <a:gd name="T49" fmla="*/ 1101 h 1101"/>
                <a:gd name="T50" fmla="*/ 65 w 1095"/>
                <a:gd name="T51" fmla="*/ 1097 h 1101"/>
                <a:gd name="T52" fmla="*/ 28 w 1095"/>
                <a:gd name="T53" fmla="*/ 1073 h 1101"/>
                <a:gd name="T54" fmla="*/ 5 w 1095"/>
                <a:gd name="T55" fmla="*/ 1035 h 1101"/>
                <a:gd name="T56" fmla="*/ 0 w 1095"/>
                <a:gd name="T57" fmla="*/ 993 h 1101"/>
                <a:gd name="T58" fmla="*/ 13 w 1095"/>
                <a:gd name="T59" fmla="*/ 952 h 1101"/>
                <a:gd name="T60" fmla="*/ 30 w 1095"/>
                <a:gd name="T61" fmla="*/ 932 h 1101"/>
                <a:gd name="T62" fmla="*/ 46 w 1095"/>
                <a:gd name="T63" fmla="*/ 917 h 1101"/>
                <a:gd name="T64" fmla="*/ 76 w 1095"/>
                <a:gd name="T65" fmla="*/ 890 h 1101"/>
                <a:gd name="T66" fmla="*/ 120 w 1095"/>
                <a:gd name="T67" fmla="*/ 850 h 1101"/>
                <a:gd name="T68" fmla="*/ 172 w 1095"/>
                <a:gd name="T69" fmla="*/ 801 h 1101"/>
                <a:gd name="T70" fmla="*/ 233 w 1095"/>
                <a:gd name="T71" fmla="*/ 745 h 1101"/>
                <a:gd name="T72" fmla="*/ 303 w 1095"/>
                <a:gd name="T73" fmla="*/ 682 h 1101"/>
                <a:gd name="T74" fmla="*/ 376 w 1095"/>
                <a:gd name="T75" fmla="*/ 614 h 1101"/>
                <a:gd name="T76" fmla="*/ 453 w 1095"/>
                <a:gd name="T77" fmla="*/ 542 h 1101"/>
                <a:gd name="T78" fmla="*/ 532 w 1095"/>
                <a:gd name="T79" fmla="*/ 471 h 1101"/>
                <a:gd name="T80" fmla="*/ 610 w 1095"/>
                <a:gd name="T81" fmla="*/ 398 h 1101"/>
                <a:gd name="T82" fmla="*/ 688 w 1095"/>
                <a:gd name="T83" fmla="*/ 327 h 1101"/>
                <a:gd name="T84" fmla="*/ 761 w 1095"/>
                <a:gd name="T85" fmla="*/ 260 h 1101"/>
                <a:gd name="T86" fmla="*/ 829 w 1095"/>
                <a:gd name="T87" fmla="*/ 196 h 1101"/>
                <a:gd name="T88" fmla="*/ 890 w 1095"/>
                <a:gd name="T89" fmla="*/ 140 h 1101"/>
                <a:gd name="T90" fmla="*/ 943 w 1095"/>
                <a:gd name="T91" fmla="*/ 92 h 1101"/>
                <a:gd name="T92" fmla="*/ 985 w 1095"/>
                <a:gd name="T93" fmla="*/ 53 h 1101"/>
                <a:gd name="T94" fmla="*/ 1015 w 1095"/>
                <a:gd name="T95" fmla="*/ 26 h 1101"/>
                <a:gd name="T96" fmla="*/ 1031 w 1095"/>
                <a:gd name="T97" fmla="*/ 11 h 1101"/>
                <a:gd name="T98" fmla="*/ 1042 w 1095"/>
                <a:gd name="T99" fmla="*/ 3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5" h="1101">
                  <a:moveTo>
                    <a:pt x="1052" y="0"/>
                  </a:moveTo>
                  <a:lnTo>
                    <a:pt x="1064" y="0"/>
                  </a:lnTo>
                  <a:lnTo>
                    <a:pt x="1074" y="3"/>
                  </a:lnTo>
                  <a:lnTo>
                    <a:pt x="1084" y="9"/>
                  </a:lnTo>
                  <a:lnTo>
                    <a:pt x="1091" y="19"/>
                  </a:lnTo>
                  <a:lnTo>
                    <a:pt x="1095" y="30"/>
                  </a:lnTo>
                  <a:lnTo>
                    <a:pt x="1095" y="41"/>
                  </a:lnTo>
                  <a:lnTo>
                    <a:pt x="1091" y="52"/>
                  </a:lnTo>
                  <a:lnTo>
                    <a:pt x="1084" y="62"/>
                  </a:lnTo>
                  <a:lnTo>
                    <a:pt x="1082" y="64"/>
                  </a:lnTo>
                  <a:lnTo>
                    <a:pt x="1077" y="69"/>
                  </a:lnTo>
                  <a:lnTo>
                    <a:pt x="1068" y="80"/>
                  </a:lnTo>
                  <a:lnTo>
                    <a:pt x="1055" y="93"/>
                  </a:lnTo>
                  <a:lnTo>
                    <a:pt x="1041" y="109"/>
                  </a:lnTo>
                  <a:lnTo>
                    <a:pt x="1022" y="129"/>
                  </a:lnTo>
                  <a:lnTo>
                    <a:pt x="1003" y="151"/>
                  </a:lnTo>
                  <a:lnTo>
                    <a:pt x="979" y="176"/>
                  </a:lnTo>
                  <a:lnTo>
                    <a:pt x="954" y="204"/>
                  </a:lnTo>
                  <a:lnTo>
                    <a:pt x="927" y="235"/>
                  </a:lnTo>
                  <a:lnTo>
                    <a:pt x="898" y="266"/>
                  </a:lnTo>
                  <a:lnTo>
                    <a:pt x="867" y="299"/>
                  </a:lnTo>
                  <a:lnTo>
                    <a:pt x="836" y="334"/>
                  </a:lnTo>
                  <a:lnTo>
                    <a:pt x="803" y="371"/>
                  </a:lnTo>
                  <a:lnTo>
                    <a:pt x="769" y="408"/>
                  </a:lnTo>
                  <a:lnTo>
                    <a:pt x="734" y="447"/>
                  </a:lnTo>
                  <a:lnTo>
                    <a:pt x="698" y="486"/>
                  </a:lnTo>
                  <a:lnTo>
                    <a:pt x="663" y="526"/>
                  </a:lnTo>
                  <a:lnTo>
                    <a:pt x="627" y="565"/>
                  </a:lnTo>
                  <a:lnTo>
                    <a:pt x="591" y="605"/>
                  </a:lnTo>
                  <a:lnTo>
                    <a:pt x="555" y="644"/>
                  </a:lnTo>
                  <a:lnTo>
                    <a:pt x="518" y="684"/>
                  </a:lnTo>
                  <a:lnTo>
                    <a:pt x="484" y="722"/>
                  </a:lnTo>
                  <a:lnTo>
                    <a:pt x="449" y="760"/>
                  </a:lnTo>
                  <a:lnTo>
                    <a:pt x="416" y="796"/>
                  </a:lnTo>
                  <a:lnTo>
                    <a:pt x="384" y="832"/>
                  </a:lnTo>
                  <a:lnTo>
                    <a:pt x="354" y="866"/>
                  </a:lnTo>
                  <a:lnTo>
                    <a:pt x="325" y="898"/>
                  </a:lnTo>
                  <a:lnTo>
                    <a:pt x="297" y="927"/>
                  </a:lnTo>
                  <a:lnTo>
                    <a:pt x="273" y="955"/>
                  </a:lnTo>
                  <a:lnTo>
                    <a:pt x="249" y="981"/>
                  </a:lnTo>
                  <a:lnTo>
                    <a:pt x="228" y="1003"/>
                  </a:lnTo>
                  <a:lnTo>
                    <a:pt x="211" y="1024"/>
                  </a:lnTo>
                  <a:lnTo>
                    <a:pt x="195" y="1041"/>
                  </a:lnTo>
                  <a:lnTo>
                    <a:pt x="183" y="1054"/>
                  </a:lnTo>
                  <a:lnTo>
                    <a:pt x="173" y="1065"/>
                  </a:lnTo>
                  <a:lnTo>
                    <a:pt x="167" y="1071"/>
                  </a:lnTo>
                  <a:lnTo>
                    <a:pt x="165" y="1073"/>
                  </a:lnTo>
                  <a:lnTo>
                    <a:pt x="148" y="1087"/>
                  </a:lnTo>
                  <a:lnTo>
                    <a:pt x="128" y="1097"/>
                  </a:lnTo>
                  <a:lnTo>
                    <a:pt x="107" y="1101"/>
                  </a:lnTo>
                  <a:lnTo>
                    <a:pt x="86" y="1101"/>
                  </a:lnTo>
                  <a:lnTo>
                    <a:pt x="65" y="1097"/>
                  </a:lnTo>
                  <a:lnTo>
                    <a:pt x="45" y="1087"/>
                  </a:lnTo>
                  <a:lnTo>
                    <a:pt x="28" y="1073"/>
                  </a:lnTo>
                  <a:lnTo>
                    <a:pt x="13" y="1055"/>
                  </a:lnTo>
                  <a:lnTo>
                    <a:pt x="5" y="1035"/>
                  </a:lnTo>
                  <a:lnTo>
                    <a:pt x="0" y="1015"/>
                  </a:lnTo>
                  <a:lnTo>
                    <a:pt x="0" y="993"/>
                  </a:lnTo>
                  <a:lnTo>
                    <a:pt x="5" y="972"/>
                  </a:lnTo>
                  <a:lnTo>
                    <a:pt x="13" y="952"/>
                  </a:lnTo>
                  <a:lnTo>
                    <a:pt x="28" y="935"/>
                  </a:lnTo>
                  <a:lnTo>
                    <a:pt x="30" y="932"/>
                  </a:lnTo>
                  <a:lnTo>
                    <a:pt x="36" y="926"/>
                  </a:lnTo>
                  <a:lnTo>
                    <a:pt x="46" y="917"/>
                  </a:lnTo>
                  <a:lnTo>
                    <a:pt x="60" y="905"/>
                  </a:lnTo>
                  <a:lnTo>
                    <a:pt x="76" y="890"/>
                  </a:lnTo>
                  <a:lnTo>
                    <a:pt x="97" y="871"/>
                  </a:lnTo>
                  <a:lnTo>
                    <a:pt x="120" y="850"/>
                  </a:lnTo>
                  <a:lnTo>
                    <a:pt x="145" y="827"/>
                  </a:lnTo>
                  <a:lnTo>
                    <a:pt x="172" y="801"/>
                  </a:lnTo>
                  <a:lnTo>
                    <a:pt x="202" y="774"/>
                  </a:lnTo>
                  <a:lnTo>
                    <a:pt x="233" y="745"/>
                  </a:lnTo>
                  <a:lnTo>
                    <a:pt x="267" y="714"/>
                  </a:lnTo>
                  <a:lnTo>
                    <a:pt x="303" y="682"/>
                  </a:lnTo>
                  <a:lnTo>
                    <a:pt x="339" y="649"/>
                  </a:lnTo>
                  <a:lnTo>
                    <a:pt x="376" y="614"/>
                  </a:lnTo>
                  <a:lnTo>
                    <a:pt x="414" y="579"/>
                  </a:lnTo>
                  <a:lnTo>
                    <a:pt x="453" y="542"/>
                  </a:lnTo>
                  <a:lnTo>
                    <a:pt x="493" y="507"/>
                  </a:lnTo>
                  <a:lnTo>
                    <a:pt x="532" y="471"/>
                  </a:lnTo>
                  <a:lnTo>
                    <a:pt x="571" y="434"/>
                  </a:lnTo>
                  <a:lnTo>
                    <a:pt x="610" y="398"/>
                  </a:lnTo>
                  <a:lnTo>
                    <a:pt x="650" y="362"/>
                  </a:lnTo>
                  <a:lnTo>
                    <a:pt x="688" y="327"/>
                  </a:lnTo>
                  <a:lnTo>
                    <a:pt x="725" y="293"/>
                  </a:lnTo>
                  <a:lnTo>
                    <a:pt x="761" y="260"/>
                  </a:lnTo>
                  <a:lnTo>
                    <a:pt x="796" y="227"/>
                  </a:lnTo>
                  <a:lnTo>
                    <a:pt x="829" y="196"/>
                  </a:lnTo>
                  <a:lnTo>
                    <a:pt x="861" y="167"/>
                  </a:lnTo>
                  <a:lnTo>
                    <a:pt x="890" y="140"/>
                  </a:lnTo>
                  <a:lnTo>
                    <a:pt x="918" y="115"/>
                  </a:lnTo>
                  <a:lnTo>
                    <a:pt x="943" y="92"/>
                  </a:lnTo>
                  <a:lnTo>
                    <a:pt x="966" y="71"/>
                  </a:lnTo>
                  <a:lnTo>
                    <a:pt x="985" y="53"/>
                  </a:lnTo>
                  <a:lnTo>
                    <a:pt x="1002" y="38"/>
                  </a:lnTo>
                  <a:lnTo>
                    <a:pt x="1015" y="26"/>
                  </a:lnTo>
                  <a:lnTo>
                    <a:pt x="1024" y="17"/>
                  </a:lnTo>
                  <a:lnTo>
                    <a:pt x="1031" y="11"/>
                  </a:lnTo>
                  <a:lnTo>
                    <a:pt x="1033" y="9"/>
                  </a:lnTo>
                  <a:lnTo>
                    <a:pt x="1042" y="3"/>
                  </a:lnTo>
                  <a:lnTo>
                    <a:pt x="10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36" name="Content Placeholder 1498">
            <a:extLst>
              <a:ext uri="{FF2B5EF4-FFF2-40B4-BE49-F238E27FC236}">
                <a16:creationId xmlns:a16="http://schemas.microsoft.com/office/drawing/2014/main" id="{22163C87-FBAC-4567-B61F-C0C94443AE7E}"/>
              </a:ext>
            </a:extLst>
          </p:cNvPr>
          <p:cNvSpPr txBox="1">
            <a:spLocks/>
          </p:cNvSpPr>
          <p:nvPr/>
        </p:nvSpPr>
        <p:spPr>
          <a:xfrm>
            <a:off x="55162" y="3561240"/>
            <a:ext cx="4185912" cy="2817702"/>
          </a:xfrm>
          <a:prstGeom prst="rect">
            <a:avLst/>
          </a:prstGeom>
        </p:spPr>
        <p:txBody>
          <a:bodyPr vert="horz" lIns="91436" tIns="45718" rIns="91436" bIns="45718" rtlCol="0">
            <a:noAutofit/>
          </a:bodyPr>
          <a:lstStyle>
            <a:lvl1pPr marL="457067" indent="-457067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311" indent="-380889" algn="l" defTabSz="12188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1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555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297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400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1822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244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666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08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 smtClean="0"/>
              <a:t>SMEs, big companies, NGOs</a:t>
            </a:r>
          </a:p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 smtClean="0"/>
              <a:t>initiatives for change of ineffective regulation</a:t>
            </a:r>
          </a:p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 smtClean="0"/>
              <a:t>initiatives for simplification of procedures</a:t>
            </a:r>
            <a:endParaRPr lang="en-US" sz="2000" kern="0" dirty="0"/>
          </a:p>
        </p:txBody>
      </p:sp>
      <p:sp>
        <p:nvSpPr>
          <p:cNvPr id="137" name="Content Placeholder 1498">
            <a:extLst>
              <a:ext uri="{FF2B5EF4-FFF2-40B4-BE49-F238E27FC236}">
                <a16:creationId xmlns:a16="http://schemas.microsoft.com/office/drawing/2014/main" id="{B9E1F895-BC87-423B-BB71-2279111A354F}"/>
              </a:ext>
            </a:extLst>
          </p:cNvPr>
          <p:cNvSpPr txBox="1">
            <a:spLocks/>
          </p:cNvSpPr>
          <p:nvPr/>
        </p:nvSpPr>
        <p:spPr>
          <a:xfrm>
            <a:off x="4390065" y="3511455"/>
            <a:ext cx="4623305" cy="2951787"/>
          </a:xfrm>
          <a:prstGeom prst="rect">
            <a:avLst/>
          </a:prstGeom>
        </p:spPr>
        <p:txBody>
          <a:bodyPr vert="horz" lIns="91436" tIns="45718" rIns="91436" bIns="45718" rtlCol="0">
            <a:noAutofit/>
          </a:bodyPr>
          <a:lstStyle>
            <a:lvl1pPr marL="457067" indent="-457067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311" indent="-380889" algn="l" defTabSz="12188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1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555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297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400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1822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244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666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08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/>
              <a:t>i</a:t>
            </a:r>
            <a:r>
              <a:rPr lang="en-US" sz="2000" kern="0" dirty="0" smtClean="0"/>
              <a:t>ntroducing standards to public services</a:t>
            </a:r>
          </a:p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/>
              <a:t>e</a:t>
            </a:r>
            <a:r>
              <a:rPr lang="en-US" sz="2000" kern="0" dirty="0" smtClean="0"/>
              <a:t>ducation of law-makers about optimization </a:t>
            </a:r>
            <a:r>
              <a:rPr lang="sr-Latn-RS" sz="2000" kern="0" dirty="0" err="1" smtClean="0"/>
              <a:t>and</a:t>
            </a:r>
            <a:r>
              <a:rPr lang="sr-Latn-RS" sz="2000" kern="0" dirty="0" smtClean="0"/>
              <a:t> </a:t>
            </a:r>
            <a:r>
              <a:rPr lang="sr-Latn-RS" sz="2000" kern="0" dirty="0" err="1" smtClean="0"/>
              <a:t>digitalization</a:t>
            </a:r>
            <a:r>
              <a:rPr lang="sr-Latn-RS" sz="2000" kern="0" dirty="0" smtClean="0"/>
              <a:t> </a:t>
            </a:r>
            <a:r>
              <a:rPr lang="en-US" sz="2000" kern="0" dirty="0" smtClean="0"/>
              <a:t>of procedures and standards of public services they should provide to users </a:t>
            </a:r>
          </a:p>
          <a:p>
            <a:pPr>
              <a:buClr>
                <a:srgbClr val="FF6E0F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 smtClean="0"/>
              <a:t>Guide for </a:t>
            </a:r>
            <a:r>
              <a:rPr lang="en-US" sz="2000" kern="0" dirty="0"/>
              <a:t>creating contactless services</a:t>
            </a:r>
          </a:p>
        </p:txBody>
      </p:sp>
    </p:spTree>
    <p:extLst>
      <p:ext uri="{BB962C8B-B14F-4D97-AF65-F5344CB8AC3E}">
        <p14:creationId xmlns:p14="http://schemas.microsoft.com/office/powerpoint/2010/main" val="97557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1377863"/>
            <a:ext cx="7886700" cy="688931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5547"/>
            <a:ext cx="9143999" cy="5706984"/>
          </a:xfrm>
        </p:spPr>
      </p:pic>
    </p:spTree>
    <p:extLst>
      <p:ext uri="{BB962C8B-B14F-4D97-AF65-F5344CB8AC3E}">
        <p14:creationId xmlns:p14="http://schemas.microsoft.com/office/powerpoint/2010/main" val="417827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" y="1175657"/>
            <a:ext cx="9114906" cy="4811379"/>
          </a:xfrm>
        </p:spPr>
      </p:pic>
    </p:spTree>
    <p:extLst>
      <p:ext uri="{BB962C8B-B14F-4D97-AF65-F5344CB8AC3E}">
        <p14:creationId xmlns:p14="http://schemas.microsoft.com/office/powerpoint/2010/main" val="245404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93816" y="2561275"/>
            <a:ext cx="7886700" cy="32066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Thank you for your </a:t>
            </a:r>
            <a:r>
              <a:rPr lang="en-US" sz="4000" dirty="0" smtClean="0"/>
              <a:t>attention</a:t>
            </a:r>
            <a:r>
              <a:rPr lang="sr-Latn-RS" sz="4000" dirty="0" smtClean="0"/>
              <a:t>!</a:t>
            </a:r>
            <a:r>
              <a:rPr lang="en-US" sz="4000" dirty="0" smtClean="0"/>
              <a:t> </a:t>
            </a:r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r>
              <a:rPr lang="sr-Latn-RS" sz="2800" dirty="0" smtClean="0"/>
              <a:t>ninoslav.kekic@rsjp.gov.rs</a:t>
            </a:r>
          </a:p>
        </p:txBody>
      </p:sp>
      <p:pic>
        <p:nvPicPr>
          <p:cNvPr id="1026" name="Picture 2" descr="Description: e papir engles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697" y="3607431"/>
            <a:ext cx="3796937" cy="1678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916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553</TotalTime>
  <Words>216</Words>
  <Application>Microsoft Office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Centhury Gothic</vt:lpstr>
      <vt:lpstr>Century Gothic</vt:lpstr>
      <vt:lpstr>Times New Roman</vt:lpstr>
      <vt:lpstr>Wingdings</vt:lpstr>
      <vt:lpstr>Office Theme</vt:lpstr>
      <vt:lpstr>PowerPoint Presentation</vt:lpstr>
      <vt:lpstr>Programmes e-Government and e-Paper</vt:lpstr>
      <vt:lpstr> Our goals</vt:lpstr>
      <vt:lpstr>PowerPoint Presentation</vt:lpstr>
      <vt:lpstr>e-PAPIR goals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CopyLandi7</dc:creator>
  <cp:lastModifiedBy>User</cp:lastModifiedBy>
  <cp:revision>47</cp:revision>
  <dcterms:created xsi:type="dcterms:W3CDTF">2019-06-13T18:51:00Z</dcterms:created>
  <dcterms:modified xsi:type="dcterms:W3CDTF">2022-09-30T13:44:47Z</dcterms:modified>
</cp:coreProperties>
</file>