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8" r:id="rId4"/>
    <p:sldMasterId id="214748367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</p:sldIdLst>
  <p:sldSz cy="5143500" cx="9144000"/>
  <p:notesSz cx="6858000" cy="9144000"/>
  <p:embeddedFontLst>
    <p:embeddedFont>
      <p:font typeface="Tahoma"/>
      <p:regular r:id="rId11"/>
      <p:bold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Tahoma-regular.fntdata"/><Relationship Id="rId10" Type="http://schemas.openxmlformats.org/officeDocument/2006/relationships/slide" Target="slides/slide4.xml"/><Relationship Id="rId12" Type="http://schemas.openxmlformats.org/officeDocument/2006/relationships/font" Target="fonts/Tahoma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2666cbf461_0_97:notes"/>
          <p:cNvSpPr/>
          <p:nvPr>
            <p:ph idx="2" type="sldImg"/>
          </p:nvPr>
        </p:nvSpPr>
        <p:spPr>
          <a:xfrm>
            <a:off x="686088" y="1143000"/>
            <a:ext cx="5485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g12666cbf461_0_9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4" name="Google Shape;144;g12666cbf461_0_9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2666cbf461_0_2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0" name="Google Shape;150;g12666cbf461_0_218:notes"/>
          <p:cNvSpPr/>
          <p:nvPr>
            <p:ph idx="2" type="sldImg"/>
          </p:nvPr>
        </p:nvSpPr>
        <p:spPr>
          <a:xfrm>
            <a:off x="686088" y="1143000"/>
            <a:ext cx="5485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2666cbf461_0_3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12666cbf461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2666cbf461_0_1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2666cbf461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>
            <p:ph type="ctrTitle"/>
          </p:nvPr>
        </p:nvSpPr>
        <p:spPr>
          <a:xfrm>
            <a:off x="1177560" y="2423606"/>
            <a:ext cx="76512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lv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Arial"/>
              <a:buNone/>
              <a:defRPr sz="1700">
                <a:solidFill>
                  <a:schemeClr val="accent6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" type="subTitle"/>
          </p:nvPr>
        </p:nvSpPr>
        <p:spPr>
          <a:xfrm>
            <a:off x="1177560" y="2657195"/>
            <a:ext cx="7651200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600"/>
              <a:buNone/>
              <a:defRPr sz="1800"/>
            </a:lvl2pPr>
            <a:lvl3pPr lvl="2" rtl="0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300"/>
              <a:buNone/>
              <a:defRPr sz="1600"/>
            </a:lvl3pPr>
            <a:lvl4pPr lvl="3" rtl="0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500"/>
            </a:lvl4pPr>
            <a:lvl5pPr lvl="4" rtl="0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sz="15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9pPr>
          </a:lstStyle>
          <a:p/>
        </p:txBody>
      </p:sp>
      <p:sp>
        <p:nvSpPr>
          <p:cNvPr id="60" name="Google Shape;60;p14"/>
          <p:cNvSpPr txBox="1"/>
          <p:nvPr>
            <p:ph idx="12" type="sldNum"/>
          </p:nvPr>
        </p:nvSpPr>
        <p:spPr>
          <a:xfrm>
            <a:off x="8424000" y="150870"/>
            <a:ext cx="3936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28422"/>
            <a:ext cx="2276879" cy="10206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326552" y="401011"/>
            <a:ext cx="78867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1726419" y="4975288"/>
            <a:ext cx="3086100" cy="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8424000" y="162210"/>
            <a:ext cx="3936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26552" y="133595"/>
            <a:ext cx="7886700" cy="1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indent="-36195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•"/>
              <a:defRPr/>
            </a:lvl2pPr>
            <a:lvl3pPr indent="-36195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−"/>
              <a:defRPr/>
            </a:lvl3pPr>
            <a:lvl4pPr indent="-3429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4pPr>
            <a:lvl5pPr indent="-36195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−"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/>
          <p:nvPr>
            <p:ph idx="11" type="ftr"/>
          </p:nvPr>
        </p:nvSpPr>
        <p:spPr>
          <a:xfrm>
            <a:off x="1726419" y="4975288"/>
            <a:ext cx="3086100" cy="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2" type="sldNum"/>
          </p:nvPr>
        </p:nvSpPr>
        <p:spPr>
          <a:xfrm>
            <a:off x="8424000" y="150870"/>
            <a:ext cx="3936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0" name="Google Shape;70;p16"/>
          <p:cNvSpPr txBox="1"/>
          <p:nvPr>
            <p:ph type="title"/>
          </p:nvPr>
        </p:nvSpPr>
        <p:spPr>
          <a:xfrm>
            <a:off x="326552" y="401011"/>
            <a:ext cx="78867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Title and 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/>
          <p:nvPr>
            <p:ph type="title"/>
          </p:nvPr>
        </p:nvSpPr>
        <p:spPr>
          <a:xfrm>
            <a:off x="326552" y="401011"/>
            <a:ext cx="78867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" type="body"/>
          </p:nvPr>
        </p:nvSpPr>
        <p:spPr>
          <a:xfrm>
            <a:off x="326551" y="1079658"/>
            <a:ext cx="8490900" cy="11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indent="-33020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Char char="•"/>
              <a:defRPr/>
            </a:lvl2pPr>
            <a:lvl3pPr indent="-33020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Char char="−"/>
              <a:defRPr/>
            </a:lvl3pPr>
            <a:lvl4pPr indent="-3175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Char char="•"/>
              <a:defRPr/>
            </a:lvl4pPr>
            <a:lvl5pPr indent="-33020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Char char="−"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1" type="ftr"/>
          </p:nvPr>
        </p:nvSpPr>
        <p:spPr>
          <a:xfrm>
            <a:off x="1726419" y="4975288"/>
            <a:ext cx="3086100" cy="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2" type="sldNum"/>
          </p:nvPr>
        </p:nvSpPr>
        <p:spPr>
          <a:xfrm>
            <a:off x="8424000" y="162210"/>
            <a:ext cx="3936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" name="Google Shape;76;p17"/>
          <p:cNvSpPr txBox="1"/>
          <p:nvPr>
            <p:ph idx="2" type="body"/>
          </p:nvPr>
        </p:nvSpPr>
        <p:spPr>
          <a:xfrm>
            <a:off x="326552" y="133595"/>
            <a:ext cx="7886700" cy="1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indent="-36195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•"/>
              <a:defRPr/>
            </a:lvl2pPr>
            <a:lvl3pPr indent="-36195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−"/>
              <a:defRPr/>
            </a:lvl3pPr>
            <a:lvl4pPr indent="-3429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4pPr>
            <a:lvl5pPr indent="-36195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−"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3" type="body"/>
          </p:nvPr>
        </p:nvSpPr>
        <p:spPr>
          <a:xfrm>
            <a:off x="326880" y="4708965"/>
            <a:ext cx="8490300" cy="92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36195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•"/>
              <a:defRPr/>
            </a:lvl2pPr>
            <a:lvl3pPr indent="-36195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−"/>
              <a:defRPr/>
            </a:lvl3pPr>
            <a:lvl4pPr indent="-3429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4pPr>
            <a:lvl5pPr indent="-36195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−"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">
  <p:cSld name="Divider">
    <p:bg>
      <p:bgPr>
        <a:solidFill>
          <a:schemeClr val="accent2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326552" y="401011"/>
            <a:ext cx="78867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1" type="ftr"/>
          </p:nvPr>
        </p:nvSpPr>
        <p:spPr>
          <a:xfrm>
            <a:off x="1726419" y="4975288"/>
            <a:ext cx="3086100" cy="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12" type="sldNum"/>
          </p:nvPr>
        </p:nvSpPr>
        <p:spPr>
          <a:xfrm>
            <a:off x="8424000" y="162210"/>
            <a:ext cx="3936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" name="Google Shape;82;p18"/>
          <p:cNvSpPr txBox="1"/>
          <p:nvPr>
            <p:ph idx="1" type="body"/>
          </p:nvPr>
        </p:nvSpPr>
        <p:spPr>
          <a:xfrm>
            <a:off x="326552" y="133595"/>
            <a:ext cx="7886700" cy="1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1pPr>
            <a:lvl2pPr indent="-36195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•"/>
              <a:defRPr/>
            </a:lvl2pPr>
            <a:lvl3pPr indent="-36195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−"/>
              <a:defRPr/>
            </a:lvl3pPr>
            <a:lvl4pPr indent="-3429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4pPr>
            <a:lvl5pPr indent="-36195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−"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message Aqua">
  <p:cSld name="Key message Aqua">
    <p:bg>
      <p:bgPr>
        <a:solidFill>
          <a:schemeClr val="accent5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/>
          <p:nvPr>
            <p:ph type="title"/>
          </p:nvPr>
        </p:nvSpPr>
        <p:spPr>
          <a:xfrm>
            <a:off x="326552" y="401011"/>
            <a:ext cx="78867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5" name="Google Shape;85;p19"/>
          <p:cNvSpPr txBox="1"/>
          <p:nvPr>
            <p:ph idx="1" type="body"/>
          </p:nvPr>
        </p:nvSpPr>
        <p:spPr>
          <a:xfrm>
            <a:off x="326551" y="2433541"/>
            <a:ext cx="84909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rtl="0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indent="-419100" lvl="1" marL="914400" rtl="0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3000"/>
              <a:buChar char="•"/>
              <a:defRPr sz="2200">
                <a:latin typeface="Arial"/>
                <a:ea typeface="Arial"/>
                <a:cs typeface="Arial"/>
                <a:sym typeface="Arial"/>
              </a:defRPr>
            </a:lvl2pPr>
            <a:lvl3pPr indent="-419100" lvl="2" marL="1371600" rtl="0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3000"/>
              <a:buChar char="−"/>
              <a:defRPr sz="2200">
                <a:latin typeface="Arial"/>
                <a:ea typeface="Arial"/>
                <a:cs typeface="Arial"/>
                <a:sym typeface="Arial"/>
              </a:defRPr>
            </a:lvl3pPr>
            <a:lvl4pPr indent="-393700" lvl="3" marL="1828800" rtl="0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600"/>
              <a:buChar char="•"/>
              <a:defRPr sz="2200">
                <a:latin typeface="Arial"/>
                <a:ea typeface="Arial"/>
                <a:cs typeface="Arial"/>
                <a:sym typeface="Arial"/>
              </a:defRPr>
            </a:lvl4pPr>
            <a:lvl5pPr indent="-419100" lvl="4" marL="2286000" rtl="0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3000"/>
              <a:buChar char="−"/>
              <a:defRPr sz="2200"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86" name="Google Shape;86;p19"/>
          <p:cNvSpPr txBox="1"/>
          <p:nvPr>
            <p:ph idx="11" type="ftr"/>
          </p:nvPr>
        </p:nvSpPr>
        <p:spPr>
          <a:xfrm>
            <a:off x="1726419" y="4975288"/>
            <a:ext cx="3086100" cy="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2" type="sldNum"/>
          </p:nvPr>
        </p:nvSpPr>
        <p:spPr>
          <a:xfrm>
            <a:off x="8424000" y="162210"/>
            <a:ext cx="3936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326552" y="133595"/>
            <a:ext cx="7886700" cy="1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1pPr>
            <a:lvl2pPr indent="-36195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•"/>
              <a:defRPr/>
            </a:lvl2pPr>
            <a:lvl3pPr indent="-36195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−"/>
              <a:defRPr/>
            </a:lvl3pPr>
            <a:lvl4pPr indent="-3429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4pPr>
            <a:lvl5pPr indent="-36195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−"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message Yellow">
  <p:cSld name="Key message Yellow">
    <p:bg>
      <p:bgPr>
        <a:solidFill>
          <a:schemeClr val="accent6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/>
          <p:nvPr>
            <p:ph type="title"/>
          </p:nvPr>
        </p:nvSpPr>
        <p:spPr>
          <a:xfrm>
            <a:off x="326552" y="401011"/>
            <a:ext cx="78867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91" name="Google Shape;91;p20"/>
          <p:cNvSpPr txBox="1"/>
          <p:nvPr>
            <p:ph idx="1" type="body"/>
          </p:nvPr>
        </p:nvSpPr>
        <p:spPr>
          <a:xfrm>
            <a:off x="326551" y="2433541"/>
            <a:ext cx="84909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rtl="0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indent="-419100" lvl="1" marL="914400" rtl="0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3000"/>
              <a:buChar char="•"/>
              <a:defRPr sz="2200">
                <a:latin typeface="Arial"/>
                <a:ea typeface="Arial"/>
                <a:cs typeface="Arial"/>
                <a:sym typeface="Arial"/>
              </a:defRPr>
            </a:lvl2pPr>
            <a:lvl3pPr indent="-419100" lvl="2" marL="1371600" rtl="0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3000"/>
              <a:buChar char="−"/>
              <a:defRPr sz="2200">
                <a:latin typeface="Arial"/>
                <a:ea typeface="Arial"/>
                <a:cs typeface="Arial"/>
                <a:sym typeface="Arial"/>
              </a:defRPr>
            </a:lvl3pPr>
            <a:lvl4pPr indent="-393700" lvl="3" marL="1828800" rtl="0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600"/>
              <a:buChar char="•"/>
              <a:defRPr sz="2200">
                <a:latin typeface="Arial"/>
                <a:ea typeface="Arial"/>
                <a:cs typeface="Arial"/>
                <a:sym typeface="Arial"/>
              </a:defRPr>
            </a:lvl4pPr>
            <a:lvl5pPr indent="-419100" lvl="4" marL="2286000" rtl="0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3000"/>
              <a:buChar char="−"/>
              <a:defRPr sz="2200"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92" name="Google Shape;92;p20"/>
          <p:cNvSpPr txBox="1"/>
          <p:nvPr>
            <p:ph idx="11" type="ftr"/>
          </p:nvPr>
        </p:nvSpPr>
        <p:spPr>
          <a:xfrm>
            <a:off x="1726419" y="4975288"/>
            <a:ext cx="3086100" cy="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93" name="Google Shape;93;p20"/>
          <p:cNvSpPr txBox="1"/>
          <p:nvPr>
            <p:ph idx="12" type="sldNum"/>
          </p:nvPr>
        </p:nvSpPr>
        <p:spPr>
          <a:xfrm>
            <a:off x="8424000" y="162210"/>
            <a:ext cx="3936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4" name="Google Shape;94;p20"/>
          <p:cNvSpPr txBox="1"/>
          <p:nvPr>
            <p:ph idx="2" type="body"/>
          </p:nvPr>
        </p:nvSpPr>
        <p:spPr>
          <a:xfrm>
            <a:off x="326552" y="133595"/>
            <a:ext cx="7886700" cy="1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indent="-36195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•"/>
              <a:defRPr/>
            </a:lvl2pPr>
            <a:lvl3pPr indent="-36195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−"/>
              <a:defRPr/>
            </a:lvl3pPr>
            <a:lvl4pPr indent="-3429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4pPr>
            <a:lvl5pPr indent="-36195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−"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ey Message Slide 2" type="tx">
  <p:cSld name="TITLE_AND_BODY">
    <p:bg>
      <p:bgPr>
        <a:solidFill>
          <a:srgbClr val="FCE600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/>
          <p:nvPr>
            <p:ph idx="1" type="body"/>
          </p:nvPr>
        </p:nvSpPr>
        <p:spPr>
          <a:xfrm>
            <a:off x="345281" y="395980"/>
            <a:ext cx="7784400" cy="2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550" lIns="10550" spcFirstLastPara="1" rIns="10550" wrap="square" tIns="10550">
            <a:spAutoFit/>
          </a:bodyPr>
          <a:lstStyle>
            <a:lvl1pPr indent="-228600" lvl="0" marL="457200" rtl="0" algn="l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Clr>
                <a:srgbClr val="25313E"/>
              </a:buClr>
              <a:buSzPts val="1700"/>
              <a:buNone/>
              <a:defRPr sz="1700">
                <a:solidFill>
                  <a:srgbClr val="25313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6195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•"/>
              <a:defRPr/>
            </a:lvl2pPr>
            <a:lvl3pPr indent="-36195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−"/>
              <a:defRPr/>
            </a:lvl3pPr>
            <a:lvl4pPr indent="-3429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4pPr>
            <a:lvl5pPr indent="-36195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−"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97" name="Google Shape;97;p21"/>
          <p:cNvSpPr txBox="1"/>
          <p:nvPr>
            <p:ph idx="2" type="body"/>
          </p:nvPr>
        </p:nvSpPr>
        <p:spPr>
          <a:xfrm>
            <a:off x="354210" y="105765"/>
            <a:ext cx="7784400" cy="2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0550" lIns="10550" spcFirstLastPara="1" rIns="10550" wrap="square" tIns="10550">
            <a:spAutoFit/>
          </a:bodyPr>
          <a:lstStyle>
            <a:lvl1pPr indent="-228600" lvl="0" marL="457200" rtl="0" algn="l">
              <a:lnSpc>
                <a:spcPct val="176403"/>
              </a:lnSpc>
              <a:spcBef>
                <a:spcPts val="0"/>
              </a:spcBef>
              <a:spcAft>
                <a:spcPts val="0"/>
              </a:spcAft>
              <a:buClr>
                <a:srgbClr val="25313E"/>
              </a:buClr>
              <a:buSzPts val="1100"/>
              <a:buNone/>
              <a:defRPr sz="1100">
                <a:solidFill>
                  <a:srgbClr val="25313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6195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•"/>
              <a:defRPr/>
            </a:lvl2pPr>
            <a:lvl3pPr indent="-36195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−"/>
              <a:defRPr/>
            </a:lvl3pPr>
            <a:lvl4pPr indent="-3429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4pPr>
            <a:lvl5pPr indent="-36195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−"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98" name="Google Shape;98;p21"/>
          <p:cNvSpPr txBox="1"/>
          <p:nvPr>
            <p:ph idx="12" type="sldNum"/>
          </p:nvPr>
        </p:nvSpPr>
        <p:spPr>
          <a:xfrm>
            <a:off x="8608219" y="140643"/>
            <a:ext cx="218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9" name="Google Shape;99;p21"/>
          <p:cNvSpPr txBox="1"/>
          <p:nvPr>
            <p:ph idx="3" type="body"/>
          </p:nvPr>
        </p:nvSpPr>
        <p:spPr>
          <a:xfrm>
            <a:off x="736792" y="2070698"/>
            <a:ext cx="7670400" cy="2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550" lIns="10550" spcFirstLastPara="1" rIns="10550" wrap="square" tIns="10550">
            <a:sp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1pPr>
            <a:lvl2pPr indent="-36195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•"/>
              <a:defRPr/>
            </a:lvl2pPr>
            <a:lvl3pPr indent="-36195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−"/>
              <a:defRPr/>
            </a:lvl3pPr>
            <a:lvl4pPr indent="-3429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4pPr>
            <a:lvl5pPr indent="-36195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100"/>
              <a:buChar char="−"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2"/>
          <p:cNvSpPr txBox="1"/>
          <p:nvPr>
            <p:ph idx="1" type="body"/>
          </p:nvPr>
        </p:nvSpPr>
        <p:spPr>
          <a:xfrm>
            <a:off x="150647" y="171688"/>
            <a:ext cx="7939500" cy="31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775" lIns="77550" spcFirstLastPara="1" rIns="77550" wrap="square" tIns="38775">
            <a:sp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  <a:defRPr b="1" sz="1800">
                <a:latin typeface="Tahoma"/>
                <a:ea typeface="Tahoma"/>
                <a:cs typeface="Tahoma"/>
                <a:sym typeface="Tahoma"/>
              </a:defRPr>
            </a:lvl1pPr>
            <a:lvl2pPr indent="-22860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2pPr>
            <a:lvl3pPr indent="-22860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3pPr>
            <a:lvl4pPr indent="-2286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Font typeface="Arial"/>
              <a:buNone/>
              <a:defRPr/>
            </a:lvl4pPr>
            <a:lvl5pPr indent="-22860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102" name="Google Shape;102;p22"/>
          <p:cNvSpPr txBox="1"/>
          <p:nvPr/>
        </p:nvSpPr>
        <p:spPr>
          <a:xfrm>
            <a:off x="2091704" y="4969296"/>
            <a:ext cx="7052400" cy="1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2750" lIns="85500" spcFirstLastPara="1" rIns="85500" wrap="square" tIns="427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Copyright © Delivery Associates Ltd 2016. All Rights Reserved.</a:t>
            </a:r>
            <a:endParaRPr b="0" i="0" sz="7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3" name="Google Shape;103;p22"/>
          <p:cNvSpPr txBox="1"/>
          <p:nvPr>
            <p:ph idx="12" type="sldNum"/>
          </p:nvPr>
        </p:nvSpPr>
        <p:spPr>
          <a:xfrm>
            <a:off x="8608219" y="140643"/>
            <a:ext cx="218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Title Slide">
  <p:cSld name="15_Title Slide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3"/>
          <p:cNvSpPr txBox="1"/>
          <p:nvPr>
            <p:ph idx="1" type="body"/>
          </p:nvPr>
        </p:nvSpPr>
        <p:spPr>
          <a:xfrm>
            <a:off x="150647" y="171688"/>
            <a:ext cx="7939500" cy="31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775" lIns="77550" spcFirstLastPara="1" rIns="77550" wrap="square" tIns="38775">
            <a:sp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  <a:defRPr b="1" sz="1800">
                <a:latin typeface="Tahoma"/>
                <a:ea typeface="Tahoma"/>
                <a:cs typeface="Tahoma"/>
                <a:sym typeface="Tahoma"/>
              </a:defRPr>
            </a:lvl1pPr>
            <a:lvl2pPr indent="-22860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2pPr>
            <a:lvl3pPr indent="-22860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3pPr>
            <a:lvl4pPr indent="-2286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Font typeface="Arial"/>
              <a:buNone/>
              <a:defRPr/>
            </a:lvl4pPr>
            <a:lvl5pPr indent="-22860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106" name="Google Shape;106;p23"/>
          <p:cNvSpPr txBox="1"/>
          <p:nvPr/>
        </p:nvSpPr>
        <p:spPr>
          <a:xfrm>
            <a:off x="2091704" y="4969296"/>
            <a:ext cx="7052400" cy="1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2750" lIns="85500" spcFirstLastPara="1" rIns="85500" wrap="square" tIns="427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Copyright © Delivery Associates Ltd 2016. All Rights Reserved.</a:t>
            </a:r>
            <a:endParaRPr b="0" i="0" sz="7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7" name="Google Shape;107;p23"/>
          <p:cNvSpPr txBox="1"/>
          <p:nvPr>
            <p:ph idx="12" type="sldNum"/>
          </p:nvPr>
        </p:nvSpPr>
        <p:spPr>
          <a:xfrm>
            <a:off x="8608219" y="140643"/>
            <a:ext cx="218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Title Slide">
  <p:cSld name="16_Title Slide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4"/>
          <p:cNvSpPr txBox="1"/>
          <p:nvPr>
            <p:ph idx="1" type="body"/>
          </p:nvPr>
        </p:nvSpPr>
        <p:spPr>
          <a:xfrm>
            <a:off x="150647" y="171688"/>
            <a:ext cx="7939500" cy="31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775" lIns="77550" spcFirstLastPara="1" rIns="77550" wrap="square" tIns="38775">
            <a:sp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  <a:defRPr b="1" sz="1800">
                <a:latin typeface="Tahoma"/>
                <a:ea typeface="Tahoma"/>
                <a:cs typeface="Tahoma"/>
                <a:sym typeface="Tahoma"/>
              </a:defRPr>
            </a:lvl1pPr>
            <a:lvl2pPr indent="-22860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2pPr>
            <a:lvl3pPr indent="-22860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3pPr>
            <a:lvl4pPr indent="-2286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Font typeface="Arial"/>
              <a:buNone/>
              <a:defRPr/>
            </a:lvl4pPr>
            <a:lvl5pPr indent="-22860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110" name="Google Shape;110;p24"/>
          <p:cNvSpPr txBox="1"/>
          <p:nvPr/>
        </p:nvSpPr>
        <p:spPr>
          <a:xfrm>
            <a:off x="2091704" y="4969296"/>
            <a:ext cx="7052400" cy="1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2750" lIns="85500" spcFirstLastPara="1" rIns="85500" wrap="square" tIns="427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Copyright © Delivery Associates Ltd 2016. All Rights Reserved.</a:t>
            </a:r>
            <a:endParaRPr b="0" i="0" sz="7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1" name="Google Shape;111;p24"/>
          <p:cNvSpPr txBox="1"/>
          <p:nvPr>
            <p:ph idx="12" type="sldNum"/>
          </p:nvPr>
        </p:nvSpPr>
        <p:spPr>
          <a:xfrm>
            <a:off x="8608219" y="140643"/>
            <a:ext cx="218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5"/>
          <p:cNvSpPr txBox="1"/>
          <p:nvPr>
            <p:ph idx="1" type="body"/>
          </p:nvPr>
        </p:nvSpPr>
        <p:spPr>
          <a:xfrm>
            <a:off x="150647" y="171688"/>
            <a:ext cx="7939500" cy="3180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8775" lIns="77550" spcFirstLastPara="1" rIns="77550" wrap="square" tIns="38775">
            <a:sp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  <a:defRPr b="1" sz="1800">
                <a:latin typeface="Tahoma"/>
                <a:ea typeface="Tahoma"/>
                <a:cs typeface="Tahoma"/>
                <a:sym typeface="Tahoma"/>
              </a:defRPr>
            </a:lvl1pPr>
            <a:lvl2pPr indent="-22860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2pPr>
            <a:lvl3pPr indent="-22860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3pPr>
            <a:lvl4pPr indent="-2286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Font typeface="Arial"/>
              <a:buNone/>
              <a:defRPr/>
            </a:lvl4pPr>
            <a:lvl5pPr indent="-22860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114" name="Google Shape;114;p25"/>
          <p:cNvSpPr txBox="1"/>
          <p:nvPr/>
        </p:nvSpPr>
        <p:spPr>
          <a:xfrm>
            <a:off x="2091704" y="4969296"/>
            <a:ext cx="7052400" cy="1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2750" lIns="85500" spcFirstLastPara="1" rIns="85500" wrap="square" tIns="427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Copyright © Delivery Associates Ltd 2017. All Rights Reserved.</a:t>
            </a:r>
            <a:endParaRPr b="0" i="0" sz="7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5" name="Google Shape;115;p25"/>
          <p:cNvSpPr txBox="1"/>
          <p:nvPr>
            <p:ph idx="12" type="sldNum"/>
          </p:nvPr>
        </p:nvSpPr>
        <p:spPr>
          <a:xfrm>
            <a:off x="8608219" y="140643"/>
            <a:ext cx="218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Title Slide">
  <p:cSld name="17_Title Slide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6"/>
          <p:cNvSpPr txBox="1"/>
          <p:nvPr>
            <p:ph idx="1" type="body"/>
          </p:nvPr>
        </p:nvSpPr>
        <p:spPr>
          <a:xfrm>
            <a:off x="150647" y="171688"/>
            <a:ext cx="7939500" cy="3180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8775" lIns="77550" spcFirstLastPara="1" rIns="77550" wrap="square" tIns="38775">
            <a:sp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  <a:defRPr b="1" sz="1800">
                <a:latin typeface="Tahoma"/>
                <a:ea typeface="Tahoma"/>
                <a:cs typeface="Tahoma"/>
                <a:sym typeface="Tahoma"/>
              </a:defRPr>
            </a:lvl1pPr>
            <a:lvl2pPr indent="-22860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2pPr>
            <a:lvl3pPr indent="-22860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3pPr>
            <a:lvl4pPr indent="-2286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Font typeface="Arial"/>
              <a:buNone/>
              <a:defRPr/>
            </a:lvl4pPr>
            <a:lvl5pPr indent="-22860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118" name="Google Shape;118;p26"/>
          <p:cNvSpPr txBox="1"/>
          <p:nvPr/>
        </p:nvSpPr>
        <p:spPr>
          <a:xfrm>
            <a:off x="2091704" y="4969296"/>
            <a:ext cx="7052400" cy="1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2750" lIns="85500" spcFirstLastPara="1" rIns="85500" wrap="square" tIns="427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Copyright © Delivery Associates Ltd 2017. All Rights Reserved.</a:t>
            </a:r>
            <a:endParaRPr b="0" i="0" sz="7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9" name="Google Shape;119;p26"/>
          <p:cNvSpPr txBox="1"/>
          <p:nvPr>
            <p:ph idx="12" type="sldNum"/>
          </p:nvPr>
        </p:nvSpPr>
        <p:spPr>
          <a:xfrm>
            <a:off x="8608219" y="140643"/>
            <a:ext cx="218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Title Slide">
  <p:cSld name="18_Title Slid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7"/>
          <p:cNvSpPr txBox="1"/>
          <p:nvPr>
            <p:ph idx="1" type="body"/>
          </p:nvPr>
        </p:nvSpPr>
        <p:spPr>
          <a:xfrm>
            <a:off x="150647" y="171688"/>
            <a:ext cx="7939500" cy="3180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8775" lIns="77550" spcFirstLastPara="1" rIns="77550" wrap="square" tIns="38775">
            <a:sp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  <a:defRPr b="1" sz="1800">
                <a:latin typeface="Tahoma"/>
                <a:ea typeface="Tahoma"/>
                <a:cs typeface="Tahoma"/>
                <a:sym typeface="Tahoma"/>
              </a:defRPr>
            </a:lvl1pPr>
            <a:lvl2pPr indent="-22860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2pPr>
            <a:lvl3pPr indent="-22860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3pPr>
            <a:lvl4pPr indent="-2286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Font typeface="Arial"/>
              <a:buNone/>
              <a:defRPr/>
            </a:lvl4pPr>
            <a:lvl5pPr indent="-22860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122" name="Google Shape;122;p27"/>
          <p:cNvSpPr txBox="1"/>
          <p:nvPr/>
        </p:nvSpPr>
        <p:spPr>
          <a:xfrm>
            <a:off x="2091704" y="4969296"/>
            <a:ext cx="7052400" cy="1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2750" lIns="85500" spcFirstLastPara="1" rIns="85500" wrap="square" tIns="427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Copyright © Delivery Associates Ltd 2017. All Rights Reserved.</a:t>
            </a:r>
            <a:endParaRPr b="0" i="0" sz="7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3" name="Google Shape;123;p27"/>
          <p:cNvSpPr txBox="1"/>
          <p:nvPr>
            <p:ph idx="12" type="sldNum"/>
          </p:nvPr>
        </p:nvSpPr>
        <p:spPr>
          <a:xfrm>
            <a:off x="8608219" y="140643"/>
            <a:ext cx="218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Title Slide">
  <p:cSld name="19_Title Slide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8"/>
          <p:cNvSpPr txBox="1"/>
          <p:nvPr>
            <p:ph idx="1" type="body"/>
          </p:nvPr>
        </p:nvSpPr>
        <p:spPr>
          <a:xfrm>
            <a:off x="150647" y="171688"/>
            <a:ext cx="7939500" cy="3180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8775" lIns="77550" spcFirstLastPara="1" rIns="77550" wrap="square" tIns="38775">
            <a:sp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  <a:defRPr b="1" sz="1800">
                <a:latin typeface="Tahoma"/>
                <a:ea typeface="Tahoma"/>
                <a:cs typeface="Tahoma"/>
                <a:sym typeface="Tahoma"/>
              </a:defRPr>
            </a:lvl1pPr>
            <a:lvl2pPr indent="-22860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2pPr>
            <a:lvl3pPr indent="-22860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3pPr>
            <a:lvl4pPr indent="-2286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Font typeface="Arial"/>
              <a:buNone/>
              <a:defRPr/>
            </a:lvl4pPr>
            <a:lvl5pPr indent="-22860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126" name="Google Shape;126;p28"/>
          <p:cNvSpPr txBox="1"/>
          <p:nvPr/>
        </p:nvSpPr>
        <p:spPr>
          <a:xfrm>
            <a:off x="2091704" y="4969296"/>
            <a:ext cx="7052400" cy="1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2750" lIns="85500" spcFirstLastPara="1" rIns="85500" wrap="square" tIns="427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Copyright © Delivery Associates Ltd 2017. All Rights Reserved.</a:t>
            </a:r>
            <a:endParaRPr b="0" i="0" sz="7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7" name="Google Shape;127;p28"/>
          <p:cNvSpPr txBox="1"/>
          <p:nvPr>
            <p:ph idx="12" type="sldNum"/>
          </p:nvPr>
        </p:nvSpPr>
        <p:spPr>
          <a:xfrm>
            <a:off x="8608219" y="140643"/>
            <a:ext cx="218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Title Slide">
  <p:cSld name="20_Title Slide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9"/>
          <p:cNvSpPr txBox="1"/>
          <p:nvPr>
            <p:ph idx="1" type="body"/>
          </p:nvPr>
        </p:nvSpPr>
        <p:spPr>
          <a:xfrm>
            <a:off x="150647" y="171688"/>
            <a:ext cx="7939500" cy="3180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8775" lIns="77550" spcFirstLastPara="1" rIns="77550" wrap="square" tIns="38775">
            <a:sp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  <a:defRPr b="1" sz="1800">
                <a:latin typeface="Tahoma"/>
                <a:ea typeface="Tahoma"/>
                <a:cs typeface="Tahoma"/>
                <a:sym typeface="Tahoma"/>
              </a:defRPr>
            </a:lvl1pPr>
            <a:lvl2pPr indent="-22860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2pPr>
            <a:lvl3pPr indent="-22860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3pPr>
            <a:lvl4pPr indent="-2286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Font typeface="Arial"/>
              <a:buNone/>
              <a:defRPr/>
            </a:lvl4pPr>
            <a:lvl5pPr indent="-22860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130" name="Google Shape;130;p29"/>
          <p:cNvSpPr txBox="1"/>
          <p:nvPr/>
        </p:nvSpPr>
        <p:spPr>
          <a:xfrm>
            <a:off x="2091704" y="4969296"/>
            <a:ext cx="7052400" cy="1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2750" lIns="85500" spcFirstLastPara="1" rIns="85500" wrap="square" tIns="427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Copyright © Delivery Associates Ltd 2017. All Rights Reserved.</a:t>
            </a:r>
            <a:endParaRPr b="0" i="0" sz="7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31" name="Google Shape;131;p29"/>
          <p:cNvSpPr txBox="1"/>
          <p:nvPr>
            <p:ph idx="12" type="sldNum"/>
          </p:nvPr>
        </p:nvSpPr>
        <p:spPr>
          <a:xfrm>
            <a:off x="8608219" y="140643"/>
            <a:ext cx="218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0"/>
          <p:cNvSpPr txBox="1"/>
          <p:nvPr>
            <p:ph idx="1" type="body"/>
          </p:nvPr>
        </p:nvSpPr>
        <p:spPr>
          <a:xfrm>
            <a:off x="150647" y="171688"/>
            <a:ext cx="7939500" cy="3180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8775" lIns="77550" spcFirstLastPara="1" rIns="77550" wrap="square" tIns="38775">
            <a:sp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  <a:defRPr b="1" sz="1800">
                <a:latin typeface="Tahoma"/>
                <a:ea typeface="Tahoma"/>
                <a:cs typeface="Tahoma"/>
                <a:sym typeface="Tahoma"/>
              </a:defRPr>
            </a:lvl1pPr>
            <a:lvl2pPr indent="-22860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2pPr>
            <a:lvl3pPr indent="-22860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3pPr>
            <a:lvl4pPr indent="-2286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Font typeface="Arial"/>
              <a:buNone/>
              <a:defRPr/>
            </a:lvl4pPr>
            <a:lvl5pPr indent="-22860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134" name="Google Shape;134;p30"/>
          <p:cNvSpPr txBox="1"/>
          <p:nvPr/>
        </p:nvSpPr>
        <p:spPr>
          <a:xfrm>
            <a:off x="2091704" y="4969296"/>
            <a:ext cx="7052400" cy="1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2750" lIns="85500" spcFirstLastPara="1" rIns="85500" wrap="square" tIns="427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Copyright © Delivery Associates Ltd 2017. All Rights Reserved.</a:t>
            </a:r>
            <a:endParaRPr b="0" i="0" sz="7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1"/>
          <p:cNvSpPr txBox="1"/>
          <p:nvPr>
            <p:ph idx="1" type="body"/>
          </p:nvPr>
        </p:nvSpPr>
        <p:spPr>
          <a:xfrm>
            <a:off x="150647" y="171688"/>
            <a:ext cx="7939500" cy="3180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8775" lIns="77550" spcFirstLastPara="1" rIns="77550" wrap="square" tIns="38775">
            <a:sp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  <a:defRPr b="1" sz="1800">
                <a:latin typeface="Tahoma"/>
                <a:ea typeface="Tahoma"/>
                <a:cs typeface="Tahoma"/>
                <a:sym typeface="Tahoma"/>
              </a:defRPr>
            </a:lvl1pPr>
            <a:lvl2pPr indent="-22860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2pPr>
            <a:lvl3pPr indent="-22860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3pPr>
            <a:lvl4pPr indent="-2286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Font typeface="Arial"/>
              <a:buNone/>
              <a:defRPr/>
            </a:lvl4pPr>
            <a:lvl5pPr indent="-22860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137" name="Google Shape;137;p31"/>
          <p:cNvSpPr txBox="1"/>
          <p:nvPr/>
        </p:nvSpPr>
        <p:spPr>
          <a:xfrm>
            <a:off x="2091704" y="4969296"/>
            <a:ext cx="7052400" cy="1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2750" lIns="85500" spcFirstLastPara="1" rIns="85500" wrap="square" tIns="427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Copyright © Delivery Associates Ltd 2017. All Rights Reserved.</a:t>
            </a:r>
            <a:endParaRPr b="0" i="0" sz="7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Title Slide">
  <p:cSld name="13_Title Slide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2"/>
          <p:cNvSpPr txBox="1"/>
          <p:nvPr>
            <p:ph idx="1" type="body"/>
          </p:nvPr>
        </p:nvSpPr>
        <p:spPr>
          <a:xfrm>
            <a:off x="150647" y="168693"/>
            <a:ext cx="7939500" cy="3240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2750" lIns="85500" spcFirstLastPara="1" rIns="85500" wrap="square" tIns="42750">
            <a:sp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  <a:defRPr b="1" sz="1800">
                <a:latin typeface="Tahoma"/>
                <a:ea typeface="Tahoma"/>
                <a:cs typeface="Tahoma"/>
                <a:sym typeface="Tahoma"/>
              </a:defRPr>
            </a:lvl1pPr>
            <a:lvl2pPr indent="-228600" lvl="1" marL="9144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2pPr>
            <a:lvl3pPr indent="-228600" lvl="2" marL="13716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3pPr>
            <a:lvl4pPr indent="-228600" lvl="3" marL="18288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Font typeface="Arial"/>
              <a:buNone/>
              <a:defRPr/>
            </a:lvl4pPr>
            <a:lvl5pPr indent="-228600" lvl="4" marL="22860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Font typeface="Arial"/>
              <a:buNone/>
              <a:defRPr/>
            </a:lvl5pPr>
            <a:lvl6pPr indent="-3238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6pPr>
            <a:lvl7pPr indent="-3238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7pPr>
            <a:lvl8pPr indent="-3238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8pPr>
            <a:lvl9pPr indent="-3238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9pPr>
          </a:lstStyle>
          <a:p/>
        </p:txBody>
      </p:sp>
      <p:sp>
        <p:nvSpPr>
          <p:cNvPr id="140" name="Google Shape;140;p32"/>
          <p:cNvSpPr txBox="1"/>
          <p:nvPr/>
        </p:nvSpPr>
        <p:spPr>
          <a:xfrm>
            <a:off x="2091704" y="4969296"/>
            <a:ext cx="7052400" cy="1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2750" lIns="85500" spcFirstLastPara="1" rIns="85500" wrap="square" tIns="427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Copyright © Delivery Associates Ltd 2017. All Rights Reserved.</a:t>
            </a:r>
            <a:endParaRPr b="0" i="0" sz="7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theme" Target="../theme/theme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30.xml"/><Relationship Id="rId6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9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26552" y="401011"/>
            <a:ext cx="78867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26551" y="1079658"/>
            <a:ext cx="8490900" cy="11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Noto Sans Symbols"/>
              <a:buChar char="−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Noto Sans Symbols"/>
              <a:buChar char="−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1" type="ftr"/>
          </p:nvPr>
        </p:nvSpPr>
        <p:spPr>
          <a:xfrm>
            <a:off x="1726419" y="4975288"/>
            <a:ext cx="3086100" cy="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2" type="sldNum"/>
          </p:nvPr>
        </p:nvSpPr>
        <p:spPr>
          <a:xfrm>
            <a:off x="8424000" y="150870"/>
            <a:ext cx="3936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B8D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5175759" y="4979148"/>
            <a:ext cx="36570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b="1" i="0" lang="en" sz="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Client confidential: intended for use of client recipients only, not for wider distribution.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327603" y="4972147"/>
            <a:ext cx="10572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b="1" i="0" lang="en" sz="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Delivery Associates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206">
          <p15:clr>
            <a:srgbClr val="F26B43"/>
          </p15:clr>
        </p15:guide>
        <p15:guide id="2" pos="5554">
          <p15:clr>
            <a:srgbClr val="F26B43"/>
          </p15:clr>
        </p15:guide>
        <p15:guide id="3" orient="horz" pos="679">
          <p15:clr>
            <a:srgbClr val="F26B43"/>
          </p15:clr>
        </p15:guide>
        <p15:guide id="4" orient="horz" pos="3024">
          <p15:clr>
            <a:srgbClr val="F26B43"/>
          </p15:clr>
        </p15:guide>
        <p15:guide id="5" orient="horz" pos="154">
          <p15:clr>
            <a:srgbClr val="F26B43"/>
          </p15:clr>
        </p15:guide>
        <p15:guide id="6" orient="horz" pos="308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3"/>
          <p:cNvSpPr txBox="1"/>
          <p:nvPr>
            <p:ph type="ctrTitle"/>
          </p:nvPr>
        </p:nvSpPr>
        <p:spPr>
          <a:xfrm>
            <a:off x="1177560" y="2446640"/>
            <a:ext cx="7127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</a:pPr>
            <a:r>
              <a:rPr lang="en" sz="1500"/>
              <a:t>Proyecto Piloto Red Norte – GERESA, Cusco</a:t>
            </a:r>
            <a:endParaRPr/>
          </a:p>
        </p:txBody>
      </p:sp>
      <p:sp>
        <p:nvSpPr>
          <p:cNvPr id="147" name="Google Shape;147;p33"/>
          <p:cNvSpPr txBox="1"/>
          <p:nvPr>
            <p:ph idx="1" type="subTitle"/>
          </p:nvPr>
        </p:nvSpPr>
        <p:spPr>
          <a:xfrm>
            <a:off x="1177560" y="2657195"/>
            <a:ext cx="7127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rPr lang="en" sz="1500"/>
              <a:t>Resumen de visita de campo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rPr lang="en" sz="1500"/>
              <a:t>Abril 2022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4"/>
          <p:cNvSpPr txBox="1"/>
          <p:nvPr>
            <p:ph type="title"/>
          </p:nvPr>
        </p:nvSpPr>
        <p:spPr>
          <a:xfrm>
            <a:off x="400812" y="398698"/>
            <a:ext cx="8346300" cy="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b="1" lang="en" sz="1300"/>
              <a:t>Resumen: </a:t>
            </a:r>
            <a:r>
              <a:rPr lang="en" sz="1300"/>
              <a:t>Este documento resume la visita a los Establecimientos de Salud que son parte del Proyecto Piloto, así como la interacción que se tuvo con el personal administrativo y asistencial de la Red Norte</a:t>
            </a:r>
            <a:r>
              <a:rPr lang="en" sz="1500"/>
              <a:t>.</a:t>
            </a:r>
            <a:endParaRPr sz="1500"/>
          </a:p>
        </p:txBody>
      </p:sp>
      <p:sp>
        <p:nvSpPr>
          <p:cNvPr id="153" name="Google Shape;153;p34"/>
          <p:cNvSpPr txBox="1"/>
          <p:nvPr>
            <p:ph idx="12" type="sldNum"/>
          </p:nvPr>
        </p:nvSpPr>
        <p:spPr>
          <a:xfrm>
            <a:off x="7641298" y="110365"/>
            <a:ext cx="357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4" name="Google Shape;154;p34"/>
          <p:cNvSpPr txBox="1"/>
          <p:nvPr/>
        </p:nvSpPr>
        <p:spPr>
          <a:xfrm>
            <a:off x="317379" y="1100295"/>
            <a:ext cx="8346300" cy="11151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38000" lIns="76025" spcFirstLastPara="1" rIns="76025" wrap="square" tIns="38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C0D4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54C0D0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2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C0D4"/>
              </a:buClr>
              <a:buSzPts val="12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Además se aplicó encuestas de satisfacción del usuario externo en 0</a:t>
            </a:r>
            <a:r>
              <a:rPr lang="en" sz="1000">
                <a:solidFill>
                  <a:schemeClr val="dk1"/>
                </a:solidFill>
              </a:rPr>
              <a:t>6</a:t>
            </a:r>
            <a:endParaRPr sz="1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C0D4"/>
              </a:buClr>
              <a:buSzPts val="12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estos EE.SS</a:t>
            </a:r>
            <a:endParaRPr sz="12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C0D4"/>
              </a:buClr>
              <a:buSzPts val="12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34"/>
          <p:cNvSpPr txBox="1"/>
          <p:nvPr/>
        </p:nvSpPr>
        <p:spPr>
          <a:xfrm>
            <a:off x="317379" y="2341141"/>
            <a:ext cx="8283900" cy="24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8000" lIns="76025" spcFirstLastPara="1" rIns="76025" wrap="square" tIns="38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C0D4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54C0D0"/>
                </a:solidFill>
                <a:latin typeface="Arial"/>
                <a:ea typeface="Arial"/>
                <a:cs typeface="Arial"/>
                <a:sym typeface="Arial"/>
              </a:rPr>
              <a:t>Summary: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292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C0D4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Simplificación de procesos de registro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El personal de salud tiene que registrar una serie de formatos termina siendo engorroso.</a:t>
            </a:r>
            <a:endParaRPr sz="1200"/>
          </a:p>
          <a:p>
            <a:pPr indent="-127000" lvl="0" marL="190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C0D4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292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C0D4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Heterogeniedad de los recursos de los EE.SS: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Apesar de ser EE.SS. del mismo nivel de atención, no cuentan con los mismos recursos físicos y humano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7000" lvl="0" marL="190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C0D4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292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C0D4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Necesidad de mejoras de TIC: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registros son físicos y luego digitalizados por la falta de acceso del todo el personal de equipos TICs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7000" lvl="0" marL="190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C0D4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292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C0D4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Nueva normalidad frente a pandemia COVID-19: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Aún es un gran reto para la Red Norte, balancear entre la atención de la pandemia COVID 19 y las otras prioridades de atención de los EE.SS.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7000" lvl="0" marL="190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C0D4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92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C0D4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292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C0D4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Nivel de satisfación del usuario externo :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la zona rural existe reservas para dar a conocer su nivel de satisfacción. </a:t>
            </a:r>
            <a:endParaRPr sz="1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5"/>
          <p:cNvSpPr txBox="1"/>
          <p:nvPr>
            <p:ph type="title"/>
          </p:nvPr>
        </p:nvSpPr>
        <p:spPr>
          <a:xfrm>
            <a:off x="326552" y="401011"/>
            <a:ext cx="7886700" cy="261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35"/>
          <p:cNvSpPr txBox="1"/>
          <p:nvPr>
            <p:ph idx="1" type="body"/>
          </p:nvPr>
        </p:nvSpPr>
        <p:spPr>
          <a:xfrm>
            <a:off x="326552" y="133595"/>
            <a:ext cx="7886700" cy="14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7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6"/>
          <p:cNvSpPr txBox="1"/>
          <p:nvPr>
            <p:ph idx="1" type="body"/>
          </p:nvPr>
        </p:nvSpPr>
        <p:spPr>
          <a:xfrm>
            <a:off x="345281" y="395980"/>
            <a:ext cx="7784400" cy="282900"/>
          </a:xfrm>
          <a:prstGeom prst="rect">
            <a:avLst/>
          </a:prstGeom>
        </p:spPr>
        <p:txBody>
          <a:bodyPr anchorCtr="0" anchor="t" bIns="10550" lIns="10550" spcFirstLastPara="1" rIns="10550" wrap="square" tIns="105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36"/>
          <p:cNvSpPr txBox="1"/>
          <p:nvPr>
            <p:ph idx="2" type="body"/>
          </p:nvPr>
        </p:nvSpPr>
        <p:spPr>
          <a:xfrm>
            <a:off x="354210" y="105765"/>
            <a:ext cx="7784400" cy="190500"/>
          </a:xfrm>
          <a:prstGeom prst="rect">
            <a:avLst/>
          </a:prstGeom>
        </p:spPr>
        <p:txBody>
          <a:bodyPr anchorCtr="0" anchor="t" bIns="10550" lIns="10550" spcFirstLastPara="1" rIns="10550" wrap="square" tIns="105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36"/>
          <p:cNvSpPr txBox="1"/>
          <p:nvPr>
            <p:ph idx="3" type="body"/>
          </p:nvPr>
        </p:nvSpPr>
        <p:spPr>
          <a:xfrm>
            <a:off x="736792" y="2070698"/>
            <a:ext cx="7670400" cy="206100"/>
          </a:xfrm>
          <a:prstGeom prst="rect">
            <a:avLst/>
          </a:prstGeom>
        </p:spPr>
        <p:txBody>
          <a:bodyPr anchorCtr="0" anchor="t" bIns="10550" lIns="10550" spcFirstLastPara="1" rIns="10550" wrap="square" tIns="10550">
            <a:spAutoFit/>
          </a:bodyPr>
          <a:lstStyle/>
          <a:p>
            <a:pPr indent="0" lvl="0" marL="0" rtl="0" algn="l">
              <a:spcBef>
                <a:spcPts val="7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Delivery Associates v1.0">
  <a:themeElements>
    <a:clrScheme name="Delivery Assocites v1.0">
      <a:dk1>
        <a:srgbClr val="26323E"/>
      </a:dk1>
      <a:lt1>
        <a:srgbClr val="FFFFFF"/>
      </a:lt1>
      <a:dk2>
        <a:srgbClr val="26323E"/>
      </a:dk2>
      <a:lt2>
        <a:srgbClr val="FFFFFF"/>
      </a:lt2>
      <a:accent1>
        <a:srgbClr val="D3D6D8"/>
      </a:accent1>
      <a:accent2>
        <a:srgbClr val="A8ADB2"/>
      </a:accent2>
      <a:accent3>
        <a:srgbClr val="505A65"/>
      </a:accent3>
      <a:accent4>
        <a:srgbClr val="26323E"/>
      </a:accent4>
      <a:accent5>
        <a:srgbClr val="26C0D4"/>
      </a:accent5>
      <a:accent6>
        <a:srgbClr val="FEE900"/>
      </a:accent6>
      <a:hlink>
        <a:srgbClr val="26C0D4"/>
      </a:hlink>
      <a:folHlink>
        <a:srgbClr val="A8AD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